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3"/>
  </p:notesMasterIdLst>
  <p:sldIdLst>
    <p:sldId id="428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embeddedFontLst>
    <p:embeddedFont>
      <p:font typeface="Montserrat Light" panose="00000400000000000000" pitchFamily="2" charset="0"/>
      <p:regular r:id="rId34"/>
      <p:bold r:id="rId35"/>
      <p:italic r:id="rId36"/>
      <p:bold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1" roundtripDataSignature="AMtx7mjIzM/G/OULf2RzXimlyZRX5C8ds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954" y="90"/>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2de6adfa13e_3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8" name="Google Shape;298;g2de6adfa13e_3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9" name="Google Shape;299;g2de6adfa13e_3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2de6adfa13e_3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5" name="Google Shape;305;g2de6adfa13e_3_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6" name="Google Shape;306;g2de6adfa13e_3_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3" name="Google Shape;313;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4" name="Google Shape;314;p4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0" name="Google Shape;320;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3" name="Google Shape;353;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7" name="Google Shape;367;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3" name="Google Shape;383;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7" name="Google Shape;397;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1" name="Google Shape;411;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2" name="Google Shape;412;p5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8" name="Google Shape;418;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2" name="Google Shape;162;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5" name="Google Shape;435;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2" name="Google Shape;462;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3" name="Google Shape;463;p5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9" name="Google Shape;469;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g2cd75f9cfb2_0_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3" name="Google Shape;483;g2cd75f9cfb2_0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2" name="Google Shape;502;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3" name="Google Shape;503;p5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9" name="Google Shape;50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6" name="Google Shape;516;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0" name="Google Shape;530;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g2cd75f9cfb2_0_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6" name="Google Shape;546;g2cd75f9cfb2_0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2" name="Google Shape;562;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8" name="Google Shape;18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6" name="Google Shape;576;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0" name="Google Shape;590;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1" name="Google Shape;591;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31</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3" name="Google Shape;203;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4" name="Google Shape;204;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0" name="Google Shape;21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4" name="Google Shape;22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2dbfe14094d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 name="Google Shape;234;g2dbfe14094d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5" name="Google Shape;235;g2dbfe14094d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 name="Google Shape;242;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3" name="Google Shape;243;p4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9" name="Google Shape;249;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24"/>
        <p:cNvGrpSpPr/>
        <p:nvPr/>
      </p:nvGrpSpPr>
      <p:grpSpPr>
        <a:xfrm>
          <a:off x="0" y="0"/>
          <a:ext cx="0" cy="0"/>
          <a:chOff x="0" y="0"/>
          <a:chExt cx="0" cy="0"/>
        </a:xfrm>
      </p:grpSpPr>
      <p:sp>
        <p:nvSpPr>
          <p:cNvPr id="25" name="Google Shape;25;p30"/>
          <p:cNvSpPr/>
          <p:nvPr/>
        </p:nvSpPr>
        <p:spPr>
          <a:xfrm>
            <a:off x="477385" y="748834"/>
            <a:ext cx="5041923" cy="4938624"/>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30"/>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30"/>
          <p:cNvSpPr txBox="1">
            <a:spLocks noGrp="1"/>
          </p:cNvSpPr>
          <p:nvPr>
            <p:ph type="body" idx="1"/>
          </p:nvPr>
        </p:nvSpPr>
        <p:spPr>
          <a:xfrm>
            <a:off x="5799619" y="834044"/>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30"/>
          <p:cNvSpPr txBox="1">
            <a:spLocks noGrp="1"/>
          </p:cNvSpPr>
          <p:nvPr>
            <p:ph type="body" idx="2"/>
          </p:nvPr>
        </p:nvSpPr>
        <p:spPr>
          <a:xfrm>
            <a:off x="6634916" y="834044"/>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30"/>
          <p:cNvSpPr txBox="1">
            <a:spLocks noGrp="1"/>
          </p:cNvSpPr>
          <p:nvPr>
            <p:ph type="body" idx="3"/>
          </p:nvPr>
        </p:nvSpPr>
        <p:spPr>
          <a:xfrm>
            <a:off x="979124" y="1519186"/>
            <a:ext cx="4198618" cy="398271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30"/>
          <p:cNvSpPr txBox="1">
            <a:spLocks noGrp="1"/>
          </p:cNvSpPr>
          <p:nvPr>
            <p:ph type="body" idx="4"/>
          </p:nvPr>
        </p:nvSpPr>
        <p:spPr>
          <a:xfrm>
            <a:off x="5799619" y="1577147"/>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30"/>
          <p:cNvSpPr txBox="1">
            <a:spLocks noGrp="1"/>
          </p:cNvSpPr>
          <p:nvPr>
            <p:ph type="body" idx="5"/>
          </p:nvPr>
        </p:nvSpPr>
        <p:spPr>
          <a:xfrm>
            <a:off x="6634916" y="1577147"/>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30"/>
          <p:cNvSpPr txBox="1">
            <a:spLocks noGrp="1"/>
          </p:cNvSpPr>
          <p:nvPr>
            <p:ph type="body" idx="6"/>
          </p:nvPr>
        </p:nvSpPr>
        <p:spPr>
          <a:xfrm>
            <a:off x="5799619" y="231702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30"/>
          <p:cNvSpPr txBox="1">
            <a:spLocks noGrp="1"/>
          </p:cNvSpPr>
          <p:nvPr>
            <p:ph type="body" idx="7"/>
          </p:nvPr>
        </p:nvSpPr>
        <p:spPr>
          <a:xfrm>
            <a:off x="6634916" y="231702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30"/>
          <p:cNvSpPr txBox="1">
            <a:spLocks noGrp="1"/>
          </p:cNvSpPr>
          <p:nvPr>
            <p:ph type="body" idx="8"/>
          </p:nvPr>
        </p:nvSpPr>
        <p:spPr>
          <a:xfrm>
            <a:off x="5799619" y="3058614"/>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Google Shape;35;p30"/>
          <p:cNvSpPr txBox="1">
            <a:spLocks noGrp="1"/>
          </p:cNvSpPr>
          <p:nvPr>
            <p:ph type="body" idx="9"/>
          </p:nvPr>
        </p:nvSpPr>
        <p:spPr>
          <a:xfrm>
            <a:off x="6634916" y="3058614"/>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30"/>
          <p:cNvSpPr txBox="1">
            <a:spLocks noGrp="1"/>
          </p:cNvSpPr>
          <p:nvPr>
            <p:ph type="body" idx="13"/>
          </p:nvPr>
        </p:nvSpPr>
        <p:spPr>
          <a:xfrm>
            <a:off x="5799619" y="376548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30"/>
          <p:cNvSpPr txBox="1">
            <a:spLocks noGrp="1"/>
          </p:cNvSpPr>
          <p:nvPr>
            <p:ph type="body" idx="14"/>
          </p:nvPr>
        </p:nvSpPr>
        <p:spPr>
          <a:xfrm>
            <a:off x="6634916" y="3765486"/>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30"/>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39" name="Google Shape;39;p30"/>
          <p:cNvCxnSpPr/>
          <p:nvPr/>
        </p:nvCxnSpPr>
        <p:spPr>
          <a:xfrm rot="10800000">
            <a:off x="5594783" y="3354320"/>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0" name="Google Shape;40;p30"/>
          <p:cNvCxnSpPr/>
          <p:nvPr/>
        </p:nvCxnSpPr>
        <p:spPr>
          <a:xfrm rot="10800000">
            <a:off x="5594783" y="2668813"/>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1" name="Google Shape;41;p30"/>
          <p:cNvCxnSpPr/>
          <p:nvPr/>
        </p:nvCxnSpPr>
        <p:spPr>
          <a:xfrm rot="10800000">
            <a:off x="5594783" y="2052457"/>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2" name="Google Shape;42;p30"/>
          <p:cNvCxnSpPr/>
          <p:nvPr/>
        </p:nvCxnSpPr>
        <p:spPr>
          <a:xfrm rot="10800000">
            <a:off x="5594783" y="1441848"/>
            <a:ext cx="5784878" cy="0"/>
          </a:xfrm>
          <a:prstGeom prst="straightConnector1">
            <a:avLst/>
          </a:prstGeom>
          <a:noFill/>
          <a:ln w="12700" cap="flat" cmpd="sng">
            <a:solidFill>
              <a:srgbClr val="8DC641"/>
            </a:solidFill>
            <a:prstDash val="solid"/>
            <a:miter lim="800000"/>
            <a:headEnd type="none" w="sm" len="sm"/>
            <a:tailEnd type="none" w="sm" len="sm"/>
          </a:ln>
        </p:spPr>
      </p:cxnSp>
      <p:sp>
        <p:nvSpPr>
          <p:cNvPr id="43" name="Google Shape;43;p30"/>
          <p:cNvSpPr/>
          <p:nvPr/>
        </p:nvSpPr>
        <p:spPr>
          <a:xfrm>
            <a:off x="478182" y="6046526"/>
            <a:ext cx="5784878" cy="59982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050"/>
              <a:buFont typeface="Calibri"/>
              <a:buNone/>
            </a:pPr>
            <a:r>
              <a:rPr lang="en-US" sz="1050" b="0" i="0" u="none" strike="noStrike" cap="none">
                <a:solidFill>
                  <a:srgbClr val="000000"/>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a:p>
        </p:txBody>
      </p:sp>
      <p:cxnSp>
        <p:nvCxnSpPr>
          <p:cNvPr id="44" name="Google Shape;44;p30"/>
          <p:cNvCxnSpPr/>
          <p:nvPr/>
        </p:nvCxnSpPr>
        <p:spPr>
          <a:xfrm rot="10800000">
            <a:off x="5594783" y="4016194"/>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5" name="Google Shape;45;p30"/>
          <p:cNvCxnSpPr/>
          <p:nvPr/>
        </p:nvCxnSpPr>
        <p:spPr>
          <a:xfrm rot="10800000">
            <a:off x="5594783" y="5280853"/>
            <a:ext cx="5784878" cy="0"/>
          </a:xfrm>
          <a:prstGeom prst="straightConnector1">
            <a:avLst/>
          </a:prstGeom>
          <a:noFill/>
          <a:ln w="12700" cap="flat" cmpd="sng">
            <a:solidFill>
              <a:srgbClr val="8DC641"/>
            </a:solidFill>
            <a:prstDash val="solid"/>
            <a:miter lim="800000"/>
            <a:headEnd type="none" w="sm" len="sm"/>
            <a:tailEnd type="none" w="sm" len="sm"/>
          </a:ln>
        </p:spPr>
      </p:cxnSp>
      <p:sp>
        <p:nvSpPr>
          <p:cNvPr id="46" name="Google Shape;46;p30"/>
          <p:cNvSpPr txBox="1">
            <a:spLocks noGrp="1"/>
          </p:cNvSpPr>
          <p:nvPr>
            <p:ph type="body" idx="16"/>
          </p:nvPr>
        </p:nvSpPr>
        <p:spPr>
          <a:xfrm>
            <a:off x="5799619" y="4440389"/>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7" name="Google Shape;47;p30"/>
          <p:cNvSpPr txBox="1">
            <a:spLocks noGrp="1"/>
          </p:cNvSpPr>
          <p:nvPr>
            <p:ph type="body" idx="17"/>
          </p:nvPr>
        </p:nvSpPr>
        <p:spPr>
          <a:xfrm>
            <a:off x="6634916" y="4440389"/>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Google Shape;48;p30"/>
          <p:cNvSpPr txBox="1">
            <a:spLocks noGrp="1"/>
          </p:cNvSpPr>
          <p:nvPr>
            <p:ph type="body" idx="18"/>
          </p:nvPr>
        </p:nvSpPr>
        <p:spPr>
          <a:xfrm>
            <a:off x="5799619" y="5109992"/>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30"/>
          <p:cNvSpPr txBox="1">
            <a:spLocks noGrp="1"/>
          </p:cNvSpPr>
          <p:nvPr>
            <p:ph type="body" idx="19"/>
          </p:nvPr>
        </p:nvSpPr>
        <p:spPr>
          <a:xfrm>
            <a:off x="6634916" y="5109992"/>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50" name="Google Shape;50;p30"/>
          <p:cNvCxnSpPr/>
          <p:nvPr/>
        </p:nvCxnSpPr>
        <p:spPr>
          <a:xfrm rot="10800000">
            <a:off x="5594783" y="4671931"/>
            <a:ext cx="5784878" cy="0"/>
          </a:xfrm>
          <a:prstGeom prst="straightConnector1">
            <a:avLst/>
          </a:prstGeom>
          <a:noFill/>
          <a:ln w="12700" cap="flat" cmpd="sng">
            <a:solidFill>
              <a:srgbClr val="8DC641"/>
            </a:solidFill>
            <a:prstDash val="solid"/>
            <a:miter lim="800000"/>
            <a:headEnd type="none" w="sm" len="sm"/>
            <a:tailEnd type="none" w="sm" len="sm"/>
          </a:ln>
        </p:spPr>
      </p:cxnSp>
      <p:sp>
        <p:nvSpPr>
          <p:cNvPr id="51" name="Google Shape;51;p30"/>
          <p:cNvSpPr txBox="1">
            <a:spLocks noGrp="1"/>
          </p:cNvSpPr>
          <p:nvPr>
            <p:ph type="body" idx="20"/>
          </p:nvPr>
        </p:nvSpPr>
        <p:spPr>
          <a:xfrm>
            <a:off x="5799619" y="578489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30"/>
          <p:cNvSpPr txBox="1">
            <a:spLocks noGrp="1"/>
          </p:cNvSpPr>
          <p:nvPr>
            <p:ph type="body" idx="21"/>
          </p:nvPr>
        </p:nvSpPr>
        <p:spPr>
          <a:xfrm>
            <a:off x="6634916" y="5784895"/>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2_Cover Slide 01">
    <p:spTree>
      <p:nvGrpSpPr>
        <p:cNvPr id="1" name=""/>
        <p:cNvGrpSpPr/>
        <p:nvPr/>
      </p:nvGrpSpPr>
      <p:grpSpPr>
        <a:xfrm>
          <a:off x="0" y="0"/>
          <a:ext cx="0" cy="0"/>
          <a:chOff x="0" y="0"/>
          <a:chExt cx="0" cy="0"/>
        </a:xfrm>
      </p:grpSpPr>
      <p:sp>
        <p:nvSpPr>
          <p:cNvPr id="129" name="Freeform 128">
            <a:extLst>
              <a:ext uri="{FF2B5EF4-FFF2-40B4-BE49-F238E27FC236}">
                <a16:creationId xmlns:a16="http://schemas.microsoft.com/office/drawing/2014/main" id="{6BF9E979-3EFE-8646-A6CF-9C0035BF3DF1}"/>
              </a:ext>
            </a:extLst>
          </p:cNvPr>
          <p:cNvSpPr/>
          <p:nvPr userDrawn="1"/>
        </p:nvSpPr>
        <p:spPr>
          <a:xfrm>
            <a:off x="3538402" y="3132111"/>
            <a:ext cx="8372413" cy="3208481"/>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B7F80010-6A0A-D208-4E9B-9F12092CE078}"/>
              </a:ext>
            </a:extLst>
          </p:cNvPr>
          <p:cNvSpPr/>
          <p:nvPr userDrawn="1"/>
        </p:nvSpPr>
        <p:spPr>
          <a:xfrm>
            <a:off x="5982684" y="5831346"/>
            <a:ext cx="6207100" cy="727928"/>
          </a:xfrm>
          <a:custGeom>
            <a:avLst/>
            <a:gdLst>
              <a:gd name="connsiteX0" fmla="*/ 393788 w 6207100"/>
              <a:gd name="connsiteY0" fmla="*/ 0 h 727928"/>
              <a:gd name="connsiteX1" fmla="*/ 6207100 w 6207100"/>
              <a:gd name="connsiteY1" fmla="*/ 0 h 727928"/>
              <a:gd name="connsiteX2" fmla="*/ 6207100 w 6207100"/>
              <a:gd name="connsiteY2" fmla="*/ 727928 h 727928"/>
              <a:gd name="connsiteX3" fmla="*/ 0 w 6207100"/>
              <a:gd name="connsiteY3" fmla="*/ 727928 h 727928"/>
              <a:gd name="connsiteX4" fmla="*/ 0 w 6207100"/>
              <a:gd name="connsiteY4" fmla="*/ 393878 h 727928"/>
              <a:gd name="connsiteX5" fmla="*/ 393788 w 6207100"/>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7100" h="727928">
                <a:moveTo>
                  <a:pt x="393788" y="0"/>
                </a:moveTo>
                <a:lnTo>
                  <a:pt x="6207100" y="0"/>
                </a:lnTo>
                <a:lnTo>
                  <a:pt x="6207100" y="727928"/>
                </a:lnTo>
                <a:lnTo>
                  <a:pt x="0" y="727928"/>
                </a:lnTo>
                <a:lnTo>
                  <a:pt x="0" y="393878"/>
                </a:lnTo>
                <a:cubicBezTo>
                  <a:pt x="0" y="176996"/>
                  <a:pt x="176955" y="0"/>
                  <a:pt x="393788" y="0"/>
                </a:cubicBez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245431" y="4341482"/>
            <a:ext cx="5278651"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245431" y="3718756"/>
            <a:ext cx="5278651"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2920696" y="415101"/>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a:srcRect l="1253" r="1253"/>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662122" y="772236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E46C5BAB-FDAD-B190-5451-F9C6C306C99F}"/>
              </a:ext>
            </a:extLst>
          </p:cNvPr>
          <p:cNvSpPr>
            <a:spLocks noGrp="1"/>
          </p:cNvSpPr>
          <p:nvPr>
            <p:ph type="body" sz="quarter" idx="17" hasCustomPrompt="1"/>
          </p:nvPr>
        </p:nvSpPr>
        <p:spPr>
          <a:xfrm>
            <a:off x="6261654" y="5963613"/>
            <a:ext cx="4448014" cy="679345"/>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
        <p:nvSpPr>
          <p:cNvPr id="13" name="Freeform 12">
            <a:extLst>
              <a:ext uri="{FF2B5EF4-FFF2-40B4-BE49-F238E27FC236}">
                <a16:creationId xmlns:a16="http://schemas.microsoft.com/office/drawing/2014/main" id="{12E77AE1-D268-FF03-7D68-0538CD48A740}"/>
              </a:ext>
            </a:extLst>
          </p:cNvPr>
          <p:cNvSpPr>
            <a:spLocks noGrp="1"/>
          </p:cNvSpPr>
          <p:nvPr>
            <p:ph type="pic" sz="quarter" idx="48"/>
          </p:nvPr>
        </p:nvSpPr>
        <p:spPr>
          <a:xfrm>
            <a:off x="0" y="824937"/>
            <a:ext cx="4680488" cy="6056907"/>
          </a:xfrm>
          <a:custGeom>
            <a:avLst/>
            <a:gdLst>
              <a:gd name="connsiteX0" fmla="*/ 1148645 w 4540983"/>
              <a:gd name="connsiteY0" fmla="*/ 0 h 5876377"/>
              <a:gd name="connsiteX1" fmla="*/ 4540983 w 4540983"/>
              <a:gd name="connsiteY1" fmla="*/ 3392339 h 5876377"/>
              <a:gd name="connsiteX2" fmla="*/ 3547390 w 4540983"/>
              <a:gd name="connsiteY2" fmla="*/ 5791085 h 5876377"/>
              <a:gd name="connsiteX3" fmla="*/ 3453545 w 4540983"/>
              <a:gd name="connsiteY3" fmla="*/ 5876377 h 5876377"/>
              <a:gd name="connsiteX4" fmla="*/ 2465998 w 4540983"/>
              <a:gd name="connsiteY4" fmla="*/ 5876377 h 5876377"/>
              <a:gd name="connsiteX5" fmla="*/ 0 w 4540983"/>
              <a:gd name="connsiteY5" fmla="*/ 5876377 h 5876377"/>
              <a:gd name="connsiteX6" fmla="*/ 0 w 4540983"/>
              <a:gd name="connsiteY6" fmla="*/ 203705 h 5876377"/>
              <a:gd name="connsiteX7" fmla="*/ 139867 w 4540983"/>
              <a:gd name="connsiteY7" fmla="*/ 152513 h 5876377"/>
              <a:gd name="connsiteX8" fmla="*/ 1148645 w 4540983"/>
              <a:gd name="connsiteY8" fmla="*/ 0 h 5876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0983" h="5876377">
                <a:moveTo>
                  <a:pt x="1148645" y="0"/>
                </a:moveTo>
                <a:cubicBezTo>
                  <a:pt x="3022181" y="0"/>
                  <a:pt x="4540983" y="1518802"/>
                  <a:pt x="4540983" y="3392339"/>
                </a:cubicBezTo>
                <a:cubicBezTo>
                  <a:pt x="4540983" y="4329108"/>
                  <a:pt x="4161283" y="5177192"/>
                  <a:pt x="3547390" y="5791085"/>
                </a:cubicBezTo>
                <a:lnTo>
                  <a:pt x="3453545" y="5876377"/>
                </a:lnTo>
                <a:lnTo>
                  <a:pt x="2465998" y="5876377"/>
                </a:lnTo>
                <a:lnTo>
                  <a:pt x="0" y="5876377"/>
                </a:lnTo>
                <a:lnTo>
                  <a:pt x="0" y="203705"/>
                </a:lnTo>
                <a:lnTo>
                  <a:pt x="139867" y="152513"/>
                </a:lnTo>
                <a:cubicBezTo>
                  <a:pt x="458539" y="53396"/>
                  <a:pt x="797357" y="0"/>
                  <a:pt x="1148645" y="0"/>
                </a:cubicBezTo>
                <a:close/>
              </a:path>
            </a:pathLst>
          </a:custGeom>
          <a:solidFill>
            <a:schemeClr val="bg1">
              <a:lumMod val="85000"/>
            </a:schemeClr>
          </a:solidFill>
        </p:spPr>
        <p:txBody>
          <a:bodyPr wrap="square" anchor="ctr">
            <a:noAutofit/>
          </a:bodyPr>
          <a:lstStyle>
            <a:lvl1pPr algn="ctr">
              <a:defRPr sz="1800">
                <a:solidFill>
                  <a:srgbClr val="595A59"/>
                </a:solidFill>
                <a:latin typeface="Calibri" panose="020F0502020204030204" pitchFamily="34" charset="0"/>
                <a:cs typeface="Calibri" panose="020F0502020204030204" pitchFamily="34" charset="0"/>
              </a:defRPr>
            </a:lvl1pPr>
          </a:lstStyle>
          <a:p>
            <a:endParaRPr lang="en-RU"/>
          </a:p>
        </p:txBody>
      </p:sp>
      <p:pic>
        <p:nvPicPr>
          <p:cNvPr id="14" name="Graphic 13">
            <a:extLst>
              <a:ext uri="{FF2B5EF4-FFF2-40B4-BE49-F238E27FC236}">
                <a16:creationId xmlns:a16="http://schemas.microsoft.com/office/drawing/2014/main" id="{A928727E-AD91-37B4-5AF0-D11501C6E98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35291" y="-104295"/>
            <a:ext cx="6431807" cy="3653266"/>
          </a:xfrm>
          <a:prstGeom prst="rect">
            <a:avLst/>
          </a:prstGeom>
        </p:spPr>
      </p:pic>
    </p:spTree>
    <p:extLst>
      <p:ext uri="{BB962C8B-B14F-4D97-AF65-F5344CB8AC3E}">
        <p14:creationId xmlns:p14="http://schemas.microsoft.com/office/powerpoint/2010/main" val="3545822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53"/>
        <p:cNvGrpSpPr/>
        <p:nvPr/>
      </p:nvGrpSpPr>
      <p:grpSpPr>
        <a:xfrm>
          <a:off x="0" y="0"/>
          <a:ext cx="0" cy="0"/>
          <a:chOff x="0" y="0"/>
          <a:chExt cx="0" cy="0"/>
        </a:xfrm>
      </p:grpSpPr>
      <p:sp>
        <p:nvSpPr>
          <p:cNvPr id="54" name="Google Shape;54;p28"/>
          <p:cNvSpPr/>
          <p:nvPr/>
        </p:nvSpPr>
        <p:spPr>
          <a:xfrm>
            <a:off x="0" y="0"/>
            <a:ext cx="12192000" cy="6858000"/>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5" name="Google Shape;55;p28"/>
          <p:cNvSpPr/>
          <p:nvPr/>
        </p:nvSpPr>
        <p:spPr>
          <a:xfrm rot="5400000" flipH="1">
            <a:off x="3135240" y="-2479364"/>
            <a:ext cx="5949081"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 name="Google Shape;56;p28"/>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28"/>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58" name="Google Shape;58;p28"/>
          <p:cNvPicPr preferRelativeResize="0"/>
          <p:nvPr/>
        </p:nvPicPr>
        <p:blipFill rotWithShape="1">
          <a:blip r:embed="rId2">
            <a:alphaModFix/>
          </a:blip>
          <a:srcRect/>
          <a:stretch/>
        </p:blipFill>
        <p:spPr>
          <a:xfrm>
            <a:off x="8124669" y="6484108"/>
            <a:ext cx="3540279" cy="252000"/>
          </a:xfrm>
          <a:prstGeom prst="rect">
            <a:avLst/>
          </a:prstGeom>
          <a:noFill/>
          <a:ln>
            <a:noFill/>
          </a:ln>
        </p:spPr>
      </p:pic>
      <p:sp>
        <p:nvSpPr>
          <p:cNvPr id="59" name="Google Shape;59;p28"/>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60"/>
        <p:cNvGrpSpPr/>
        <p:nvPr/>
      </p:nvGrpSpPr>
      <p:grpSpPr>
        <a:xfrm>
          <a:off x="0" y="0"/>
          <a:ext cx="0" cy="0"/>
          <a:chOff x="0" y="0"/>
          <a:chExt cx="0" cy="0"/>
        </a:xfrm>
      </p:grpSpPr>
      <p:sp>
        <p:nvSpPr>
          <p:cNvPr id="61" name="Google Shape;61;p31"/>
          <p:cNvSpPr/>
          <p:nvPr/>
        </p:nvSpPr>
        <p:spPr>
          <a:xfrm rot="5400000" flipH="1">
            <a:off x="3544169" y="-2888292"/>
            <a:ext cx="5131224"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31"/>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4800"/>
              <a:buFont typeface="Arial"/>
              <a:buNone/>
              <a:defRPr sz="4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3" name="Google Shape;63;p31"/>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9000"/>
              <a:buFont typeface="Arial"/>
              <a:buNone/>
              <a:defRPr sz="9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64" name="Google Shape;64;p31"/>
          <p:cNvPicPr preferRelativeResize="0"/>
          <p:nvPr/>
        </p:nvPicPr>
        <p:blipFill rotWithShape="1">
          <a:blip r:embed="rId2">
            <a:alphaModFix/>
          </a:blip>
          <a:srcRect/>
          <a:stretch/>
        </p:blipFill>
        <p:spPr>
          <a:xfrm>
            <a:off x="8124669" y="6484108"/>
            <a:ext cx="3540279" cy="252000"/>
          </a:xfrm>
          <a:prstGeom prst="rect">
            <a:avLst/>
          </a:prstGeom>
          <a:noFill/>
          <a:ln>
            <a:noFill/>
          </a:ln>
        </p:spPr>
      </p:pic>
      <p:sp>
        <p:nvSpPr>
          <p:cNvPr id="65" name="Google Shape;65;p31"/>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6" name="Google Shape;66;p31"/>
          <p:cNvGrpSpPr/>
          <p:nvPr/>
        </p:nvGrpSpPr>
        <p:grpSpPr>
          <a:xfrm>
            <a:off x="482255" y="3109382"/>
            <a:ext cx="6917577" cy="2914086"/>
            <a:chOff x="1202708" y="6807724"/>
            <a:chExt cx="6270636" cy="2641557"/>
          </a:xfrm>
        </p:grpSpPr>
        <p:grpSp>
          <p:nvGrpSpPr>
            <p:cNvPr id="67" name="Google Shape;67;p31"/>
            <p:cNvGrpSpPr/>
            <p:nvPr/>
          </p:nvGrpSpPr>
          <p:grpSpPr>
            <a:xfrm>
              <a:off x="2348838" y="6807724"/>
              <a:ext cx="1249545" cy="2223620"/>
              <a:chOff x="2348838" y="6807724"/>
              <a:chExt cx="1249545" cy="2223620"/>
            </a:xfrm>
          </p:grpSpPr>
          <p:sp>
            <p:nvSpPr>
              <p:cNvPr id="68" name="Google Shape;68;p31"/>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31"/>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 name="Google Shape;70;p31"/>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 name="Google Shape;71;p31"/>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72" name="Google Shape;72;p31"/>
              <p:cNvGrpSpPr/>
              <p:nvPr/>
            </p:nvGrpSpPr>
            <p:grpSpPr>
              <a:xfrm>
                <a:off x="2483956" y="6807724"/>
                <a:ext cx="738321" cy="802017"/>
                <a:chOff x="2483956" y="6807724"/>
                <a:chExt cx="738321" cy="802017"/>
              </a:xfrm>
            </p:grpSpPr>
            <p:sp>
              <p:nvSpPr>
                <p:cNvPr id="73" name="Google Shape;73;p31"/>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 name="Google Shape;74;p31"/>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 name="Google Shape;75;p31"/>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76" name="Google Shape;76;p31"/>
            <p:cNvGrpSpPr/>
            <p:nvPr/>
          </p:nvGrpSpPr>
          <p:grpSpPr>
            <a:xfrm>
              <a:off x="1202708" y="6848940"/>
              <a:ext cx="6270636" cy="2600341"/>
              <a:chOff x="1202708" y="6848940"/>
              <a:chExt cx="6270636" cy="2600341"/>
            </a:xfrm>
          </p:grpSpPr>
          <p:sp>
            <p:nvSpPr>
              <p:cNvPr id="77" name="Google Shape;77;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8" name="Google Shape;78;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79" name="Google Shape;79;p31"/>
          <p:cNvSpPr/>
          <p:nvPr/>
        </p:nvSpPr>
        <p:spPr>
          <a:xfrm>
            <a:off x="6186233" y="1718215"/>
            <a:ext cx="6010479" cy="86688"/>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80"/>
        <p:cNvGrpSpPr/>
        <p:nvPr/>
      </p:nvGrpSpPr>
      <p:grpSpPr>
        <a:xfrm>
          <a:off x="0" y="0"/>
          <a:ext cx="0" cy="0"/>
          <a:chOff x="0" y="0"/>
          <a:chExt cx="0" cy="0"/>
        </a:xfrm>
      </p:grpSpPr>
      <p:sp>
        <p:nvSpPr>
          <p:cNvPr id="81" name="Google Shape;81;p34"/>
          <p:cNvSpPr/>
          <p:nvPr/>
        </p:nvSpPr>
        <p:spPr>
          <a:xfrm>
            <a:off x="511444" y="453836"/>
            <a:ext cx="6549756"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 name="Google Shape;82;p34"/>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3" name="Google Shape;83;p34"/>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84" name="Google Shape;84;p34"/>
          <p:cNvPicPr preferRelativeResize="0"/>
          <p:nvPr/>
        </p:nvPicPr>
        <p:blipFill rotWithShape="1">
          <a:blip r:embed="rId2">
            <a:alphaModFix/>
          </a:blip>
          <a:srcRect l="-25867"/>
          <a:stretch/>
        </p:blipFill>
        <p:spPr>
          <a:xfrm>
            <a:off x="3752900" y="1247613"/>
            <a:ext cx="8439100" cy="5375657"/>
          </a:xfrm>
          <a:prstGeom prst="rect">
            <a:avLst/>
          </a:prstGeom>
          <a:noFill/>
          <a:ln>
            <a:noFill/>
          </a:ln>
        </p:spPr>
      </p:pic>
      <p:sp>
        <p:nvSpPr>
          <p:cNvPr id="85" name="Google Shape;85;p34"/>
          <p:cNvSpPr>
            <a:spLocks noGrp="1"/>
          </p:cNvSpPr>
          <p:nvPr>
            <p:ph type="pic" idx="3"/>
          </p:nvPr>
        </p:nvSpPr>
        <p:spPr>
          <a:xfrm>
            <a:off x="7061200" y="1420553"/>
            <a:ext cx="5130800" cy="3913188"/>
          </a:xfrm>
          <a:prstGeom prst="rect">
            <a:avLst/>
          </a:prstGeom>
          <a:solidFill>
            <a:srgbClr val="D8D8D8"/>
          </a:solidFill>
          <a:ln>
            <a:noFill/>
          </a:ln>
        </p:spPr>
      </p:sp>
      <p:sp>
        <p:nvSpPr>
          <p:cNvPr id="86" name="Google Shape;86;p34"/>
          <p:cNvSpPr/>
          <p:nvPr/>
        </p:nvSpPr>
        <p:spPr>
          <a:xfrm>
            <a:off x="0" y="57825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87"/>
        <p:cNvGrpSpPr/>
        <p:nvPr/>
      </p:nvGrpSpPr>
      <p:grpSpPr>
        <a:xfrm>
          <a:off x="0" y="0"/>
          <a:ext cx="0" cy="0"/>
          <a:chOff x="0" y="0"/>
          <a:chExt cx="0" cy="0"/>
        </a:xfrm>
      </p:grpSpPr>
      <p:sp>
        <p:nvSpPr>
          <p:cNvPr id="88" name="Google Shape;88;p40"/>
          <p:cNvSpPr/>
          <p:nvPr/>
        </p:nvSpPr>
        <p:spPr>
          <a:xfrm>
            <a:off x="417724" y="728421"/>
            <a:ext cx="11356551" cy="4377036"/>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40"/>
          <p:cNvSpPr/>
          <p:nvPr/>
        </p:nvSpPr>
        <p:spPr>
          <a:xfrm>
            <a:off x="4530600"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40"/>
          <p:cNvSpPr txBox="1">
            <a:spLocks noGrp="1"/>
          </p:cNvSpPr>
          <p:nvPr>
            <p:ph type="body" idx="1"/>
          </p:nvPr>
        </p:nvSpPr>
        <p:spPr>
          <a:xfrm>
            <a:off x="920835" y="2037653"/>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2800"/>
              <a:buFont typeface="Arial"/>
              <a:buNone/>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1" name="Google Shape;91;p40"/>
          <p:cNvSpPr txBox="1">
            <a:spLocks noGrp="1"/>
          </p:cNvSpPr>
          <p:nvPr>
            <p:ph type="body" idx="2"/>
          </p:nvPr>
        </p:nvSpPr>
        <p:spPr>
          <a:xfrm>
            <a:off x="920835" y="1228077"/>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5000"/>
              <a:buFont typeface="Arial"/>
              <a:buNone/>
              <a:defRPr sz="5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2" name="Google Shape;92;p40"/>
          <p:cNvSpPr/>
          <p:nvPr/>
        </p:nvSpPr>
        <p:spPr>
          <a:xfrm>
            <a:off x="-169156"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93" name="Google Shape;93;p40"/>
          <p:cNvGrpSpPr/>
          <p:nvPr/>
        </p:nvGrpSpPr>
        <p:grpSpPr>
          <a:xfrm>
            <a:off x="309236" y="3028352"/>
            <a:ext cx="6499866" cy="2738122"/>
            <a:chOff x="1202708" y="6807724"/>
            <a:chExt cx="6270636" cy="2641557"/>
          </a:xfrm>
        </p:grpSpPr>
        <p:grpSp>
          <p:nvGrpSpPr>
            <p:cNvPr id="94" name="Google Shape;94;p40"/>
            <p:cNvGrpSpPr/>
            <p:nvPr/>
          </p:nvGrpSpPr>
          <p:grpSpPr>
            <a:xfrm>
              <a:off x="2348838" y="6807724"/>
              <a:ext cx="1249545" cy="2223620"/>
              <a:chOff x="2348838" y="6807724"/>
              <a:chExt cx="1249545" cy="2223620"/>
            </a:xfrm>
          </p:grpSpPr>
          <p:sp>
            <p:nvSpPr>
              <p:cNvPr id="95" name="Google Shape;95;p40"/>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40"/>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7" name="Google Shape;97;p40"/>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8" name="Google Shape;98;p40"/>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99" name="Google Shape;99;p40"/>
              <p:cNvGrpSpPr/>
              <p:nvPr/>
            </p:nvGrpSpPr>
            <p:grpSpPr>
              <a:xfrm>
                <a:off x="2483956" y="6807724"/>
                <a:ext cx="738321" cy="802017"/>
                <a:chOff x="2483956" y="6807724"/>
                <a:chExt cx="738321" cy="802017"/>
              </a:xfrm>
            </p:grpSpPr>
            <p:sp>
              <p:nvSpPr>
                <p:cNvPr id="100" name="Google Shape;100;p40"/>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1" name="Google Shape;101;p40"/>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2" name="Google Shape;102;p40"/>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103" name="Google Shape;103;p40"/>
            <p:cNvGrpSpPr/>
            <p:nvPr/>
          </p:nvGrpSpPr>
          <p:grpSpPr>
            <a:xfrm>
              <a:off x="1202708" y="6848940"/>
              <a:ext cx="6270636" cy="2600341"/>
              <a:chOff x="1202708" y="6848940"/>
              <a:chExt cx="6270636" cy="2600341"/>
            </a:xfrm>
          </p:grpSpPr>
          <p:sp>
            <p:nvSpPr>
              <p:cNvPr id="104" name="Google Shape;104;p40"/>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5" name="Google Shape;105;p40"/>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06" name="Google Shape;106;p40"/>
          <p:cNvSpPr txBox="1">
            <a:spLocks noGrp="1"/>
          </p:cNvSpPr>
          <p:nvPr>
            <p:ph type="body" idx="3"/>
          </p:nvPr>
        </p:nvSpPr>
        <p:spPr>
          <a:xfrm>
            <a:off x="6199057" y="4615890"/>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07" name="Google Shape;107;p40"/>
          <p:cNvGrpSpPr/>
          <p:nvPr/>
        </p:nvGrpSpPr>
        <p:grpSpPr>
          <a:xfrm>
            <a:off x="869520" y="5996896"/>
            <a:ext cx="2735993" cy="679345"/>
            <a:chOff x="0" y="0"/>
            <a:chExt cx="2301694" cy="571500"/>
          </a:xfrm>
        </p:grpSpPr>
        <p:sp>
          <p:nvSpPr>
            <p:cNvPr id="108" name="Google Shape;108;p40"/>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109" name="Google Shape;109;p40"/>
            <p:cNvPicPr preferRelativeResize="0"/>
            <p:nvPr/>
          </p:nvPicPr>
          <p:blipFill rotWithShape="1">
            <a:blip r:embed="rId2">
              <a:alphaModFix/>
            </a:blip>
            <a:srcRect/>
            <a:stretch/>
          </p:blipFill>
          <p:spPr>
            <a:xfrm>
              <a:off x="312965" y="96237"/>
              <a:ext cx="1675765" cy="384810"/>
            </a:xfrm>
            <a:prstGeom prst="rect">
              <a:avLst/>
            </a:prstGeom>
            <a:noFill/>
            <a:ln>
              <a:noFill/>
            </a:ln>
          </p:spPr>
        </p:pic>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110"/>
        <p:cNvGrpSpPr/>
        <p:nvPr/>
      </p:nvGrpSpPr>
      <p:grpSpPr>
        <a:xfrm>
          <a:off x="0" y="0"/>
          <a:ext cx="0" cy="0"/>
          <a:chOff x="0" y="0"/>
          <a:chExt cx="0" cy="0"/>
        </a:xfrm>
      </p:grpSpPr>
      <p:sp>
        <p:nvSpPr>
          <p:cNvPr id="111" name="Google Shape;111;p33"/>
          <p:cNvSpPr/>
          <p:nvPr/>
        </p:nvSpPr>
        <p:spPr>
          <a:xfrm>
            <a:off x="632638" y="567428"/>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2" name="Google Shape;112;p33"/>
          <p:cNvSpPr txBox="1">
            <a:spLocks noGrp="1"/>
          </p:cNvSpPr>
          <p:nvPr>
            <p:ph type="body" idx="1"/>
          </p:nvPr>
        </p:nvSpPr>
        <p:spPr>
          <a:xfrm>
            <a:off x="856356" y="152491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33"/>
          <p:cNvSpPr>
            <a:spLocks noGrp="1"/>
          </p:cNvSpPr>
          <p:nvPr>
            <p:ph type="pic" idx="2"/>
          </p:nvPr>
        </p:nvSpPr>
        <p:spPr>
          <a:xfrm>
            <a:off x="6096000" y="1404749"/>
            <a:ext cx="5239644" cy="4704418"/>
          </a:xfrm>
          <a:prstGeom prst="rect">
            <a:avLst/>
          </a:prstGeom>
          <a:solidFill>
            <a:srgbClr val="D8D8D8"/>
          </a:solid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cons" type="blank">
  <p:cSld name="BLANK">
    <p:spTree>
      <p:nvGrpSpPr>
        <p:cNvPr id="1" name="Shape 114"/>
        <p:cNvGrpSpPr/>
        <p:nvPr/>
      </p:nvGrpSpPr>
      <p:grpSpPr>
        <a:xfrm>
          <a:off x="0" y="0"/>
          <a:ext cx="0" cy="0"/>
          <a:chOff x="0" y="0"/>
          <a:chExt cx="0" cy="0"/>
        </a:xfrm>
      </p:grpSpPr>
      <p:cxnSp>
        <p:nvCxnSpPr>
          <p:cNvPr id="115" name="Google Shape;115;p41"/>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116" name="Google Shape;116;p41"/>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Cover Slide 02">
  <p:cSld name="Cover Slide 02">
    <p:spTree>
      <p:nvGrpSpPr>
        <p:cNvPr id="1" name="Shape 117"/>
        <p:cNvGrpSpPr/>
        <p:nvPr/>
      </p:nvGrpSpPr>
      <p:grpSpPr>
        <a:xfrm>
          <a:off x="0" y="0"/>
          <a:ext cx="0" cy="0"/>
          <a:chOff x="0" y="0"/>
          <a:chExt cx="0" cy="0"/>
        </a:xfrm>
      </p:grpSpPr>
      <p:sp>
        <p:nvSpPr>
          <p:cNvPr id="118" name="Google Shape;118;p42"/>
          <p:cNvSpPr/>
          <p:nvPr/>
        </p:nvSpPr>
        <p:spPr>
          <a:xfrm>
            <a:off x="517168" y="3092717"/>
            <a:ext cx="11393619" cy="3142374"/>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19" name="Google Shape;119;p42"/>
          <p:cNvPicPr preferRelativeResize="0"/>
          <p:nvPr/>
        </p:nvPicPr>
        <p:blipFill rotWithShape="1">
          <a:blip r:embed="rId2">
            <a:alphaModFix/>
          </a:blip>
          <a:srcRect/>
          <a:stretch/>
        </p:blipFill>
        <p:spPr>
          <a:xfrm>
            <a:off x="-47740" y="-215395"/>
            <a:ext cx="6718883" cy="3816325"/>
          </a:xfrm>
          <a:prstGeom prst="rect">
            <a:avLst/>
          </a:prstGeom>
          <a:noFill/>
          <a:ln>
            <a:noFill/>
          </a:ln>
        </p:spPr>
      </p:pic>
      <p:sp>
        <p:nvSpPr>
          <p:cNvPr id="120" name="Google Shape;120;p42"/>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1" name="Google Shape;121;p42"/>
          <p:cNvSpPr txBox="1">
            <a:spLocks noGrp="1"/>
          </p:cNvSpPr>
          <p:nvPr>
            <p:ph type="body" idx="1"/>
          </p:nvPr>
        </p:nvSpPr>
        <p:spPr>
          <a:xfrm>
            <a:off x="935325" y="4448301"/>
            <a:ext cx="5278651"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2" name="Google Shape;122;p42"/>
          <p:cNvSpPr txBox="1">
            <a:spLocks noGrp="1"/>
          </p:cNvSpPr>
          <p:nvPr>
            <p:ph type="body" idx="2"/>
          </p:nvPr>
        </p:nvSpPr>
        <p:spPr>
          <a:xfrm>
            <a:off x="935326" y="3825575"/>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23" name="Google Shape;123;p42"/>
          <p:cNvGrpSpPr/>
          <p:nvPr/>
        </p:nvGrpSpPr>
        <p:grpSpPr>
          <a:xfrm>
            <a:off x="9031059" y="445499"/>
            <a:ext cx="2735993" cy="679345"/>
            <a:chOff x="0" y="0"/>
            <a:chExt cx="2301694" cy="571500"/>
          </a:xfrm>
        </p:grpSpPr>
        <p:sp>
          <p:nvSpPr>
            <p:cNvPr id="124" name="Google Shape;124;p4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25" name="Google Shape;125;p42"/>
            <p:cNvPicPr preferRelativeResize="0"/>
            <p:nvPr/>
          </p:nvPicPr>
          <p:blipFill rotWithShape="1">
            <a:blip r:embed="rId3">
              <a:alphaModFix/>
            </a:blip>
            <a:srcRect/>
            <a:stretch/>
          </p:blipFill>
          <p:spPr>
            <a:xfrm>
              <a:off x="312965" y="96237"/>
              <a:ext cx="1675765" cy="384810"/>
            </a:xfrm>
            <a:prstGeom prst="rect">
              <a:avLst/>
            </a:prstGeom>
            <a:noFill/>
            <a:ln>
              <a:noFill/>
            </a:ln>
          </p:spPr>
        </p:pic>
      </p:grpSp>
      <p:sp>
        <p:nvSpPr>
          <p:cNvPr id="126" name="Google Shape;126;p42"/>
          <p:cNvSpPr/>
          <p:nvPr/>
        </p:nvSpPr>
        <p:spPr>
          <a:xfrm rot="-5400000">
            <a:off x="1770610" y="9117214"/>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7" name="Google Shape;127;p42"/>
          <p:cNvSpPr txBox="1">
            <a:spLocks noGrp="1"/>
          </p:cNvSpPr>
          <p:nvPr>
            <p:ph type="body" idx="3"/>
          </p:nvPr>
        </p:nvSpPr>
        <p:spPr>
          <a:xfrm>
            <a:off x="712750" y="5921074"/>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8" name="Google Shape;128;p42"/>
          <p:cNvSpPr>
            <a:spLocks noGrp="1"/>
          </p:cNvSpPr>
          <p:nvPr>
            <p:ph type="pic" idx="4"/>
          </p:nvPr>
        </p:nvSpPr>
        <p:spPr>
          <a:xfrm>
            <a:off x="6404869" y="1379349"/>
            <a:ext cx="5153881" cy="5154359"/>
          </a:xfrm>
          <a:prstGeom prst="rect">
            <a:avLst/>
          </a:prstGeom>
          <a:solidFill>
            <a:srgbClr val="D8D8D8"/>
          </a:solid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Cover Slide 03">
  <p:cSld name="Cover Slide 03">
    <p:spTree>
      <p:nvGrpSpPr>
        <p:cNvPr id="1" name="Shape 129"/>
        <p:cNvGrpSpPr/>
        <p:nvPr/>
      </p:nvGrpSpPr>
      <p:grpSpPr>
        <a:xfrm>
          <a:off x="0" y="0"/>
          <a:ext cx="0" cy="0"/>
          <a:chOff x="0" y="0"/>
          <a:chExt cx="0" cy="0"/>
        </a:xfrm>
      </p:grpSpPr>
      <p:sp>
        <p:nvSpPr>
          <p:cNvPr id="130" name="Google Shape;130;p43"/>
          <p:cNvSpPr/>
          <p:nvPr/>
        </p:nvSpPr>
        <p:spPr>
          <a:xfrm>
            <a:off x="408680" y="1218981"/>
            <a:ext cx="11393619" cy="3322022"/>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1" name="Google Shape;131;p43"/>
          <p:cNvSpPr txBox="1">
            <a:spLocks noGrp="1"/>
          </p:cNvSpPr>
          <p:nvPr>
            <p:ph type="body" idx="1"/>
          </p:nvPr>
        </p:nvSpPr>
        <p:spPr>
          <a:xfrm>
            <a:off x="6690366" y="2260013"/>
            <a:ext cx="5092953"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2" name="Google Shape;132;p43"/>
          <p:cNvSpPr txBox="1">
            <a:spLocks noGrp="1"/>
          </p:cNvSpPr>
          <p:nvPr>
            <p:ph type="body" idx="2"/>
          </p:nvPr>
        </p:nvSpPr>
        <p:spPr>
          <a:xfrm>
            <a:off x="6690367" y="1637287"/>
            <a:ext cx="509295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33" name="Google Shape;133;p43"/>
          <p:cNvGrpSpPr/>
          <p:nvPr/>
        </p:nvGrpSpPr>
        <p:grpSpPr>
          <a:xfrm>
            <a:off x="9236842" y="286604"/>
            <a:ext cx="2735993" cy="679345"/>
            <a:chOff x="0" y="0"/>
            <a:chExt cx="2301694" cy="571500"/>
          </a:xfrm>
        </p:grpSpPr>
        <p:sp>
          <p:nvSpPr>
            <p:cNvPr id="134" name="Google Shape;134;p43"/>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35" name="Google Shape;135;p43"/>
            <p:cNvPicPr preferRelativeResize="0"/>
            <p:nvPr/>
          </p:nvPicPr>
          <p:blipFill rotWithShape="1">
            <a:blip r:embed="rId2">
              <a:alphaModFix/>
            </a:blip>
            <a:srcRect/>
            <a:stretch/>
          </p:blipFill>
          <p:spPr>
            <a:xfrm>
              <a:off x="312965" y="96237"/>
              <a:ext cx="1675765" cy="384810"/>
            </a:xfrm>
            <a:prstGeom prst="rect">
              <a:avLst/>
            </a:prstGeom>
            <a:noFill/>
            <a:ln>
              <a:noFill/>
            </a:ln>
          </p:spPr>
        </p:pic>
      </p:grpSp>
      <p:sp>
        <p:nvSpPr>
          <p:cNvPr id="136" name="Google Shape;136;p43"/>
          <p:cNvSpPr/>
          <p:nvPr/>
        </p:nvSpPr>
        <p:spPr>
          <a:xfrm rot="-5400000">
            <a:off x="1662122" y="7722366"/>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7" name="Google Shape;137;p43"/>
          <p:cNvSpPr>
            <a:spLocks noGrp="1"/>
          </p:cNvSpPr>
          <p:nvPr>
            <p:ph type="pic" idx="3"/>
          </p:nvPr>
        </p:nvSpPr>
        <p:spPr>
          <a:xfrm>
            <a:off x="-1" y="354507"/>
            <a:ext cx="5501637" cy="4939649"/>
          </a:xfrm>
          <a:prstGeom prst="rect">
            <a:avLst/>
          </a:prstGeom>
          <a:solidFill>
            <a:srgbClr val="D8D8D8"/>
          </a:solidFill>
          <a:ln>
            <a:noFill/>
          </a:ln>
        </p:spPr>
      </p:sp>
      <p:pic>
        <p:nvPicPr>
          <p:cNvPr id="138" name="Google Shape;138;p43"/>
          <p:cNvPicPr preferRelativeResize="0"/>
          <p:nvPr/>
        </p:nvPicPr>
        <p:blipFill rotWithShape="1">
          <a:blip r:embed="rId3">
            <a:alphaModFix/>
          </a:blip>
          <a:srcRect/>
          <a:stretch/>
        </p:blipFill>
        <p:spPr>
          <a:xfrm>
            <a:off x="5064436" y="3332171"/>
            <a:ext cx="6908399" cy="3923970"/>
          </a:xfrm>
          <a:prstGeom prst="rect">
            <a:avLst/>
          </a:prstGeom>
          <a:noFill/>
          <a:ln>
            <a:noFill/>
          </a:ln>
        </p:spPr>
      </p:pic>
      <p:sp>
        <p:nvSpPr>
          <p:cNvPr id="139" name="Google Shape;139;p43"/>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0" name="Google Shape;140;p43"/>
          <p:cNvSpPr txBox="1">
            <a:spLocks noGrp="1"/>
          </p:cNvSpPr>
          <p:nvPr>
            <p:ph type="body" idx="4"/>
          </p:nvPr>
        </p:nvSpPr>
        <p:spPr>
          <a:xfrm>
            <a:off x="712750" y="5890500"/>
            <a:ext cx="3659449" cy="727927"/>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6"/>
          <p:cNvPicPr preferRelativeResize="0"/>
          <p:nvPr/>
        </p:nvPicPr>
        <p:blipFill rotWithShape="1">
          <a:blip r:embed="rId12">
            <a:alphaModFix/>
          </a:blip>
          <a:srcRect/>
          <a:stretch/>
        </p:blipFill>
        <p:spPr>
          <a:xfrm>
            <a:off x="8124669" y="6375621"/>
            <a:ext cx="3540279" cy="252000"/>
          </a:xfrm>
          <a:prstGeom prst="rect">
            <a:avLst/>
          </a:prstGeom>
          <a:noFill/>
          <a:ln>
            <a:noFill/>
          </a:ln>
        </p:spPr>
      </p:pic>
      <p:sp>
        <p:nvSpPr>
          <p:cNvPr id="11" name="Google Shape;11;p26"/>
          <p:cNvSpPr/>
          <p:nvPr/>
        </p:nvSpPr>
        <p:spPr>
          <a:xfrm>
            <a:off x="0" y="6444761"/>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accelerator.chathamhouse.org/article/land-use-challenges#section-4"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https://accelerator.chathamhouse.org/article/land-use-challenges#section-5" TargetMode="Externa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https://doi.org/10.1016%2FS0169-5347%2803%2900008-9"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brainly.com/question/23780224"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wwfbalticfarmer.org/farming-practices/water-management/"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28.jpg"/><Relationship Id="rId4" Type="http://schemas.openxmlformats.org/officeDocument/2006/relationships/image" Target="../media/image27.png"/></Relationships>
</file>

<file path=ppt/slides/_rels/slide28.xml.rels><?xml version="1.0" encoding="UTF-8" standalone="yes"?>
<Relationships xmlns="http://schemas.openxmlformats.org/package/2006/relationships"><Relationship Id="rId3" Type="http://schemas.openxmlformats.org/officeDocument/2006/relationships/hyperlink" Target="https://epthinktank.eu/2017/10/09/precision-agriculture-animated-infographic-explains-how-it-revolutionises-farming-in-europe/"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instagram.com/eu_dare_project/" TargetMode="External"/><Relationship Id="rId2" Type="http://schemas.openxmlformats.org/officeDocument/2006/relationships/notesSlide" Target="../notesSlides/notesSlide31.xml"/><Relationship Id="rId1" Type="http://schemas.openxmlformats.org/officeDocument/2006/relationships/slideLayout" Target="../slideLayouts/slideLayout5.xml"/><Relationship Id="rId6" Type="http://schemas.openxmlformats.org/officeDocument/2006/relationships/image" Target="../media/image31.png"/><Relationship Id="rId5" Type="http://schemas.openxmlformats.org/officeDocument/2006/relationships/hyperlink" Target="https://eu-dare.com/" TargetMode="External"/><Relationship Id="rId4" Type="http://schemas.openxmlformats.org/officeDocument/2006/relationships/hyperlink" Target="https://www.facebook.com/EU.Dare"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farmablatnicka.eu/cs/"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12.jpg"/><Relationship Id="rId4" Type="http://schemas.openxmlformats.org/officeDocument/2006/relationships/hyperlink" Target="https://www.youtube.com/watch?v=ysqXZHxJzyU"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doi.org/10.1007/BF00129253"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5928786" y="4579624"/>
            <a:ext cx="5646179" cy="697353"/>
          </a:xfrm>
        </p:spPr>
        <p:txBody>
          <a:bodyPr/>
          <a:lstStyle/>
          <a:p>
            <a:pPr marL="0" lvl="0" indent="0" algn="l" rtl="0">
              <a:lnSpc>
                <a:spcPct val="100000"/>
              </a:lnSpc>
              <a:spcBef>
                <a:spcPts val="0"/>
              </a:spcBef>
              <a:spcAft>
                <a:spcPts val="0"/>
              </a:spcAft>
              <a:buSzPts val="3600"/>
              <a:buNone/>
            </a:pPr>
            <a:r>
              <a:rPr lang="en-US" sz="3600" dirty="0" err="1">
                <a:latin typeface="Calibri"/>
                <a:ea typeface="Calibri"/>
                <a:cs typeface="Calibri"/>
                <a:sym typeface="Calibri"/>
              </a:rPr>
              <a:t>Ecologia</a:t>
            </a:r>
            <a:r>
              <a:rPr lang="en-US" sz="3600" dirty="0">
                <a:latin typeface="Calibri"/>
                <a:ea typeface="Calibri"/>
                <a:cs typeface="Calibri"/>
                <a:sym typeface="Calibri"/>
              </a:rPr>
              <a:t> del </a:t>
            </a:r>
            <a:r>
              <a:rPr lang="en-US" sz="3600" dirty="0" err="1">
                <a:latin typeface="Calibri"/>
                <a:ea typeface="Calibri"/>
                <a:cs typeface="Calibri"/>
                <a:sym typeface="Calibri"/>
              </a:rPr>
              <a:t>paesaggio</a:t>
            </a:r>
            <a:endParaRPr lang="en-US" sz="3600" dirty="0">
              <a:latin typeface="Calibri"/>
              <a:ea typeface="Calibri"/>
              <a:cs typeface="Calibri"/>
              <a:sym typeface="Calibri"/>
            </a:endParaRP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5928787" y="3442924"/>
            <a:ext cx="5278651" cy="697353"/>
          </a:xfrm>
        </p:spPr>
        <p:txBody>
          <a:bodyPr>
            <a:noAutofit/>
          </a:bodyPr>
          <a:lstStyle/>
          <a:p>
            <a:r>
              <a:rPr lang="en-US" sz="4800" dirty="0">
                <a:latin typeface="Calibri" panose="020F0502020204030204" pitchFamily="34" charset="0"/>
                <a:ea typeface="Calibri" panose="020F0502020204030204" pitchFamily="34" charset="0"/>
                <a:cs typeface="Calibri" panose="020F0502020204030204" pitchFamily="34" charset="0"/>
              </a:rPr>
              <a:t>MODULO 5</a:t>
            </a:r>
          </a:p>
        </p:txBody>
      </p:sp>
      <p:sp>
        <p:nvSpPr>
          <p:cNvPr id="2" name="Text Placeholder 1">
            <a:extLst>
              <a:ext uri="{FF2B5EF4-FFF2-40B4-BE49-F238E27FC236}">
                <a16:creationId xmlns:a16="http://schemas.microsoft.com/office/drawing/2014/main" id="{8A3C4CCF-2245-77FD-0725-C0934B9EA717}"/>
              </a:ext>
            </a:extLst>
          </p:cNvPr>
          <p:cNvSpPr>
            <a:spLocks noGrp="1"/>
          </p:cNvSpPr>
          <p:nvPr>
            <p:ph type="body" sz="quarter" idx="17"/>
          </p:nvPr>
        </p:nvSpPr>
        <p:spPr>
          <a:xfrm>
            <a:off x="7511514" y="5856037"/>
            <a:ext cx="4448014" cy="679345"/>
          </a:xfrm>
        </p:spPr>
        <p:txBody>
          <a:bodyPr/>
          <a:lstStyle/>
          <a:p>
            <a:pPr algn="r"/>
            <a:r>
              <a:rPr lang="en-US" dirty="0">
                <a:latin typeface="Calibri" panose="020F0502020204030204" pitchFamily="34" charset="0"/>
                <a:ea typeface="Calibri" panose="020F0502020204030204" pitchFamily="34" charset="0"/>
                <a:cs typeface="Calibri" panose="020F0502020204030204" pitchFamily="34" charset="0"/>
              </a:rPr>
              <a:t>www.</a:t>
            </a:r>
            <a:r>
              <a:rPr lang="en-US" b="1" dirty="0">
                <a:latin typeface="Calibri" panose="020F0502020204030204" pitchFamily="34" charset="0"/>
                <a:ea typeface="Calibri" panose="020F0502020204030204" pitchFamily="34" charset="0"/>
                <a:cs typeface="Calibri" panose="020F0502020204030204" pitchFamily="34" charset="0"/>
              </a:rPr>
              <a:t>eu-dare.</a:t>
            </a:r>
            <a:r>
              <a:rPr lang="en-US" dirty="0">
                <a:latin typeface="Calibri" panose="020F0502020204030204" pitchFamily="34" charset="0"/>
                <a:ea typeface="Calibri" panose="020F0502020204030204" pitchFamily="34" charset="0"/>
                <a:cs typeface="Calibri" panose="020F0502020204030204" pitchFamily="34" charset="0"/>
              </a:rPr>
              <a:t>com</a:t>
            </a:r>
          </a:p>
        </p:txBody>
      </p:sp>
      <p:pic>
        <p:nvPicPr>
          <p:cNvPr id="5" name="Picture Placeholder 4">
            <a:extLst>
              <a:ext uri="{FF2B5EF4-FFF2-40B4-BE49-F238E27FC236}">
                <a16:creationId xmlns:a16="http://schemas.microsoft.com/office/drawing/2014/main" id="{DCB2F413-3E18-DC63-1AD6-4EBE950F3B05}"/>
              </a:ext>
            </a:extLst>
          </p:cNvPr>
          <p:cNvPicPr>
            <a:picLocks noGrp="1" noChangeAspect="1"/>
          </p:cNvPicPr>
          <p:nvPr>
            <p:ph type="pic" sz="quarter" idx="48"/>
          </p:nvPr>
        </p:nvPicPr>
        <p:blipFill rotWithShape="1">
          <a:blip r:embed="rId3"/>
          <a:srcRect/>
          <a:stretch/>
        </p:blipFill>
        <p:spPr>
          <a:xfrm>
            <a:off x="0" y="824937"/>
            <a:ext cx="4680488" cy="6056907"/>
          </a:xfrm>
        </p:spPr>
      </p:pic>
      <p:sp>
        <p:nvSpPr>
          <p:cNvPr id="6" name="Graphic 12">
            <a:extLst>
              <a:ext uri="{FF2B5EF4-FFF2-40B4-BE49-F238E27FC236}">
                <a16:creationId xmlns:a16="http://schemas.microsoft.com/office/drawing/2014/main" id="{B14CC7B2-F202-79E6-5E3A-99ED0E0C1B72}"/>
              </a:ext>
            </a:extLst>
          </p:cNvPr>
          <p:cNvSpPr/>
          <p:nvPr/>
        </p:nvSpPr>
        <p:spPr>
          <a:xfrm>
            <a:off x="6095999" y="4305482"/>
            <a:ext cx="6120000" cy="72000"/>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a:p>
        </p:txBody>
      </p:sp>
      <p:grpSp>
        <p:nvGrpSpPr>
          <p:cNvPr id="17" name="Group 16">
            <a:extLst>
              <a:ext uri="{FF2B5EF4-FFF2-40B4-BE49-F238E27FC236}">
                <a16:creationId xmlns:a16="http://schemas.microsoft.com/office/drawing/2014/main" id="{930A51DB-3B43-E630-B465-268127293C3F}"/>
              </a:ext>
            </a:extLst>
          </p:cNvPr>
          <p:cNvGrpSpPr/>
          <p:nvPr/>
        </p:nvGrpSpPr>
        <p:grpSpPr>
          <a:xfrm rot="3730759">
            <a:off x="4250273" y="2445460"/>
            <a:ext cx="949885" cy="1163493"/>
            <a:chOff x="7602444" y="4967675"/>
            <a:chExt cx="483619" cy="592374"/>
          </a:xfrm>
        </p:grpSpPr>
        <p:grpSp>
          <p:nvGrpSpPr>
            <p:cNvPr id="18" name="Graphic 214">
              <a:extLst>
                <a:ext uri="{FF2B5EF4-FFF2-40B4-BE49-F238E27FC236}">
                  <a16:creationId xmlns:a16="http://schemas.microsoft.com/office/drawing/2014/main" id="{AECA61D2-0C23-402F-23E6-B62A70CC8E82}"/>
                </a:ext>
              </a:extLst>
            </p:cNvPr>
            <p:cNvGrpSpPr/>
            <p:nvPr/>
          </p:nvGrpSpPr>
          <p:grpSpPr>
            <a:xfrm>
              <a:off x="7618661" y="4967675"/>
              <a:ext cx="467402" cy="507608"/>
              <a:chOff x="2251964" y="3590497"/>
              <a:chExt cx="467402" cy="507608"/>
            </a:xfrm>
            <a:solidFill>
              <a:srgbClr val="8DC641"/>
            </a:solidFill>
          </p:grpSpPr>
          <p:sp>
            <p:nvSpPr>
              <p:cNvPr id="22" name="Freeform 21">
                <a:extLst>
                  <a:ext uri="{FF2B5EF4-FFF2-40B4-BE49-F238E27FC236}">
                    <a16:creationId xmlns:a16="http://schemas.microsoft.com/office/drawing/2014/main" id="{EF460731-BF29-2D34-62C9-EB874CCF8EA3}"/>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323400A0-84A7-CC80-EDEA-D610C950016C}"/>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2170EFDC-98DF-2A81-B977-9E144E9E3890}"/>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9" name="Graphic 214">
              <a:extLst>
                <a:ext uri="{FF2B5EF4-FFF2-40B4-BE49-F238E27FC236}">
                  <a16:creationId xmlns:a16="http://schemas.microsoft.com/office/drawing/2014/main" id="{455DDED9-DE1C-0F0E-7598-EAA458897EF1}"/>
                </a:ext>
              </a:extLst>
            </p:cNvPr>
            <p:cNvGrpSpPr/>
            <p:nvPr/>
          </p:nvGrpSpPr>
          <p:grpSpPr>
            <a:xfrm>
              <a:off x="7602444" y="4993761"/>
              <a:ext cx="421973" cy="566288"/>
              <a:chOff x="2235747" y="3616583"/>
              <a:chExt cx="421973" cy="566288"/>
            </a:xfrm>
            <a:solidFill>
              <a:srgbClr val="231F20"/>
            </a:solidFill>
          </p:grpSpPr>
          <p:sp>
            <p:nvSpPr>
              <p:cNvPr id="20" name="Freeform 19">
                <a:extLst>
                  <a:ext uri="{FF2B5EF4-FFF2-40B4-BE49-F238E27FC236}">
                    <a16:creationId xmlns:a16="http://schemas.microsoft.com/office/drawing/2014/main" id="{491B6B0F-3C69-87E8-26B3-F3C52DC945F8}"/>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0B20DA3F-EB73-175A-E203-30D7D2798911}"/>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g2de6adfa13e_3_0"/>
          <p:cNvSpPr txBox="1">
            <a:spLocks noGrp="1"/>
          </p:cNvSpPr>
          <p:nvPr>
            <p:ph type="body" idx="1"/>
          </p:nvPr>
        </p:nvSpPr>
        <p:spPr>
          <a:xfrm>
            <a:off x="581025" y="1219050"/>
            <a:ext cx="11258550" cy="4419900"/>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2400"/>
              <a:buNone/>
            </a:pPr>
            <a:r>
              <a:rPr lang="en-US" b="1" dirty="0" err="1">
                <a:solidFill>
                  <a:srgbClr val="8DC64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Eterogeneità</a:t>
            </a:r>
            <a:r>
              <a:rPr lang="en-US" b="1" dirty="0">
                <a:solidFill>
                  <a:srgbClr val="8DC64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 </a:t>
            </a:r>
            <a:r>
              <a:rPr lang="en-US" b="1" dirty="0" err="1">
                <a:solidFill>
                  <a:srgbClr val="8DC64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spaziale</a:t>
            </a:r>
            <a:r>
              <a:rPr lang="en-US" b="1" dirty="0">
                <a:solidFill>
                  <a:srgbClr val="8DC641"/>
                </a:solidFill>
              </a:rPr>
              <a:t>: </a:t>
            </a:r>
            <a:r>
              <a:rPr lang="en-US" dirty="0">
                <a:solidFill>
                  <a:srgbClr val="0D0D0D"/>
                </a:solidFill>
                <a:highlight>
                  <a:srgbClr val="FFFFFF"/>
                </a:highlight>
              </a:rPr>
              <a:t>in un </a:t>
            </a:r>
            <a:r>
              <a:rPr lang="en-US" dirty="0" err="1">
                <a:solidFill>
                  <a:srgbClr val="0D0D0D"/>
                </a:solidFill>
                <a:highlight>
                  <a:srgbClr val="FFFFFF"/>
                </a:highlight>
              </a:rPr>
              <a:t>ecosistema</a:t>
            </a:r>
            <a:r>
              <a:rPr lang="en-US" dirty="0">
                <a:solidFill>
                  <a:srgbClr val="0D0D0D"/>
                </a:solidFill>
                <a:highlight>
                  <a:srgbClr val="FFFFFF"/>
                </a:highlight>
              </a:rPr>
              <a:t> </a:t>
            </a:r>
            <a:r>
              <a:rPr lang="en-US" dirty="0" err="1">
                <a:solidFill>
                  <a:srgbClr val="0D0D0D"/>
                </a:solidFill>
                <a:highlight>
                  <a:srgbClr val="FFFFFF"/>
                </a:highlight>
              </a:rPr>
              <a:t>forestale</a:t>
            </a:r>
            <a:r>
              <a:rPr lang="en-US" dirty="0">
                <a:solidFill>
                  <a:srgbClr val="0D0D0D"/>
                </a:solidFill>
                <a:highlight>
                  <a:srgbClr val="FFFFFF"/>
                </a:highlight>
              </a:rPr>
              <a:t>, </a:t>
            </a:r>
            <a:r>
              <a:rPr lang="en-US" dirty="0" err="1">
                <a:solidFill>
                  <a:srgbClr val="0D0D0D"/>
                </a:solidFill>
                <a:highlight>
                  <a:srgbClr val="FFFFFF"/>
                </a:highlight>
              </a:rPr>
              <a:t>l'eterogeneità</a:t>
            </a:r>
            <a:r>
              <a:rPr lang="en-US" dirty="0">
                <a:solidFill>
                  <a:srgbClr val="0D0D0D"/>
                </a:solidFill>
                <a:highlight>
                  <a:srgbClr val="FFFFFF"/>
                </a:highlight>
              </a:rPr>
              <a:t> </a:t>
            </a:r>
            <a:r>
              <a:rPr lang="en-US" dirty="0" err="1">
                <a:solidFill>
                  <a:srgbClr val="0D0D0D"/>
                </a:solidFill>
                <a:highlight>
                  <a:srgbClr val="FFFFFF"/>
                </a:highlight>
              </a:rPr>
              <a:t>spaziale</a:t>
            </a:r>
            <a:r>
              <a:rPr lang="en-US" dirty="0">
                <a:solidFill>
                  <a:srgbClr val="0D0D0D"/>
                </a:solidFill>
                <a:highlight>
                  <a:srgbClr val="FFFFFF"/>
                </a:highlight>
              </a:rPr>
              <a:t> </a:t>
            </a:r>
            <a:r>
              <a:rPr lang="en-US" dirty="0" err="1">
                <a:solidFill>
                  <a:srgbClr val="0D0D0D"/>
                </a:solidFill>
                <a:highlight>
                  <a:srgbClr val="FFFFFF"/>
                </a:highlight>
              </a:rPr>
              <a:t>può</a:t>
            </a:r>
            <a:r>
              <a:rPr lang="en-US" dirty="0">
                <a:solidFill>
                  <a:srgbClr val="0D0D0D"/>
                </a:solidFill>
                <a:highlight>
                  <a:srgbClr val="FFFFFF"/>
                </a:highlight>
              </a:rPr>
              <a:t> </a:t>
            </a:r>
            <a:r>
              <a:rPr lang="en-US" dirty="0" err="1">
                <a:solidFill>
                  <a:srgbClr val="0D0D0D"/>
                </a:solidFill>
                <a:highlight>
                  <a:srgbClr val="FFFFFF"/>
                </a:highlight>
              </a:rPr>
              <a:t>essere</a:t>
            </a:r>
            <a:r>
              <a:rPr lang="en-US" dirty="0">
                <a:solidFill>
                  <a:srgbClr val="0D0D0D"/>
                </a:solidFill>
                <a:highlight>
                  <a:srgbClr val="FFFFFF"/>
                </a:highlight>
              </a:rPr>
              <a:t> </a:t>
            </a:r>
            <a:r>
              <a:rPr lang="en-US" dirty="0" err="1">
                <a:solidFill>
                  <a:srgbClr val="0D0D0D"/>
                </a:solidFill>
                <a:highlight>
                  <a:srgbClr val="FFFFFF"/>
                </a:highlight>
              </a:rPr>
              <a:t>osservata</a:t>
            </a:r>
            <a:r>
              <a:rPr lang="en-US" dirty="0">
                <a:solidFill>
                  <a:srgbClr val="0D0D0D"/>
                </a:solidFill>
                <a:highlight>
                  <a:srgbClr val="FFFFFF"/>
                </a:highlight>
              </a:rPr>
              <a:t> </a:t>
            </a:r>
            <a:r>
              <a:rPr lang="en-US" dirty="0" err="1">
                <a:solidFill>
                  <a:srgbClr val="0D0D0D"/>
                </a:solidFill>
                <a:highlight>
                  <a:srgbClr val="FFFFFF"/>
                </a:highlight>
              </a:rPr>
              <a:t>nella</a:t>
            </a:r>
            <a:r>
              <a:rPr lang="en-US" dirty="0">
                <a:solidFill>
                  <a:srgbClr val="0D0D0D"/>
                </a:solidFill>
                <a:highlight>
                  <a:srgbClr val="FFFFFF"/>
                </a:highlight>
              </a:rPr>
              <a:t> </a:t>
            </a:r>
            <a:r>
              <a:rPr lang="en-US" dirty="0" err="1">
                <a:solidFill>
                  <a:srgbClr val="0D0D0D"/>
                </a:solidFill>
                <a:highlight>
                  <a:srgbClr val="FFFFFF"/>
                </a:highlight>
              </a:rPr>
              <a:t>distribuzione</a:t>
            </a:r>
            <a:r>
              <a:rPr lang="en-US" dirty="0">
                <a:solidFill>
                  <a:srgbClr val="0D0D0D"/>
                </a:solidFill>
                <a:highlight>
                  <a:srgbClr val="FFFFFF"/>
                </a:highlight>
              </a:rPr>
              <a:t> </a:t>
            </a:r>
            <a:r>
              <a:rPr lang="en-US" dirty="0" err="1">
                <a:solidFill>
                  <a:srgbClr val="0D0D0D"/>
                </a:solidFill>
                <a:highlight>
                  <a:srgbClr val="FFFFFF"/>
                </a:highlight>
              </a:rPr>
              <a:t>disomogenea</a:t>
            </a:r>
            <a:r>
              <a:rPr lang="en-US" dirty="0">
                <a:solidFill>
                  <a:srgbClr val="0D0D0D"/>
                </a:solidFill>
                <a:highlight>
                  <a:srgbClr val="FFFFFF"/>
                </a:highlight>
              </a:rPr>
              <a:t> </a:t>
            </a:r>
            <a:r>
              <a:rPr lang="en-US" dirty="0" err="1">
                <a:solidFill>
                  <a:srgbClr val="0D0D0D"/>
                </a:solidFill>
                <a:highlight>
                  <a:srgbClr val="FFFFFF"/>
                </a:highlight>
              </a:rPr>
              <a:t>delle</a:t>
            </a:r>
            <a:r>
              <a:rPr lang="en-US" dirty="0">
                <a:solidFill>
                  <a:srgbClr val="0D0D0D"/>
                </a:solidFill>
                <a:highlight>
                  <a:srgbClr val="FFFFFF"/>
                </a:highlight>
              </a:rPr>
              <a:t> diverse specie </a:t>
            </a:r>
            <a:r>
              <a:rPr lang="en-US" dirty="0" err="1">
                <a:solidFill>
                  <a:srgbClr val="0D0D0D"/>
                </a:solidFill>
                <a:highlight>
                  <a:srgbClr val="FFFFFF"/>
                </a:highlight>
              </a:rPr>
              <a:t>arboree</a:t>
            </a:r>
            <a:r>
              <a:rPr lang="en-US" dirty="0">
                <a:solidFill>
                  <a:srgbClr val="0D0D0D"/>
                </a:solidFill>
                <a:highlight>
                  <a:srgbClr val="FFFFFF"/>
                </a:highlight>
              </a:rPr>
              <a:t>. Per </a:t>
            </a:r>
            <a:r>
              <a:rPr lang="en-US" dirty="0" err="1">
                <a:solidFill>
                  <a:srgbClr val="0D0D0D"/>
                </a:solidFill>
                <a:highlight>
                  <a:srgbClr val="FFFFFF"/>
                </a:highlight>
              </a:rPr>
              <a:t>esempio</a:t>
            </a:r>
            <a:r>
              <a:rPr lang="en-US" dirty="0">
                <a:solidFill>
                  <a:srgbClr val="0D0D0D"/>
                </a:solidFill>
                <a:highlight>
                  <a:srgbClr val="FFFFFF"/>
                </a:highlight>
              </a:rPr>
              <a:t>, </a:t>
            </a:r>
            <a:r>
              <a:rPr lang="en-US" dirty="0" err="1">
                <a:solidFill>
                  <a:srgbClr val="0D0D0D"/>
                </a:solidFill>
                <a:highlight>
                  <a:srgbClr val="FFFFFF"/>
                </a:highlight>
              </a:rPr>
              <a:t>alcune</a:t>
            </a:r>
            <a:r>
              <a:rPr lang="en-US" dirty="0">
                <a:solidFill>
                  <a:srgbClr val="0D0D0D"/>
                </a:solidFill>
                <a:highlight>
                  <a:srgbClr val="FFFFFF"/>
                </a:highlight>
              </a:rPr>
              <a:t> </a:t>
            </a:r>
            <a:r>
              <a:rPr lang="en-US" dirty="0" err="1">
                <a:solidFill>
                  <a:srgbClr val="0D0D0D"/>
                </a:solidFill>
                <a:highlight>
                  <a:srgbClr val="FFFFFF"/>
                </a:highlight>
              </a:rPr>
              <a:t>aree</a:t>
            </a:r>
            <a:r>
              <a:rPr lang="en-US" dirty="0">
                <a:solidFill>
                  <a:srgbClr val="0D0D0D"/>
                </a:solidFill>
                <a:highlight>
                  <a:srgbClr val="FFFFFF"/>
                </a:highlight>
              </a:rPr>
              <a:t> </a:t>
            </a:r>
            <a:r>
              <a:rPr lang="en-US" dirty="0" err="1">
                <a:solidFill>
                  <a:srgbClr val="0D0D0D"/>
                </a:solidFill>
                <a:highlight>
                  <a:srgbClr val="FFFFFF"/>
                </a:highlight>
              </a:rPr>
              <a:t>possono</a:t>
            </a:r>
            <a:r>
              <a:rPr lang="en-US" dirty="0">
                <a:solidFill>
                  <a:srgbClr val="0D0D0D"/>
                </a:solidFill>
                <a:highlight>
                  <a:srgbClr val="FFFFFF"/>
                </a:highlight>
              </a:rPr>
              <a:t> </a:t>
            </a:r>
            <a:r>
              <a:rPr lang="en-US" dirty="0" err="1">
                <a:solidFill>
                  <a:srgbClr val="0D0D0D"/>
                </a:solidFill>
                <a:highlight>
                  <a:srgbClr val="FFFFFF"/>
                </a:highlight>
              </a:rPr>
              <a:t>essere</a:t>
            </a:r>
            <a:r>
              <a:rPr lang="en-US" dirty="0">
                <a:solidFill>
                  <a:srgbClr val="0D0D0D"/>
                </a:solidFill>
                <a:highlight>
                  <a:srgbClr val="FFFFFF"/>
                </a:highlight>
              </a:rPr>
              <a:t> dominate da </a:t>
            </a:r>
            <a:r>
              <a:rPr lang="en-US" dirty="0" err="1">
                <a:solidFill>
                  <a:srgbClr val="0D0D0D"/>
                </a:solidFill>
                <a:highlight>
                  <a:srgbClr val="FFFFFF"/>
                </a:highlight>
              </a:rPr>
              <a:t>pini</a:t>
            </a:r>
            <a:r>
              <a:rPr lang="en-US" dirty="0">
                <a:solidFill>
                  <a:srgbClr val="0D0D0D"/>
                </a:solidFill>
                <a:highlight>
                  <a:srgbClr val="FFFFFF"/>
                </a:highlight>
              </a:rPr>
              <a:t>, </a:t>
            </a:r>
            <a:r>
              <a:rPr lang="en-US" dirty="0" err="1">
                <a:solidFill>
                  <a:srgbClr val="0D0D0D"/>
                </a:solidFill>
                <a:highlight>
                  <a:srgbClr val="FFFFFF"/>
                </a:highlight>
              </a:rPr>
              <a:t>mentre</a:t>
            </a:r>
            <a:r>
              <a:rPr lang="en-US" dirty="0">
                <a:solidFill>
                  <a:srgbClr val="0D0D0D"/>
                </a:solidFill>
                <a:highlight>
                  <a:srgbClr val="FFFFFF"/>
                </a:highlight>
              </a:rPr>
              <a:t> </a:t>
            </a:r>
            <a:r>
              <a:rPr lang="en-US" dirty="0" err="1">
                <a:solidFill>
                  <a:srgbClr val="0D0D0D"/>
                </a:solidFill>
                <a:highlight>
                  <a:srgbClr val="FFFFFF"/>
                </a:highlight>
              </a:rPr>
              <a:t>altre</a:t>
            </a:r>
            <a:r>
              <a:rPr lang="en-US" dirty="0">
                <a:solidFill>
                  <a:srgbClr val="0D0D0D"/>
                </a:solidFill>
                <a:highlight>
                  <a:srgbClr val="FFFFFF"/>
                </a:highlight>
              </a:rPr>
              <a:t> </a:t>
            </a:r>
            <a:r>
              <a:rPr lang="en-US" dirty="0" err="1">
                <a:solidFill>
                  <a:srgbClr val="0D0D0D"/>
                </a:solidFill>
                <a:highlight>
                  <a:srgbClr val="FFFFFF"/>
                </a:highlight>
              </a:rPr>
              <a:t>sono</a:t>
            </a:r>
            <a:r>
              <a:rPr lang="en-US" dirty="0">
                <a:solidFill>
                  <a:srgbClr val="0D0D0D"/>
                </a:solidFill>
                <a:highlight>
                  <a:srgbClr val="FFFFFF"/>
                </a:highlight>
              </a:rPr>
              <a:t> dominate da </a:t>
            </a:r>
            <a:r>
              <a:rPr lang="en-US" dirty="0" err="1">
                <a:solidFill>
                  <a:srgbClr val="0D0D0D"/>
                </a:solidFill>
                <a:highlight>
                  <a:srgbClr val="FFFFFF"/>
                </a:highlight>
              </a:rPr>
              <a:t>querce</a:t>
            </a:r>
            <a:r>
              <a:rPr lang="en-US" dirty="0">
                <a:solidFill>
                  <a:srgbClr val="0D0D0D"/>
                </a:solidFill>
                <a:highlight>
                  <a:srgbClr val="FFFFFF"/>
                </a:highlight>
              </a:rPr>
              <a:t> o </a:t>
            </a:r>
            <a:r>
              <a:rPr lang="en-US" dirty="0" err="1">
                <a:solidFill>
                  <a:srgbClr val="0D0D0D"/>
                </a:solidFill>
                <a:highlight>
                  <a:srgbClr val="FFFFFF"/>
                </a:highlight>
              </a:rPr>
              <a:t>aceri</a:t>
            </a:r>
            <a:r>
              <a:rPr lang="en-US" dirty="0">
                <a:solidFill>
                  <a:srgbClr val="0D0D0D"/>
                </a:solidFill>
                <a:highlight>
                  <a:srgbClr val="FFFFFF"/>
                </a:highlight>
              </a:rPr>
              <a:t>. Questa </a:t>
            </a:r>
            <a:r>
              <a:rPr lang="en-US" dirty="0" err="1">
                <a:solidFill>
                  <a:srgbClr val="0D0D0D"/>
                </a:solidFill>
                <a:highlight>
                  <a:srgbClr val="FFFFFF"/>
                </a:highlight>
              </a:rPr>
              <a:t>distribuzione</a:t>
            </a:r>
            <a:r>
              <a:rPr lang="en-US" dirty="0">
                <a:solidFill>
                  <a:srgbClr val="0D0D0D"/>
                </a:solidFill>
                <a:highlight>
                  <a:srgbClr val="FFFFFF"/>
                </a:highlight>
              </a:rPr>
              <a:t> </a:t>
            </a:r>
            <a:r>
              <a:rPr lang="en-US" dirty="0" err="1">
                <a:solidFill>
                  <a:srgbClr val="0D0D0D"/>
                </a:solidFill>
                <a:highlight>
                  <a:srgbClr val="FFFFFF"/>
                </a:highlight>
              </a:rPr>
              <a:t>può</a:t>
            </a:r>
            <a:r>
              <a:rPr lang="en-US" dirty="0">
                <a:solidFill>
                  <a:srgbClr val="0D0D0D"/>
                </a:solidFill>
                <a:highlight>
                  <a:srgbClr val="FFFFFF"/>
                </a:highlight>
              </a:rPr>
              <a:t> </a:t>
            </a:r>
            <a:r>
              <a:rPr lang="en-US" dirty="0" err="1">
                <a:solidFill>
                  <a:srgbClr val="0D0D0D"/>
                </a:solidFill>
                <a:highlight>
                  <a:srgbClr val="FFFFFF"/>
                </a:highlight>
              </a:rPr>
              <a:t>essere</a:t>
            </a:r>
            <a:r>
              <a:rPr lang="en-US" dirty="0">
                <a:solidFill>
                  <a:srgbClr val="0D0D0D"/>
                </a:solidFill>
                <a:highlight>
                  <a:srgbClr val="FFFFFF"/>
                </a:highlight>
              </a:rPr>
              <a:t> </a:t>
            </a:r>
            <a:r>
              <a:rPr lang="en-US" dirty="0" err="1">
                <a:solidFill>
                  <a:srgbClr val="0D0D0D"/>
                </a:solidFill>
                <a:highlight>
                  <a:srgbClr val="FFFFFF"/>
                </a:highlight>
              </a:rPr>
              <a:t>influenzata</a:t>
            </a:r>
            <a:r>
              <a:rPr lang="en-US" dirty="0">
                <a:solidFill>
                  <a:srgbClr val="0D0D0D"/>
                </a:solidFill>
                <a:highlight>
                  <a:srgbClr val="FFFFFF"/>
                </a:highlight>
              </a:rPr>
              <a:t> da </a:t>
            </a:r>
            <a:r>
              <a:rPr lang="en-US" dirty="0" err="1">
                <a:solidFill>
                  <a:srgbClr val="0D0D0D"/>
                </a:solidFill>
                <a:highlight>
                  <a:srgbClr val="FFFFFF"/>
                </a:highlight>
              </a:rPr>
              <a:t>fattori</a:t>
            </a:r>
            <a:r>
              <a:rPr lang="en-US" dirty="0">
                <a:solidFill>
                  <a:srgbClr val="0D0D0D"/>
                </a:solidFill>
                <a:highlight>
                  <a:srgbClr val="FFFFFF"/>
                </a:highlight>
              </a:rPr>
              <a:t> come il </a:t>
            </a:r>
            <a:r>
              <a:rPr lang="en-US" dirty="0" err="1">
                <a:solidFill>
                  <a:srgbClr val="0D0D0D"/>
                </a:solidFill>
                <a:highlight>
                  <a:srgbClr val="FFFFFF"/>
                </a:highlight>
              </a:rPr>
              <a:t>tipo</a:t>
            </a:r>
            <a:r>
              <a:rPr lang="en-US" dirty="0">
                <a:solidFill>
                  <a:srgbClr val="0D0D0D"/>
                </a:solidFill>
                <a:highlight>
                  <a:srgbClr val="FFFFFF"/>
                </a:highlight>
              </a:rPr>
              <a:t> di </a:t>
            </a:r>
            <a:r>
              <a:rPr lang="en-US" dirty="0" err="1">
                <a:solidFill>
                  <a:srgbClr val="0D0D0D"/>
                </a:solidFill>
                <a:highlight>
                  <a:srgbClr val="FFFFFF"/>
                </a:highlight>
              </a:rPr>
              <a:t>suolo</a:t>
            </a:r>
            <a:r>
              <a:rPr lang="en-US" dirty="0">
                <a:solidFill>
                  <a:srgbClr val="0D0D0D"/>
                </a:solidFill>
                <a:highlight>
                  <a:srgbClr val="FFFFFF"/>
                </a:highlight>
              </a:rPr>
              <a:t>, </a:t>
            </a:r>
            <a:r>
              <a:rPr lang="en-US" dirty="0" err="1">
                <a:solidFill>
                  <a:srgbClr val="0D0D0D"/>
                </a:solidFill>
                <a:highlight>
                  <a:srgbClr val="FFFFFF"/>
                </a:highlight>
              </a:rPr>
              <a:t>i</a:t>
            </a:r>
            <a:r>
              <a:rPr lang="en-US" dirty="0">
                <a:solidFill>
                  <a:srgbClr val="0D0D0D"/>
                </a:solidFill>
                <a:highlight>
                  <a:srgbClr val="FFFFFF"/>
                </a:highlight>
              </a:rPr>
              <a:t> </a:t>
            </a:r>
            <a:r>
              <a:rPr lang="en-US" dirty="0" err="1">
                <a:solidFill>
                  <a:srgbClr val="0D0D0D"/>
                </a:solidFill>
                <a:highlight>
                  <a:srgbClr val="FFFFFF"/>
                </a:highlight>
              </a:rPr>
              <a:t>livelli</a:t>
            </a:r>
            <a:r>
              <a:rPr lang="en-US" dirty="0">
                <a:solidFill>
                  <a:srgbClr val="0D0D0D"/>
                </a:solidFill>
                <a:highlight>
                  <a:srgbClr val="FFFFFF"/>
                </a:highlight>
              </a:rPr>
              <a:t> di </a:t>
            </a:r>
            <a:r>
              <a:rPr lang="en-US" dirty="0" err="1">
                <a:solidFill>
                  <a:srgbClr val="0D0D0D"/>
                </a:solidFill>
                <a:highlight>
                  <a:srgbClr val="FFFFFF"/>
                </a:highlight>
              </a:rPr>
              <a:t>umidità</a:t>
            </a:r>
            <a:r>
              <a:rPr lang="en-US" dirty="0">
                <a:solidFill>
                  <a:srgbClr val="0D0D0D"/>
                </a:solidFill>
                <a:highlight>
                  <a:srgbClr val="FFFFFF"/>
                </a:highlight>
              </a:rPr>
              <a:t>, la </a:t>
            </a:r>
            <a:r>
              <a:rPr lang="en-US" dirty="0" err="1">
                <a:solidFill>
                  <a:srgbClr val="0D0D0D"/>
                </a:solidFill>
                <a:highlight>
                  <a:srgbClr val="FFFFFF"/>
                </a:highlight>
              </a:rPr>
              <a:t>disponibilità</a:t>
            </a:r>
            <a:r>
              <a:rPr lang="en-US" dirty="0">
                <a:solidFill>
                  <a:srgbClr val="0D0D0D"/>
                </a:solidFill>
                <a:highlight>
                  <a:srgbClr val="FFFFFF"/>
                </a:highlight>
              </a:rPr>
              <a:t> di luce </a:t>
            </a:r>
            <a:r>
              <a:rPr lang="en-US" dirty="0" err="1">
                <a:solidFill>
                  <a:srgbClr val="0D0D0D"/>
                </a:solidFill>
                <a:highlight>
                  <a:srgbClr val="FFFFFF"/>
                </a:highlight>
              </a:rPr>
              <a:t>solare</a:t>
            </a:r>
            <a:r>
              <a:rPr lang="en-US" dirty="0">
                <a:solidFill>
                  <a:srgbClr val="0D0D0D"/>
                </a:solidFill>
                <a:highlight>
                  <a:srgbClr val="FFFFFF"/>
                </a:highlight>
              </a:rPr>
              <a:t> e </a:t>
            </a:r>
            <a:r>
              <a:rPr lang="en-US" dirty="0" err="1">
                <a:solidFill>
                  <a:srgbClr val="0D0D0D"/>
                </a:solidFill>
                <a:highlight>
                  <a:srgbClr val="FFFFFF"/>
                </a:highlight>
              </a:rPr>
              <a:t>i</a:t>
            </a:r>
            <a:r>
              <a:rPr lang="en-US" dirty="0">
                <a:solidFill>
                  <a:srgbClr val="0D0D0D"/>
                </a:solidFill>
                <a:highlight>
                  <a:srgbClr val="FFFFFF"/>
                </a:highlight>
              </a:rPr>
              <a:t> </a:t>
            </a:r>
            <a:r>
              <a:rPr lang="en-US" dirty="0" err="1">
                <a:solidFill>
                  <a:srgbClr val="0D0D0D"/>
                </a:solidFill>
                <a:highlight>
                  <a:srgbClr val="FFFFFF"/>
                </a:highlight>
              </a:rPr>
              <a:t>disturbi</a:t>
            </a:r>
            <a:r>
              <a:rPr lang="en-US" dirty="0">
                <a:solidFill>
                  <a:srgbClr val="0D0D0D"/>
                </a:solidFill>
                <a:highlight>
                  <a:srgbClr val="FFFFFF"/>
                </a:highlight>
              </a:rPr>
              <a:t> come </a:t>
            </a:r>
            <a:r>
              <a:rPr lang="en-US" dirty="0" err="1">
                <a:solidFill>
                  <a:srgbClr val="0D0D0D"/>
                </a:solidFill>
                <a:highlight>
                  <a:srgbClr val="FFFFFF"/>
                </a:highlight>
              </a:rPr>
              <a:t>gli</a:t>
            </a:r>
            <a:r>
              <a:rPr lang="en-US" dirty="0">
                <a:solidFill>
                  <a:srgbClr val="0D0D0D"/>
                </a:solidFill>
                <a:highlight>
                  <a:srgbClr val="FFFFFF"/>
                </a:highlight>
              </a:rPr>
              <a:t> </a:t>
            </a:r>
            <a:r>
              <a:rPr lang="en-US" dirty="0" err="1">
                <a:solidFill>
                  <a:srgbClr val="0D0D0D"/>
                </a:solidFill>
                <a:highlight>
                  <a:srgbClr val="FFFFFF"/>
                </a:highlight>
              </a:rPr>
              <a:t>incendi</a:t>
            </a:r>
            <a:r>
              <a:rPr lang="en-US" dirty="0">
                <a:solidFill>
                  <a:srgbClr val="0D0D0D"/>
                </a:solidFill>
                <a:highlight>
                  <a:srgbClr val="FFFFFF"/>
                </a:highlight>
              </a:rPr>
              <a:t> o il </a:t>
            </a:r>
            <a:r>
              <a:rPr lang="en-US" dirty="0" err="1">
                <a:solidFill>
                  <a:srgbClr val="0D0D0D"/>
                </a:solidFill>
                <a:highlight>
                  <a:srgbClr val="FFFFFF"/>
                </a:highlight>
              </a:rPr>
              <a:t>vento</a:t>
            </a:r>
            <a:r>
              <a:rPr lang="en-US" dirty="0">
                <a:solidFill>
                  <a:srgbClr val="0D0D0D"/>
                </a:solidFill>
                <a:highlight>
                  <a:srgbClr val="FFFFFF"/>
                </a:highlight>
              </a:rPr>
              <a:t>. La </a:t>
            </a:r>
            <a:r>
              <a:rPr lang="en-US" dirty="0" err="1">
                <a:solidFill>
                  <a:srgbClr val="0D0D0D"/>
                </a:solidFill>
                <a:highlight>
                  <a:srgbClr val="FFFFFF"/>
                </a:highlight>
              </a:rPr>
              <a:t>variazione</a:t>
            </a:r>
            <a:r>
              <a:rPr lang="en-US" dirty="0">
                <a:solidFill>
                  <a:srgbClr val="0D0D0D"/>
                </a:solidFill>
                <a:highlight>
                  <a:srgbClr val="FFFFFF"/>
                </a:highlight>
              </a:rPr>
              <a:t> di </a:t>
            </a:r>
            <a:r>
              <a:rPr lang="en-US" dirty="0" err="1">
                <a:solidFill>
                  <a:srgbClr val="0D0D0D"/>
                </a:solidFill>
                <a:highlight>
                  <a:srgbClr val="FFFFFF"/>
                </a:highlight>
              </a:rPr>
              <a:t>questi</a:t>
            </a:r>
            <a:r>
              <a:rPr lang="en-US" dirty="0">
                <a:solidFill>
                  <a:srgbClr val="0D0D0D"/>
                </a:solidFill>
                <a:highlight>
                  <a:srgbClr val="FFFFFF"/>
                </a:highlight>
              </a:rPr>
              <a:t> </a:t>
            </a:r>
            <a:r>
              <a:rPr lang="en-US" dirty="0" err="1">
                <a:solidFill>
                  <a:srgbClr val="0D0D0D"/>
                </a:solidFill>
                <a:highlight>
                  <a:srgbClr val="FFFFFF"/>
                </a:highlight>
              </a:rPr>
              <a:t>fattori</a:t>
            </a:r>
            <a:r>
              <a:rPr lang="en-US" dirty="0">
                <a:solidFill>
                  <a:srgbClr val="0D0D0D"/>
                </a:solidFill>
                <a:highlight>
                  <a:srgbClr val="FFFFFF"/>
                </a:highlight>
              </a:rPr>
              <a:t> </a:t>
            </a:r>
            <a:r>
              <a:rPr lang="en-US" dirty="0" err="1">
                <a:solidFill>
                  <a:srgbClr val="0D0D0D"/>
                </a:solidFill>
                <a:highlight>
                  <a:srgbClr val="FFFFFF"/>
                </a:highlight>
              </a:rPr>
              <a:t>ambientali</a:t>
            </a:r>
            <a:r>
              <a:rPr lang="en-US" dirty="0">
                <a:solidFill>
                  <a:srgbClr val="0D0D0D"/>
                </a:solidFill>
                <a:highlight>
                  <a:srgbClr val="FFFFFF"/>
                </a:highlight>
              </a:rPr>
              <a:t> </a:t>
            </a:r>
            <a:r>
              <a:rPr lang="en-US" dirty="0" err="1">
                <a:solidFill>
                  <a:srgbClr val="0D0D0D"/>
                </a:solidFill>
                <a:highlight>
                  <a:srgbClr val="FFFFFF"/>
                </a:highlight>
              </a:rPr>
              <a:t>crea</a:t>
            </a:r>
            <a:r>
              <a:rPr lang="en-US" dirty="0">
                <a:solidFill>
                  <a:srgbClr val="0D0D0D"/>
                </a:solidFill>
                <a:highlight>
                  <a:srgbClr val="FFFFFF"/>
                </a:highlight>
              </a:rPr>
              <a:t> un </a:t>
            </a:r>
            <a:r>
              <a:rPr lang="en-US" dirty="0" err="1">
                <a:solidFill>
                  <a:srgbClr val="0D0D0D"/>
                </a:solidFill>
                <a:highlight>
                  <a:srgbClr val="FFFFFF"/>
                </a:highlight>
              </a:rPr>
              <a:t>mosaico</a:t>
            </a:r>
            <a:r>
              <a:rPr lang="en-US" dirty="0">
                <a:solidFill>
                  <a:srgbClr val="0D0D0D"/>
                </a:solidFill>
                <a:highlight>
                  <a:srgbClr val="FFFFFF"/>
                </a:highlight>
              </a:rPr>
              <a:t> di habitat </a:t>
            </a:r>
            <a:r>
              <a:rPr lang="en-US" dirty="0" err="1">
                <a:solidFill>
                  <a:srgbClr val="0D0D0D"/>
                </a:solidFill>
                <a:highlight>
                  <a:srgbClr val="FFFFFF"/>
                </a:highlight>
              </a:rPr>
              <a:t>diversi</a:t>
            </a:r>
            <a:r>
              <a:rPr lang="en-US" dirty="0">
                <a:solidFill>
                  <a:srgbClr val="0D0D0D"/>
                </a:solidFill>
                <a:highlight>
                  <a:srgbClr val="FFFFFF"/>
                </a:highlight>
              </a:rPr>
              <a:t>, </a:t>
            </a:r>
            <a:r>
              <a:rPr lang="en-US" dirty="0" err="1">
                <a:solidFill>
                  <a:srgbClr val="0D0D0D"/>
                </a:solidFill>
                <a:highlight>
                  <a:srgbClr val="FFFFFF"/>
                </a:highlight>
              </a:rPr>
              <a:t>ognuno</a:t>
            </a:r>
            <a:r>
              <a:rPr lang="en-US" dirty="0">
                <a:solidFill>
                  <a:srgbClr val="0D0D0D"/>
                </a:solidFill>
                <a:highlight>
                  <a:srgbClr val="FFFFFF"/>
                </a:highlight>
              </a:rPr>
              <a:t> </a:t>
            </a:r>
            <a:r>
              <a:rPr lang="en-US" dirty="0" err="1">
                <a:solidFill>
                  <a:srgbClr val="0D0D0D"/>
                </a:solidFill>
                <a:highlight>
                  <a:srgbClr val="FFFFFF"/>
                </a:highlight>
              </a:rPr>
              <a:t>dei</a:t>
            </a:r>
            <a:r>
              <a:rPr lang="en-US" dirty="0">
                <a:solidFill>
                  <a:srgbClr val="0D0D0D"/>
                </a:solidFill>
                <a:highlight>
                  <a:srgbClr val="FFFFFF"/>
                </a:highlight>
              </a:rPr>
              <a:t> </a:t>
            </a:r>
            <a:r>
              <a:rPr lang="en-US" dirty="0" err="1">
                <a:solidFill>
                  <a:srgbClr val="0D0D0D"/>
                </a:solidFill>
                <a:highlight>
                  <a:srgbClr val="FFFFFF"/>
                </a:highlight>
              </a:rPr>
              <a:t>quali</a:t>
            </a:r>
            <a:r>
              <a:rPr lang="en-US" dirty="0">
                <a:solidFill>
                  <a:srgbClr val="0D0D0D"/>
                </a:solidFill>
                <a:highlight>
                  <a:srgbClr val="FFFFFF"/>
                </a:highlight>
              </a:rPr>
              <a:t> </a:t>
            </a:r>
            <a:r>
              <a:rPr lang="en-US" dirty="0" err="1">
                <a:solidFill>
                  <a:srgbClr val="0D0D0D"/>
                </a:solidFill>
                <a:highlight>
                  <a:srgbClr val="FFFFFF"/>
                </a:highlight>
              </a:rPr>
              <a:t>supporta</a:t>
            </a:r>
            <a:r>
              <a:rPr lang="en-US" dirty="0">
                <a:solidFill>
                  <a:srgbClr val="0D0D0D"/>
                </a:solidFill>
                <a:highlight>
                  <a:srgbClr val="FFFFFF"/>
                </a:highlight>
              </a:rPr>
              <a:t> diverse </a:t>
            </a:r>
            <a:r>
              <a:rPr lang="en-US" dirty="0" err="1">
                <a:solidFill>
                  <a:srgbClr val="0D0D0D"/>
                </a:solidFill>
                <a:highlight>
                  <a:srgbClr val="FFFFFF"/>
                </a:highlight>
              </a:rPr>
              <a:t>comunità</a:t>
            </a:r>
            <a:r>
              <a:rPr lang="en-US" dirty="0">
                <a:solidFill>
                  <a:srgbClr val="0D0D0D"/>
                </a:solidFill>
                <a:highlight>
                  <a:srgbClr val="FFFFFF"/>
                </a:highlight>
              </a:rPr>
              <a:t> di </a:t>
            </a:r>
            <a:r>
              <a:rPr lang="en-US" dirty="0" err="1">
                <a:solidFill>
                  <a:srgbClr val="0D0D0D"/>
                </a:solidFill>
                <a:highlight>
                  <a:srgbClr val="FFFFFF"/>
                </a:highlight>
              </a:rPr>
              <a:t>piante</a:t>
            </a:r>
            <a:r>
              <a:rPr lang="en-US" dirty="0">
                <a:solidFill>
                  <a:srgbClr val="0D0D0D"/>
                </a:solidFill>
                <a:highlight>
                  <a:srgbClr val="FFFFFF"/>
                </a:highlight>
              </a:rPr>
              <a:t> e </a:t>
            </a:r>
            <a:r>
              <a:rPr lang="en-US" dirty="0" err="1">
                <a:solidFill>
                  <a:srgbClr val="0D0D0D"/>
                </a:solidFill>
                <a:highlight>
                  <a:srgbClr val="FFFFFF"/>
                </a:highlight>
              </a:rPr>
              <a:t>animali</a:t>
            </a:r>
            <a:r>
              <a:rPr lang="en-US" dirty="0">
                <a:solidFill>
                  <a:srgbClr val="0D0D0D"/>
                </a:solidFill>
                <a:highlight>
                  <a:srgbClr val="FFFFFF"/>
                </a:highlight>
              </a:rPr>
              <a:t>.</a:t>
            </a:r>
            <a:endParaRPr b="1" dirty="0">
              <a:solidFill>
                <a:srgbClr val="374151"/>
              </a:solidFill>
            </a:endParaRPr>
          </a:p>
          <a:p>
            <a:pPr marL="457200" lvl="0" indent="-228600" algn="l" rtl="0">
              <a:lnSpc>
                <a:spcPct val="90000"/>
              </a:lnSpc>
              <a:spcBef>
                <a:spcPts val="1000"/>
              </a:spcBef>
              <a:spcAft>
                <a:spcPts val="0"/>
              </a:spcAft>
              <a:buClr>
                <a:srgbClr val="000000"/>
              </a:buClr>
              <a:buSzPts val="2400"/>
              <a:buFont typeface="Arial"/>
              <a:buNone/>
            </a:pPr>
            <a:r>
              <a:rPr lang="en-US" b="1" dirty="0" err="1">
                <a:solidFill>
                  <a:srgbClr val="8DC641"/>
                </a:solidFill>
              </a:rPr>
              <a:t>Enfasi</a:t>
            </a:r>
            <a:r>
              <a:rPr lang="en-US" b="1" dirty="0">
                <a:solidFill>
                  <a:srgbClr val="8DC641"/>
                </a:solidFill>
              </a:rPr>
              <a:t> </a:t>
            </a:r>
            <a:r>
              <a:rPr lang="en-US" b="1" dirty="0" err="1">
                <a:solidFill>
                  <a:srgbClr val="8DC641"/>
                </a:solidFill>
              </a:rPr>
              <a:t>su</a:t>
            </a:r>
            <a:r>
              <a:rPr lang="en-US" b="1" dirty="0">
                <a:solidFill>
                  <a:srgbClr val="8DC641"/>
                </a:solidFill>
              </a:rPr>
              <a:t> </a:t>
            </a:r>
            <a:r>
              <a:rPr lang="en-US" b="1" dirty="0" err="1">
                <a:solidFill>
                  <a:srgbClr val="8DC641"/>
                </a:solidFill>
              </a:rPr>
              <a:t>modelli</a:t>
            </a:r>
            <a:r>
              <a:rPr lang="en-US" b="1" dirty="0">
                <a:solidFill>
                  <a:srgbClr val="8DC641"/>
                </a:solidFill>
              </a:rPr>
              <a:t>, </a:t>
            </a:r>
            <a:r>
              <a:rPr lang="en-US" b="1" dirty="0" err="1">
                <a:solidFill>
                  <a:srgbClr val="8DC641"/>
                </a:solidFill>
              </a:rPr>
              <a:t>processi</a:t>
            </a:r>
            <a:r>
              <a:rPr lang="en-US" b="1" dirty="0">
                <a:solidFill>
                  <a:srgbClr val="8DC641"/>
                </a:solidFill>
              </a:rPr>
              <a:t> e scale: </a:t>
            </a:r>
            <a:r>
              <a:rPr lang="en-US" dirty="0" err="1">
                <a:solidFill>
                  <a:srgbClr val="0D0D0D"/>
                </a:solidFill>
                <a:highlight>
                  <a:srgbClr val="FFFFFF"/>
                </a:highlight>
              </a:rPr>
              <a:t>Consideriamo</a:t>
            </a:r>
            <a:r>
              <a:rPr lang="en-US" dirty="0">
                <a:solidFill>
                  <a:srgbClr val="0D0D0D"/>
                </a:solidFill>
                <a:highlight>
                  <a:srgbClr val="FFFFFF"/>
                </a:highlight>
              </a:rPr>
              <a:t> un </a:t>
            </a:r>
            <a:r>
              <a:rPr lang="en-US" dirty="0" err="1">
                <a:solidFill>
                  <a:srgbClr val="0D0D0D"/>
                </a:solidFill>
                <a:highlight>
                  <a:srgbClr val="FFFFFF"/>
                </a:highlight>
              </a:rPr>
              <a:t>sistema</a:t>
            </a:r>
            <a:r>
              <a:rPr lang="en-US" dirty="0">
                <a:solidFill>
                  <a:srgbClr val="0D0D0D"/>
                </a:solidFill>
                <a:highlight>
                  <a:srgbClr val="FFFFFF"/>
                </a:highlight>
              </a:rPr>
              <a:t> </a:t>
            </a:r>
            <a:r>
              <a:rPr lang="en-US" dirty="0" err="1">
                <a:solidFill>
                  <a:srgbClr val="0D0D0D"/>
                </a:solidFill>
                <a:highlight>
                  <a:srgbClr val="FFFFFF"/>
                </a:highlight>
              </a:rPr>
              <a:t>fluviale</a:t>
            </a:r>
            <a:r>
              <a:rPr lang="en-US" dirty="0">
                <a:solidFill>
                  <a:srgbClr val="0D0D0D"/>
                </a:solidFill>
                <a:highlight>
                  <a:srgbClr val="FFFFFF"/>
                </a:highlight>
              </a:rPr>
              <a:t> con </a:t>
            </a:r>
            <a:r>
              <a:rPr lang="en-US" dirty="0" err="1">
                <a:solidFill>
                  <a:srgbClr val="0D0D0D"/>
                </a:solidFill>
                <a:highlight>
                  <a:srgbClr val="FFFFFF"/>
                </a:highlight>
              </a:rPr>
              <a:t>una</a:t>
            </a:r>
            <a:r>
              <a:rPr lang="en-US" dirty="0">
                <a:solidFill>
                  <a:srgbClr val="0D0D0D"/>
                </a:solidFill>
                <a:highlight>
                  <a:srgbClr val="FFFFFF"/>
                </a:highlight>
              </a:rPr>
              <a:t> rete di </a:t>
            </a:r>
            <a:r>
              <a:rPr lang="en-US" dirty="0" err="1">
                <a:solidFill>
                  <a:srgbClr val="0D0D0D"/>
                </a:solidFill>
                <a:highlight>
                  <a:srgbClr val="FFFFFF"/>
                </a:highlight>
              </a:rPr>
              <a:t>affluenti</a:t>
            </a:r>
            <a:r>
              <a:rPr lang="en-US" dirty="0">
                <a:solidFill>
                  <a:srgbClr val="0D0D0D"/>
                </a:solidFill>
                <a:highlight>
                  <a:srgbClr val="FFFFFF"/>
                </a:highlight>
              </a:rPr>
              <a:t>. Il </a:t>
            </a:r>
            <a:r>
              <a:rPr lang="en-US" dirty="0" err="1">
                <a:solidFill>
                  <a:srgbClr val="0D0D0D"/>
                </a:solidFill>
                <a:highlight>
                  <a:srgbClr val="FFFFFF"/>
                </a:highlight>
              </a:rPr>
              <a:t>modello</a:t>
            </a:r>
            <a:r>
              <a:rPr lang="en-US" dirty="0">
                <a:solidFill>
                  <a:srgbClr val="0D0D0D"/>
                </a:solidFill>
                <a:highlight>
                  <a:srgbClr val="FFFFFF"/>
                </a:highlight>
              </a:rPr>
              <a:t> </a:t>
            </a:r>
            <a:r>
              <a:rPr lang="en-US" dirty="0" err="1">
                <a:solidFill>
                  <a:srgbClr val="0D0D0D"/>
                </a:solidFill>
                <a:highlight>
                  <a:srgbClr val="FFFFFF"/>
                </a:highlight>
              </a:rPr>
              <a:t>potrebbe</a:t>
            </a:r>
            <a:r>
              <a:rPr lang="en-US" dirty="0">
                <a:solidFill>
                  <a:srgbClr val="0D0D0D"/>
                </a:solidFill>
                <a:highlight>
                  <a:srgbClr val="FFFFFF"/>
                </a:highlight>
              </a:rPr>
              <a:t> </a:t>
            </a:r>
            <a:r>
              <a:rPr lang="en-US" dirty="0" err="1">
                <a:solidFill>
                  <a:srgbClr val="0D0D0D"/>
                </a:solidFill>
                <a:highlight>
                  <a:srgbClr val="FFFFFF"/>
                </a:highlight>
              </a:rPr>
              <a:t>essere</a:t>
            </a:r>
            <a:r>
              <a:rPr lang="en-US" dirty="0">
                <a:solidFill>
                  <a:srgbClr val="0D0D0D"/>
                </a:solidFill>
                <a:highlight>
                  <a:srgbClr val="FFFFFF"/>
                </a:highlight>
              </a:rPr>
              <a:t> la </a:t>
            </a:r>
            <a:r>
              <a:rPr lang="en-US" dirty="0" err="1">
                <a:solidFill>
                  <a:srgbClr val="0D0D0D"/>
                </a:solidFill>
                <a:highlight>
                  <a:srgbClr val="FFFFFF"/>
                </a:highlight>
              </a:rPr>
              <a:t>disposizione</a:t>
            </a:r>
            <a:r>
              <a:rPr lang="en-US" dirty="0">
                <a:solidFill>
                  <a:srgbClr val="0D0D0D"/>
                </a:solidFill>
                <a:highlight>
                  <a:srgbClr val="FFFFFF"/>
                </a:highlight>
              </a:rPr>
              <a:t> </a:t>
            </a:r>
            <a:r>
              <a:rPr lang="en-US" dirty="0" err="1">
                <a:solidFill>
                  <a:srgbClr val="0D0D0D"/>
                </a:solidFill>
                <a:highlight>
                  <a:srgbClr val="FFFFFF"/>
                </a:highlight>
              </a:rPr>
              <a:t>dendritica</a:t>
            </a:r>
            <a:r>
              <a:rPr lang="en-US" dirty="0">
                <a:solidFill>
                  <a:srgbClr val="0D0D0D"/>
                </a:solidFill>
                <a:highlight>
                  <a:srgbClr val="FFFFFF"/>
                </a:highlight>
              </a:rPr>
              <a:t> (a rami) </a:t>
            </a:r>
            <a:r>
              <a:rPr lang="en-US" dirty="0" err="1">
                <a:solidFill>
                  <a:srgbClr val="0D0D0D"/>
                </a:solidFill>
                <a:highlight>
                  <a:srgbClr val="FFFFFF"/>
                </a:highlight>
              </a:rPr>
              <a:t>dei</a:t>
            </a:r>
            <a:r>
              <a:rPr lang="en-US" dirty="0">
                <a:solidFill>
                  <a:srgbClr val="0D0D0D"/>
                </a:solidFill>
                <a:highlight>
                  <a:srgbClr val="FFFFFF"/>
                </a:highlight>
              </a:rPr>
              <a:t> </a:t>
            </a:r>
            <a:r>
              <a:rPr lang="en-US" dirty="0" err="1">
                <a:solidFill>
                  <a:srgbClr val="0D0D0D"/>
                </a:solidFill>
                <a:highlight>
                  <a:srgbClr val="FFFFFF"/>
                </a:highlight>
              </a:rPr>
              <a:t>corsi</a:t>
            </a:r>
            <a:r>
              <a:rPr lang="en-US" dirty="0">
                <a:solidFill>
                  <a:srgbClr val="0D0D0D"/>
                </a:solidFill>
                <a:highlight>
                  <a:srgbClr val="FFFFFF"/>
                </a:highlight>
              </a:rPr>
              <a:t> </a:t>
            </a:r>
            <a:r>
              <a:rPr lang="en-US" dirty="0" err="1">
                <a:solidFill>
                  <a:srgbClr val="0D0D0D"/>
                </a:solidFill>
                <a:highlight>
                  <a:srgbClr val="FFFFFF"/>
                </a:highlight>
              </a:rPr>
              <a:t>d'acqua</a:t>
            </a:r>
            <a:r>
              <a:rPr lang="en-US" dirty="0">
                <a:solidFill>
                  <a:srgbClr val="0D0D0D"/>
                </a:solidFill>
                <a:highlight>
                  <a:srgbClr val="FFFFFF"/>
                </a:highlight>
              </a:rPr>
              <a:t>. Il </a:t>
            </a:r>
            <a:r>
              <a:rPr lang="en-US" dirty="0" err="1">
                <a:solidFill>
                  <a:srgbClr val="0D0D0D"/>
                </a:solidFill>
                <a:highlight>
                  <a:srgbClr val="FFFFFF"/>
                </a:highlight>
              </a:rPr>
              <a:t>processo</a:t>
            </a:r>
            <a:r>
              <a:rPr lang="en-US" dirty="0">
                <a:solidFill>
                  <a:srgbClr val="0D0D0D"/>
                </a:solidFill>
                <a:highlight>
                  <a:srgbClr val="FFFFFF"/>
                </a:highlight>
              </a:rPr>
              <a:t> </a:t>
            </a:r>
            <a:r>
              <a:rPr lang="en-US" dirty="0" err="1">
                <a:solidFill>
                  <a:srgbClr val="0D0D0D"/>
                </a:solidFill>
                <a:highlight>
                  <a:srgbClr val="FFFFFF"/>
                </a:highlight>
              </a:rPr>
              <a:t>potrebbe</a:t>
            </a:r>
            <a:r>
              <a:rPr lang="en-US" dirty="0">
                <a:solidFill>
                  <a:srgbClr val="0D0D0D"/>
                </a:solidFill>
                <a:highlight>
                  <a:srgbClr val="FFFFFF"/>
                </a:highlight>
              </a:rPr>
              <a:t> </a:t>
            </a:r>
            <a:r>
              <a:rPr lang="en-US" dirty="0" err="1">
                <a:solidFill>
                  <a:srgbClr val="0D0D0D"/>
                </a:solidFill>
                <a:highlight>
                  <a:srgbClr val="FFFFFF"/>
                </a:highlight>
              </a:rPr>
              <a:t>includere</a:t>
            </a:r>
            <a:r>
              <a:rPr lang="en-US" dirty="0">
                <a:solidFill>
                  <a:srgbClr val="0D0D0D"/>
                </a:solidFill>
                <a:highlight>
                  <a:srgbClr val="FFFFFF"/>
                </a:highlight>
              </a:rPr>
              <a:t> il </a:t>
            </a:r>
            <a:r>
              <a:rPr lang="en-US" dirty="0" err="1">
                <a:solidFill>
                  <a:srgbClr val="0D0D0D"/>
                </a:solidFill>
                <a:highlight>
                  <a:srgbClr val="FFFFFF"/>
                </a:highlight>
              </a:rPr>
              <a:t>ciclo</a:t>
            </a:r>
            <a:r>
              <a:rPr lang="en-US" dirty="0">
                <a:solidFill>
                  <a:srgbClr val="0D0D0D"/>
                </a:solidFill>
                <a:highlight>
                  <a:srgbClr val="FFFFFF"/>
                </a:highlight>
              </a:rPr>
              <a:t> </a:t>
            </a:r>
            <a:r>
              <a:rPr lang="en-US" dirty="0" err="1">
                <a:solidFill>
                  <a:srgbClr val="0D0D0D"/>
                </a:solidFill>
                <a:highlight>
                  <a:srgbClr val="FFFFFF"/>
                </a:highlight>
              </a:rPr>
              <a:t>idrologico</a:t>
            </a:r>
            <a:r>
              <a:rPr lang="en-US" dirty="0">
                <a:solidFill>
                  <a:srgbClr val="0D0D0D"/>
                </a:solidFill>
                <a:highlight>
                  <a:srgbClr val="FFFFFF"/>
                </a:highlight>
              </a:rPr>
              <a:t>, il </a:t>
            </a:r>
            <a:r>
              <a:rPr lang="en-US" dirty="0" err="1">
                <a:solidFill>
                  <a:srgbClr val="0D0D0D"/>
                </a:solidFill>
                <a:highlight>
                  <a:srgbClr val="FFFFFF"/>
                </a:highlight>
              </a:rPr>
              <a:t>trasporto</a:t>
            </a:r>
            <a:r>
              <a:rPr lang="en-US" dirty="0">
                <a:solidFill>
                  <a:srgbClr val="0D0D0D"/>
                </a:solidFill>
                <a:highlight>
                  <a:srgbClr val="FFFFFF"/>
                </a:highlight>
              </a:rPr>
              <a:t> </a:t>
            </a:r>
            <a:r>
              <a:rPr lang="en-US" dirty="0" err="1">
                <a:solidFill>
                  <a:srgbClr val="0D0D0D"/>
                </a:solidFill>
                <a:highlight>
                  <a:srgbClr val="FFFFFF"/>
                </a:highlight>
              </a:rPr>
              <a:t>dei</a:t>
            </a:r>
            <a:r>
              <a:rPr lang="en-US" dirty="0">
                <a:solidFill>
                  <a:srgbClr val="0D0D0D"/>
                </a:solidFill>
                <a:highlight>
                  <a:srgbClr val="FFFFFF"/>
                </a:highlight>
              </a:rPr>
              <a:t> </a:t>
            </a:r>
            <a:r>
              <a:rPr lang="en-US" dirty="0" err="1">
                <a:solidFill>
                  <a:srgbClr val="0D0D0D"/>
                </a:solidFill>
                <a:highlight>
                  <a:srgbClr val="FFFFFF"/>
                </a:highlight>
              </a:rPr>
              <a:t>sedimenti</a:t>
            </a:r>
            <a:r>
              <a:rPr lang="en-US" dirty="0">
                <a:solidFill>
                  <a:srgbClr val="0D0D0D"/>
                </a:solidFill>
                <a:highlight>
                  <a:srgbClr val="FFFFFF"/>
                </a:highlight>
              </a:rPr>
              <a:t> e </a:t>
            </a:r>
            <a:r>
              <a:rPr lang="en-US" dirty="0" err="1">
                <a:solidFill>
                  <a:srgbClr val="0D0D0D"/>
                </a:solidFill>
                <a:highlight>
                  <a:srgbClr val="FFFFFF"/>
                </a:highlight>
              </a:rPr>
              <a:t>l'erosione</a:t>
            </a:r>
            <a:r>
              <a:rPr lang="en-US" dirty="0">
                <a:solidFill>
                  <a:srgbClr val="0D0D0D"/>
                </a:solidFill>
                <a:highlight>
                  <a:srgbClr val="FFFFFF"/>
                </a:highlight>
              </a:rPr>
              <a:t> </a:t>
            </a:r>
            <a:r>
              <a:rPr lang="en-US" dirty="0" err="1">
                <a:solidFill>
                  <a:srgbClr val="0D0D0D"/>
                </a:solidFill>
                <a:highlight>
                  <a:srgbClr val="FFFFFF"/>
                </a:highlight>
              </a:rPr>
              <a:t>che</a:t>
            </a:r>
            <a:r>
              <a:rPr lang="en-US" dirty="0">
                <a:solidFill>
                  <a:srgbClr val="0D0D0D"/>
                </a:solidFill>
                <a:highlight>
                  <a:srgbClr val="FFFFFF"/>
                </a:highlight>
              </a:rPr>
              <a:t> </a:t>
            </a:r>
            <a:r>
              <a:rPr lang="en-US" dirty="0" err="1">
                <a:solidFill>
                  <a:srgbClr val="0D0D0D"/>
                </a:solidFill>
                <a:highlight>
                  <a:srgbClr val="FFFFFF"/>
                </a:highlight>
              </a:rPr>
              <a:t>modellano</a:t>
            </a:r>
            <a:r>
              <a:rPr lang="en-US" dirty="0">
                <a:solidFill>
                  <a:srgbClr val="0D0D0D"/>
                </a:solidFill>
                <a:highlight>
                  <a:srgbClr val="FFFFFF"/>
                </a:highlight>
              </a:rPr>
              <a:t> la forma del </a:t>
            </a:r>
            <a:r>
              <a:rPr lang="en-US" dirty="0" err="1">
                <a:solidFill>
                  <a:srgbClr val="0D0D0D"/>
                </a:solidFill>
                <a:highlight>
                  <a:srgbClr val="FFFFFF"/>
                </a:highlight>
              </a:rPr>
              <a:t>fiume</a:t>
            </a:r>
            <a:r>
              <a:rPr lang="en-US" dirty="0">
                <a:solidFill>
                  <a:srgbClr val="0D0D0D"/>
                </a:solidFill>
                <a:highlight>
                  <a:srgbClr val="FFFFFF"/>
                </a:highlight>
              </a:rPr>
              <a:t> </a:t>
            </a:r>
            <a:r>
              <a:rPr lang="en-US" dirty="0" err="1">
                <a:solidFill>
                  <a:srgbClr val="0D0D0D"/>
                </a:solidFill>
                <a:highlight>
                  <a:srgbClr val="FFFFFF"/>
                </a:highlight>
              </a:rPr>
              <a:t>nel</a:t>
            </a:r>
            <a:r>
              <a:rPr lang="en-US" dirty="0">
                <a:solidFill>
                  <a:srgbClr val="0D0D0D"/>
                </a:solidFill>
                <a:highlight>
                  <a:srgbClr val="FFFFFF"/>
                </a:highlight>
              </a:rPr>
              <a:t> tempo. Le scale </a:t>
            </a:r>
            <a:r>
              <a:rPr lang="en-US" dirty="0" err="1">
                <a:solidFill>
                  <a:srgbClr val="0D0D0D"/>
                </a:solidFill>
                <a:highlight>
                  <a:srgbClr val="FFFFFF"/>
                </a:highlight>
              </a:rPr>
              <a:t>possono</a:t>
            </a:r>
            <a:r>
              <a:rPr lang="en-US" dirty="0">
                <a:solidFill>
                  <a:srgbClr val="0D0D0D"/>
                </a:solidFill>
                <a:highlight>
                  <a:srgbClr val="FFFFFF"/>
                </a:highlight>
              </a:rPr>
              <a:t> </a:t>
            </a:r>
            <a:r>
              <a:rPr lang="en-US" dirty="0" err="1">
                <a:solidFill>
                  <a:srgbClr val="0D0D0D"/>
                </a:solidFill>
                <a:highlight>
                  <a:srgbClr val="FFFFFF"/>
                </a:highlight>
              </a:rPr>
              <a:t>variare</a:t>
            </a:r>
            <a:r>
              <a:rPr lang="en-US" dirty="0">
                <a:solidFill>
                  <a:srgbClr val="0D0D0D"/>
                </a:solidFill>
                <a:highlight>
                  <a:srgbClr val="FFFFFF"/>
                </a:highlight>
              </a:rPr>
              <a:t> </a:t>
            </a:r>
            <a:r>
              <a:rPr lang="en-US" dirty="0" err="1">
                <a:solidFill>
                  <a:srgbClr val="0D0D0D"/>
                </a:solidFill>
                <a:highlight>
                  <a:srgbClr val="FFFFFF"/>
                </a:highlight>
              </a:rPr>
              <a:t>dalle</a:t>
            </a:r>
            <a:r>
              <a:rPr lang="en-US" dirty="0">
                <a:solidFill>
                  <a:srgbClr val="0D0D0D"/>
                </a:solidFill>
                <a:highlight>
                  <a:srgbClr val="FFFFFF"/>
                </a:highlight>
              </a:rPr>
              <a:t> </a:t>
            </a:r>
            <a:r>
              <a:rPr lang="en-US" dirty="0" err="1">
                <a:solidFill>
                  <a:srgbClr val="0D0D0D"/>
                </a:solidFill>
                <a:highlight>
                  <a:srgbClr val="FFFFFF"/>
                </a:highlight>
              </a:rPr>
              <a:t>piccole</a:t>
            </a:r>
            <a:r>
              <a:rPr lang="en-US" dirty="0">
                <a:solidFill>
                  <a:srgbClr val="0D0D0D"/>
                </a:solidFill>
                <a:highlight>
                  <a:srgbClr val="FFFFFF"/>
                </a:highlight>
              </a:rPr>
              <a:t> </a:t>
            </a:r>
            <a:r>
              <a:rPr lang="en-US" dirty="0" err="1">
                <a:solidFill>
                  <a:srgbClr val="0D0D0D"/>
                </a:solidFill>
                <a:highlight>
                  <a:srgbClr val="FFFFFF"/>
                </a:highlight>
              </a:rPr>
              <a:t>increspature</a:t>
            </a:r>
            <a:r>
              <a:rPr lang="en-US" dirty="0">
                <a:solidFill>
                  <a:srgbClr val="0D0D0D"/>
                </a:solidFill>
                <a:highlight>
                  <a:srgbClr val="FFFFFF"/>
                </a:highlight>
              </a:rPr>
              <a:t> </a:t>
            </a:r>
            <a:r>
              <a:rPr lang="en-US" dirty="0" err="1">
                <a:solidFill>
                  <a:srgbClr val="0D0D0D"/>
                </a:solidFill>
                <a:highlight>
                  <a:srgbClr val="FFFFFF"/>
                </a:highlight>
              </a:rPr>
              <a:t>sulla</a:t>
            </a:r>
            <a:r>
              <a:rPr lang="en-US" dirty="0">
                <a:solidFill>
                  <a:srgbClr val="0D0D0D"/>
                </a:solidFill>
                <a:highlight>
                  <a:srgbClr val="FFFFFF"/>
                </a:highlight>
              </a:rPr>
              <a:t> </a:t>
            </a:r>
            <a:r>
              <a:rPr lang="en-US" dirty="0" err="1">
                <a:solidFill>
                  <a:srgbClr val="0D0D0D"/>
                </a:solidFill>
                <a:highlight>
                  <a:srgbClr val="FFFFFF"/>
                </a:highlight>
              </a:rPr>
              <a:t>superficie</a:t>
            </a:r>
            <a:r>
              <a:rPr lang="en-US" dirty="0">
                <a:solidFill>
                  <a:srgbClr val="0D0D0D"/>
                </a:solidFill>
                <a:highlight>
                  <a:srgbClr val="FFFFFF"/>
                </a:highlight>
              </a:rPr>
              <a:t> </a:t>
            </a:r>
            <a:r>
              <a:rPr lang="en-US" dirty="0" err="1">
                <a:solidFill>
                  <a:srgbClr val="0D0D0D"/>
                </a:solidFill>
                <a:highlight>
                  <a:srgbClr val="FFFFFF"/>
                </a:highlight>
              </a:rPr>
              <a:t>dell'acqua</a:t>
            </a:r>
            <a:r>
              <a:rPr lang="en-US" dirty="0">
                <a:solidFill>
                  <a:srgbClr val="0D0D0D"/>
                </a:solidFill>
                <a:highlight>
                  <a:srgbClr val="FFFFFF"/>
                </a:highlight>
              </a:rPr>
              <a:t> alle </a:t>
            </a:r>
            <a:r>
              <a:rPr lang="en-US" dirty="0" err="1">
                <a:solidFill>
                  <a:srgbClr val="0D0D0D"/>
                </a:solidFill>
                <a:highlight>
                  <a:srgbClr val="FFFFFF"/>
                </a:highlight>
              </a:rPr>
              <a:t>dinamiche</a:t>
            </a:r>
            <a:r>
              <a:rPr lang="en-US" dirty="0">
                <a:solidFill>
                  <a:srgbClr val="0D0D0D"/>
                </a:solidFill>
                <a:highlight>
                  <a:srgbClr val="FFFFFF"/>
                </a:highlight>
              </a:rPr>
              <a:t> di </a:t>
            </a:r>
            <a:r>
              <a:rPr lang="en-US" dirty="0" err="1">
                <a:solidFill>
                  <a:srgbClr val="0D0D0D"/>
                </a:solidFill>
                <a:highlight>
                  <a:srgbClr val="FFFFFF"/>
                </a:highlight>
              </a:rPr>
              <a:t>bacino</a:t>
            </a:r>
            <a:r>
              <a:rPr lang="en-US" dirty="0">
                <a:solidFill>
                  <a:srgbClr val="0D0D0D"/>
                </a:solidFill>
                <a:highlight>
                  <a:srgbClr val="FFFFFF"/>
                </a:highlight>
              </a:rPr>
              <a:t> </a:t>
            </a:r>
            <a:r>
              <a:rPr lang="en-US" dirty="0" err="1">
                <a:solidFill>
                  <a:srgbClr val="0D0D0D"/>
                </a:solidFill>
                <a:highlight>
                  <a:srgbClr val="FFFFFF"/>
                </a:highlight>
              </a:rPr>
              <a:t>su</a:t>
            </a:r>
            <a:r>
              <a:rPr lang="en-US" dirty="0">
                <a:solidFill>
                  <a:srgbClr val="0D0D0D"/>
                </a:solidFill>
                <a:highlight>
                  <a:srgbClr val="FFFFFF"/>
                </a:highlight>
              </a:rPr>
              <a:t> </a:t>
            </a:r>
            <a:r>
              <a:rPr lang="en-US" dirty="0" err="1">
                <a:solidFill>
                  <a:srgbClr val="0D0D0D"/>
                </a:solidFill>
                <a:highlight>
                  <a:srgbClr val="FFFFFF"/>
                </a:highlight>
              </a:rPr>
              <a:t>larga</a:t>
            </a:r>
            <a:r>
              <a:rPr lang="en-US" dirty="0">
                <a:solidFill>
                  <a:srgbClr val="0D0D0D"/>
                </a:solidFill>
                <a:highlight>
                  <a:srgbClr val="FFFFFF"/>
                </a:highlight>
              </a:rPr>
              <a:t> scala </a:t>
            </a:r>
            <a:r>
              <a:rPr lang="en-US" dirty="0" err="1">
                <a:solidFill>
                  <a:srgbClr val="0D0D0D"/>
                </a:solidFill>
                <a:highlight>
                  <a:srgbClr val="FFFFFF"/>
                </a:highlight>
              </a:rPr>
              <a:t>che</a:t>
            </a:r>
            <a:r>
              <a:rPr lang="en-US" dirty="0">
                <a:solidFill>
                  <a:srgbClr val="0D0D0D"/>
                </a:solidFill>
                <a:highlight>
                  <a:srgbClr val="FFFFFF"/>
                </a:highlight>
              </a:rPr>
              <a:t> </a:t>
            </a:r>
            <a:r>
              <a:rPr lang="en-US" dirty="0" err="1">
                <a:solidFill>
                  <a:srgbClr val="0D0D0D"/>
                </a:solidFill>
                <a:highlight>
                  <a:srgbClr val="FFFFFF"/>
                </a:highlight>
              </a:rPr>
              <a:t>influenzano</a:t>
            </a:r>
            <a:r>
              <a:rPr lang="en-US" dirty="0">
                <a:solidFill>
                  <a:srgbClr val="0D0D0D"/>
                </a:solidFill>
                <a:highlight>
                  <a:srgbClr val="FFFFFF"/>
                </a:highlight>
              </a:rPr>
              <a:t> la </a:t>
            </a:r>
            <a:r>
              <a:rPr lang="en-US" dirty="0" err="1">
                <a:solidFill>
                  <a:srgbClr val="0D0D0D"/>
                </a:solidFill>
                <a:highlight>
                  <a:srgbClr val="FFFFFF"/>
                </a:highlight>
              </a:rPr>
              <a:t>disponibilità</a:t>
            </a:r>
            <a:r>
              <a:rPr lang="en-US" dirty="0">
                <a:solidFill>
                  <a:srgbClr val="0D0D0D"/>
                </a:solidFill>
                <a:highlight>
                  <a:srgbClr val="FFFFFF"/>
                </a:highlight>
              </a:rPr>
              <a:t> </a:t>
            </a:r>
            <a:r>
              <a:rPr lang="en-US" dirty="0" err="1">
                <a:solidFill>
                  <a:srgbClr val="0D0D0D"/>
                </a:solidFill>
                <a:highlight>
                  <a:srgbClr val="FFFFFF"/>
                </a:highlight>
              </a:rPr>
              <a:t>idrica</a:t>
            </a:r>
            <a:r>
              <a:rPr lang="en-US" dirty="0">
                <a:solidFill>
                  <a:srgbClr val="0D0D0D"/>
                </a:solidFill>
                <a:highlight>
                  <a:srgbClr val="FFFFFF"/>
                </a:highlight>
              </a:rPr>
              <a:t> </a:t>
            </a:r>
            <a:r>
              <a:rPr lang="en-US" dirty="0" err="1">
                <a:solidFill>
                  <a:srgbClr val="0D0D0D"/>
                </a:solidFill>
                <a:highlight>
                  <a:srgbClr val="FFFFFF"/>
                </a:highlight>
              </a:rPr>
              <a:t>regionale</a:t>
            </a:r>
            <a:r>
              <a:rPr lang="en-US" dirty="0">
                <a:solidFill>
                  <a:srgbClr val="0D0D0D"/>
                </a:solidFill>
                <a:highlight>
                  <a:srgbClr val="FFFFFF"/>
                </a:highlight>
              </a:rPr>
              <a:t> e la salute </a:t>
            </a:r>
            <a:r>
              <a:rPr lang="en-US" dirty="0" err="1">
                <a:solidFill>
                  <a:srgbClr val="0D0D0D"/>
                </a:solidFill>
                <a:highlight>
                  <a:srgbClr val="FFFFFF"/>
                </a:highlight>
              </a:rPr>
              <a:t>dell'ecosistema</a:t>
            </a:r>
            <a:r>
              <a:rPr lang="en-US" dirty="0">
                <a:solidFill>
                  <a:srgbClr val="0D0D0D"/>
                </a:solidFill>
                <a:highlight>
                  <a:srgbClr val="FFFFFF"/>
                </a:highlight>
              </a:rPr>
              <a:t>.</a:t>
            </a:r>
            <a:endParaRPr dirty="0">
              <a:solidFill>
                <a:srgbClr val="374151"/>
              </a:solidFill>
            </a:endParaRPr>
          </a:p>
          <a:p>
            <a:pPr marL="457200" lvl="0" indent="-228600" algn="l" rtl="0">
              <a:lnSpc>
                <a:spcPct val="90000"/>
              </a:lnSpc>
              <a:spcBef>
                <a:spcPts val="1000"/>
              </a:spcBef>
              <a:spcAft>
                <a:spcPts val="0"/>
              </a:spcAft>
              <a:buSzPts val="2400"/>
              <a:buNone/>
            </a:pPr>
            <a:endParaRPr sz="1800" dirty="0"/>
          </a:p>
        </p:txBody>
      </p:sp>
      <p:sp>
        <p:nvSpPr>
          <p:cNvPr id="302" name="Google Shape;302;g2de6adfa13e_3_0"/>
          <p:cNvSpPr txBox="1">
            <a:spLocks noGrp="1"/>
          </p:cNvSpPr>
          <p:nvPr>
            <p:ph type="body" idx="2"/>
          </p:nvPr>
        </p:nvSpPr>
        <p:spPr>
          <a:xfrm>
            <a:off x="798450" y="532051"/>
            <a:ext cx="10595100" cy="521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b="1"/>
              <a:t>Esempi</a:t>
            </a:r>
            <a:endParaRPr b="1"/>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g2de6adfa13e_3_9"/>
          <p:cNvSpPr txBox="1">
            <a:spLocks noGrp="1"/>
          </p:cNvSpPr>
          <p:nvPr>
            <p:ph type="body" idx="1"/>
          </p:nvPr>
        </p:nvSpPr>
        <p:spPr>
          <a:xfrm>
            <a:off x="722175" y="1218900"/>
            <a:ext cx="8774250" cy="4419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400"/>
              <a:buNone/>
            </a:pPr>
            <a:r>
              <a:rPr lang="en-US" b="1" dirty="0" err="1">
                <a:solidFill>
                  <a:srgbClr val="8DC641"/>
                </a:solidFill>
              </a:rPr>
              <a:t>Accoppiare</a:t>
            </a:r>
            <a:r>
              <a:rPr lang="en-US" b="1" dirty="0">
                <a:solidFill>
                  <a:srgbClr val="8DC641"/>
                </a:solidFill>
              </a:rPr>
              <a:t> le </a:t>
            </a:r>
            <a:r>
              <a:rPr lang="en-US" b="1" dirty="0" err="1">
                <a:solidFill>
                  <a:srgbClr val="8DC641"/>
                </a:solidFill>
              </a:rPr>
              <a:t>scienze</a:t>
            </a:r>
            <a:r>
              <a:rPr lang="en-US" b="1" dirty="0">
                <a:solidFill>
                  <a:srgbClr val="8DC641"/>
                </a:solidFill>
              </a:rPr>
              <a:t> </a:t>
            </a:r>
            <a:r>
              <a:rPr lang="en-US" b="1" dirty="0" err="1">
                <a:solidFill>
                  <a:srgbClr val="8DC641"/>
                </a:solidFill>
              </a:rPr>
              <a:t>biofisiche</a:t>
            </a:r>
            <a:r>
              <a:rPr lang="en-US" b="1" dirty="0">
                <a:solidFill>
                  <a:srgbClr val="8DC641"/>
                </a:solidFill>
              </a:rPr>
              <a:t> e </a:t>
            </a:r>
            <a:r>
              <a:rPr lang="en-US" b="1" dirty="0" err="1">
                <a:solidFill>
                  <a:srgbClr val="8DC641"/>
                </a:solidFill>
              </a:rPr>
              <a:t>socioeconomiche</a:t>
            </a:r>
            <a:r>
              <a:rPr lang="en-US" b="1" dirty="0">
                <a:solidFill>
                  <a:srgbClr val="8DC641"/>
                </a:solidFill>
              </a:rPr>
              <a:t>: </a:t>
            </a:r>
            <a:r>
              <a:rPr lang="en-US" dirty="0">
                <a:solidFill>
                  <a:srgbClr val="0D0D0D"/>
                </a:solidFill>
                <a:highlight>
                  <a:srgbClr val="FFFFFF"/>
                </a:highlight>
              </a:rPr>
              <a:t>La </a:t>
            </a:r>
            <a:r>
              <a:rPr lang="en-US" dirty="0" err="1">
                <a:solidFill>
                  <a:srgbClr val="0D0D0D"/>
                </a:solidFill>
                <a:highlight>
                  <a:srgbClr val="FFFFFF"/>
                </a:highlight>
              </a:rPr>
              <a:t>gestione</a:t>
            </a:r>
            <a:r>
              <a:rPr lang="en-US" dirty="0">
                <a:solidFill>
                  <a:srgbClr val="0D0D0D"/>
                </a:solidFill>
                <a:highlight>
                  <a:srgbClr val="FFFFFF"/>
                </a:highlight>
              </a:rPr>
              <a:t> </a:t>
            </a:r>
            <a:r>
              <a:rPr lang="en-US" dirty="0" err="1">
                <a:solidFill>
                  <a:srgbClr val="0D0D0D"/>
                </a:solidFill>
                <a:highlight>
                  <a:srgbClr val="FFFFFF"/>
                </a:highlight>
              </a:rPr>
              <a:t>delle</a:t>
            </a:r>
            <a:r>
              <a:rPr lang="en-US" dirty="0">
                <a:solidFill>
                  <a:srgbClr val="0D0D0D"/>
                </a:solidFill>
                <a:highlight>
                  <a:srgbClr val="FFFFFF"/>
                </a:highlight>
              </a:rPr>
              <a:t> zone </a:t>
            </a:r>
            <a:r>
              <a:rPr lang="en-US" dirty="0" err="1">
                <a:solidFill>
                  <a:srgbClr val="0D0D0D"/>
                </a:solidFill>
                <a:highlight>
                  <a:srgbClr val="FFFFFF"/>
                </a:highlight>
              </a:rPr>
              <a:t>costiere</a:t>
            </a:r>
            <a:r>
              <a:rPr lang="en-US" dirty="0">
                <a:solidFill>
                  <a:srgbClr val="0D0D0D"/>
                </a:solidFill>
                <a:highlight>
                  <a:srgbClr val="FFFFFF"/>
                </a:highlight>
              </a:rPr>
              <a:t> è </a:t>
            </a:r>
            <a:r>
              <a:rPr lang="en-US" dirty="0" err="1">
                <a:solidFill>
                  <a:srgbClr val="0D0D0D"/>
                </a:solidFill>
                <a:highlight>
                  <a:srgbClr val="FFFFFF"/>
                </a:highlight>
              </a:rPr>
              <a:t>un'area</a:t>
            </a:r>
            <a:r>
              <a:rPr lang="en-US" dirty="0">
                <a:solidFill>
                  <a:srgbClr val="0D0D0D"/>
                </a:solidFill>
                <a:highlight>
                  <a:srgbClr val="FFFFFF"/>
                </a:highlight>
              </a:rPr>
              <a:t> in cui </a:t>
            </a:r>
            <a:r>
              <a:rPr lang="en-US" dirty="0" err="1">
                <a:solidFill>
                  <a:srgbClr val="0D0D0D"/>
                </a:solidFill>
                <a:highlight>
                  <a:srgbClr val="FFFFFF"/>
                </a:highlight>
              </a:rPr>
              <a:t>l'accoppiamento</a:t>
            </a:r>
            <a:r>
              <a:rPr lang="en-US" dirty="0">
                <a:solidFill>
                  <a:srgbClr val="0D0D0D"/>
                </a:solidFill>
                <a:highlight>
                  <a:srgbClr val="FFFFFF"/>
                </a:highlight>
              </a:rPr>
              <a:t> </a:t>
            </a:r>
            <a:r>
              <a:rPr lang="en-US" dirty="0" err="1">
                <a:solidFill>
                  <a:srgbClr val="0D0D0D"/>
                </a:solidFill>
                <a:highlight>
                  <a:srgbClr val="FFFFFF"/>
                </a:highlight>
              </a:rPr>
              <a:t>tra</a:t>
            </a:r>
            <a:r>
              <a:rPr lang="en-US" dirty="0">
                <a:solidFill>
                  <a:srgbClr val="0D0D0D"/>
                </a:solidFill>
                <a:highlight>
                  <a:srgbClr val="FFFFFF"/>
                </a:highlight>
              </a:rPr>
              <a:t> </a:t>
            </a:r>
            <a:r>
              <a:rPr lang="en-US" dirty="0" err="1">
                <a:solidFill>
                  <a:srgbClr val="0D0D0D"/>
                </a:solidFill>
                <a:highlight>
                  <a:srgbClr val="FFFFFF"/>
                </a:highlight>
              </a:rPr>
              <a:t>scienze</a:t>
            </a:r>
            <a:r>
              <a:rPr lang="en-US" dirty="0">
                <a:solidFill>
                  <a:srgbClr val="0D0D0D"/>
                </a:solidFill>
                <a:highlight>
                  <a:srgbClr val="FFFFFF"/>
                </a:highlight>
              </a:rPr>
              <a:t> </a:t>
            </a:r>
            <a:r>
              <a:rPr lang="en-US" dirty="0" err="1">
                <a:solidFill>
                  <a:srgbClr val="0D0D0D"/>
                </a:solidFill>
                <a:highlight>
                  <a:srgbClr val="FFFFFF"/>
                </a:highlight>
              </a:rPr>
              <a:t>biofisiche</a:t>
            </a:r>
            <a:r>
              <a:rPr lang="en-US" dirty="0">
                <a:solidFill>
                  <a:srgbClr val="0D0D0D"/>
                </a:solidFill>
                <a:highlight>
                  <a:srgbClr val="FFFFFF"/>
                </a:highlight>
              </a:rPr>
              <a:t> e </a:t>
            </a:r>
            <a:r>
              <a:rPr lang="en-US" dirty="0" err="1">
                <a:solidFill>
                  <a:srgbClr val="0D0D0D"/>
                </a:solidFill>
                <a:highlight>
                  <a:srgbClr val="FFFFFF"/>
                </a:highlight>
              </a:rPr>
              <a:t>socioeconomiche</a:t>
            </a:r>
            <a:r>
              <a:rPr lang="en-US" dirty="0">
                <a:solidFill>
                  <a:srgbClr val="0D0D0D"/>
                </a:solidFill>
                <a:highlight>
                  <a:srgbClr val="FFFFFF"/>
                </a:highlight>
              </a:rPr>
              <a:t> è </a:t>
            </a:r>
            <a:r>
              <a:rPr lang="en-US" dirty="0" err="1">
                <a:solidFill>
                  <a:srgbClr val="0D0D0D"/>
                </a:solidFill>
                <a:highlight>
                  <a:srgbClr val="FFFFFF"/>
                </a:highlight>
              </a:rPr>
              <a:t>fondamentale</a:t>
            </a:r>
            <a:r>
              <a:rPr lang="en-US" dirty="0">
                <a:solidFill>
                  <a:srgbClr val="0D0D0D"/>
                </a:solidFill>
                <a:highlight>
                  <a:srgbClr val="FFFFFF"/>
                </a:highlight>
              </a:rPr>
              <a:t>. Le </a:t>
            </a:r>
            <a:r>
              <a:rPr lang="en-US" dirty="0" err="1">
                <a:solidFill>
                  <a:srgbClr val="0D0D0D"/>
                </a:solidFill>
                <a:highlight>
                  <a:srgbClr val="FFFFFF"/>
                </a:highlight>
              </a:rPr>
              <a:t>scienze</a:t>
            </a:r>
            <a:r>
              <a:rPr lang="en-US" dirty="0">
                <a:solidFill>
                  <a:srgbClr val="0D0D0D"/>
                </a:solidFill>
                <a:highlight>
                  <a:srgbClr val="FFFFFF"/>
                </a:highlight>
              </a:rPr>
              <a:t> </a:t>
            </a:r>
            <a:r>
              <a:rPr lang="en-US" dirty="0" err="1">
                <a:solidFill>
                  <a:srgbClr val="0D0D0D"/>
                </a:solidFill>
                <a:highlight>
                  <a:srgbClr val="FFFFFF"/>
                </a:highlight>
              </a:rPr>
              <a:t>biofisiche</a:t>
            </a:r>
            <a:r>
              <a:rPr lang="en-US" dirty="0">
                <a:solidFill>
                  <a:srgbClr val="0D0D0D"/>
                </a:solidFill>
                <a:highlight>
                  <a:srgbClr val="FFFFFF"/>
                </a:highlight>
              </a:rPr>
              <a:t> </a:t>
            </a:r>
            <a:r>
              <a:rPr lang="en-US" dirty="0" err="1">
                <a:solidFill>
                  <a:srgbClr val="0D0D0D"/>
                </a:solidFill>
                <a:highlight>
                  <a:srgbClr val="FFFFFF"/>
                </a:highlight>
              </a:rPr>
              <a:t>studiano</a:t>
            </a:r>
            <a:r>
              <a:rPr lang="en-US" dirty="0">
                <a:solidFill>
                  <a:srgbClr val="0D0D0D"/>
                </a:solidFill>
                <a:highlight>
                  <a:srgbClr val="FFFFFF"/>
                </a:highlight>
              </a:rPr>
              <a:t> </a:t>
            </a:r>
            <a:r>
              <a:rPr lang="en-US" dirty="0" err="1">
                <a:solidFill>
                  <a:srgbClr val="0D0D0D"/>
                </a:solidFill>
                <a:highlight>
                  <a:srgbClr val="FFFFFF"/>
                </a:highlight>
              </a:rPr>
              <a:t>i</a:t>
            </a:r>
            <a:r>
              <a:rPr lang="en-US" dirty="0">
                <a:solidFill>
                  <a:srgbClr val="0D0D0D"/>
                </a:solidFill>
                <a:highlight>
                  <a:srgbClr val="FFFFFF"/>
                </a:highlight>
              </a:rPr>
              <a:t> </a:t>
            </a:r>
            <a:r>
              <a:rPr lang="en-US" dirty="0" err="1">
                <a:solidFill>
                  <a:srgbClr val="0D0D0D"/>
                </a:solidFill>
                <a:highlight>
                  <a:srgbClr val="FFFFFF"/>
                </a:highlight>
              </a:rPr>
              <a:t>processi</a:t>
            </a:r>
            <a:r>
              <a:rPr lang="en-US" dirty="0">
                <a:solidFill>
                  <a:srgbClr val="0D0D0D"/>
                </a:solidFill>
                <a:highlight>
                  <a:srgbClr val="FFFFFF"/>
                </a:highlight>
              </a:rPr>
              <a:t> </a:t>
            </a:r>
            <a:r>
              <a:rPr lang="en-US" dirty="0" err="1">
                <a:solidFill>
                  <a:srgbClr val="0D0D0D"/>
                </a:solidFill>
                <a:highlight>
                  <a:srgbClr val="FFFFFF"/>
                </a:highlight>
              </a:rPr>
              <a:t>costieri</a:t>
            </a:r>
            <a:r>
              <a:rPr lang="en-US" dirty="0">
                <a:solidFill>
                  <a:srgbClr val="0D0D0D"/>
                </a:solidFill>
                <a:highlight>
                  <a:srgbClr val="FFFFFF"/>
                </a:highlight>
              </a:rPr>
              <a:t> come </a:t>
            </a:r>
            <a:r>
              <a:rPr lang="en-US" dirty="0" err="1">
                <a:solidFill>
                  <a:srgbClr val="0D0D0D"/>
                </a:solidFill>
                <a:highlight>
                  <a:srgbClr val="FFFFFF"/>
                </a:highlight>
              </a:rPr>
              <a:t>i</a:t>
            </a:r>
            <a:r>
              <a:rPr lang="en-US" dirty="0">
                <a:solidFill>
                  <a:srgbClr val="0D0D0D"/>
                </a:solidFill>
                <a:highlight>
                  <a:srgbClr val="FFFFFF"/>
                </a:highlight>
              </a:rPr>
              <a:t> </a:t>
            </a:r>
            <a:r>
              <a:rPr lang="en-US" dirty="0" err="1">
                <a:solidFill>
                  <a:srgbClr val="0D0D0D"/>
                </a:solidFill>
                <a:highlight>
                  <a:srgbClr val="FFFFFF"/>
                </a:highlight>
              </a:rPr>
              <a:t>movimenti</a:t>
            </a:r>
            <a:r>
              <a:rPr lang="en-US" dirty="0">
                <a:solidFill>
                  <a:srgbClr val="0D0D0D"/>
                </a:solidFill>
                <a:highlight>
                  <a:srgbClr val="FFFFFF"/>
                </a:highlight>
              </a:rPr>
              <a:t> </a:t>
            </a:r>
            <a:r>
              <a:rPr lang="en-US" dirty="0" err="1">
                <a:solidFill>
                  <a:srgbClr val="0D0D0D"/>
                </a:solidFill>
                <a:highlight>
                  <a:srgbClr val="FFFFFF"/>
                </a:highlight>
              </a:rPr>
              <a:t>delle</a:t>
            </a:r>
            <a:r>
              <a:rPr lang="en-US" dirty="0">
                <a:solidFill>
                  <a:srgbClr val="0D0D0D"/>
                </a:solidFill>
                <a:highlight>
                  <a:srgbClr val="FFFFFF"/>
                </a:highlight>
              </a:rPr>
              <a:t> </a:t>
            </a:r>
            <a:r>
              <a:rPr lang="en-US" dirty="0" err="1">
                <a:solidFill>
                  <a:srgbClr val="0D0D0D"/>
                </a:solidFill>
                <a:highlight>
                  <a:srgbClr val="FFFFFF"/>
                </a:highlight>
              </a:rPr>
              <a:t>maree</a:t>
            </a:r>
            <a:r>
              <a:rPr lang="en-US" dirty="0">
                <a:solidFill>
                  <a:srgbClr val="0D0D0D"/>
                </a:solidFill>
                <a:highlight>
                  <a:srgbClr val="FFFFFF"/>
                </a:highlight>
              </a:rPr>
              <a:t>, </a:t>
            </a:r>
            <a:r>
              <a:rPr lang="en-US" dirty="0" err="1">
                <a:solidFill>
                  <a:srgbClr val="0D0D0D"/>
                </a:solidFill>
                <a:highlight>
                  <a:srgbClr val="FFFFFF"/>
                </a:highlight>
              </a:rPr>
              <a:t>l'erosione</a:t>
            </a:r>
            <a:r>
              <a:rPr lang="en-US" dirty="0">
                <a:solidFill>
                  <a:srgbClr val="0D0D0D"/>
                </a:solidFill>
                <a:highlight>
                  <a:srgbClr val="FFFFFF"/>
                </a:highlight>
              </a:rPr>
              <a:t> e la </a:t>
            </a:r>
            <a:r>
              <a:rPr lang="en-US" dirty="0" err="1">
                <a:solidFill>
                  <a:srgbClr val="0D0D0D"/>
                </a:solidFill>
                <a:highlight>
                  <a:srgbClr val="FFFFFF"/>
                </a:highlight>
              </a:rPr>
              <a:t>distribuzione</a:t>
            </a:r>
            <a:r>
              <a:rPr lang="en-US" dirty="0">
                <a:solidFill>
                  <a:srgbClr val="0D0D0D"/>
                </a:solidFill>
                <a:highlight>
                  <a:srgbClr val="FFFFFF"/>
                </a:highlight>
              </a:rPr>
              <a:t> </a:t>
            </a:r>
            <a:r>
              <a:rPr lang="en-US" dirty="0" err="1">
                <a:solidFill>
                  <a:srgbClr val="0D0D0D"/>
                </a:solidFill>
                <a:highlight>
                  <a:srgbClr val="FFFFFF"/>
                </a:highlight>
              </a:rPr>
              <a:t>degli</a:t>
            </a:r>
            <a:r>
              <a:rPr lang="en-US" dirty="0">
                <a:solidFill>
                  <a:srgbClr val="0D0D0D"/>
                </a:solidFill>
                <a:highlight>
                  <a:srgbClr val="FFFFFF"/>
                </a:highlight>
              </a:rPr>
              <a:t> habitat. Le </a:t>
            </a:r>
            <a:r>
              <a:rPr lang="en-US" dirty="0" err="1">
                <a:solidFill>
                  <a:srgbClr val="0D0D0D"/>
                </a:solidFill>
                <a:highlight>
                  <a:srgbClr val="FFFFFF"/>
                </a:highlight>
              </a:rPr>
              <a:t>scienze</a:t>
            </a:r>
            <a:r>
              <a:rPr lang="en-US" dirty="0">
                <a:solidFill>
                  <a:srgbClr val="0D0D0D"/>
                </a:solidFill>
                <a:highlight>
                  <a:srgbClr val="FFFFFF"/>
                </a:highlight>
              </a:rPr>
              <a:t> </a:t>
            </a:r>
            <a:r>
              <a:rPr lang="en-US" dirty="0" err="1">
                <a:solidFill>
                  <a:srgbClr val="0D0D0D"/>
                </a:solidFill>
                <a:highlight>
                  <a:srgbClr val="FFFFFF"/>
                </a:highlight>
              </a:rPr>
              <a:t>socioeconomiche</a:t>
            </a:r>
            <a:r>
              <a:rPr lang="en-US" dirty="0">
                <a:solidFill>
                  <a:srgbClr val="0D0D0D"/>
                </a:solidFill>
                <a:highlight>
                  <a:srgbClr val="FFFFFF"/>
                </a:highlight>
              </a:rPr>
              <a:t> </a:t>
            </a:r>
            <a:r>
              <a:rPr lang="en-US" dirty="0" err="1">
                <a:solidFill>
                  <a:srgbClr val="0D0D0D"/>
                </a:solidFill>
                <a:highlight>
                  <a:srgbClr val="FFFFFF"/>
                </a:highlight>
              </a:rPr>
              <a:t>esaminano</a:t>
            </a:r>
            <a:r>
              <a:rPr lang="en-US" dirty="0">
                <a:solidFill>
                  <a:srgbClr val="0D0D0D"/>
                </a:solidFill>
                <a:highlight>
                  <a:srgbClr val="FFFFFF"/>
                </a:highlight>
              </a:rPr>
              <a:t> le </a:t>
            </a:r>
            <a:r>
              <a:rPr lang="en-US" dirty="0" err="1">
                <a:solidFill>
                  <a:srgbClr val="0D0D0D"/>
                </a:solidFill>
                <a:highlight>
                  <a:srgbClr val="FFFFFF"/>
                </a:highlight>
              </a:rPr>
              <a:t>attività</a:t>
            </a:r>
            <a:r>
              <a:rPr lang="en-US" dirty="0">
                <a:solidFill>
                  <a:srgbClr val="0D0D0D"/>
                </a:solidFill>
                <a:highlight>
                  <a:srgbClr val="FFFFFF"/>
                </a:highlight>
              </a:rPr>
              <a:t> </a:t>
            </a:r>
            <a:r>
              <a:rPr lang="en-US" dirty="0" err="1">
                <a:solidFill>
                  <a:srgbClr val="0D0D0D"/>
                </a:solidFill>
                <a:highlight>
                  <a:srgbClr val="FFFFFF"/>
                </a:highlight>
              </a:rPr>
              <a:t>umane</a:t>
            </a:r>
            <a:r>
              <a:rPr lang="en-US" dirty="0">
                <a:solidFill>
                  <a:srgbClr val="0D0D0D"/>
                </a:solidFill>
                <a:highlight>
                  <a:srgbClr val="FFFFFF"/>
                </a:highlight>
              </a:rPr>
              <a:t> come la </a:t>
            </a:r>
            <a:r>
              <a:rPr lang="en-US" dirty="0" err="1">
                <a:solidFill>
                  <a:srgbClr val="0D0D0D"/>
                </a:solidFill>
                <a:highlight>
                  <a:srgbClr val="FFFFFF"/>
                </a:highlight>
              </a:rPr>
              <a:t>pesca</a:t>
            </a:r>
            <a:r>
              <a:rPr lang="en-US" dirty="0">
                <a:solidFill>
                  <a:srgbClr val="0D0D0D"/>
                </a:solidFill>
                <a:highlight>
                  <a:srgbClr val="FFFFFF"/>
                </a:highlight>
              </a:rPr>
              <a:t>, il turismo, lo </a:t>
            </a:r>
            <a:r>
              <a:rPr lang="en-US" dirty="0" err="1">
                <a:solidFill>
                  <a:srgbClr val="0D0D0D"/>
                </a:solidFill>
                <a:highlight>
                  <a:srgbClr val="FFFFFF"/>
                </a:highlight>
              </a:rPr>
              <a:t>sviluppo</a:t>
            </a:r>
            <a:r>
              <a:rPr lang="en-US" dirty="0">
                <a:solidFill>
                  <a:srgbClr val="0D0D0D"/>
                </a:solidFill>
                <a:highlight>
                  <a:srgbClr val="FFFFFF"/>
                </a:highlight>
              </a:rPr>
              <a:t> </a:t>
            </a:r>
            <a:r>
              <a:rPr lang="en-US" dirty="0" err="1">
                <a:solidFill>
                  <a:srgbClr val="0D0D0D"/>
                </a:solidFill>
                <a:highlight>
                  <a:srgbClr val="FFFFFF"/>
                </a:highlight>
              </a:rPr>
              <a:t>urbano</a:t>
            </a:r>
            <a:r>
              <a:rPr lang="en-US" dirty="0">
                <a:solidFill>
                  <a:srgbClr val="0D0D0D"/>
                </a:solidFill>
                <a:highlight>
                  <a:srgbClr val="FFFFFF"/>
                </a:highlight>
              </a:rPr>
              <a:t> e la </a:t>
            </a:r>
            <a:r>
              <a:rPr lang="en-US" dirty="0" err="1">
                <a:solidFill>
                  <a:srgbClr val="0D0D0D"/>
                </a:solidFill>
                <a:highlight>
                  <a:srgbClr val="FFFFFF"/>
                </a:highlight>
              </a:rPr>
              <a:t>definizione</a:t>
            </a:r>
            <a:r>
              <a:rPr lang="en-US" dirty="0">
                <a:solidFill>
                  <a:srgbClr val="0D0D0D"/>
                </a:solidFill>
                <a:highlight>
                  <a:srgbClr val="FFFFFF"/>
                </a:highlight>
              </a:rPr>
              <a:t> </a:t>
            </a:r>
            <a:r>
              <a:rPr lang="en-US" dirty="0" err="1">
                <a:solidFill>
                  <a:srgbClr val="0D0D0D"/>
                </a:solidFill>
                <a:highlight>
                  <a:srgbClr val="FFFFFF"/>
                </a:highlight>
              </a:rPr>
              <a:t>delle</a:t>
            </a:r>
            <a:r>
              <a:rPr lang="en-US" dirty="0">
                <a:solidFill>
                  <a:srgbClr val="0D0D0D"/>
                </a:solidFill>
                <a:highlight>
                  <a:srgbClr val="FFFFFF"/>
                </a:highlight>
              </a:rPr>
              <a:t> </a:t>
            </a:r>
            <a:r>
              <a:rPr lang="en-US" dirty="0" err="1">
                <a:solidFill>
                  <a:srgbClr val="0D0D0D"/>
                </a:solidFill>
                <a:highlight>
                  <a:srgbClr val="FFFFFF"/>
                </a:highlight>
              </a:rPr>
              <a:t>politiche</a:t>
            </a:r>
            <a:r>
              <a:rPr lang="en-US" dirty="0">
                <a:solidFill>
                  <a:srgbClr val="0D0D0D"/>
                </a:solidFill>
                <a:highlight>
                  <a:srgbClr val="FFFFFF"/>
                </a:highlight>
              </a:rPr>
              <a:t>. Le </a:t>
            </a:r>
            <a:r>
              <a:rPr lang="en-US" dirty="0" err="1">
                <a:solidFill>
                  <a:srgbClr val="0D0D0D"/>
                </a:solidFill>
                <a:highlight>
                  <a:srgbClr val="FFFFFF"/>
                </a:highlight>
              </a:rPr>
              <a:t>strategie</a:t>
            </a:r>
            <a:r>
              <a:rPr lang="en-US" dirty="0">
                <a:solidFill>
                  <a:srgbClr val="0D0D0D"/>
                </a:solidFill>
                <a:highlight>
                  <a:srgbClr val="FFFFFF"/>
                </a:highlight>
              </a:rPr>
              <a:t> di </a:t>
            </a:r>
            <a:r>
              <a:rPr lang="en-US" dirty="0" err="1">
                <a:solidFill>
                  <a:srgbClr val="0D0D0D"/>
                </a:solidFill>
                <a:highlight>
                  <a:srgbClr val="FFFFFF"/>
                </a:highlight>
              </a:rPr>
              <a:t>gestione</a:t>
            </a:r>
            <a:r>
              <a:rPr lang="en-US" dirty="0">
                <a:solidFill>
                  <a:srgbClr val="0D0D0D"/>
                </a:solidFill>
                <a:highlight>
                  <a:srgbClr val="FFFFFF"/>
                </a:highlight>
              </a:rPr>
              <a:t> </a:t>
            </a:r>
            <a:r>
              <a:rPr lang="en-US" dirty="0" err="1">
                <a:solidFill>
                  <a:srgbClr val="0D0D0D"/>
                </a:solidFill>
                <a:highlight>
                  <a:srgbClr val="FFFFFF"/>
                </a:highlight>
              </a:rPr>
              <a:t>costiera</a:t>
            </a:r>
            <a:r>
              <a:rPr lang="en-US" dirty="0">
                <a:solidFill>
                  <a:srgbClr val="0D0D0D"/>
                </a:solidFill>
                <a:highlight>
                  <a:srgbClr val="FFFFFF"/>
                </a:highlight>
              </a:rPr>
              <a:t> </a:t>
            </a:r>
            <a:r>
              <a:rPr lang="en-US" dirty="0" err="1">
                <a:solidFill>
                  <a:srgbClr val="0D0D0D"/>
                </a:solidFill>
                <a:highlight>
                  <a:srgbClr val="FFFFFF"/>
                </a:highlight>
              </a:rPr>
              <a:t>efficaci</a:t>
            </a:r>
            <a:r>
              <a:rPr lang="en-US" dirty="0">
                <a:solidFill>
                  <a:srgbClr val="0D0D0D"/>
                </a:solidFill>
                <a:highlight>
                  <a:srgbClr val="FFFFFF"/>
                </a:highlight>
              </a:rPr>
              <a:t> </a:t>
            </a:r>
            <a:r>
              <a:rPr lang="en-US" dirty="0" err="1">
                <a:solidFill>
                  <a:srgbClr val="0D0D0D"/>
                </a:solidFill>
                <a:highlight>
                  <a:srgbClr val="FFFFFF"/>
                </a:highlight>
              </a:rPr>
              <a:t>devono</a:t>
            </a:r>
            <a:r>
              <a:rPr lang="en-US" dirty="0">
                <a:solidFill>
                  <a:srgbClr val="0D0D0D"/>
                </a:solidFill>
                <a:highlight>
                  <a:srgbClr val="FFFFFF"/>
                </a:highlight>
              </a:rPr>
              <a:t> </a:t>
            </a:r>
            <a:r>
              <a:rPr lang="en-US" dirty="0" err="1">
                <a:solidFill>
                  <a:srgbClr val="0D0D0D"/>
                </a:solidFill>
                <a:highlight>
                  <a:srgbClr val="FFFFFF"/>
                </a:highlight>
              </a:rPr>
              <a:t>considerare</a:t>
            </a:r>
            <a:r>
              <a:rPr lang="en-US" dirty="0">
                <a:solidFill>
                  <a:srgbClr val="0D0D0D"/>
                </a:solidFill>
                <a:highlight>
                  <a:srgbClr val="FFFFFF"/>
                </a:highlight>
              </a:rPr>
              <a:t> </a:t>
            </a:r>
            <a:r>
              <a:rPr lang="en-US" dirty="0" err="1">
                <a:solidFill>
                  <a:srgbClr val="0D0D0D"/>
                </a:solidFill>
                <a:highlight>
                  <a:srgbClr val="FFFFFF"/>
                </a:highlight>
              </a:rPr>
              <a:t>sia</a:t>
            </a:r>
            <a:r>
              <a:rPr lang="en-US" dirty="0">
                <a:solidFill>
                  <a:srgbClr val="0D0D0D"/>
                </a:solidFill>
                <a:highlight>
                  <a:srgbClr val="FFFFFF"/>
                </a:highlight>
              </a:rPr>
              <a:t> le </a:t>
            </a:r>
            <a:r>
              <a:rPr lang="en-US" dirty="0" err="1">
                <a:solidFill>
                  <a:srgbClr val="0D0D0D"/>
                </a:solidFill>
                <a:highlight>
                  <a:srgbClr val="FFFFFF"/>
                </a:highlight>
              </a:rPr>
              <a:t>dinamiche</a:t>
            </a:r>
            <a:r>
              <a:rPr lang="en-US" dirty="0">
                <a:solidFill>
                  <a:srgbClr val="0D0D0D"/>
                </a:solidFill>
                <a:highlight>
                  <a:srgbClr val="FFFFFF"/>
                </a:highlight>
              </a:rPr>
              <a:t> </a:t>
            </a:r>
            <a:r>
              <a:rPr lang="en-US" dirty="0" err="1">
                <a:solidFill>
                  <a:srgbClr val="0D0D0D"/>
                </a:solidFill>
                <a:highlight>
                  <a:srgbClr val="FFFFFF"/>
                </a:highlight>
              </a:rPr>
              <a:t>naturali</a:t>
            </a:r>
            <a:r>
              <a:rPr lang="en-US" dirty="0">
                <a:solidFill>
                  <a:srgbClr val="0D0D0D"/>
                </a:solidFill>
                <a:highlight>
                  <a:srgbClr val="FFFFFF"/>
                </a:highlight>
              </a:rPr>
              <a:t> </a:t>
            </a:r>
            <a:r>
              <a:rPr lang="en-US" dirty="0" err="1">
                <a:solidFill>
                  <a:srgbClr val="0D0D0D"/>
                </a:solidFill>
                <a:highlight>
                  <a:srgbClr val="FFFFFF"/>
                </a:highlight>
              </a:rPr>
              <a:t>degli</a:t>
            </a:r>
            <a:r>
              <a:rPr lang="en-US" dirty="0">
                <a:solidFill>
                  <a:srgbClr val="0D0D0D"/>
                </a:solidFill>
                <a:highlight>
                  <a:srgbClr val="FFFFFF"/>
                </a:highlight>
              </a:rPr>
              <a:t> </a:t>
            </a:r>
            <a:r>
              <a:rPr lang="en-US" dirty="0" err="1">
                <a:solidFill>
                  <a:srgbClr val="0D0D0D"/>
                </a:solidFill>
                <a:highlight>
                  <a:srgbClr val="FFFFFF"/>
                </a:highlight>
              </a:rPr>
              <a:t>ecosistemi</a:t>
            </a:r>
            <a:r>
              <a:rPr lang="en-US" dirty="0">
                <a:solidFill>
                  <a:srgbClr val="0D0D0D"/>
                </a:solidFill>
                <a:highlight>
                  <a:srgbClr val="FFFFFF"/>
                </a:highlight>
              </a:rPr>
              <a:t> </a:t>
            </a:r>
            <a:r>
              <a:rPr lang="en-US" dirty="0" err="1">
                <a:solidFill>
                  <a:srgbClr val="0D0D0D"/>
                </a:solidFill>
                <a:highlight>
                  <a:srgbClr val="FFFFFF"/>
                </a:highlight>
              </a:rPr>
              <a:t>costieri</a:t>
            </a:r>
            <a:r>
              <a:rPr lang="en-US" dirty="0">
                <a:solidFill>
                  <a:srgbClr val="0D0D0D"/>
                </a:solidFill>
                <a:highlight>
                  <a:srgbClr val="FFFFFF"/>
                </a:highlight>
              </a:rPr>
              <a:t> </a:t>
            </a:r>
            <a:r>
              <a:rPr lang="en-US" dirty="0" err="1">
                <a:solidFill>
                  <a:srgbClr val="0D0D0D"/>
                </a:solidFill>
                <a:highlight>
                  <a:srgbClr val="FFFFFF"/>
                </a:highlight>
              </a:rPr>
              <a:t>sia</a:t>
            </a:r>
            <a:r>
              <a:rPr lang="en-US" dirty="0">
                <a:solidFill>
                  <a:srgbClr val="0D0D0D"/>
                </a:solidFill>
                <a:highlight>
                  <a:srgbClr val="FFFFFF"/>
                </a:highlight>
              </a:rPr>
              <a:t> le </a:t>
            </a:r>
            <a:r>
              <a:rPr lang="en-US" dirty="0" err="1">
                <a:solidFill>
                  <a:srgbClr val="0D0D0D"/>
                </a:solidFill>
                <a:highlight>
                  <a:srgbClr val="FFFFFF"/>
                </a:highlight>
              </a:rPr>
              <a:t>esigenze</a:t>
            </a:r>
            <a:r>
              <a:rPr lang="en-US" dirty="0">
                <a:solidFill>
                  <a:srgbClr val="0D0D0D"/>
                </a:solidFill>
                <a:highlight>
                  <a:srgbClr val="FFFFFF"/>
                </a:highlight>
              </a:rPr>
              <a:t> </a:t>
            </a:r>
            <a:r>
              <a:rPr lang="en-US" dirty="0" err="1">
                <a:solidFill>
                  <a:srgbClr val="0D0D0D"/>
                </a:solidFill>
                <a:highlight>
                  <a:srgbClr val="FFFFFF"/>
                </a:highlight>
              </a:rPr>
              <a:t>socioeconomiche</a:t>
            </a:r>
            <a:r>
              <a:rPr lang="en-US" dirty="0">
                <a:solidFill>
                  <a:srgbClr val="0D0D0D"/>
                </a:solidFill>
                <a:highlight>
                  <a:srgbClr val="FFFFFF"/>
                </a:highlight>
              </a:rPr>
              <a:t> poste </a:t>
            </a:r>
            <a:r>
              <a:rPr lang="en-US" dirty="0" err="1">
                <a:solidFill>
                  <a:srgbClr val="0D0D0D"/>
                </a:solidFill>
                <a:highlight>
                  <a:srgbClr val="FFFFFF"/>
                </a:highlight>
              </a:rPr>
              <a:t>su</a:t>
            </a:r>
            <a:r>
              <a:rPr lang="en-US" dirty="0">
                <a:solidFill>
                  <a:srgbClr val="0D0D0D"/>
                </a:solidFill>
                <a:highlight>
                  <a:srgbClr val="FFFFFF"/>
                </a:highlight>
              </a:rPr>
              <a:t> di </a:t>
            </a:r>
            <a:r>
              <a:rPr lang="en-US" dirty="0" err="1">
                <a:solidFill>
                  <a:srgbClr val="0D0D0D"/>
                </a:solidFill>
                <a:highlight>
                  <a:srgbClr val="FFFFFF"/>
                </a:highlight>
              </a:rPr>
              <a:t>essi</a:t>
            </a:r>
            <a:r>
              <a:rPr lang="en-US" dirty="0">
                <a:solidFill>
                  <a:srgbClr val="0D0D0D"/>
                </a:solidFill>
                <a:highlight>
                  <a:srgbClr val="FFFFFF"/>
                </a:highlight>
              </a:rPr>
              <a:t>. Per </a:t>
            </a:r>
            <a:r>
              <a:rPr lang="en-US" dirty="0" err="1">
                <a:solidFill>
                  <a:srgbClr val="0D0D0D"/>
                </a:solidFill>
                <a:highlight>
                  <a:srgbClr val="FFFFFF"/>
                </a:highlight>
              </a:rPr>
              <a:t>esempio</a:t>
            </a:r>
            <a:r>
              <a:rPr lang="en-US" dirty="0">
                <a:solidFill>
                  <a:srgbClr val="0D0D0D"/>
                </a:solidFill>
                <a:highlight>
                  <a:srgbClr val="FFFFFF"/>
                </a:highlight>
              </a:rPr>
              <a:t>, la </a:t>
            </a:r>
            <a:r>
              <a:rPr lang="en-US" dirty="0" err="1">
                <a:solidFill>
                  <a:srgbClr val="0D0D0D"/>
                </a:solidFill>
                <a:highlight>
                  <a:srgbClr val="FFFFFF"/>
                </a:highlight>
              </a:rPr>
              <a:t>creazione</a:t>
            </a:r>
            <a:r>
              <a:rPr lang="en-US" dirty="0">
                <a:solidFill>
                  <a:srgbClr val="0D0D0D"/>
                </a:solidFill>
                <a:highlight>
                  <a:srgbClr val="FFFFFF"/>
                </a:highlight>
              </a:rPr>
              <a:t> di </a:t>
            </a:r>
            <a:r>
              <a:rPr lang="en-US" dirty="0" err="1">
                <a:solidFill>
                  <a:srgbClr val="0D0D0D"/>
                </a:solidFill>
                <a:highlight>
                  <a:srgbClr val="FFFFFF"/>
                </a:highlight>
              </a:rPr>
              <a:t>piani</a:t>
            </a:r>
            <a:r>
              <a:rPr lang="en-US" dirty="0">
                <a:solidFill>
                  <a:srgbClr val="0D0D0D"/>
                </a:solidFill>
                <a:highlight>
                  <a:srgbClr val="FFFFFF"/>
                </a:highlight>
              </a:rPr>
              <a:t> di </a:t>
            </a:r>
            <a:r>
              <a:rPr lang="en-US" dirty="0" err="1">
                <a:solidFill>
                  <a:srgbClr val="0D0D0D"/>
                </a:solidFill>
                <a:highlight>
                  <a:srgbClr val="FFFFFF"/>
                </a:highlight>
              </a:rPr>
              <a:t>gestione</a:t>
            </a:r>
            <a:r>
              <a:rPr lang="en-US" dirty="0">
                <a:solidFill>
                  <a:srgbClr val="0D0D0D"/>
                </a:solidFill>
                <a:highlight>
                  <a:srgbClr val="FFFFFF"/>
                </a:highlight>
              </a:rPr>
              <a:t> </a:t>
            </a:r>
            <a:r>
              <a:rPr lang="en-US" dirty="0" err="1">
                <a:solidFill>
                  <a:srgbClr val="0D0D0D"/>
                </a:solidFill>
                <a:highlight>
                  <a:srgbClr val="FFFFFF"/>
                </a:highlight>
              </a:rPr>
              <a:t>sostenibile</a:t>
            </a:r>
            <a:r>
              <a:rPr lang="en-US" dirty="0">
                <a:solidFill>
                  <a:srgbClr val="0D0D0D"/>
                </a:solidFill>
                <a:highlight>
                  <a:srgbClr val="FFFFFF"/>
                </a:highlight>
              </a:rPr>
              <a:t> </a:t>
            </a:r>
            <a:r>
              <a:rPr lang="en-US" dirty="0" err="1">
                <a:solidFill>
                  <a:srgbClr val="0D0D0D"/>
                </a:solidFill>
                <a:highlight>
                  <a:srgbClr val="FFFFFF"/>
                </a:highlight>
              </a:rPr>
              <a:t>della</a:t>
            </a:r>
            <a:r>
              <a:rPr lang="en-US" dirty="0">
                <a:solidFill>
                  <a:srgbClr val="0D0D0D"/>
                </a:solidFill>
                <a:highlight>
                  <a:srgbClr val="FFFFFF"/>
                </a:highlight>
              </a:rPr>
              <a:t> </a:t>
            </a:r>
            <a:r>
              <a:rPr lang="en-US" dirty="0" err="1">
                <a:solidFill>
                  <a:srgbClr val="0D0D0D"/>
                </a:solidFill>
                <a:highlight>
                  <a:srgbClr val="FFFFFF"/>
                </a:highlight>
              </a:rPr>
              <a:t>pesca</a:t>
            </a:r>
            <a:r>
              <a:rPr lang="en-US" dirty="0">
                <a:solidFill>
                  <a:srgbClr val="0D0D0D"/>
                </a:solidFill>
                <a:highlight>
                  <a:srgbClr val="FFFFFF"/>
                </a:highlight>
              </a:rPr>
              <a:t> </a:t>
            </a:r>
            <a:r>
              <a:rPr lang="en-US" dirty="0" err="1">
                <a:solidFill>
                  <a:srgbClr val="0D0D0D"/>
                </a:solidFill>
                <a:highlight>
                  <a:srgbClr val="FFFFFF"/>
                </a:highlight>
              </a:rPr>
              <a:t>implica</a:t>
            </a:r>
            <a:r>
              <a:rPr lang="en-US" dirty="0">
                <a:solidFill>
                  <a:srgbClr val="0D0D0D"/>
                </a:solidFill>
                <a:highlight>
                  <a:srgbClr val="FFFFFF"/>
                </a:highlight>
              </a:rPr>
              <a:t> la </a:t>
            </a:r>
            <a:r>
              <a:rPr lang="en-US" dirty="0" err="1">
                <a:solidFill>
                  <a:srgbClr val="0D0D0D"/>
                </a:solidFill>
                <a:highlight>
                  <a:srgbClr val="FFFFFF"/>
                </a:highlight>
              </a:rPr>
              <a:t>comprensione</a:t>
            </a:r>
            <a:r>
              <a:rPr lang="en-US" dirty="0">
                <a:solidFill>
                  <a:srgbClr val="0D0D0D"/>
                </a:solidFill>
                <a:highlight>
                  <a:srgbClr val="FFFFFF"/>
                </a:highlight>
              </a:rPr>
              <a:t> </a:t>
            </a:r>
            <a:r>
              <a:rPr lang="en-US" dirty="0" err="1">
                <a:solidFill>
                  <a:srgbClr val="0D0D0D"/>
                </a:solidFill>
                <a:highlight>
                  <a:srgbClr val="FFFFFF"/>
                </a:highlight>
              </a:rPr>
              <a:t>delle</a:t>
            </a:r>
            <a:r>
              <a:rPr lang="en-US" dirty="0">
                <a:solidFill>
                  <a:srgbClr val="0D0D0D"/>
                </a:solidFill>
                <a:highlight>
                  <a:srgbClr val="FFFFFF"/>
                </a:highlight>
              </a:rPr>
              <a:t> </a:t>
            </a:r>
            <a:r>
              <a:rPr lang="en-US" dirty="0" err="1">
                <a:solidFill>
                  <a:srgbClr val="0D0D0D"/>
                </a:solidFill>
                <a:highlight>
                  <a:srgbClr val="FFFFFF"/>
                </a:highlight>
              </a:rPr>
              <a:t>dinamiche</a:t>
            </a:r>
            <a:r>
              <a:rPr lang="en-US" dirty="0">
                <a:solidFill>
                  <a:srgbClr val="0D0D0D"/>
                </a:solidFill>
                <a:highlight>
                  <a:srgbClr val="FFFFFF"/>
                </a:highlight>
              </a:rPr>
              <a:t> </a:t>
            </a:r>
            <a:r>
              <a:rPr lang="en-US" dirty="0" err="1">
                <a:solidFill>
                  <a:srgbClr val="0D0D0D"/>
                </a:solidFill>
                <a:highlight>
                  <a:srgbClr val="FFFFFF"/>
                </a:highlight>
              </a:rPr>
              <a:t>della</a:t>
            </a:r>
            <a:r>
              <a:rPr lang="en-US" dirty="0">
                <a:solidFill>
                  <a:srgbClr val="0D0D0D"/>
                </a:solidFill>
                <a:highlight>
                  <a:srgbClr val="FFFFFF"/>
                </a:highlight>
              </a:rPr>
              <a:t> </a:t>
            </a:r>
            <a:r>
              <a:rPr lang="en-US" dirty="0" err="1">
                <a:solidFill>
                  <a:srgbClr val="0D0D0D"/>
                </a:solidFill>
                <a:highlight>
                  <a:srgbClr val="FFFFFF"/>
                </a:highlight>
              </a:rPr>
              <a:t>popolazione</a:t>
            </a:r>
            <a:r>
              <a:rPr lang="en-US" dirty="0">
                <a:solidFill>
                  <a:srgbClr val="0D0D0D"/>
                </a:solidFill>
                <a:highlight>
                  <a:srgbClr val="FFFFFF"/>
                </a:highlight>
              </a:rPr>
              <a:t> </a:t>
            </a:r>
            <a:r>
              <a:rPr lang="en-US" dirty="0" err="1">
                <a:solidFill>
                  <a:srgbClr val="0D0D0D"/>
                </a:solidFill>
                <a:highlight>
                  <a:srgbClr val="FFFFFF"/>
                </a:highlight>
              </a:rPr>
              <a:t>ittica</a:t>
            </a:r>
            <a:r>
              <a:rPr lang="en-US" dirty="0">
                <a:solidFill>
                  <a:srgbClr val="0D0D0D"/>
                </a:solidFill>
                <a:highlight>
                  <a:srgbClr val="FFFFFF"/>
                </a:highlight>
              </a:rPr>
              <a:t> (un </a:t>
            </a:r>
            <a:r>
              <a:rPr lang="en-US" dirty="0" err="1">
                <a:solidFill>
                  <a:srgbClr val="0D0D0D"/>
                </a:solidFill>
                <a:highlight>
                  <a:srgbClr val="FFFFFF"/>
                </a:highlight>
              </a:rPr>
              <a:t>aspetto</a:t>
            </a:r>
            <a:r>
              <a:rPr lang="en-US" dirty="0">
                <a:solidFill>
                  <a:srgbClr val="0D0D0D"/>
                </a:solidFill>
                <a:highlight>
                  <a:srgbClr val="FFFFFF"/>
                </a:highlight>
              </a:rPr>
              <a:t> </a:t>
            </a:r>
            <a:r>
              <a:rPr lang="en-US" dirty="0" err="1">
                <a:solidFill>
                  <a:srgbClr val="0D0D0D"/>
                </a:solidFill>
                <a:highlight>
                  <a:srgbClr val="FFFFFF"/>
                </a:highlight>
              </a:rPr>
              <a:t>biofisico</a:t>
            </a:r>
            <a:r>
              <a:rPr lang="en-US" dirty="0">
                <a:solidFill>
                  <a:srgbClr val="0D0D0D"/>
                </a:solidFill>
                <a:highlight>
                  <a:srgbClr val="FFFFFF"/>
                </a:highlight>
              </a:rPr>
              <a:t>) e </a:t>
            </a:r>
            <a:r>
              <a:rPr lang="en-US" dirty="0" err="1">
                <a:solidFill>
                  <a:srgbClr val="0D0D0D"/>
                </a:solidFill>
                <a:highlight>
                  <a:srgbClr val="FFFFFF"/>
                </a:highlight>
              </a:rPr>
              <a:t>dell'importanza</a:t>
            </a:r>
            <a:r>
              <a:rPr lang="en-US" dirty="0">
                <a:solidFill>
                  <a:srgbClr val="0D0D0D"/>
                </a:solidFill>
                <a:highlight>
                  <a:srgbClr val="FFFFFF"/>
                </a:highlight>
              </a:rPr>
              <a:t> </a:t>
            </a:r>
            <a:r>
              <a:rPr lang="en-US" dirty="0" err="1">
                <a:solidFill>
                  <a:srgbClr val="0D0D0D"/>
                </a:solidFill>
                <a:highlight>
                  <a:srgbClr val="FFFFFF"/>
                </a:highlight>
              </a:rPr>
              <a:t>economica</a:t>
            </a:r>
            <a:r>
              <a:rPr lang="en-US" dirty="0">
                <a:solidFill>
                  <a:srgbClr val="0D0D0D"/>
                </a:solidFill>
                <a:highlight>
                  <a:srgbClr val="FFFFFF"/>
                </a:highlight>
              </a:rPr>
              <a:t> </a:t>
            </a:r>
            <a:r>
              <a:rPr lang="en-US" dirty="0" err="1">
                <a:solidFill>
                  <a:srgbClr val="0D0D0D"/>
                </a:solidFill>
                <a:highlight>
                  <a:srgbClr val="FFFFFF"/>
                </a:highlight>
              </a:rPr>
              <a:t>della</a:t>
            </a:r>
            <a:r>
              <a:rPr lang="en-US" dirty="0">
                <a:solidFill>
                  <a:srgbClr val="0D0D0D"/>
                </a:solidFill>
                <a:highlight>
                  <a:srgbClr val="FFFFFF"/>
                </a:highlight>
              </a:rPr>
              <a:t> </a:t>
            </a:r>
            <a:r>
              <a:rPr lang="en-US" dirty="0" err="1">
                <a:solidFill>
                  <a:srgbClr val="0D0D0D"/>
                </a:solidFill>
                <a:highlight>
                  <a:srgbClr val="FFFFFF"/>
                </a:highlight>
              </a:rPr>
              <a:t>pesca</a:t>
            </a:r>
            <a:r>
              <a:rPr lang="en-US" dirty="0">
                <a:solidFill>
                  <a:srgbClr val="0D0D0D"/>
                </a:solidFill>
                <a:highlight>
                  <a:srgbClr val="FFFFFF"/>
                </a:highlight>
              </a:rPr>
              <a:t> per le </a:t>
            </a:r>
            <a:r>
              <a:rPr lang="en-US" dirty="0" err="1">
                <a:solidFill>
                  <a:srgbClr val="0D0D0D"/>
                </a:solidFill>
                <a:highlight>
                  <a:srgbClr val="FFFFFF"/>
                </a:highlight>
              </a:rPr>
              <a:t>comunità</a:t>
            </a:r>
            <a:r>
              <a:rPr lang="en-US" dirty="0">
                <a:solidFill>
                  <a:srgbClr val="0D0D0D"/>
                </a:solidFill>
                <a:highlight>
                  <a:srgbClr val="FFFFFF"/>
                </a:highlight>
              </a:rPr>
              <a:t> </a:t>
            </a:r>
            <a:r>
              <a:rPr lang="en-US" dirty="0" err="1">
                <a:solidFill>
                  <a:srgbClr val="0D0D0D"/>
                </a:solidFill>
                <a:highlight>
                  <a:srgbClr val="FFFFFF"/>
                </a:highlight>
              </a:rPr>
              <a:t>locali</a:t>
            </a:r>
            <a:r>
              <a:rPr lang="en-US" dirty="0">
                <a:solidFill>
                  <a:srgbClr val="0D0D0D"/>
                </a:solidFill>
                <a:highlight>
                  <a:srgbClr val="FFFFFF"/>
                </a:highlight>
              </a:rPr>
              <a:t> (un </a:t>
            </a:r>
            <a:r>
              <a:rPr lang="en-US" dirty="0" err="1">
                <a:solidFill>
                  <a:srgbClr val="0D0D0D"/>
                </a:solidFill>
                <a:highlight>
                  <a:srgbClr val="FFFFFF"/>
                </a:highlight>
              </a:rPr>
              <a:t>aspetto</a:t>
            </a:r>
            <a:r>
              <a:rPr lang="en-US" dirty="0">
                <a:solidFill>
                  <a:srgbClr val="0D0D0D"/>
                </a:solidFill>
                <a:highlight>
                  <a:srgbClr val="FFFFFF"/>
                </a:highlight>
              </a:rPr>
              <a:t> </a:t>
            </a:r>
            <a:r>
              <a:rPr lang="en-US" dirty="0" err="1">
                <a:solidFill>
                  <a:srgbClr val="0D0D0D"/>
                </a:solidFill>
                <a:highlight>
                  <a:srgbClr val="FFFFFF"/>
                </a:highlight>
              </a:rPr>
              <a:t>socioeconomico</a:t>
            </a:r>
            <a:r>
              <a:rPr lang="en-US" dirty="0">
                <a:solidFill>
                  <a:srgbClr val="0D0D0D"/>
                </a:solidFill>
                <a:highlight>
                  <a:srgbClr val="FFFFFF"/>
                </a:highlight>
              </a:rPr>
              <a:t>).  </a:t>
            </a:r>
            <a:endParaRPr dirty="0"/>
          </a:p>
        </p:txBody>
      </p:sp>
      <p:sp>
        <p:nvSpPr>
          <p:cNvPr id="309" name="Google Shape;309;g2de6adfa13e_3_9"/>
          <p:cNvSpPr txBox="1">
            <a:spLocks noGrp="1"/>
          </p:cNvSpPr>
          <p:nvPr>
            <p:ph type="body" idx="2"/>
          </p:nvPr>
        </p:nvSpPr>
        <p:spPr>
          <a:xfrm>
            <a:off x="531750" y="507076"/>
            <a:ext cx="10595100" cy="521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b="1" dirty="0" err="1"/>
              <a:t>Esempi</a:t>
            </a:r>
            <a:endParaRPr b="1" dirty="0"/>
          </a:p>
        </p:txBody>
      </p:sp>
      <p:pic>
        <p:nvPicPr>
          <p:cNvPr id="310" name="Google Shape;310;g2de6adfa13e_3_9" descr="Balance stone with spa on river coast"/>
          <p:cNvPicPr preferRelativeResize="0"/>
          <p:nvPr/>
        </p:nvPicPr>
        <p:blipFill rotWithShape="1">
          <a:blip r:embed="rId3">
            <a:alphaModFix/>
          </a:blip>
          <a:srcRect/>
          <a:stretch/>
        </p:blipFill>
        <p:spPr>
          <a:xfrm>
            <a:off x="9372600" y="1783941"/>
            <a:ext cx="2477108" cy="380351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47"/>
          <p:cNvSpPr txBox="1">
            <a:spLocks noGrp="1"/>
          </p:cNvSpPr>
          <p:nvPr>
            <p:ph type="body" idx="1"/>
          </p:nvPr>
        </p:nvSpPr>
        <p:spPr>
          <a:xfrm>
            <a:off x="6186233" y="2405575"/>
            <a:ext cx="5672832" cy="300208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US" sz="4800" b="1">
                <a:latin typeface="Calibri"/>
                <a:ea typeface="Calibri"/>
                <a:cs typeface="Calibri"/>
                <a:sym typeface="Calibri"/>
              </a:rPr>
              <a:t>Argomenti di ricerca chiave</a:t>
            </a:r>
            <a:endParaRPr>
              <a:latin typeface="Calibri"/>
              <a:ea typeface="Calibri"/>
              <a:cs typeface="Calibri"/>
              <a:sym typeface="Calibri"/>
            </a:endParaRPr>
          </a:p>
        </p:txBody>
      </p:sp>
      <p:sp>
        <p:nvSpPr>
          <p:cNvPr id="317" name="Google Shape;317;p47"/>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03</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48"/>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4800"/>
              <a:buNone/>
            </a:pPr>
            <a:r>
              <a:rPr lang="en-US" sz="3600" b="1">
                <a:latin typeface="Calibri"/>
                <a:ea typeface="Calibri"/>
                <a:cs typeface="Calibri"/>
                <a:sym typeface="Calibri"/>
              </a:rPr>
              <a:t>Argomenti di ricerca chiave</a:t>
            </a:r>
            <a:endParaRPr>
              <a:latin typeface="Calibri"/>
              <a:ea typeface="Calibri"/>
              <a:cs typeface="Calibri"/>
              <a:sym typeface="Calibri"/>
            </a:endParaRPr>
          </a:p>
          <a:p>
            <a:pPr marL="0" lvl="0" indent="0" algn="l" rtl="0">
              <a:lnSpc>
                <a:spcPct val="90000"/>
              </a:lnSpc>
              <a:spcBef>
                <a:spcPts val="1000"/>
              </a:spcBef>
              <a:spcAft>
                <a:spcPts val="0"/>
              </a:spcAft>
              <a:buClr>
                <a:srgbClr val="8DC641"/>
              </a:buClr>
              <a:buSzPts val="3600"/>
              <a:buNone/>
            </a:pPr>
            <a:endParaRPr/>
          </a:p>
        </p:txBody>
      </p:sp>
      <p:grpSp>
        <p:nvGrpSpPr>
          <p:cNvPr id="323" name="Google Shape;323;p48"/>
          <p:cNvGrpSpPr/>
          <p:nvPr/>
        </p:nvGrpSpPr>
        <p:grpSpPr>
          <a:xfrm rot="3730759">
            <a:off x="10590024" y="380632"/>
            <a:ext cx="949887" cy="1163493"/>
            <a:chOff x="7602444" y="4967675"/>
            <a:chExt cx="483620" cy="592374"/>
          </a:xfrm>
        </p:grpSpPr>
        <p:grpSp>
          <p:nvGrpSpPr>
            <p:cNvPr id="324" name="Google Shape;324;p48"/>
            <p:cNvGrpSpPr/>
            <p:nvPr/>
          </p:nvGrpSpPr>
          <p:grpSpPr>
            <a:xfrm>
              <a:off x="7618661" y="4967675"/>
              <a:ext cx="467403" cy="507609"/>
              <a:chOff x="2251964" y="3590497"/>
              <a:chExt cx="467403" cy="507609"/>
            </a:xfrm>
          </p:grpSpPr>
          <p:sp>
            <p:nvSpPr>
              <p:cNvPr id="325" name="Google Shape;325;p48"/>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6" name="Google Shape;326;p48"/>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7" name="Google Shape;327;p48"/>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28" name="Google Shape;328;p48"/>
            <p:cNvGrpSpPr/>
            <p:nvPr/>
          </p:nvGrpSpPr>
          <p:grpSpPr>
            <a:xfrm>
              <a:off x="7602444" y="4993761"/>
              <a:ext cx="421973" cy="566288"/>
              <a:chOff x="2235747" y="3616583"/>
              <a:chExt cx="421973" cy="566288"/>
            </a:xfrm>
          </p:grpSpPr>
          <p:sp>
            <p:nvSpPr>
              <p:cNvPr id="329" name="Google Shape;329;p4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30" name="Google Shape;330;p4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331" name="Google Shape;331;p48"/>
          <p:cNvSpPr/>
          <p:nvPr/>
        </p:nvSpPr>
        <p:spPr>
          <a:xfrm>
            <a:off x="575327" y="2476597"/>
            <a:ext cx="2620590" cy="2619801"/>
          </a:xfrm>
          <a:custGeom>
            <a:avLst/>
            <a:gdLst/>
            <a:ahLst/>
            <a:cxnLst/>
            <a:rect l="l" t="t" r="r" b="b"/>
            <a:pathLst>
              <a:path w="4425" h="4231" extrusionOk="0">
                <a:moveTo>
                  <a:pt x="355" y="2797"/>
                </a:moveTo>
                <a:lnTo>
                  <a:pt x="355" y="2797"/>
                </a:lnTo>
                <a:cubicBezTo>
                  <a:pt x="427" y="2909"/>
                  <a:pt x="503" y="3017"/>
                  <a:pt x="579" y="3124"/>
                </a:cubicBezTo>
                <a:lnTo>
                  <a:pt x="579" y="3124"/>
                </a:lnTo>
                <a:cubicBezTo>
                  <a:pt x="597" y="3145"/>
                  <a:pt x="617" y="3165"/>
                  <a:pt x="637" y="3184"/>
                </a:cubicBezTo>
                <a:lnTo>
                  <a:pt x="637" y="3184"/>
                </a:lnTo>
                <a:cubicBezTo>
                  <a:pt x="657" y="3204"/>
                  <a:pt x="677" y="3223"/>
                  <a:pt x="698" y="3243"/>
                </a:cubicBezTo>
                <a:lnTo>
                  <a:pt x="698" y="3243"/>
                </a:lnTo>
                <a:cubicBezTo>
                  <a:pt x="723" y="3266"/>
                  <a:pt x="748" y="3288"/>
                  <a:pt x="774" y="3310"/>
                </a:cubicBezTo>
                <a:lnTo>
                  <a:pt x="774" y="3310"/>
                </a:lnTo>
                <a:cubicBezTo>
                  <a:pt x="925" y="3445"/>
                  <a:pt x="1096" y="3578"/>
                  <a:pt x="1279" y="3695"/>
                </a:cubicBezTo>
                <a:lnTo>
                  <a:pt x="1279" y="3695"/>
                </a:lnTo>
                <a:cubicBezTo>
                  <a:pt x="1309" y="3715"/>
                  <a:pt x="1341" y="3734"/>
                  <a:pt x="1372" y="3753"/>
                </a:cubicBezTo>
                <a:lnTo>
                  <a:pt x="1372" y="3753"/>
                </a:lnTo>
                <a:cubicBezTo>
                  <a:pt x="1830" y="4044"/>
                  <a:pt x="2426" y="4230"/>
                  <a:pt x="2947" y="4061"/>
                </a:cubicBezTo>
                <a:lnTo>
                  <a:pt x="2947" y="4061"/>
                </a:lnTo>
                <a:cubicBezTo>
                  <a:pt x="2979" y="4050"/>
                  <a:pt x="3012" y="4039"/>
                  <a:pt x="3043" y="4025"/>
                </a:cubicBezTo>
                <a:lnTo>
                  <a:pt x="3043" y="4025"/>
                </a:lnTo>
                <a:cubicBezTo>
                  <a:pt x="3879" y="3748"/>
                  <a:pt x="4249" y="2936"/>
                  <a:pt x="4418" y="2174"/>
                </a:cubicBezTo>
                <a:lnTo>
                  <a:pt x="4418" y="2174"/>
                </a:lnTo>
                <a:cubicBezTo>
                  <a:pt x="4419" y="2151"/>
                  <a:pt x="4421" y="2128"/>
                  <a:pt x="4422" y="2104"/>
                </a:cubicBezTo>
                <a:lnTo>
                  <a:pt x="4422" y="2104"/>
                </a:lnTo>
                <a:cubicBezTo>
                  <a:pt x="4424" y="2057"/>
                  <a:pt x="4424" y="2010"/>
                  <a:pt x="4422" y="1963"/>
                </a:cubicBezTo>
                <a:lnTo>
                  <a:pt x="4422" y="1963"/>
                </a:lnTo>
                <a:cubicBezTo>
                  <a:pt x="4392" y="1205"/>
                  <a:pt x="3889" y="548"/>
                  <a:pt x="3208" y="240"/>
                </a:cubicBezTo>
                <a:lnTo>
                  <a:pt x="3208" y="240"/>
                </a:lnTo>
                <a:cubicBezTo>
                  <a:pt x="3175" y="225"/>
                  <a:pt x="3142" y="211"/>
                  <a:pt x="3109" y="198"/>
                </a:cubicBezTo>
                <a:lnTo>
                  <a:pt x="3109" y="198"/>
                </a:lnTo>
                <a:cubicBezTo>
                  <a:pt x="2715" y="17"/>
                  <a:pt x="2298" y="0"/>
                  <a:pt x="1911" y="101"/>
                </a:cubicBezTo>
                <a:lnTo>
                  <a:pt x="1911" y="101"/>
                </a:lnTo>
                <a:cubicBezTo>
                  <a:pt x="1875" y="110"/>
                  <a:pt x="1840" y="120"/>
                  <a:pt x="1806" y="131"/>
                </a:cubicBezTo>
                <a:lnTo>
                  <a:pt x="1806" y="131"/>
                </a:lnTo>
                <a:cubicBezTo>
                  <a:pt x="1347" y="270"/>
                  <a:pt x="939" y="522"/>
                  <a:pt x="683" y="917"/>
                </a:cubicBezTo>
                <a:lnTo>
                  <a:pt x="683" y="917"/>
                </a:lnTo>
                <a:cubicBezTo>
                  <a:pt x="322" y="1467"/>
                  <a:pt x="0" y="2161"/>
                  <a:pt x="343" y="2768"/>
                </a:cubicBezTo>
                <a:lnTo>
                  <a:pt x="343" y="2768"/>
                </a:lnTo>
                <a:cubicBezTo>
                  <a:pt x="347" y="2778"/>
                  <a:pt x="351" y="2787"/>
                  <a:pt x="355" y="2797"/>
                </a:cubicBezTo>
              </a:path>
            </a:pathLst>
          </a:custGeom>
          <a:noFill/>
          <a:ln w="9525" cap="flat" cmpd="sng">
            <a:solidFill>
              <a:srgbClr val="75A94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41296C"/>
              </a:solidFill>
              <a:latin typeface="Calibri"/>
              <a:ea typeface="Calibri"/>
              <a:cs typeface="Calibri"/>
              <a:sym typeface="Calibri"/>
            </a:endParaRPr>
          </a:p>
        </p:txBody>
      </p:sp>
      <p:sp>
        <p:nvSpPr>
          <p:cNvPr id="332" name="Google Shape;332;p48"/>
          <p:cNvSpPr/>
          <p:nvPr/>
        </p:nvSpPr>
        <p:spPr>
          <a:xfrm>
            <a:off x="683041" y="2545844"/>
            <a:ext cx="2620590" cy="2619798"/>
          </a:xfrm>
          <a:custGeom>
            <a:avLst/>
            <a:gdLst/>
            <a:ahLst/>
            <a:cxnLst/>
            <a:rect l="l" t="t" r="r" b="b"/>
            <a:pathLst>
              <a:path w="4425" h="4230" extrusionOk="0">
                <a:moveTo>
                  <a:pt x="356" y="1432"/>
                </a:moveTo>
                <a:lnTo>
                  <a:pt x="356"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8" y="940"/>
                  <a:pt x="774" y="918"/>
                </a:cubicBezTo>
                <a:lnTo>
                  <a:pt x="774" y="918"/>
                </a:lnTo>
                <a:cubicBezTo>
                  <a:pt x="925" y="784"/>
                  <a:pt x="1096" y="651"/>
                  <a:pt x="1279" y="534"/>
                </a:cubicBezTo>
                <a:lnTo>
                  <a:pt x="1279" y="534"/>
                </a:lnTo>
                <a:cubicBezTo>
                  <a:pt x="1309" y="515"/>
                  <a:pt x="1341" y="495"/>
                  <a:pt x="1372" y="477"/>
                </a:cubicBezTo>
                <a:lnTo>
                  <a:pt x="1372" y="477"/>
                </a:lnTo>
                <a:cubicBezTo>
                  <a:pt x="1830" y="185"/>
                  <a:pt x="2426" y="0"/>
                  <a:pt x="2947" y="169"/>
                </a:cubicBezTo>
                <a:lnTo>
                  <a:pt x="2947" y="169"/>
                </a:lnTo>
                <a:cubicBezTo>
                  <a:pt x="2979" y="179"/>
                  <a:pt x="3012" y="191"/>
                  <a:pt x="3043" y="204"/>
                </a:cubicBezTo>
                <a:lnTo>
                  <a:pt x="3043" y="204"/>
                </a:lnTo>
                <a:cubicBezTo>
                  <a:pt x="3879"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2" y="4019"/>
                  <a:pt x="3110" y="4032"/>
                </a:cubicBezTo>
                <a:lnTo>
                  <a:pt x="3110" y="4032"/>
                </a:lnTo>
                <a:cubicBezTo>
                  <a:pt x="2715" y="4213"/>
                  <a:pt x="2298" y="4229"/>
                  <a:pt x="1911" y="4129"/>
                </a:cubicBezTo>
                <a:lnTo>
                  <a:pt x="1911" y="4129"/>
                </a:lnTo>
                <a:cubicBezTo>
                  <a:pt x="1875" y="4120"/>
                  <a:pt x="1841" y="4110"/>
                  <a:pt x="1806" y="4099"/>
                </a:cubicBezTo>
                <a:lnTo>
                  <a:pt x="1806" y="4099"/>
                </a:lnTo>
                <a:cubicBezTo>
                  <a:pt x="1347" y="3960"/>
                  <a:pt x="939" y="3707"/>
                  <a:pt x="683" y="3311"/>
                </a:cubicBezTo>
                <a:lnTo>
                  <a:pt x="683" y="3311"/>
                </a:lnTo>
                <a:cubicBezTo>
                  <a:pt x="322" y="2762"/>
                  <a:pt x="0" y="2068"/>
                  <a:pt x="343" y="1461"/>
                </a:cubicBezTo>
                <a:lnTo>
                  <a:pt x="343" y="1461"/>
                </a:lnTo>
                <a:cubicBezTo>
                  <a:pt x="347" y="1451"/>
                  <a:pt x="351" y="1441"/>
                  <a:pt x="356" y="1432"/>
                </a:cubicBezTo>
              </a:path>
            </a:pathLst>
          </a:custGeom>
          <a:noFill/>
          <a:ln w="9525" cap="flat" cmpd="sng">
            <a:solidFill>
              <a:srgbClr val="75A94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41296C"/>
              </a:solidFill>
              <a:latin typeface="Calibri"/>
              <a:ea typeface="Calibri"/>
              <a:cs typeface="Calibri"/>
              <a:sym typeface="Calibri"/>
            </a:endParaRPr>
          </a:p>
        </p:txBody>
      </p:sp>
      <p:sp>
        <p:nvSpPr>
          <p:cNvPr id="333" name="Google Shape;333;p48"/>
          <p:cNvSpPr/>
          <p:nvPr/>
        </p:nvSpPr>
        <p:spPr>
          <a:xfrm>
            <a:off x="3417757" y="2513433"/>
            <a:ext cx="2620590" cy="2619801"/>
          </a:xfrm>
          <a:custGeom>
            <a:avLst/>
            <a:gdLst/>
            <a:ahLst/>
            <a:cxnLst/>
            <a:rect l="l" t="t" r="r" b="b"/>
            <a:pathLst>
              <a:path w="4424" h="4231" extrusionOk="0">
                <a:moveTo>
                  <a:pt x="354" y="2797"/>
                </a:moveTo>
                <a:lnTo>
                  <a:pt x="354" y="2797"/>
                </a:lnTo>
                <a:cubicBezTo>
                  <a:pt x="426" y="2909"/>
                  <a:pt x="502" y="3017"/>
                  <a:pt x="577" y="3124"/>
                </a:cubicBezTo>
                <a:lnTo>
                  <a:pt x="577" y="3124"/>
                </a:lnTo>
                <a:cubicBezTo>
                  <a:pt x="596" y="3145"/>
                  <a:pt x="616" y="3165"/>
                  <a:pt x="636" y="3184"/>
                </a:cubicBezTo>
                <a:lnTo>
                  <a:pt x="636" y="3184"/>
                </a:lnTo>
                <a:cubicBezTo>
                  <a:pt x="656" y="3204"/>
                  <a:pt x="676" y="3223"/>
                  <a:pt x="697" y="3243"/>
                </a:cubicBezTo>
                <a:lnTo>
                  <a:pt x="697" y="3243"/>
                </a:lnTo>
                <a:cubicBezTo>
                  <a:pt x="722" y="3266"/>
                  <a:pt x="748" y="3288"/>
                  <a:pt x="773" y="3310"/>
                </a:cubicBezTo>
                <a:lnTo>
                  <a:pt x="773" y="3310"/>
                </a:lnTo>
                <a:cubicBezTo>
                  <a:pt x="924" y="3445"/>
                  <a:pt x="1095" y="3578"/>
                  <a:pt x="1278" y="3695"/>
                </a:cubicBezTo>
                <a:lnTo>
                  <a:pt x="1278" y="3695"/>
                </a:lnTo>
                <a:cubicBezTo>
                  <a:pt x="1308" y="3715"/>
                  <a:pt x="1340" y="3734"/>
                  <a:pt x="1371" y="3753"/>
                </a:cubicBezTo>
                <a:lnTo>
                  <a:pt x="1371" y="3753"/>
                </a:lnTo>
                <a:cubicBezTo>
                  <a:pt x="1829" y="4044"/>
                  <a:pt x="2425" y="4230"/>
                  <a:pt x="2946" y="4061"/>
                </a:cubicBezTo>
                <a:lnTo>
                  <a:pt x="2946" y="4061"/>
                </a:lnTo>
                <a:cubicBezTo>
                  <a:pt x="2978" y="4050"/>
                  <a:pt x="3010" y="4039"/>
                  <a:pt x="3042" y="4025"/>
                </a:cubicBezTo>
                <a:lnTo>
                  <a:pt x="3042" y="4025"/>
                </a:lnTo>
                <a:cubicBezTo>
                  <a:pt x="3879" y="3748"/>
                  <a:pt x="4248" y="2936"/>
                  <a:pt x="4416" y="2174"/>
                </a:cubicBezTo>
                <a:lnTo>
                  <a:pt x="4416" y="2174"/>
                </a:lnTo>
                <a:cubicBezTo>
                  <a:pt x="4418" y="2151"/>
                  <a:pt x="4419" y="2128"/>
                  <a:pt x="4421" y="2104"/>
                </a:cubicBezTo>
                <a:lnTo>
                  <a:pt x="4421" y="2104"/>
                </a:lnTo>
                <a:cubicBezTo>
                  <a:pt x="4423" y="2057"/>
                  <a:pt x="4423" y="2010"/>
                  <a:pt x="4421" y="1963"/>
                </a:cubicBezTo>
                <a:lnTo>
                  <a:pt x="4421" y="1963"/>
                </a:lnTo>
                <a:cubicBezTo>
                  <a:pt x="4391" y="1205"/>
                  <a:pt x="3888" y="548"/>
                  <a:pt x="3207" y="240"/>
                </a:cubicBezTo>
                <a:lnTo>
                  <a:pt x="3207" y="240"/>
                </a:lnTo>
                <a:cubicBezTo>
                  <a:pt x="3174" y="225"/>
                  <a:pt x="3142" y="211"/>
                  <a:pt x="3108" y="198"/>
                </a:cubicBezTo>
                <a:lnTo>
                  <a:pt x="3108" y="198"/>
                </a:lnTo>
                <a:cubicBezTo>
                  <a:pt x="2714" y="17"/>
                  <a:pt x="2297" y="0"/>
                  <a:pt x="1909" y="101"/>
                </a:cubicBezTo>
                <a:lnTo>
                  <a:pt x="1909" y="101"/>
                </a:lnTo>
                <a:cubicBezTo>
                  <a:pt x="1874" y="110"/>
                  <a:pt x="1839" y="120"/>
                  <a:pt x="1804" y="131"/>
                </a:cubicBezTo>
                <a:lnTo>
                  <a:pt x="1804" y="131"/>
                </a:lnTo>
                <a:cubicBezTo>
                  <a:pt x="1346" y="270"/>
                  <a:pt x="938" y="522"/>
                  <a:pt x="682" y="917"/>
                </a:cubicBezTo>
                <a:lnTo>
                  <a:pt x="682" y="917"/>
                </a:lnTo>
                <a:cubicBezTo>
                  <a:pt x="321" y="1467"/>
                  <a:pt x="0" y="2161"/>
                  <a:pt x="341" y="2768"/>
                </a:cubicBezTo>
                <a:lnTo>
                  <a:pt x="341" y="2768"/>
                </a:lnTo>
                <a:cubicBezTo>
                  <a:pt x="346" y="2778"/>
                  <a:pt x="350" y="2787"/>
                  <a:pt x="354" y="2797"/>
                </a:cubicBezTo>
              </a:path>
            </a:pathLst>
          </a:custGeom>
          <a:noFill/>
          <a:ln w="9525" cap="flat" cmpd="sng">
            <a:solidFill>
              <a:srgbClr val="75A94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41296C"/>
              </a:solidFill>
              <a:latin typeface="Calibri"/>
              <a:ea typeface="Calibri"/>
              <a:cs typeface="Calibri"/>
              <a:sym typeface="Calibri"/>
            </a:endParaRPr>
          </a:p>
        </p:txBody>
      </p:sp>
      <p:sp>
        <p:nvSpPr>
          <p:cNvPr id="334" name="Google Shape;334;p48"/>
          <p:cNvSpPr/>
          <p:nvPr/>
        </p:nvSpPr>
        <p:spPr>
          <a:xfrm>
            <a:off x="3522905" y="2582680"/>
            <a:ext cx="2620592" cy="2619798"/>
          </a:xfrm>
          <a:custGeom>
            <a:avLst/>
            <a:gdLst/>
            <a:ahLst/>
            <a:cxnLst/>
            <a:rect l="l" t="t" r="r" b="b"/>
            <a:pathLst>
              <a:path w="4425" h="4230" extrusionOk="0">
                <a:moveTo>
                  <a:pt x="355" y="1432"/>
                </a:moveTo>
                <a:lnTo>
                  <a:pt x="355"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9" y="940"/>
                  <a:pt x="774" y="918"/>
                </a:cubicBezTo>
                <a:lnTo>
                  <a:pt x="774" y="918"/>
                </a:lnTo>
                <a:cubicBezTo>
                  <a:pt x="926" y="784"/>
                  <a:pt x="1096" y="651"/>
                  <a:pt x="1279" y="534"/>
                </a:cubicBezTo>
                <a:lnTo>
                  <a:pt x="1279" y="534"/>
                </a:lnTo>
                <a:cubicBezTo>
                  <a:pt x="1310" y="515"/>
                  <a:pt x="1341" y="495"/>
                  <a:pt x="1373" y="477"/>
                </a:cubicBezTo>
                <a:lnTo>
                  <a:pt x="1373" y="477"/>
                </a:lnTo>
                <a:cubicBezTo>
                  <a:pt x="1830" y="185"/>
                  <a:pt x="2426" y="0"/>
                  <a:pt x="2947" y="169"/>
                </a:cubicBezTo>
                <a:lnTo>
                  <a:pt x="2947" y="169"/>
                </a:lnTo>
                <a:cubicBezTo>
                  <a:pt x="2979" y="179"/>
                  <a:pt x="3011" y="191"/>
                  <a:pt x="3043" y="204"/>
                </a:cubicBezTo>
                <a:lnTo>
                  <a:pt x="3043" y="204"/>
                </a:lnTo>
                <a:cubicBezTo>
                  <a:pt x="3880"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3" y="4019"/>
                  <a:pt x="3109" y="4032"/>
                </a:cubicBezTo>
                <a:lnTo>
                  <a:pt x="3109" y="4032"/>
                </a:lnTo>
                <a:cubicBezTo>
                  <a:pt x="2716" y="4213"/>
                  <a:pt x="2298" y="4229"/>
                  <a:pt x="1911" y="4129"/>
                </a:cubicBezTo>
                <a:lnTo>
                  <a:pt x="1911" y="4129"/>
                </a:lnTo>
                <a:cubicBezTo>
                  <a:pt x="1875" y="4120"/>
                  <a:pt x="1840" y="4110"/>
                  <a:pt x="1805" y="4099"/>
                </a:cubicBezTo>
                <a:lnTo>
                  <a:pt x="1805" y="4099"/>
                </a:lnTo>
                <a:cubicBezTo>
                  <a:pt x="1347" y="3960"/>
                  <a:pt x="939" y="3707"/>
                  <a:pt x="683" y="3311"/>
                </a:cubicBezTo>
                <a:lnTo>
                  <a:pt x="683" y="3311"/>
                </a:lnTo>
                <a:cubicBezTo>
                  <a:pt x="323" y="2762"/>
                  <a:pt x="0" y="2068"/>
                  <a:pt x="343" y="1461"/>
                </a:cubicBezTo>
                <a:lnTo>
                  <a:pt x="343" y="1461"/>
                </a:lnTo>
                <a:cubicBezTo>
                  <a:pt x="347" y="1451"/>
                  <a:pt x="351" y="1441"/>
                  <a:pt x="355" y="1432"/>
                </a:cubicBezTo>
              </a:path>
            </a:pathLst>
          </a:custGeom>
          <a:noFill/>
          <a:ln w="9525" cap="flat" cmpd="sng">
            <a:solidFill>
              <a:srgbClr val="75A94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41296C"/>
              </a:solidFill>
              <a:latin typeface="Calibri"/>
              <a:ea typeface="Calibri"/>
              <a:cs typeface="Calibri"/>
              <a:sym typeface="Calibri"/>
            </a:endParaRPr>
          </a:p>
        </p:txBody>
      </p:sp>
      <p:sp>
        <p:nvSpPr>
          <p:cNvPr id="335" name="Google Shape;335;p48"/>
          <p:cNvSpPr/>
          <p:nvPr/>
        </p:nvSpPr>
        <p:spPr>
          <a:xfrm>
            <a:off x="8912016" y="2372026"/>
            <a:ext cx="2620592" cy="2619801"/>
          </a:xfrm>
          <a:custGeom>
            <a:avLst/>
            <a:gdLst/>
            <a:ahLst/>
            <a:cxnLst/>
            <a:rect l="l" t="t" r="r" b="b"/>
            <a:pathLst>
              <a:path w="4424" h="4230" extrusionOk="0">
                <a:moveTo>
                  <a:pt x="355" y="2797"/>
                </a:moveTo>
                <a:lnTo>
                  <a:pt x="355" y="2797"/>
                </a:lnTo>
                <a:cubicBezTo>
                  <a:pt x="427" y="2909"/>
                  <a:pt x="503" y="3017"/>
                  <a:pt x="579" y="3123"/>
                </a:cubicBezTo>
                <a:lnTo>
                  <a:pt x="579" y="3123"/>
                </a:lnTo>
                <a:cubicBezTo>
                  <a:pt x="597" y="3144"/>
                  <a:pt x="616" y="3164"/>
                  <a:pt x="637" y="3184"/>
                </a:cubicBezTo>
                <a:lnTo>
                  <a:pt x="637" y="3184"/>
                </a:lnTo>
                <a:cubicBezTo>
                  <a:pt x="657" y="3204"/>
                  <a:pt x="677" y="3224"/>
                  <a:pt x="698" y="3243"/>
                </a:cubicBezTo>
                <a:lnTo>
                  <a:pt x="698" y="3243"/>
                </a:lnTo>
                <a:cubicBezTo>
                  <a:pt x="723" y="3266"/>
                  <a:pt x="749" y="3288"/>
                  <a:pt x="774" y="3310"/>
                </a:cubicBezTo>
                <a:lnTo>
                  <a:pt x="774" y="3310"/>
                </a:lnTo>
                <a:cubicBezTo>
                  <a:pt x="925" y="3444"/>
                  <a:pt x="1096" y="3578"/>
                  <a:pt x="1279" y="3695"/>
                </a:cubicBezTo>
                <a:lnTo>
                  <a:pt x="1279" y="3695"/>
                </a:lnTo>
                <a:cubicBezTo>
                  <a:pt x="1310" y="3715"/>
                  <a:pt x="1341" y="3734"/>
                  <a:pt x="1372" y="3752"/>
                </a:cubicBezTo>
                <a:lnTo>
                  <a:pt x="1372" y="3752"/>
                </a:lnTo>
                <a:cubicBezTo>
                  <a:pt x="1830" y="4044"/>
                  <a:pt x="2425" y="4229"/>
                  <a:pt x="2947" y="4061"/>
                </a:cubicBezTo>
                <a:lnTo>
                  <a:pt x="2947" y="4061"/>
                </a:lnTo>
                <a:cubicBezTo>
                  <a:pt x="2979" y="4050"/>
                  <a:pt x="3011" y="4038"/>
                  <a:pt x="3043" y="4025"/>
                </a:cubicBezTo>
                <a:lnTo>
                  <a:pt x="3043" y="4025"/>
                </a:lnTo>
                <a:cubicBezTo>
                  <a:pt x="3880" y="3747"/>
                  <a:pt x="4250" y="2936"/>
                  <a:pt x="4417" y="2174"/>
                </a:cubicBezTo>
                <a:lnTo>
                  <a:pt x="4417" y="2174"/>
                </a:lnTo>
                <a:cubicBezTo>
                  <a:pt x="4419" y="2150"/>
                  <a:pt x="4421" y="2127"/>
                  <a:pt x="4422" y="2104"/>
                </a:cubicBezTo>
                <a:lnTo>
                  <a:pt x="4422" y="2104"/>
                </a:lnTo>
                <a:cubicBezTo>
                  <a:pt x="4423" y="2057"/>
                  <a:pt x="4423"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9" y="0"/>
                  <a:pt x="1911" y="101"/>
                </a:cubicBezTo>
                <a:lnTo>
                  <a:pt x="1911" y="101"/>
                </a:lnTo>
                <a:cubicBezTo>
                  <a:pt x="1875" y="110"/>
                  <a:pt x="1840" y="120"/>
                  <a:pt x="1805" y="131"/>
                </a:cubicBezTo>
                <a:lnTo>
                  <a:pt x="1805" y="131"/>
                </a:lnTo>
                <a:cubicBezTo>
                  <a:pt x="1347" y="270"/>
                  <a:pt x="939" y="522"/>
                  <a:pt x="683" y="919"/>
                </a:cubicBezTo>
                <a:lnTo>
                  <a:pt x="683" y="919"/>
                </a:lnTo>
                <a:cubicBezTo>
                  <a:pt x="322" y="1468"/>
                  <a:pt x="0" y="2161"/>
                  <a:pt x="342" y="2767"/>
                </a:cubicBezTo>
                <a:lnTo>
                  <a:pt x="342" y="2767"/>
                </a:lnTo>
                <a:cubicBezTo>
                  <a:pt x="347" y="2777"/>
                  <a:pt x="351" y="2787"/>
                  <a:pt x="355" y="2797"/>
                </a:cubicBezTo>
              </a:path>
            </a:pathLst>
          </a:custGeom>
          <a:noFill/>
          <a:ln w="9525" cap="flat" cmpd="sng">
            <a:solidFill>
              <a:srgbClr val="75A94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41296C"/>
              </a:solidFill>
              <a:latin typeface="Calibri"/>
              <a:ea typeface="Calibri"/>
              <a:cs typeface="Calibri"/>
              <a:sym typeface="Calibri"/>
            </a:endParaRPr>
          </a:p>
        </p:txBody>
      </p:sp>
      <p:sp>
        <p:nvSpPr>
          <p:cNvPr id="336" name="Google Shape;336;p48"/>
          <p:cNvSpPr/>
          <p:nvPr/>
        </p:nvSpPr>
        <p:spPr>
          <a:xfrm>
            <a:off x="9017166" y="2441272"/>
            <a:ext cx="2620590" cy="2619798"/>
          </a:xfrm>
          <a:custGeom>
            <a:avLst/>
            <a:gdLst/>
            <a:ahLst/>
            <a:cxnLst/>
            <a:rect l="l" t="t" r="r" b="b"/>
            <a:pathLst>
              <a:path w="4424" h="4230" extrusionOk="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9" y="941"/>
                  <a:pt x="774" y="919"/>
                </a:cubicBezTo>
                <a:lnTo>
                  <a:pt x="774" y="919"/>
                </a:lnTo>
                <a:cubicBezTo>
                  <a:pt x="925" y="785"/>
                  <a:pt x="1096" y="651"/>
                  <a:pt x="1280" y="534"/>
                </a:cubicBezTo>
                <a:lnTo>
                  <a:pt x="1280" y="534"/>
                </a:lnTo>
                <a:cubicBezTo>
                  <a:pt x="1310" y="514"/>
                  <a:pt x="1341" y="496"/>
                  <a:pt x="1373" y="477"/>
                </a:cubicBezTo>
                <a:lnTo>
                  <a:pt x="1373" y="477"/>
                </a:lnTo>
                <a:cubicBezTo>
                  <a:pt x="1830" y="185"/>
                  <a:pt x="2425" y="0"/>
                  <a:pt x="2947" y="168"/>
                </a:cubicBezTo>
                <a:lnTo>
                  <a:pt x="2947" y="168"/>
                </a:lnTo>
                <a:cubicBezTo>
                  <a:pt x="2979" y="179"/>
                  <a:pt x="3011" y="191"/>
                  <a:pt x="3043" y="204"/>
                </a:cubicBezTo>
                <a:lnTo>
                  <a:pt x="3043" y="204"/>
                </a:lnTo>
                <a:cubicBezTo>
                  <a:pt x="3880" y="482"/>
                  <a:pt x="4250" y="1293"/>
                  <a:pt x="4417" y="2055"/>
                </a:cubicBezTo>
                <a:lnTo>
                  <a:pt x="4417" y="2055"/>
                </a:lnTo>
                <a:cubicBezTo>
                  <a:pt x="4419" y="2078"/>
                  <a:pt x="4421" y="2101"/>
                  <a:pt x="4422" y="2124"/>
                </a:cubicBezTo>
                <a:lnTo>
                  <a:pt x="4422" y="2124"/>
                </a:lnTo>
                <a:cubicBezTo>
                  <a:pt x="4423" y="2171"/>
                  <a:pt x="4423"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6" y="4212"/>
                  <a:pt x="2299" y="4229"/>
                  <a:pt x="1911" y="4129"/>
                </a:cubicBezTo>
                <a:lnTo>
                  <a:pt x="1911" y="4129"/>
                </a:lnTo>
                <a:cubicBezTo>
                  <a:pt x="1875" y="4120"/>
                  <a:pt x="1840" y="4109"/>
                  <a:pt x="1805" y="4098"/>
                </a:cubicBezTo>
                <a:lnTo>
                  <a:pt x="1805" y="4098"/>
                </a:lnTo>
                <a:cubicBezTo>
                  <a:pt x="1347" y="3960"/>
                  <a:pt x="939" y="3708"/>
                  <a:pt x="683" y="3311"/>
                </a:cubicBezTo>
                <a:lnTo>
                  <a:pt x="683" y="3311"/>
                </a:lnTo>
                <a:cubicBezTo>
                  <a:pt x="322" y="2761"/>
                  <a:pt x="0" y="2068"/>
                  <a:pt x="342" y="1462"/>
                </a:cubicBezTo>
                <a:lnTo>
                  <a:pt x="342" y="1462"/>
                </a:lnTo>
                <a:cubicBezTo>
                  <a:pt x="347" y="1452"/>
                  <a:pt x="351" y="1442"/>
                  <a:pt x="355" y="1432"/>
                </a:cubicBezTo>
              </a:path>
            </a:pathLst>
          </a:custGeom>
          <a:noFill/>
          <a:ln w="9525" cap="flat" cmpd="sng">
            <a:solidFill>
              <a:srgbClr val="75A94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41296C"/>
              </a:solidFill>
              <a:latin typeface="Calibri"/>
              <a:ea typeface="Calibri"/>
              <a:cs typeface="Calibri"/>
              <a:sym typeface="Calibri"/>
            </a:endParaRPr>
          </a:p>
        </p:txBody>
      </p:sp>
      <p:sp>
        <p:nvSpPr>
          <p:cNvPr id="337" name="Google Shape;337;p48"/>
          <p:cNvSpPr/>
          <p:nvPr/>
        </p:nvSpPr>
        <p:spPr>
          <a:xfrm>
            <a:off x="744592" y="2530456"/>
            <a:ext cx="2620590" cy="2619798"/>
          </a:xfrm>
          <a:custGeom>
            <a:avLst/>
            <a:gdLst/>
            <a:ahLst/>
            <a:cxnLst/>
            <a:rect l="l" t="t" r="r" b="b"/>
            <a:pathLst>
              <a:path w="4422" h="4227" extrusionOk="0">
                <a:moveTo>
                  <a:pt x="4065" y="2794"/>
                </a:moveTo>
                <a:lnTo>
                  <a:pt x="4065" y="2794"/>
                </a:lnTo>
                <a:cubicBezTo>
                  <a:pt x="3993" y="2907"/>
                  <a:pt x="3918" y="3014"/>
                  <a:pt x="3842" y="3121"/>
                </a:cubicBezTo>
                <a:lnTo>
                  <a:pt x="3842" y="3121"/>
                </a:lnTo>
                <a:cubicBezTo>
                  <a:pt x="3824" y="3142"/>
                  <a:pt x="3804" y="3162"/>
                  <a:pt x="3785" y="3181"/>
                </a:cubicBezTo>
                <a:lnTo>
                  <a:pt x="3785" y="3181"/>
                </a:lnTo>
                <a:cubicBezTo>
                  <a:pt x="3764" y="3202"/>
                  <a:pt x="3744" y="3221"/>
                  <a:pt x="3723" y="3240"/>
                </a:cubicBezTo>
                <a:lnTo>
                  <a:pt x="3723" y="3240"/>
                </a:lnTo>
                <a:cubicBezTo>
                  <a:pt x="3698" y="3263"/>
                  <a:pt x="3672" y="3286"/>
                  <a:pt x="3647" y="3307"/>
                </a:cubicBezTo>
                <a:lnTo>
                  <a:pt x="3647" y="3307"/>
                </a:lnTo>
                <a:cubicBezTo>
                  <a:pt x="3496" y="3442"/>
                  <a:pt x="3325"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1"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1" y="2159"/>
                  <a:pt x="4078" y="2765"/>
                </a:cubicBezTo>
                <a:lnTo>
                  <a:pt x="4078" y="2765"/>
                </a:lnTo>
                <a:cubicBezTo>
                  <a:pt x="4074" y="2775"/>
                  <a:pt x="4069" y="2785"/>
                  <a:pt x="4065" y="2794"/>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41296C"/>
              </a:solidFill>
              <a:latin typeface="Calibri"/>
              <a:ea typeface="Calibri"/>
              <a:cs typeface="Calibri"/>
              <a:sym typeface="Calibri"/>
            </a:endParaRPr>
          </a:p>
        </p:txBody>
      </p:sp>
      <p:sp>
        <p:nvSpPr>
          <p:cNvPr id="338" name="Google Shape;338;p48"/>
          <p:cNvSpPr/>
          <p:nvPr/>
        </p:nvSpPr>
        <p:spPr>
          <a:xfrm>
            <a:off x="3587022" y="2567292"/>
            <a:ext cx="2620590" cy="2619798"/>
          </a:xfrm>
          <a:custGeom>
            <a:avLst/>
            <a:gdLst/>
            <a:ahLst/>
            <a:cxnLst/>
            <a:rect l="l" t="t" r="r" b="b"/>
            <a:pathLst>
              <a:path w="4421" h="4227" extrusionOk="0">
                <a:moveTo>
                  <a:pt x="4065" y="2794"/>
                </a:moveTo>
                <a:lnTo>
                  <a:pt x="4065" y="2794"/>
                </a:lnTo>
                <a:cubicBezTo>
                  <a:pt x="3994" y="2907"/>
                  <a:pt x="3918" y="3014"/>
                  <a:pt x="3842" y="3121"/>
                </a:cubicBezTo>
                <a:lnTo>
                  <a:pt x="3842" y="3121"/>
                </a:lnTo>
                <a:cubicBezTo>
                  <a:pt x="3824" y="3142"/>
                  <a:pt x="3804" y="3162"/>
                  <a:pt x="3784" y="3181"/>
                </a:cubicBezTo>
                <a:lnTo>
                  <a:pt x="3784" y="3181"/>
                </a:lnTo>
                <a:cubicBezTo>
                  <a:pt x="3764" y="3202"/>
                  <a:pt x="3744" y="3221"/>
                  <a:pt x="3723" y="3240"/>
                </a:cubicBezTo>
                <a:lnTo>
                  <a:pt x="3723" y="3240"/>
                </a:lnTo>
                <a:cubicBezTo>
                  <a:pt x="3698" y="3263"/>
                  <a:pt x="3673" y="3286"/>
                  <a:pt x="3647" y="3307"/>
                </a:cubicBezTo>
                <a:lnTo>
                  <a:pt x="3647" y="3307"/>
                </a:lnTo>
                <a:cubicBezTo>
                  <a:pt x="3496" y="3442"/>
                  <a:pt x="3326"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0" y="2159"/>
                  <a:pt x="4078" y="2765"/>
                </a:cubicBezTo>
                <a:lnTo>
                  <a:pt x="4078" y="2765"/>
                </a:lnTo>
                <a:cubicBezTo>
                  <a:pt x="4074" y="2775"/>
                  <a:pt x="4070" y="2785"/>
                  <a:pt x="4065" y="2794"/>
                </a:cubicBezTo>
              </a:path>
            </a:pathLst>
          </a:custGeom>
          <a:solidFill>
            <a:srgbClr val="3DB0B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41296C"/>
              </a:solidFill>
              <a:latin typeface="Calibri"/>
              <a:ea typeface="Calibri"/>
              <a:cs typeface="Calibri"/>
              <a:sym typeface="Calibri"/>
            </a:endParaRPr>
          </a:p>
        </p:txBody>
      </p:sp>
      <p:sp>
        <p:nvSpPr>
          <p:cNvPr id="339" name="Google Shape;339;p48"/>
          <p:cNvSpPr/>
          <p:nvPr/>
        </p:nvSpPr>
        <p:spPr>
          <a:xfrm>
            <a:off x="9078717" y="2425884"/>
            <a:ext cx="2620590" cy="2619798"/>
          </a:xfrm>
          <a:custGeom>
            <a:avLst/>
            <a:gdLst/>
            <a:ahLst/>
            <a:cxnLst/>
            <a:rect l="l" t="t" r="r" b="b"/>
            <a:pathLst>
              <a:path w="4421" h="4227" extrusionOk="0">
                <a:moveTo>
                  <a:pt x="4065" y="2794"/>
                </a:moveTo>
                <a:lnTo>
                  <a:pt x="4065" y="2794"/>
                </a:lnTo>
                <a:cubicBezTo>
                  <a:pt x="3994" y="2906"/>
                  <a:pt x="3918" y="3015"/>
                  <a:pt x="3842" y="3121"/>
                </a:cubicBezTo>
                <a:lnTo>
                  <a:pt x="3842" y="3121"/>
                </a:lnTo>
                <a:cubicBezTo>
                  <a:pt x="3824" y="3142"/>
                  <a:pt x="3805"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1" y="3712"/>
                  <a:pt x="3081" y="3731"/>
                  <a:pt x="3049" y="3750"/>
                </a:cubicBezTo>
                <a:lnTo>
                  <a:pt x="3049" y="3750"/>
                </a:lnTo>
                <a:cubicBezTo>
                  <a:pt x="2592" y="4041"/>
                  <a:pt x="1997" y="4226"/>
                  <a:pt x="1476" y="4057"/>
                </a:cubicBezTo>
                <a:lnTo>
                  <a:pt x="1476" y="4057"/>
                </a:lnTo>
                <a:cubicBezTo>
                  <a:pt x="1443" y="4047"/>
                  <a:pt x="1411" y="4035"/>
                  <a:pt x="1379" y="4022"/>
                </a:cubicBezTo>
                <a:lnTo>
                  <a:pt x="1379" y="4022"/>
                </a:lnTo>
                <a:cubicBezTo>
                  <a:pt x="544" y="3744"/>
                  <a:pt x="173"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09"/>
                  <a:pt x="2581" y="119"/>
                  <a:pt x="2616" y="130"/>
                </a:cubicBezTo>
                <a:lnTo>
                  <a:pt x="2616" y="130"/>
                </a:lnTo>
                <a:cubicBezTo>
                  <a:pt x="3074" y="268"/>
                  <a:pt x="3482" y="521"/>
                  <a:pt x="3738" y="917"/>
                </a:cubicBezTo>
                <a:lnTo>
                  <a:pt x="3738" y="917"/>
                </a:lnTo>
                <a:cubicBezTo>
                  <a:pt x="4098" y="1467"/>
                  <a:pt x="4420" y="2159"/>
                  <a:pt x="4078" y="2765"/>
                </a:cubicBezTo>
                <a:lnTo>
                  <a:pt x="4078" y="2765"/>
                </a:lnTo>
                <a:cubicBezTo>
                  <a:pt x="4074" y="2775"/>
                  <a:pt x="4070" y="2785"/>
                  <a:pt x="4065" y="2794"/>
                </a:cubicBezTo>
              </a:path>
            </a:pathLst>
          </a:custGeom>
          <a:solidFill>
            <a:srgbClr val="9FDADF"/>
          </a:solidFill>
          <a:ln w="9525" cap="flat" cmpd="sng">
            <a:solidFill>
              <a:srgbClr val="75A94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41296C"/>
              </a:solidFill>
              <a:latin typeface="Calibri"/>
              <a:ea typeface="Calibri"/>
              <a:cs typeface="Calibri"/>
              <a:sym typeface="Calibri"/>
            </a:endParaRPr>
          </a:p>
        </p:txBody>
      </p:sp>
      <p:sp>
        <p:nvSpPr>
          <p:cNvPr id="340" name="Google Shape;340;p48"/>
          <p:cNvSpPr txBox="1"/>
          <p:nvPr/>
        </p:nvSpPr>
        <p:spPr>
          <a:xfrm>
            <a:off x="855599" y="3135612"/>
            <a:ext cx="2306700" cy="1200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400" b="1" i="0" u="none" strike="noStrike" cap="none">
                <a:solidFill>
                  <a:srgbClr val="000000"/>
                </a:solidFill>
                <a:latin typeface="Calibri"/>
                <a:ea typeface="Calibri"/>
                <a:cs typeface="Calibri"/>
                <a:sym typeface="Calibri"/>
              </a:rPr>
              <a:t>Flussi ecologici nei mosaici di paesaggio</a:t>
            </a:r>
            <a:endParaRPr/>
          </a:p>
        </p:txBody>
      </p:sp>
      <p:sp>
        <p:nvSpPr>
          <p:cNvPr id="341" name="Google Shape;341;p48"/>
          <p:cNvSpPr txBox="1"/>
          <p:nvPr/>
        </p:nvSpPr>
        <p:spPr>
          <a:xfrm>
            <a:off x="3712604" y="3107769"/>
            <a:ext cx="2241193" cy="15696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400" b="1" i="0" u="none" strike="noStrike" cap="none" dirty="0" err="1">
                <a:solidFill>
                  <a:srgbClr val="000000"/>
                </a:solidFill>
                <a:latin typeface="Calibri"/>
                <a:ea typeface="Calibri"/>
                <a:cs typeface="Calibri"/>
                <a:sym typeface="Calibri"/>
              </a:rPr>
              <a:t>Cambiamento</a:t>
            </a:r>
            <a:r>
              <a:rPr lang="en-US" sz="2400" b="1" i="0" u="none" strike="noStrike" cap="none" dirty="0">
                <a:solidFill>
                  <a:srgbClr val="000000"/>
                </a:solidFill>
                <a:latin typeface="Calibri"/>
                <a:ea typeface="Calibri"/>
                <a:cs typeface="Calibri"/>
                <a:sym typeface="Calibri"/>
              </a:rPr>
              <a:t> </a:t>
            </a:r>
            <a:r>
              <a:rPr lang="en-US" sz="2400" b="1" i="0" u="none" strike="noStrike" cap="none" dirty="0" err="1">
                <a:solidFill>
                  <a:srgbClr val="000000"/>
                </a:solidFill>
                <a:latin typeface="Calibri"/>
                <a:ea typeface="Calibri"/>
                <a:cs typeface="Calibri"/>
                <a:sym typeface="Calibri"/>
              </a:rPr>
              <a:t>dell'uso</a:t>
            </a:r>
            <a:r>
              <a:rPr lang="en-US" sz="2400" b="1" i="0" u="none" strike="noStrike" cap="none" dirty="0">
                <a:solidFill>
                  <a:srgbClr val="000000"/>
                </a:solidFill>
                <a:latin typeface="Calibri"/>
                <a:ea typeface="Calibri"/>
                <a:cs typeface="Calibri"/>
                <a:sym typeface="Calibri"/>
              </a:rPr>
              <a:t> e </a:t>
            </a:r>
            <a:r>
              <a:rPr lang="en-US" sz="2400" b="1" i="0" u="none" strike="noStrike" cap="none" dirty="0" err="1">
                <a:solidFill>
                  <a:srgbClr val="000000"/>
                </a:solidFill>
                <a:latin typeface="Calibri"/>
                <a:ea typeface="Calibri"/>
                <a:cs typeface="Calibri"/>
                <a:sym typeface="Calibri"/>
              </a:rPr>
              <a:t>della</a:t>
            </a:r>
            <a:r>
              <a:rPr lang="en-US" sz="2400" b="1" i="0" u="none" strike="noStrike" cap="none" dirty="0">
                <a:solidFill>
                  <a:srgbClr val="000000"/>
                </a:solidFill>
                <a:latin typeface="Calibri"/>
                <a:ea typeface="Calibri"/>
                <a:cs typeface="Calibri"/>
                <a:sym typeface="Calibri"/>
              </a:rPr>
              <a:t> </a:t>
            </a:r>
            <a:r>
              <a:rPr lang="en-US" sz="2400" b="1" i="0" u="none" strike="noStrike" cap="none" dirty="0" err="1">
                <a:solidFill>
                  <a:srgbClr val="000000"/>
                </a:solidFill>
                <a:latin typeface="Calibri"/>
                <a:ea typeface="Calibri"/>
                <a:cs typeface="Calibri"/>
                <a:sym typeface="Calibri"/>
              </a:rPr>
              <a:t>copertura</a:t>
            </a:r>
            <a:r>
              <a:rPr lang="en-US" sz="2400" b="1" i="0" u="none" strike="noStrike" cap="none" dirty="0">
                <a:solidFill>
                  <a:srgbClr val="000000"/>
                </a:solidFill>
                <a:latin typeface="Calibri"/>
                <a:ea typeface="Calibri"/>
                <a:cs typeface="Calibri"/>
                <a:sym typeface="Calibri"/>
              </a:rPr>
              <a:t> del </a:t>
            </a:r>
            <a:r>
              <a:rPr lang="en-US" sz="2400" b="1" i="0" u="none" strike="noStrike" cap="none" dirty="0" err="1">
                <a:solidFill>
                  <a:srgbClr val="000000"/>
                </a:solidFill>
                <a:latin typeface="Calibri"/>
                <a:ea typeface="Calibri"/>
                <a:cs typeface="Calibri"/>
                <a:sym typeface="Calibri"/>
              </a:rPr>
              <a:t>suolo</a:t>
            </a:r>
            <a:endParaRPr dirty="0"/>
          </a:p>
        </p:txBody>
      </p:sp>
      <p:sp>
        <p:nvSpPr>
          <p:cNvPr id="342" name="Google Shape;342;p48"/>
          <p:cNvSpPr txBox="1"/>
          <p:nvPr/>
        </p:nvSpPr>
        <p:spPr>
          <a:xfrm>
            <a:off x="9161830" y="2781695"/>
            <a:ext cx="2382000" cy="19389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400" b="1" i="0" u="none" strike="noStrike" cap="none" dirty="0" err="1">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Ruolo</a:t>
            </a:r>
            <a:r>
              <a:rPr lang="en-US" sz="24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r>
              <a:rPr lang="en-US" sz="2400" b="1" i="0" u="none" strike="noStrike" cap="none" dirty="0" err="1">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dell'impatto</a:t>
            </a:r>
            <a:r>
              <a:rPr lang="en-US" sz="24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r>
              <a:rPr lang="en-US" sz="2400" b="1" i="0" u="none" strike="noStrike" cap="none" dirty="0" err="1">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umano</a:t>
            </a:r>
            <a:r>
              <a:rPr lang="en-US" sz="24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r>
              <a:rPr lang="en-US" sz="2400" b="1" i="0" u="none" strike="noStrike" cap="none" dirty="0" err="1">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sulla</a:t>
            </a:r>
            <a:r>
              <a:rPr lang="en-US" sz="24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r>
              <a:rPr lang="en-US" sz="2400" b="1" i="0" u="none" strike="noStrike" cap="none" dirty="0" err="1">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diversità</a:t>
            </a:r>
            <a:r>
              <a:rPr lang="en-US" sz="24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del </a:t>
            </a:r>
            <a:r>
              <a:rPr lang="en-US" sz="2400" b="1" i="0" u="none" strike="noStrike" cap="none" dirty="0" err="1">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paesaggio</a:t>
            </a:r>
            <a:endParaRPr sz="2400" dirty="0">
              <a:latin typeface="Calibri" panose="020F0502020204030204" pitchFamily="34" charset="0"/>
              <a:ea typeface="Calibri" panose="020F0502020204030204" pitchFamily="34" charset="0"/>
              <a:cs typeface="Calibri" panose="020F0502020204030204" pitchFamily="34" charset="0"/>
            </a:endParaRPr>
          </a:p>
        </p:txBody>
      </p:sp>
      <p:sp>
        <p:nvSpPr>
          <p:cNvPr id="343" name="Google Shape;343;p48"/>
          <p:cNvSpPr/>
          <p:nvPr/>
        </p:nvSpPr>
        <p:spPr>
          <a:xfrm>
            <a:off x="6293905" y="2460819"/>
            <a:ext cx="2620592" cy="2619801"/>
          </a:xfrm>
          <a:custGeom>
            <a:avLst/>
            <a:gdLst/>
            <a:ahLst/>
            <a:cxnLst/>
            <a:rect l="l" t="t" r="r" b="b"/>
            <a:pathLst>
              <a:path w="4425" h="4230" extrusionOk="0">
                <a:moveTo>
                  <a:pt x="355" y="2797"/>
                </a:moveTo>
                <a:lnTo>
                  <a:pt x="355" y="2797"/>
                </a:lnTo>
                <a:cubicBezTo>
                  <a:pt x="427" y="2909"/>
                  <a:pt x="503" y="3017"/>
                  <a:pt x="579" y="3123"/>
                </a:cubicBezTo>
                <a:lnTo>
                  <a:pt x="579" y="3123"/>
                </a:lnTo>
                <a:cubicBezTo>
                  <a:pt x="597" y="3144"/>
                  <a:pt x="617" y="3164"/>
                  <a:pt x="637" y="3184"/>
                </a:cubicBezTo>
                <a:lnTo>
                  <a:pt x="637" y="3184"/>
                </a:lnTo>
                <a:cubicBezTo>
                  <a:pt x="657" y="3204"/>
                  <a:pt x="677" y="3224"/>
                  <a:pt x="698" y="3243"/>
                </a:cubicBezTo>
                <a:lnTo>
                  <a:pt x="698" y="3243"/>
                </a:lnTo>
                <a:cubicBezTo>
                  <a:pt x="723" y="3266"/>
                  <a:pt x="748" y="3288"/>
                  <a:pt x="774" y="3310"/>
                </a:cubicBezTo>
                <a:lnTo>
                  <a:pt x="774" y="3310"/>
                </a:lnTo>
                <a:cubicBezTo>
                  <a:pt x="925" y="3444"/>
                  <a:pt x="1096" y="3578"/>
                  <a:pt x="1279" y="3695"/>
                </a:cubicBezTo>
                <a:lnTo>
                  <a:pt x="1279" y="3695"/>
                </a:lnTo>
                <a:cubicBezTo>
                  <a:pt x="1309" y="3715"/>
                  <a:pt x="1341" y="3734"/>
                  <a:pt x="1372" y="3752"/>
                </a:cubicBezTo>
                <a:lnTo>
                  <a:pt x="1372" y="3752"/>
                </a:lnTo>
                <a:cubicBezTo>
                  <a:pt x="1830" y="4044"/>
                  <a:pt x="2426" y="4229"/>
                  <a:pt x="2947" y="4061"/>
                </a:cubicBezTo>
                <a:lnTo>
                  <a:pt x="2947" y="4061"/>
                </a:lnTo>
                <a:cubicBezTo>
                  <a:pt x="2979" y="4050"/>
                  <a:pt x="3012" y="4038"/>
                  <a:pt x="3043" y="4025"/>
                </a:cubicBezTo>
                <a:lnTo>
                  <a:pt x="3043" y="4025"/>
                </a:lnTo>
                <a:cubicBezTo>
                  <a:pt x="3879" y="3747"/>
                  <a:pt x="4249" y="2936"/>
                  <a:pt x="4418" y="2174"/>
                </a:cubicBezTo>
                <a:lnTo>
                  <a:pt x="4418" y="2174"/>
                </a:lnTo>
                <a:cubicBezTo>
                  <a:pt x="4419" y="2150"/>
                  <a:pt x="4420" y="2127"/>
                  <a:pt x="4422" y="2104"/>
                </a:cubicBezTo>
                <a:lnTo>
                  <a:pt x="4422" y="2104"/>
                </a:lnTo>
                <a:cubicBezTo>
                  <a:pt x="4424" y="2057"/>
                  <a:pt x="4424"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8" y="0"/>
                  <a:pt x="1911" y="101"/>
                </a:cubicBezTo>
                <a:lnTo>
                  <a:pt x="1911" y="101"/>
                </a:lnTo>
                <a:cubicBezTo>
                  <a:pt x="1875" y="110"/>
                  <a:pt x="1840" y="120"/>
                  <a:pt x="1806" y="131"/>
                </a:cubicBezTo>
                <a:lnTo>
                  <a:pt x="1806" y="131"/>
                </a:lnTo>
                <a:cubicBezTo>
                  <a:pt x="1347" y="270"/>
                  <a:pt x="939" y="522"/>
                  <a:pt x="683" y="919"/>
                </a:cubicBezTo>
                <a:lnTo>
                  <a:pt x="683" y="919"/>
                </a:lnTo>
                <a:cubicBezTo>
                  <a:pt x="322" y="1468"/>
                  <a:pt x="0" y="2161"/>
                  <a:pt x="343" y="2767"/>
                </a:cubicBezTo>
                <a:lnTo>
                  <a:pt x="343" y="2767"/>
                </a:lnTo>
                <a:cubicBezTo>
                  <a:pt x="347" y="2777"/>
                  <a:pt x="351" y="2787"/>
                  <a:pt x="355" y="2797"/>
                </a:cubicBezTo>
              </a:path>
            </a:pathLst>
          </a:custGeom>
          <a:noFill/>
          <a:ln w="9525" cap="flat" cmpd="sng">
            <a:solidFill>
              <a:srgbClr val="75A94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41296C"/>
              </a:solidFill>
              <a:latin typeface="Calibri"/>
              <a:ea typeface="Calibri"/>
              <a:cs typeface="Calibri"/>
              <a:sym typeface="Calibri"/>
            </a:endParaRPr>
          </a:p>
        </p:txBody>
      </p:sp>
      <p:sp>
        <p:nvSpPr>
          <p:cNvPr id="344" name="Google Shape;344;p48"/>
          <p:cNvSpPr/>
          <p:nvPr/>
        </p:nvSpPr>
        <p:spPr>
          <a:xfrm>
            <a:off x="6401619" y="2530065"/>
            <a:ext cx="2620592" cy="2619798"/>
          </a:xfrm>
          <a:custGeom>
            <a:avLst/>
            <a:gdLst/>
            <a:ahLst/>
            <a:cxnLst/>
            <a:rect l="l" t="t" r="r" b="b"/>
            <a:pathLst>
              <a:path w="4425" h="4230" extrusionOk="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8" y="941"/>
                  <a:pt x="774" y="919"/>
                </a:cubicBezTo>
                <a:lnTo>
                  <a:pt x="774" y="919"/>
                </a:lnTo>
                <a:cubicBezTo>
                  <a:pt x="925" y="785"/>
                  <a:pt x="1096" y="651"/>
                  <a:pt x="1279" y="534"/>
                </a:cubicBezTo>
                <a:lnTo>
                  <a:pt x="1279" y="534"/>
                </a:lnTo>
                <a:cubicBezTo>
                  <a:pt x="1309" y="514"/>
                  <a:pt x="1341" y="496"/>
                  <a:pt x="1372" y="477"/>
                </a:cubicBezTo>
                <a:lnTo>
                  <a:pt x="1372" y="477"/>
                </a:lnTo>
                <a:cubicBezTo>
                  <a:pt x="1830" y="185"/>
                  <a:pt x="2426" y="0"/>
                  <a:pt x="2947" y="168"/>
                </a:cubicBezTo>
                <a:lnTo>
                  <a:pt x="2947" y="168"/>
                </a:lnTo>
                <a:cubicBezTo>
                  <a:pt x="2979" y="179"/>
                  <a:pt x="3012" y="191"/>
                  <a:pt x="3043" y="204"/>
                </a:cubicBezTo>
                <a:lnTo>
                  <a:pt x="3043" y="204"/>
                </a:lnTo>
                <a:cubicBezTo>
                  <a:pt x="3879" y="482"/>
                  <a:pt x="4249" y="1293"/>
                  <a:pt x="4418" y="2055"/>
                </a:cubicBezTo>
                <a:lnTo>
                  <a:pt x="4418" y="2055"/>
                </a:lnTo>
                <a:cubicBezTo>
                  <a:pt x="4419" y="2078"/>
                  <a:pt x="4420" y="2101"/>
                  <a:pt x="4422" y="2124"/>
                </a:cubicBezTo>
                <a:lnTo>
                  <a:pt x="4422" y="2124"/>
                </a:lnTo>
                <a:cubicBezTo>
                  <a:pt x="4424" y="2171"/>
                  <a:pt x="4424"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5" y="4212"/>
                  <a:pt x="2299" y="4229"/>
                  <a:pt x="1911" y="4129"/>
                </a:cubicBezTo>
                <a:lnTo>
                  <a:pt x="1911" y="4129"/>
                </a:lnTo>
                <a:cubicBezTo>
                  <a:pt x="1875" y="4120"/>
                  <a:pt x="1840" y="4109"/>
                  <a:pt x="1806" y="4098"/>
                </a:cubicBezTo>
                <a:lnTo>
                  <a:pt x="1806" y="4098"/>
                </a:lnTo>
                <a:cubicBezTo>
                  <a:pt x="1347" y="3960"/>
                  <a:pt x="939" y="3708"/>
                  <a:pt x="683" y="3311"/>
                </a:cubicBezTo>
                <a:lnTo>
                  <a:pt x="683" y="3311"/>
                </a:lnTo>
                <a:cubicBezTo>
                  <a:pt x="322" y="2761"/>
                  <a:pt x="0" y="2068"/>
                  <a:pt x="343" y="1462"/>
                </a:cubicBezTo>
                <a:lnTo>
                  <a:pt x="343" y="1462"/>
                </a:lnTo>
                <a:cubicBezTo>
                  <a:pt x="347" y="1452"/>
                  <a:pt x="351" y="1442"/>
                  <a:pt x="355" y="1432"/>
                </a:cubicBezTo>
              </a:path>
            </a:pathLst>
          </a:custGeom>
          <a:noFill/>
          <a:ln w="9525" cap="flat" cmpd="sng">
            <a:solidFill>
              <a:srgbClr val="75A94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41296C"/>
              </a:solidFill>
              <a:latin typeface="Calibri"/>
              <a:ea typeface="Calibri"/>
              <a:cs typeface="Calibri"/>
              <a:sym typeface="Calibri"/>
            </a:endParaRPr>
          </a:p>
        </p:txBody>
      </p:sp>
      <p:sp>
        <p:nvSpPr>
          <p:cNvPr id="345" name="Google Shape;345;p48"/>
          <p:cNvSpPr/>
          <p:nvPr/>
        </p:nvSpPr>
        <p:spPr>
          <a:xfrm>
            <a:off x="6463170" y="2514677"/>
            <a:ext cx="2620592" cy="2619798"/>
          </a:xfrm>
          <a:custGeom>
            <a:avLst/>
            <a:gdLst/>
            <a:ahLst/>
            <a:cxnLst/>
            <a:rect l="l" t="t" r="r" b="b"/>
            <a:pathLst>
              <a:path w="4422" h="4227" extrusionOk="0">
                <a:moveTo>
                  <a:pt x="4065" y="2794"/>
                </a:moveTo>
                <a:lnTo>
                  <a:pt x="4065" y="2794"/>
                </a:lnTo>
                <a:cubicBezTo>
                  <a:pt x="3994" y="2906"/>
                  <a:pt x="3918" y="3015"/>
                  <a:pt x="3842" y="3121"/>
                </a:cubicBezTo>
                <a:lnTo>
                  <a:pt x="3842" y="3121"/>
                </a:lnTo>
                <a:cubicBezTo>
                  <a:pt x="3824" y="3142"/>
                  <a:pt x="3804"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2" y="3712"/>
                  <a:pt x="3080" y="3731"/>
                  <a:pt x="3049" y="3750"/>
                </a:cubicBezTo>
                <a:lnTo>
                  <a:pt x="3049" y="3750"/>
                </a:lnTo>
                <a:cubicBezTo>
                  <a:pt x="2592" y="4041"/>
                  <a:pt x="1997" y="4226"/>
                  <a:pt x="1476" y="4057"/>
                </a:cubicBezTo>
                <a:lnTo>
                  <a:pt x="1476" y="4057"/>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4" y="239"/>
                </a:cubicBezTo>
                <a:lnTo>
                  <a:pt x="1214" y="239"/>
                </a:lnTo>
                <a:cubicBezTo>
                  <a:pt x="1247" y="224"/>
                  <a:pt x="1280" y="210"/>
                  <a:pt x="1313" y="197"/>
                </a:cubicBezTo>
                <a:lnTo>
                  <a:pt x="1313" y="197"/>
                </a:lnTo>
                <a:cubicBezTo>
                  <a:pt x="1707" y="16"/>
                  <a:pt x="2123" y="0"/>
                  <a:pt x="2511" y="100"/>
                </a:cubicBezTo>
                <a:lnTo>
                  <a:pt x="2511" y="100"/>
                </a:lnTo>
                <a:cubicBezTo>
                  <a:pt x="2546" y="109"/>
                  <a:pt x="2581" y="119"/>
                  <a:pt x="2616" y="130"/>
                </a:cubicBezTo>
                <a:lnTo>
                  <a:pt x="2616" y="130"/>
                </a:lnTo>
                <a:cubicBezTo>
                  <a:pt x="3074" y="268"/>
                  <a:pt x="3482" y="521"/>
                  <a:pt x="3738" y="917"/>
                </a:cubicBezTo>
                <a:lnTo>
                  <a:pt x="3738" y="917"/>
                </a:lnTo>
                <a:cubicBezTo>
                  <a:pt x="4098" y="1467"/>
                  <a:pt x="4421" y="2159"/>
                  <a:pt x="4078" y="2765"/>
                </a:cubicBezTo>
                <a:lnTo>
                  <a:pt x="4078" y="2765"/>
                </a:lnTo>
                <a:cubicBezTo>
                  <a:pt x="4074" y="2775"/>
                  <a:pt x="4069" y="2785"/>
                  <a:pt x="4065" y="2794"/>
                </a:cubicBezTo>
              </a:path>
            </a:pathLst>
          </a:custGeom>
          <a:solidFill>
            <a:srgbClr val="C3DCAE"/>
          </a:solidFill>
          <a:ln w="9525" cap="flat" cmpd="sng">
            <a:solidFill>
              <a:srgbClr val="75A94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41296C"/>
              </a:solidFill>
              <a:latin typeface="Calibri"/>
              <a:ea typeface="Calibri"/>
              <a:cs typeface="Calibri"/>
              <a:sym typeface="Calibri"/>
            </a:endParaRPr>
          </a:p>
        </p:txBody>
      </p:sp>
      <p:sp>
        <p:nvSpPr>
          <p:cNvPr id="346" name="Google Shape;346;p48"/>
          <p:cNvSpPr txBox="1"/>
          <p:nvPr/>
        </p:nvSpPr>
        <p:spPr>
          <a:xfrm>
            <a:off x="6456709" y="3212855"/>
            <a:ext cx="2444085" cy="1200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400" b="1" i="0" u="none" strike="noStrike" cap="none" dirty="0" err="1">
                <a:solidFill>
                  <a:srgbClr val="000000"/>
                </a:solidFill>
                <a:latin typeface="Calibri"/>
                <a:ea typeface="Calibri"/>
                <a:cs typeface="Calibri"/>
                <a:sym typeface="Calibri"/>
              </a:rPr>
              <a:t>Conservazione</a:t>
            </a:r>
            <a:r>
              <a:rPr lang="en-US" sz="2400" b="1" i="0" u="none" strike="noStrike" cap="none" dirty="0">
                <a:solidFill>
                  <a:srgbClr val="000000"/>
                </a:solidFill>
                <a:latin typeface="Calibri"/>
                <a:ea typeface="Calibri"/>
                <a:cs typeface="Calibri"/>
                <a:sym typeface="Calibri"/>
              </a:rPr>
              <a:t> del </a:t>
            </a:r>
            <a:r>
              <a:rPr lang="en-US" sz="2400" b="1" i="0" u="none" strike="noStrike" cap="none" dirty="0" err="1">
                <a:solidFill>
                  <a:srgbClr val="000000"/>
                </a:solidFill>
                <a:latin typeface="Calibri"/>
                <a:ea typeface="Calibri"/>
                <a:cs typeface="Calibri"/>
                <a:sym typeface="Calibri"/>
              </a:rPr>
              <a:t>paesaggio</a:t>
            </a:r>
            <a:r>
              <a:rPr lang="en-US" sz="2400" b="1" i="0" u="none" strike="noStrike" cap="none" dirty="0">
                <a:solidFill>
                  <a:srgbClr val="000000"/>
                </a:solidFill>
                <a:latin typeface="Calibri"/>
                <a:ea typeface="Calibri"/>
                <a:cs typeface="Calibri"/>
                <a:sym typeface="Calibri"/>
              </a:rPr>
              <a:t> e </a:t>
            </a:r>
            <a:r>
              <a:rPr lang="en-US" sz="2400" b="1" i="0" u="none" strike="noStrike" cap="none" dirty="0" err="1">
                <a:solidFill>
                  <a:srgbClr val="000000"/>
                </a:solidFill>
                <a:latin typeface="Calibri"/>
                <a:ea typeface="Calibri"/>
                <a:cs typeface="Calibri"/>
                <a:sym typeface="Calibri"/>
              </a:rPr>
              <a:t>sostenibilità</a:t>
            </a:r>
            <a:endParaRPr dirty="0"/>
          </a:p>
        </p:txBody>
      </p:sp>
      <p:pic>
        <p:nvPicPr>
          <p:cNvPr id="347" name="Google Shape;347;p48" descr="Badge 3 outline"/>
          <p:cNvPicPr preferRelativeResize="0"/>
          <p:nvPr/>
        </p:nvPicPr>
        <p:blipFill rotWithShape="1">
          <a:blip r:embed="rId3">
            <a:alphaModFix/>
          </a:blip>
          <a:srcRect/>
          <a:stretch/>
        </p:blipFill>
        <p:spPr>
          <a:xfrm>
            <a:off x="6161449" y="1914826"/>
            <a:ext cx="914400" cy="914400"/>
          </a:xfrm>
          <a:prstGeom prst="rect">
            <a:avLst/>
          </a:prstGeom>
          <a:noFill/>
          <a:ln>
            <a:noFill/>
          </a:ln>
        </p:spPr>
      </p:pic>
      <p:pic>
        <p:nvPicPr>
          <p:cNvPr id="348" name="Google Shape;348;p48" descr="Badge 1 outline"/>
          <p:cNvPicPr preferRelativeResize="0"/>
          <p:nvPr/>
        </p:nvPicPr>
        <p:blipFill rotWithShape="1">
          <a:blip r:embed="rId4">
            <a:alphaModFix/>
          </a:blip>
          <a:srcRect/>
          <a:stretch/>
        </p:blipFill>
        <p:spPr>
          <a:xfrm>
            <a:off x="443894" y="1914826"/>
            <a:ext cx="914400" cy="914400"/>
          </a:xfrm>
          <a:prstGeom prst="rect">
            <a:avLst/>
          </a:prstGeom>
          <a:noFill/>
          <a:ln>
            <a:noFill/>
          </a:ln>
        </p:spPr>
      </p:pic>
      <p:pic>
        <p:nvPicPr>
          <p:cNvPr id="349" name="Google Shape;349;p48" descr="Badge outline"/>
          <p:cNvPicPr preferRelativeResize="0"/>
          <p:nvPr/>
        </p:nvPicPr>
        <p:blipFill rotWithShape="1">
          <a:blip r:embed="rId5">
            <a:alphaModFix/>
          </a:blip>
          <a:srcRect/>
          <a:stretch/>
        </p:blipFill>
        <p:spPr>
          <a:xfrm>
            <a:off x="3327350" y="1911777"/>
            <a:ext cx="914400" cy="914400"/>
          </a:xfrm>
          <a:prstGeom prst="rect">
            <a:avLst/>
          </a:prstGeom>
          <a:noFill/>
          <a:ln>
            <a:noFill/>
          </a:ln>
        </p:spPr>
      </p:pic>
      <p:pic>
        <p:nvPicPr>
          <p:cNvPr id="350" name="Google Shape;350;p48" descr="Badge 4 outline"/>
          <p:cNvPicPr preferRelativeResize="0"/>
          <p:nvPr/>
        </p:nvPicPr>
        <p:blipFill rotWithShape="1">
          <a:blip r:embed="rId6">
            <a:alphaModFix/>
          </a:blip>
          <a:srcRect/>
          <a:stretch/>
        </p:blipFill>
        <p:spPr>
          <a:xfrm>
            <a:off x="8793263" y="1907132"/>
            <a:ext cx="914400" cy="9144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49"/>
          <p:cNvSpPr txBox="1">
            <a:spLocks noGrp="1"/>
          </p:cNvSpPr>
          <p:nvPr>
            <p:ph type="body" idx="1"/>
          </p:nvPr>
        </p:nvSpPr>
        <p:spPr>
          <a:xfrm>
            <a:off x="428624" y="1367961"/>
            <a:ext cx="11382375" cy="4369164"/>
          </a:xfrm>
          <a:prstGeom prst="rect">
            <a:avLst/>
          </a:prstGeom>
          <a:noFill/>
          <a:ln>
            <a:noFill/>
          </a:ln>
        </p:spPr>
        <p:txBody>
          <a:bodyPr spcFirstLastPara="1" wrap="square" lIns="91425" tIns="45700" rIns="91425" bIns="45700" anchor="t" anchorCtr="0">
            <a:noAutofit/>
          </a:bodyPr>
          <a:lstStyle/>
          <a:p>
            <a:pPr marL="457200" lvl="0" indent="0" algn="l" rtl="0">
              <a:lnSpc>
                <a:spcPct val="90000"/>
              </a:lnSpc>
              <a:spcBef>
                <a:spcPts val="1000"/>
              </a:spcBef>
              <a:spcAft>
                <a:spcPts val="0"/>
              </a:spcAft>
              <a:buSzPts val="2400"/>
              <a:buNone/>
            </a:pPr>
            <a:r>
              <a:rPr lang="en-US" b="1" i="0" dirty="0" err="1">
                <a:highlight>
                  <a:srgbClr val="8DC641"/>
                </a:highlight>
                <a:latin typeface="Calibri"/>
                <a:ea typeface="Calibri"/>
                <a:cs typeface="Calibri"/>
                <a:sym typeface="Calibri"/>
              </a:rPr>
              <a:t>Esplorare</a:t>
            </a:r>
            <a:r>
              <a:rPr lang="en-US" b="1" i="0" dirty="0">
                <a:highlight>
                  <a:srgbClr val="8DC641"/>
                </a:highlight>
                <a:latin typeface="Calibri"/>
                <a:ea typeface="Calibri"/>
                <a:cs typeface="Calibri"/>
                <a:sym typeface="Calibri"/>
              </a:rPr>
              <a:t> </a:t>
            </a:r>
            <a:r>
              <a:rPr lang="en-US" b="1" i="0" dirty="0" err="1">
                <a:highlight>
                  <a:srgbClr val="8DC641"/>
                </a:highlight>
                <a:latin typeface="Calibri"/>
                <a:ea typeface="Calibri"/>
                <a:cs typeface="Calibri"/>
                <a:sym typeface="Calibri"/>
              </a:rPr>
              <a:t>i</a:t>
            </a:r>
            <a:r>
              <a:rPr lang="en-US" b="1" i="0" dirty="0">
                <a:highlight>
                  <a:srgbClr val="8DC641"/>
                </a:highlight>
                <a:latin typeface="Calibri"/>
                <a:ea typeface="Calibri"/>
                <a:cs typeface="Calibri"/>
                <a:sym typeface="Calibri"/>
              </a:rPr>
              <a:t> </a:t>
            </a:r>
            <a:r>
              <a:rPr lang="en-US" b="1" i="0" dirty="0" err="1">
                <a:highlight>
                  <a:srgbClr val="8DC641"/>
                </a:highlight>
                <a:latin typeface="Calibri"/>
                <a:ea typeface="Calibri"/>
                <a:cs typeface="Calibri"/>
                <a:sym typeface="Calibri"/>
              </a:rPr>
              <a:t>flussi</a:t>
            </a:r>
            <a:r>
              <a:rPr lang="en-US" b="1" i="0" dirty="0">
                <a:highlight>
                  <a:srgbClr val="8DC641"/>
                </a:highlight>
                <a:latin typeface="Calibri"/>
                <a:ea typeface="Calibri"/>
                <a:cs typeface="Calibri"/>
                <a:sym typeface="Calibri"/>
              </a:rPr>
              <a:t> </a:t>
            </a:r>
            <a:r>
              <a:rPr lang="en-US" b="1" i="0" dirty="0" err="1">
                <a:highlight>
                  <a:srgbClr val="8DC641"/>
                </a:highlight>
                <a:latin typeface="Calibri"/>
                <a:ea typeface="Calibri"/>
                <a:cs typeface="Calibri"/>
                <a:sym typeface="Calibri"/>
              </a:rPr>
              <a:t>ecologici</a:t>
            </a:r>
            <a:r>
              <a:rPr lang="en-US" b="1" i="0" dirty="0">
                <a:highlight>
                  <a:srgbClr val="8DC641"/>
                </a:highlight>
                <a:latin typeface="Calibri"/>
                <a:ea typeface="Calibri"/>
                <a:cs typeface="Calibri"/>
                <a:sym typeface="Calibri"/>
              </a:rPr>
              <a:t>: </a:t>
            </a:r>
            <a:r>
              <a:rPr lang="en-US" b="0" i="0" dirty="0" err="1">
                <a:latin typeface="Calibri"/>
                <a:ea typeface="Calibri"/>
                <a:cs typeface="Calibri"/>
                <a:sym typeface="Calibri"/>
              </a:rPr>
              <a:t>Immaginate</a:t>
            </a:r>
            <a:r>
              <a:rPr lang="en-US" b="0" i="0" dirty="0">
                <a:latin typeface="Calibri"/>
                <a:ea typeface="Calibri"/>
                <a:cs typeface="Calibri"/>
                <a:sym typeface="Calibri"/>
              </a:rPr>
              <a:t> il </a:t>
            </a:r>
            <a:r>
              <a:rPr lang="en-US" b="0" i="0" dirty="0" err="1">
                <a:latin typeface="Calibri"/>
                <a:ea typeface="Calibri"/>
                <a:cs typeface="Calibri"/>
                <a:sym typeface="Calibri"/>
              </a:rPr>
              <a:t>paesaggio</a:t>
            </a:r>
            <a:r>
              <a:rPr lang="en-US" b="0" i="0" dirty="0">
                <a:latin typeface="Calibri"/>
                <a:ea typeface="Calibri"/>
                <a:cs typeface="Calibri"/>
                <a:sym typeface="Calibri"/>
              </a:rPr>
              <a:t> </a:t>
            </a:r>
            <a:r>
              <a:rPr lang="en-US" b="0" i="0" dirty="0" err="1">
                <a:latin typeface="Calibri"/>
                <a:ea typeface="Calibri"/>
                <a:cs typeface="Calibri"/>
                <a:sym typeface="Calibri"/>
              </a:rPr>
              <a:t>agricolo</a:t>
            </a:r>
            <a:r>
              <a:rPr lang="en-US" b="0" i="0" dirty="0">
                <a:latin typeface="Calibri"/>
                <a:ea typeface="Calibri"/>
                <a:cs typeface="Calibri"/>
                <a:sym typeface="Calibri"/>
              </a:rPr>
              <a:t> come un </a:t>
            </a:r>
            <a:r>
              <a:rPr lang="en-US" b="0" i="0" dirty="0" err="1">
                <a:latin typeface="Calibri"/>
                <a:ea typeface="Calibri"/>
                <a:cs typeface="Calibri"/>
                <a:sym typeface="Calibri"/>
              </a:rPr>
              <a:t>mosaico</a:t>
            </a:r>
            <a:r>
              <a:rPr lang="en-US" b="0" i="0" dirty="0">
                <a:latin typeface="Calibri"/>
                <a:ea typeface="Calibri"/>
                <a:cs typeface="Calibri"/>
                <a:sym typeface="Calibri"/>
              </a:rPr>
              <a:t> </a:t>
            </a:r>
            <a:r>
              <a:rPr lang="en-US" b="0" i="0" dirty="0" err="1">
                <a:latin typeface="Calibri"/>
                <a:ea typeface="Calibri"/>
                <a:cs typeface="Calibri"/>
                <a:sym typeface="Calibri"/>
              </a:rPr>
              <a:t>vivente</a:t>
            </a:r>
            <a:r>
              <a:rPr lang="en-US" b="0" i="0" dirty="0">
                <a:latin typeface="Calibri"/>
                <a:ea typeface="Calibri"/>
                <a:cs typeface="Calibri"/>
                <a:sym typeface="Calibri"/>
              </a:rPr>
              <a:t> e </a:t>
            </a:r>
            <a:r>
              <a:rPr lang="en-US" dirty="0" err="1"/>
              <a:t>cercate</a:t>
            </a:r>
            <a:r>
              <a:rPr lang="en-US" dirty="0"/>
              <a:t> di </a:t>
            </a:r>
            <a:r>
              <a:rPr lang="en-US" b="0" i="0" dirty="0" err="1">
                <a:latin typeface="Calibri"/>
                <a:ea typeface="Calibri"/>
                <a:cs typeface="Calibri"/>
                <a:sym typeface="Calibri"/>
              </a:rPr>
              <a:t>approfondire</a:t>
            </a:r>
            <a:r>
              <a:rPr lang="en-US" b="0" i="0" dirty="0">
                <a:latin typeface="Calibri"/>
                <a:ea typeface="Calibri"/>
                <a:cs typeface="Calibri"/>
                <a:sym typeface="Calibri"/>
              </a:rPr>
              <a:t> le </a:t>
            </a:r>
            <a:r>
              <a:rPr lang="en-US" b="0" i="0" dirty="0" err="1">
                <a:latin typeface="Calibri"/>
                <a:ea typeface="Calibri"/>
                <a:cs typeface="Calibri"/>
                <a:sym typeface="Calibri"/>
              </a:rPr>
              <a:t>dinamiche</a:t>
            </a:r>
            <a:r>
              <a:rPr lang="en-US" b="0" i="0" dirty="0">
                <a:latin typeface="Calibri"/>
                <a:ea typeface="Calibri"/>
                <a:cs typeface="Calibri"/>
                <a:sym typeface="Calibri"/>
              </a:rPr>
              <a:t> </a:t>
            </a:r>
            <a:r>
              <a:rPr lang="en-US" b="0" i="0" dirty="0" err="1">
                <a:latin typeface="Calibri"/>
                <a:ea typeface="Calibri"/>
                <a:cs typeface="Calibri"/>
                <a:sym typeface="Calibri"/>
              </a:rPr>
              <a:t>sfumate</a:t>
            </a:r>
            <a:r>
              <a:rPr lang="en-US" b="0" i="0" dirty="0">
                <a:latin typeface="Calibri"/>
                <a:ea typeface="Calibri"/>
                <a:cs typeface="Calibri"/>
                <a:sym typeface="Calibri"/>
              </a:rPr>
              <a:t> </a:t>
            </a:r>
            <a:r>
              <a:rPr lang="en-US" b="0" i="0" dirty="0" err="1">
                <a:latin typeface="Calibri"/>
                <a:ea typeface="Calibri"/>
                <a:cs typeface="Calibri"/>
                <a:sym typeface="Calibri"/>
              </a:rPr>
              <a:t>dei</a:t>
            </a:r>
            <a:r>
              <a:rPr lang="en-US" b="0" i="0" dirty="0">
                <a:latin typeface="Calibri"/>
                <a:ea typeface="Calibri"/>
                <a:cs typeface="Calibri"/>
                <a:sym typeface="Calibri"/>
              </a:rPr>
              <a:t> </a:t>
            </a:r>
            <a:r>
              <a:rPr lang="en-US" b="0" i="0" dirty="0" err="1">
                <a:latin typeface="Calibri"/>
                <a:ea typeface="Calibri"/>
                <a:cs typeface="Calibri"/>
                <a:sym typeface="Calibri"/>
              </a:rPr>
              <a:t>flussi</a:t>
            </a:r>
            <a:r>
              <a:rPr lang="en-US" b="0" i="0" dirty="0">
                <a:latin typeface="Calibri"/>
                <a:ea typeface="Calibri"/>
                <a:cs typeface="Calibri"/>
                <a:sym typeface="Calibri"/>
              </a:rPr>
              <a:t> </a:t>
            </a:r>
            <a:r>
              <a:rPr lang="en-US" b="0" i="0" dirty="0" err="1">
                <a:latin typeface="Calibri"/>
                <a:ea typeface="Calibri"/>
                <a:cs typeface="Calibri"/>
                <a:sym typeface="Calibri"/>
              </a:rPr>
              <a:t>ecologici</a:t>
            </a:r>
            <a:r>
              <a:rPr lang="en-US" b="0" i="0" dirty="0">
                <a:latin typeface="Calibri"/>
                <a:ea typeface="Calibri"/>
                <a:cs typeface="Calibri"/>
                <a:sym typeface="Calibri"/>
              </a:rPr>
              <a:t>, </a:t>
            </a:r>
            <a:r>
              <a:rPr lang="en-US" b="0" i="0" dirty="0" err="1">
                <a:latin typeface="Calibri"/>
                <a:ea typeface="Calibri"/>
                <a:cs typeface="Calibri"/>
                <a:sym typeface="Calibri"/>
              </a:rPr>
              <a:t>che</a:t>
            </a:r>
            <a:r>
              <a:rPr lang="en-US" b="0" i="0" dirty="0">
                <a:latin typeface="Calibri"/>
                <a:ea typeface="Calibri"/>
                <a:cs typeface="Calibri"/>
                <a:sym typeface="Calibri"/>
              </a:rPr>
              <a:t> </a:t>
            </a:r>
            <a:r>
              <a:rPr lang="en-US" b="0" i="0" dirty="0" err="1">
                <a:latin typeface="Calibri"/>
                <a:ea typeface="Calibri"/>
                <a:cs typeface="Calibri"/>
                <a:sym typeface="Calibri"/>
              </a:rPr>
              <a:t>collegano</a:t>
            </a:r>
            <a:r>
              <a:rPr lang="en-US" b="0" i="0" dirty="0">
                <a:latin typeface="Calibri"/>
                <a:ea typeface="Calibri"/>
                <a:cs typeface="Calibri"/>
                <a:sym typeface="Calibri"/>
              </a:rPr>
              <a:t> in modo </a:t>
            </a:r>
            <a:r>
              <a:rPr lang="en-US" b="0" i="0" dirty="0" err="1">
                <a:latin typeface="Calibri"/>
                <a:ea typeface="Calibri"/>
                <a:cs typeface="Calibri"/>
                <a:sym typeface="Calibri"/>
              </a:rPr>
              <a:t>intricato</a:t>
            </a:r>
            <a:r>
              <a:rPr lang="en-US" b="0" i="0" dirty="0">
                <a:latin typeface="Calibri"/>
                <a:ea typeface="Calibri"/>
                <a:cs typeface="Calibri"/>
                <a:sym typeface="Calibri"/>
              </a:rPr>
              <a:t> </a:t>
            </a:r>
            <a:r>
              <a:rPr lang="en-US" b="0" i="0" dirty="0" err="1">
                <a:latin typeface="Calibri"/>
                <a:ea typeface="Calibri"/>
                <a:cs typeface="Calibri"/>
                <a:sym typeface="Calibri"/>
              </a:rPr>
              <a:t>aspetti</a:t>
            </a:r>
            <a:r>
              <a:rPr lang="en-US" b="0" i="0" dirty="0">
                <a:latin typeface="Calibri"/>
                <a:ea typeface="Calibri"/>
                <a:cs typeface="Calibri"/>
                <a:sym typeface="Calibri"/>
              </a:rPr>
              <a:t> </a:t>
            </a:r>
            <a:r>
              <a:rPr lang="en-US" dirty="0" err="1"/>
              <a:t>contrastanti</a:t>
            </a:r>
            <a:r>
              <a:rPr lang="en-US" dirty="0"/>
              <a:t> </a:t>
            </a:r>
            <a:r>
              <a:rPr lang="en-US" dirty="0" err="1"/>
              <a:t>della</a:t>
            </a:r>
            <a:r>
              <a:rPr lang="en-US" dirty="0"/>
              <a:t> </a:t>
            </a:r>
            <a:r>
              <a:rPr lang="en-US" b="0" i="0" dirty="0" err="1">
                <a:latin typeface="Calibri"/>
                <a:ea typeface="Calibri"/>
                <a:cs typeface="Calibri"/>
                <a:sym typeface="Calibri"/>
              </a:rPr>
              <a:t>vostra</a:t>
            </a:r>
            <a:r>
              <a:rPr lang="en-US" b="0" i="0" dirty="0">
                <a:latin typeface="Calibri"/>
                <a:ea typeface="Calibri"/>
                <a:cs typeface="Calibri"/>
                <a:sym typeface="Calibri"/>
              </a:rPr>
              <a:t> </a:t>
            </a:r>
            <a:r>
              <a:rPr lang="en-US" b="0" i="0" dirty="0" err="1">
                <a:latin typeface="Calibri"/>
                <a:ea typeface="Calibri"/>
                <a:cs typeface="Calibri"/>
                <a:sym typeface="Calibri"/>
              </a:rPr>
              <a:t>azienda</a:t>
            </a:r>
            <a:r>
              <a:rPr lang="en-US" b="0" i="0" dirty="0">
                <a:latin typeface="Calibri"/>
                <a:ea typeface="Calibri"/>
                <a:cs typeface="Calibri"/>
                <a:sym typeface="Calibri"/>
              </a:rPr>
              <a:t>.</a:t>
            </a:r>
            <a:endParaRPr dirty="0"/>
          </a:p>
          <a:p>
            <a:pPr marL="457200" lvl="0" indent="0" algn="l" rtl="0">
              <a:lnSpc>
                <a:spcPct val="90000"/>
              </a:lnSpc>
              <a:spcBef>
                <a:spcPts val="1000"/>
              </a:spcBef>
              <a:spcAft>
                <a:spcPts val="0"/>
              </a:spcAft>
              <a:buSzPts val="2400"/>
              <a:buNone/>
            </a:pPr>
            <a:r>
              <a:rPr lang="en-US" b="1" i="0" dirty="0">
                <a:highlight>
                  <a:srgbClr val="8DC641"/>
                </a:highlight>
                <a:latin typeface="Calibri"/>
                <a:ea typeface="Calibri"/>
                <a:cs typeface="Calibri"/>
                <a:sym typeface="Calibri"/>
              </a:rPr>
              <a:t>Una sinfonia di </a:t>
            </a:r>
            <a:r>
              <a:rPr lang="en-US" b="1" i="0" dirty="0" err="1">
                <a:highlight>
                  <a:srgbClr val="8DC641"/>
                </a:highlight>
                <a:latin typeface="Calibri"/>
                <a:ea typeface="Calibri"/>
                <a:cs typeface="Calibri"/>
                <a:sym typeface="Calibri"/>
              </a:rPr>
              <a:t>interconnessioni</a:t>
            </a:r>
            <a:r>
              <a:rPr lang="en-US" b="1" i="0" dirty="0">
                <a:highlight>
                  <a:srgbClr val="8DC641"/>
                </a:highlight>
                <a:latin typeface="Calibri"/>
                <a:ea typeface="Calibri"/>
                <a:cs typeface="Calibri"/>
                <a:sym typeface="Calibri"/>
              </a:rPr>
              <a:t>: </a:t>
            </a:r>
            <a:r>
              <a:rPr lang="en-US" b="0" i="0" dirty="0">
                <a:latin typeface="Calibri"/>
                <a:ea typeface="Calibri"/>
                <a:cs typeface="Calibri"/>
                <a:sym typeface="Calibri"/>
              </a:rPr>
              <a:t>Dai </a:t>
            </a:r>
            <a:r>
              <a:rPr lang="en-US" b="0" i="0" dirty="0" err="1">
                <a:latin typeface="Calibri"/>
                <a:ea typeface="Calibri"/>
                <a:cs typeface="Calibri"/>
                <a:sym typeface="Calibri"/>
              </a:rPr>
              <a:t>percorsi</a:t>
            </a:r>
            <a:r>
              <a:rPr lang="en-US" b="0" i="0" dirty="0">
                <a:latin typeface="Calibri"/>
                <a:ea typeface="Calibri"/>
                <a:cs typeface="Calibri"/>
                <a:sym typeface="Calibri"/>
              </a:rPr>
              <a:t> </a:t>
            </a:r>
            <a:r>
              <a:rPr lang="en-US" b="0" i="0" dirty="0" err="1">
                <a:latin typeface="Calibri"/>
                <a:ea typeface="Calibri"/>
                <a:cs typeface="Calibri"/>
                <a:sym typeface="Calibri"/>
              </a:rPr>
              <a:t>serpeggianti</a:t>
            </a:r>
            <a:r>
              <a:rPr lang="en-US" b="0" i="0" dirty="0">
                <a:latin typeface="Calibri"/>
                <a:ea typeface="Calibri"/>
                <a:cs typeface="Calibri"/>
                <a:sym typeface="Calibri"/>
              </a:rPr>
              <a:t> </a:t>
            </a:r>
            <a:r>
              <a:rPr lang="en-US" b="0" i="0" dirty="0" err="1">
                <a:latin typeface="Calibri"/>
                <a:ea typeface="Calibri"/>
                <a:cs typeface="Calibri"/>
                <a:sym typeface="Calibri"/>
              </a:rPr>
              <a:t>dell'acqua</a:t>
            </a:r>
            <a:r>
              <a:rPr lang="en-US" b="0" i="0" dirty="0">
                <a:latin typeface="Calibri"/>
                <a:ea typeface="Calibri"/>
                <a:cs typeface="Calibri"/>
                <a:sym typeface="Calibri"/>
              </a:rPr>
              <a:t> ai </a:t>
            </a:r>
            <a:r>
              <a:rPr lang="en-US" b="0" i="0" dirty="0" err="1">
                <a:latin typeface="Calibri"/>
                <a:ea typeface="Calibri"/>
                <a:cs typeface="Calibri"/>
                <a:sym typeface="Calibri"/>
              </a:rPr>
              <a:t>corridoi</a:t>
            </a:r>
            <a:r>
              <a:rPr lang="en-US" b="0" i="0" dirty="0">
                <a:latin typeface="Calibri"/>
                <a:ea typeface="Calibri"/>
                <a:cs typeface="Calibri"/>
                <a:sym typeface="Calibri"/>
              </a:rPr>
              <a:t> </a:t>
            </a:r>
            <a:r>
              <a:rPr lang="en-US" b="0" i="0" dirty="0" err="1">
                <a:latin typeface="Calibri"/>
                <a:ea typeface="Calibri"/>
                <a:cs typeface="Calibri"/>
                <a:sym typeface="Calibri"/>
              </a:rPr>
              <a:t>designati</a:t>
            </a:r>
            <a:r>
              <a:rPr lang="en-US" b="0" i="0" dirty="0">
                <a:latin typeface="Calibri"/>
                <a:ea typeface="Calibri"/>
                <a:cs typeface="Calibri"/>
                <a:sym typeface="Calibri"/>
              </a:rPr>
              <a:t> per la fauna </a:t>
            </a:r>
            <a:r>
              <a:rPr lang="en-US" b="0" i="0" dirty="0" err="1">
                <a:latin typeface="Calibri"/>
                <a:ea typeface="Calibri"/>
                <a:cs typeface="Calibri"/>
                <a:sym typeface="Calibri"/>
              </a:rPr>
              <a:t>selvatica</a:t>
            </a:r>
            <a:r>
              <a:rPr lang="en-US" b="0" i="0" dirty="0">
                <a:latin typeface="Calibri"/>
                <a:ea typeface="Calibri"/>
                <a:cs typeface="Calibri"/>
                <a:sym typeface="Calibri"/>
              </a:rPr>
              <a:t>, </a:t>
            </a:r>
            <a:r>
              <a:rPr lang="en-US" b="0" i="0" dirty="0" err="1">
                <a:latin typeface="Calibri"/>
                <a:ea typeface="Calibri"/>
                <a:cs typeface="Calibri"/>
                <a:sym typeface="Calibri"/>
              </a:rPr>
              <a:t>i</a:t>
            </a:r>
            <a:r>
              <a:rPr lang="en-US" b="0" i="0" dirty="0">
                <a:latin typeface="Calibri"/>
                <a:ea typeface="Calibri"/>
                <a:cs typeface="Calibri"/>
                <a:sym typeface="Calibri"/>
              </a:rPr>
              <a:t> </a:t>
            </a:r>
            <a:r>
              <a:rPr lang="en-US" b="0" i="0" dirty="0" err="1">
                <a:latin typeface="Calibri"/>
                <a:ea typeface="Calibri"/>
                <a:cs typeface="Calibri"/>
                <a:sym typeface="Calibri"/>
              </a:rPr>
              <a:t>flussi</a:t>
            </a:r>
            <a:r>
              <a:rPr lang="en-US" b="0" i="0" dirty="0">
                <a:latin typeface="Calibri"/>
                <a:ea typeface="Calibri"/>
                <a:cs typeface="Calibri"/>
                <a:sym typeface="Calibri"/>
              </a:rPr>
              <a:t> </a:t>
            </a:r>
            <a:r>
              <a:rPr lang="en-US" b="0" i="0" dirty="0" err="1">
                <a:latin typeface="Calibri"/>
                <a:ea typeface="Calibri"/>
                <a:cs typeface="Calibri"/>
                <a:sym typeface="Calibri"/>
              </a:rPr>
              <a:t>ecologici</a:t>
            </a:r>
            <a:r>
              <a:rPr lang="en-US" b="0" i="0" dirty="0">
                <a:latin typeface="Calibri"/>
                <a:ea typeface="Calibri"/>
                <a:cs typeface="Calibri"/>
                <a:sym typeface="Calibri"/>
              </a:rPr>
              <a:t> </a:t>
            </a:r>
            <a:r>
              <a:rPr lang="en-US" b="0" i="0" dirty="0" err="1">
                <a:latin typeface="Calibri"/>
                <a:ea typeface="Calibri"/>
                <a:cs typeface="Calibri"/>
                <a:sym typeface="Calibri"/>
              </a:rPr>
              <a:t>sono</a:t>
            </a:r>
            <a:r>
              <a:rPr lang="en-US" b="0" i="0" dirty="0">
                <a:latin typeface="Calibri"/>
                <a:ea typeface="Calibri"/>
                <a:cs typeface="Calibri"/>
                <a:sym typeface="Calibri"/>
              </a:rPr>
              <a:t> </a:t>
            </a:r>
            <a:r>
              <a:rPr lang="en-US" b="0" i="0" dirty="0" err="1">
                <a:latin typeface="Calibri"/>
                <a:ea typeface="Calibri"/>
                <a:cs typeface="Calibri"/>
                <a:sym typeface="Calibri"/>
              </a:rPr>
              <a:t>i</a:t>
            </a:r>
            <a:r>
              <a:rPr lang="en-US" b="0" i="0" dirty="0">
                <a:latin typeface="Calibri"/>
                <a:ea typeface="Calibri"/>
                <a:cs typeface="Calibri"/>
                <a:sym typeface="Calibri"/>
              </a:rPr>
              <a:t> </a:t>
            </a:r>
            <a:r>
              <a:rPr lang="en-US" b="0" i="0" dirty="0" err="1">
                <a:latin typeface="Calibri"/>
                <a:ea typeface="Calibri"/>
                <a:cs typeface="Calibri"/>
                <a:sym typeface="Calibri"/>
              </a:rPr>
              <a:t>fili</a:t>
            </a:r>
            <a:r>
              <a:rPr lang="en-US" b="0" i="0" dirty="0">
                <a:latin typeface="Calibri"/>
                <a:ea typeface="Calibri"/>
                <a:cs typeface="Calibri"/>
                <a:sym typeface="Calibri"/>
              </a:rPr>
              <a:t> </a:t>
            </a:r>
            <a:r>
              <a:rPr lang="en-US" b="0" i="0" dirty="0" err="1">
                <a:latin typeface="Calibri"/>
                <a:ea typeface="Calibri"/>
                <a:cs typeface="Calibri"/>
                <a:sym typeface="Calibri"/>
              </a:rPr>
              <a:t>intricati</a:t>
            </a:r>
            <a:r>
              <a:rPr lang="en-US" b="0" i="0" dirty="0">
                <a:latin typeface="Calibri"/>
                <a:ea typeface="Calibri"/>
                <a:cs typeface="Calibri"/>
                <a:sym typeface="Calibri"/>
              </a:rPr>
              <a:t> </a:t>
            </a:r>
            <a:r>
              <a:rPr lang="en-US" b="0" i="0" dirty="0" err="1">
                <a:latin typeface="Calibri"/>
                <a:ea typeface="Calibri"/>
                <a:cs typeface="Calibri"/>
                <a:sym typeface="Calibri"/>
              </a:rPr>
              <a:t>che</a:t>
            </a:r>
            <a:r>
              <a:rPr lang="en-US" b="0" i="0" dirty="0">
                <a:latin typeface="Calibri"/>
                <a:ea typeface="Calibri"/>
                <a:cs typeface="Calibri"/>
                <a:sym typeface="Calibri"/>
              </a:rPr>
              <a:t> </a:t>
            </a:r>
            <a:r>
              <a:rPr lang="en-US" b="0" i="0" dirty="0" err="1">
                <a:latin typeface="Calibri"/>
                <a:ea typeface="Calibri"/>
                <a:cs typeface="Calibri"/>
                <a:sym typeface="Calibri"/>
              </a:rPr>
              <a:t>tessono</a:t>
            </a:r>
            <a:r>
              <a:rPr lang="en-US" b="0" i="0" dirty="0">
                <a:latin typeface="Calibri"/>
                <a:ea typeface="Calibri"/>
                <a:cs typeface="Calibri"/>
                <a:sym typeface="Calibri"/>
              </a:rPr>
              <a:t> il </a:t>
            </a:r>
            <a:r>
              <a:rPr lang="en-US" b="0" i="0" dirty="0" err="1">
                <a:latin typeface="Calibri"/>
                <a:ea typeface="Calibri"/>
                <a:cs typeface="Calibri"/>
                <a:sym typeface="Calibri"/>
              </a:rPr>
              <a:t>tessuto</a:t>
            </a:r>
            <a:r>
              <a:rPr lang="en-US" b="0" i="0" dirty="0">
                <a:latin typeface="Calibri"/>
                <a:ea typeface="Calibri"/>
                <a:cs typeface="Calibri"/>
                <a:sym typeface="Calibri"/>
              </a:rPr>
              <a:t> del </a:t>
            </a:r>
            <a:r>
              <a:rPr lang="en-US" b="0" i="0" dirty="0" err="1">
                <a:latin typeface="Calibri"/>
                <a:ea typeface="Calibri"/>
                <a:cs typeface="Calibri"/>
                <a:sym typeface="Calibri"/>
              </a:rPr>
              <a:t>mosaico</a:t>
            </a:r>
            <a:r>
              <a:rPr lang="en-US" b="0" i="0" dirty="0">
                <a:latin typeface="Calibri"/>
                <a:ea typeface="Calibri"/>
                <a:cs typeface="Calibri"/>
                <a:sym typeface="Calibri"/>
              </a:rPr>
              <a:t> </a:t>
            </a:r>
            <a:r>
              <a:rPr lang="en-US" b="0" i="0" dirty="0" err="1">
                <a:latin typeface="Calibri"/>
                <a:ea typeface="Calibri"/>
                <a:cs typeface="Calibri"/>
                <a:sym typeface="Calibri"/>
              </a:rPr>
              <a:t>della</a:t>
            </a:r>
            <a:r>
              <a:rPr lang="en-US" b="0" i="0" dirty="0">
                <a:latin typeface="Calibri"/>
                <a:ea typeface="Calibri"/>
                <a:cs typeface="Calibri"/>
                <a:sym typeface="Calibri"/>
              </a:rPr>
              <a:t> </a:t>
            </a:r>
            <a:r>
              <a:rPr lang="en-US" b="0" i="0" dirty="0" err="1">
                <a:latin typeface="Calibri"/>
                <a:ea typeface="Calibri"/>
                <a:cs typeface="Calibri"/>
                <a:sym typeface="Calibri"/>
              </a:rPr>
              <a:t>vostra</a:t>
            </a:r>
            <a:r>
              <a:rPr lang="en-US" b="0" i="0" dirty="0">
                <a:latin typeface="Calibri"/>
                <a:ea typeface="Calibri"/>
                <a:cs typeface="Calibri"/>
                <a:sym typeface="Calibri"/>
              </a:rPr>
              <a:t> </a:t>
            </a:r>
            <a:r>
              <a:rPr lang="en-US" b="0" i="0" dirty="0" err="1">
                <a:latin typeface="Calibri"/>
                <a:ea typeface="Calibri"/>
                <a:cs typeface="Calibri"/>
                <a:sym typeface="Calibri"/>
              </a:rPr>
              <a:t>azienda</a:t>
            </a:r>
            <a:r>
              <a:rPr lang="en-US" b="0" i="0" dirty="0">
                <a:latin typeface="Calibri"/>
                <a:ea typeface="Calibri"/>
                <a:cs typeface="Calibri"/>
                <a:sym typeface="Calibri"/>
              </a:rPr>
              <a:t> </a:t>
            </a:r>
            <a:r>
              <a:rPr lang="en-US" b="0" i="0" dirty="0" err="1">
                <a:latin typeface="Calibri"/>
                <a:ea typeface="Calibri"/>
                <a:cs typeface="Calibri"/>
                <a:sym typeface="Calibri"/>
              </a:rPr>
              <a:t>agricola</a:t>
            </a:r>
            <a:r>
              <a:rPr lang="en-US" b="0" i="0" dirty="0">
                <a:latin typeface="Calibri"/>
                <a:ea typeface="Calibri"/>
                <a:cs typeface="Calibri"/>
                <a:sym typeface="Calibri"/>
              </a:rPr>
              <a:t>. Questa </a:t>
            </a:r>
            <a:r>
              <a:rPr lang="en-US" b="0" i="0" dirty="0" err="1">
                <a:latin typeface="Calibri"/>
                <a:ea typeface="Calibri"/>
                <a:cs typeface="Calibri"/>
                <a:sym typeface="Calibri"/>
              </a:rPr>
              <a:t>esplorazione</a:t>
            </a:r>
            <a:r>
              <a:rPr lang="en-US" b="0" i="0" dirty="0">
                <a:latin typeface="Calibri"/>
                <a:ea typeface="Calibri"/>
                <a:cs typeface="Calibri"/>
                <a:sym typeface="Calibri"/>
              </a:rPr>
              <a:t> </a:t>
            </a:r>
            <a:r>
              <a:rPr lang="en-US" b="0" i="0" dirty="0" err="1">
                <a:latin typeface="Calibri"/>
                <a:ea typeface="Calibri"/>
                <a:cs typeface="Calibri"/>
                <a:sym typeface="Calibri"/>
              </a:rPr>
              <a:t>mira</a:t>
            </a:r>
            <a:r>
              <a:rPr lang="en-US" b="0" i="0" dirty="0">
                <a:latin typeface="Calibri"/>
                <a:ea typeface="Calibri"/>
                <a:cs typeface="Calibri"/>
                <a:sym typeface="Calibri"/>
              </a:rPr>
              <a:t> a </a:t>
            </a:r>
            <a:r>
              <a:rPr lang="en-US" b="0" i="0" dirty="0" err="1">
                <a:latin typeface="Calibri"/>
                <a:ea typeface="Calibri"/>
                <a:cs typeface="Calibri"/>
                <a:sym typeface="Calibri"/>
              </a:rPr>
              <a:t>comprendere</a:t>
            </a:r>
            <a:r>
              <a:rPr lang="en-US" b="0" i="0" dirty="0">
                <a:latin typeface="Calibri"/>
                <a:ea typeface="Calibri"/>
                <a:cs typeface="Calibri"/>
                <a:sym typeface="Calibri"/>
              </a:rPr>
              <a:t> </a:t>
            </a:r>
            <a:r>
              <a:rPr lang="en-US" b="0" i="0" dirty="0" err="1">
                <a:latin typeface="Calibri"/>
                <a:ea typeface="Calibri"/>
                <a:cs typeface="Calibri"/>
                <a:sym typeface="Calibri"/>
              </a:rPr>
              <a:t>i</a:t>
            </a:r>
            <a:r>
              <a:rPr lang="en-US" b="0" i="0" dirty="0">
                <a:latin typeface="Calibri"/>
                <a:ea typeface="Calibri"/>
                <a:cs typeface="Calibri"/>
                <a:sym typeface="Calibri"/>
              </a:rPr>
              <a:t> </a:t>
            </a:r>
            <a:r>
              <a:rPr lang="en-US" b="0" i="0" dirty="0" err="1">
                <a:latin typeface="Calibri"/>
                <a:ea typeface="Calibri"/>
                <a:cs typeface="Calibri"/>
                <a:sym typeface="Calibri"/>
              </a:rPr>
              <a:t>percorsi</a:t>
            </a:r>
            <a:r>
              <a:rPr lang="en-US" b="0" i="0" dirty="0">
                <a:latin typeface="Calibri"/>
                <a:ea typeface="Calibri"/>
                <a:cs typeface="Calibri"/>
                <a:sym typeface="Calibri"/>
              </a:rPr>
              <a:t> </a:t>
            </a:r>
            <a:r>
              <a:rPr lang="en-US" b="0" i="0" dirty="0" err="1">
                <a:latin typeface="Calibri"/>
                <a:ea typeface="Calibri"/>
                <a:cs typeface="Calibri"/>
                <a:sym typeface="Calibri"/>
              </a:rPr>
              <a:t>interconnessi</a:t>
            </a:r>
            <a:r>
              <a:rPr lang="en-US" b="0" i="0" dirty="0">
                <a:latin typeface="Calibri"/>
                <a:ea typeface="Calibri"/>
                <a:cs typeface="Calibri"/>
                <a:sym typeface="Calibri"/>
              </a:rPr>
              <a:t> </a:t>
            </a:r>
            <a:r>
              <a:rPr lang="en-US" b="0" i="0" dirty="0" err="1">
                <a:latin typeface="Calibri"/>
                <a:ea typeface="Calibri"/>
                <a:cs typeface="Calibri"/>
                <a:sym typeface="Calibri"/>
              </a:rPr>
              <a:t>che</a:t>
            </a:r>
            <a:r>
              <a:rPr lang="en-US" b="0" i="0" dirty="0">
                <a:latin typeface="Calibri"/>
                <a:ea typeface="Calibri"/>
                <a:cs typeface="Calibri"/>
                <a:sym typeface="Calibri"/>
              </a:rPr>
              <a:t> </a:t>
            </a:r>
            <a:r>
              <a:rPr lang="en-US" b="0" i="0" dirty="0" err="1">
                <a:latin typeface="Calibri"/>
                <a:ea typeface="Calibri"/>
                <a:cs typeface="Calibri"/>
                <a:sym typeface="Calibri"/>
              </a:rPr>
              <a:t>sostengono</a:t>
            </a:r>
            <a:r>
              <a:rPr lang="en-US" b="0" i="0" dirty="0">
                <a:latin typeface="Calibri"/>
                <a:ea typeface="Calibri"/>
                <a:cs typeface="Calibri"/>
                <a:sym typeface="Calibri"/>
              </a:rPr>
              <a:t> la </a:t>
            </a:r>
            <a:r>
              <a:rPr lang="en-US" b="0" i="0" dirty="0" err="1">
                <a:latin typeface="Calibri"/>
                <a:ea typeface="Calibri"/>
                <a:cs typeface="Calibri"/>
                <a:sym typeface="Calibri"/>
              </a:rPr>
              <a:t>biodiversità</a:t>
            </a:r>
            <a:r>
              <a:rPr lang="en-US" b="0" i="0" dirty="0">
                <a:latin typeface="Calibri"/>
                <a:ea typeface="Calibri"/>
                <a:cs typeface="Calibri"/>
                <a:sym typeface="Calibri"/>
              </a:rPr>
              <a:t>, </a:t>
            </a:r>
            <a:r>
              <a:rPr lang="en-US" b="0" i="0" dirty="0" err="1">
                <a:latin typeface="Calibri"/>
                <a:ea typeface="Calibri"/>
                <a:cs typeface="Calibri"/>
                <a:sym typeface="Calibri"/>
              </a:rPr>
              <a:t>alimentano</a:t>
            </a:r>
            <a:r>
              <a:rPr lang="en-US" b="0" i="0" dirty="0">
                <a:latin typeface="Calibri"/>
                <a:ea typeface="Calibri"/>
                <a:cs typeface="Calibri"/>
                <a:sym typeface="Calibri"/>
              </a:rPr>
              <a:t> la salute del </a:t>
            </a:r>
            <a:r>
              <a:rPr lang="en-US" b="0" i="0" dirty="0" err="1">
                <a:latin typeface="Calibri"/>
                <a:ea typeface="Calibri"/>
                <a:cs typeface="Calibri"/>
                <a:sym typeface="Calibri"/>
              </a:rPr>
              <a:t>suolo</a:t>
            </a:r>
            <a:r>
              <a:rPr lang="en-US" b="0" i="0" dirty="0">
                <a:latin typeface="Calibri"/>
                <a:ea typeface="Calibri"/>
                <a:cs typeface="Calibri"/>
                <a:sym typeface="Calibri"/>
              </a:rPr>
              <a:t> e </a:t>
            </a:r>
            <a:r>
              <a:rPr lang="en-US" b="0" i="0" dirty="0" err="1">
                <a:latin typeface="Calibri"/>
                <a:ea typeface="Calibri"/>
                <a:cs typeface="Calibri"/>
                <a:sym typeface="Calibri"/>
              </a:rPr>
              <a:t>stabiliscono</a:t>
            </a:r>
            <a:r>
              <a:rPr lang="en-US" b="0" i="0" dirty="0">
                <a:latin typeface="Calibri"/>
                <a:ea typeface="Calibri"/>
                <a:cs typeface="Calibri"/>
                <a:sym typeface="Calibri"/>
              </a:rPr>
              <a:t> un </a:t>
            </a:r>
            <a:r>
              <a:rPr lang="en-US" b="0" i="0" dirty="0" err="1">
                <a:latin typeface="Calibri"/>
                <a:ea typeface="Calibri"/>
                <a:cs typeface="Calibri"/>
                <a:sym typeface="Calibri"/>
              </a:rPr>
              <a:t>delicato</a:t>
            </a:r>
            <a:r>
              <a:rPr lang="en-US" b="0" i="0" dirty="0">
                <a:latin typeface="Calibri"/>
                <a:ea typeface="Calibri"/>
                <a:cs typeface="Calibri"/>
                <a:sym typeface="Calibri"/>
              </a:rPr>
              <a:t> </a:t>
            </a:r>
            <a:r>
              <a:rPr lang="en-US" b="0" i="0" dirty="0" err="1">
                <a:latin typeface="Calibri"/>
                <a:ea typeface="Calibri"/>
                <a:cs typeface="Calibri"/>
                <a:sym typeface="Calibri"/>
              </a:rPr>
              <a:t>equilibrio</a:t>
            </a:r>
            <a:r>
              <a:rPr lang="en-US" b="0" i="0" dirty="0">
                <a:latin typeface="Calibri"/>
                <a:ea typeface="Calibri"/>
                <a:cs typeface="Calibri"/>
                <a:sym typeface="Calibri"/>
              </a:rPr>
              <a:t> </a:t>
            </a:r>
            <a:r>
              <a:rPr lang="en-US" b="0" i="0" dirty="0" err="1">
                <a:latin typeface="Calibri"/>
                <a:ea typeface="Calibri"/>
                <a:cs typeface="Calibri"/>
                <a:sym typeface="Calibri"/>
              </a:rPr>
              <a:t>nel</a:t>
            </a:r>
            <a:r>
              <a:rPr lang="en-US" b="0" i="0" dirty="0">
                <a:latin typeface="Calibri"/>
                <a:ea typeface="Calibri"/>
                <a:cs typeface="Calibri"/>
                <a:sym typeface="Calibri"/>
              </a:rPr>
              <a:t> vostro </a:t>
            </a:r>
            <a:r>
              <a:rPr lang="en-US" b="0" i="0" dirty="0" err="1">
                <a:latin typeface="Calibri"/>
                <a:ea typeface="Calibri"/>
                <a:cs typeface="Calibri"/>
                <a:sym typeface="Calibri"/>
              </a:rPr>
              <a:t>paesaggio</a:t>
            </a:r>
            <a:r>
              <a:rPr lang="en-US" b="0" i="0" dirty="0">
                <a:latin typeface="Calibri"/>
                <a:ea typeface="Calibri"/>
                <a:cs typeface="Calibri"/>
                <a:sym typeface="Calibri"/>
              </a:rPr>
              <a:t>.</a:t>
            </a:r>
            <a:endParaRPr dirty="0"/>
          </a:p>
          <a:p>
            <a:pPr marL="457200" lvl="0" indent="0" algn="l" rtl="0">
              <a:lnSpc>
                <a:spcPct val="90000"/>
              </a:lnSpc>
              <a:spcBef>
                <a:spcPts val="1000"/>
              </a:spcBef>
              <a:spcAft>
                <a:spcPts val="0"/>
              </a:spcAft>
              <a:buSzPts val="2400"/>
              <a:buNone/>
            </a:pPr>
            <a:r>
              <a:rPr lang="en-US" b="1" i="0" dirty="0" err="1">
                <a:highlight>
                  <a:srgbClr val="8DC641"/>
                </a:highlight>
                <a:latin typeface="Calibri"/>
                <a:ea typeface="Calibri"/>
                <a:cs typeface="Calibri"/>
                <a:sym typeface="Calibri"/>
              </a:rPr>
              <a:t>Gestire</a:t>
            </a:r>
            <a:r>
              <a:rPr lang="en-US" b="1" i="0" dirty="0">
                <a:highlight>
                  <a:srgbClr val="8DC641"/>
                </a:highlight>
                <a:latin typeface="Calibri"/>
                <a:ea typeface="Calibri"/>
                <a:cs typeface="Calibri"/>
                <a:sym typeface="Calibri"/>
              </a:rPr>
              <a:t> il </a:t>
            </a:r>
            <a:r>
              <a:rPr lang="en-US" b="1" i="0" dirty="0" err="1">
                <a:highlight>
                  <a:srgbClr val="8DC641"/>
                </a:highlight>
                <a:latin typeface="Calibri"/>
                <a:ea typeface="Calibri"/>
                <a:cs typeface="Calibri"/>
                <a:sym typeface="Calibri"/>
              </a:rPr>
              <a:t>mosaico</a:t>
            </a:r>
            <a:r>
              <a:rPr lang="en-US" b="1" i="0" dirty="0">
                <a:highlight>
                  <a:srgbClr val="8DC641"/>
                </a:highlight>
                <a:latin typeface="Calibri"/>
                <a:ea typeface="Calibri"/>
                <a:cs typeface="Calibri"/>
                <a:sym typeface="Calibri"/>
              </a:rPr>
              <a:t>: </a:t>
            </a:r>
            <a:r>
              <a:rPr lang="en-US" b="0" i="0" dirty="0" err="1">
                <a:latin typeface="Calibri"/>
                <a:ea typeface="Calibri"/>
                <a:cs typeface="Calibri"/>
                <a:sym typeface="Calibri"/>
              </a:rPr>
              <a:t>intraprend</a:t>
            </a:r>
            <a:r>
              <a:rPr lang="en-US" dirty="0" err="1"/>
              <a:t>erai</a:t>
            </a:r>
            <a:r>
              <a:rPr lang="en-US" b="0" i="0" dirty="0">
                <a:latin typeface="Calibri"/>
                <a:ea typeface="Calibri"/>
                <a:cs typeface="Calibri"/>
                <a:sym typeface="Calibri"/>
              </a:rPr>
              <a:t> un </a:t>
            </a:r>
            <a:r>
              <a:rPr lang="en-US" b="0" i="0" dirty="0" err="1">
                <a:latin typeface="Calibri"/>
                <a:ea typeface="Calibri"/>
                <a:cs typeface="Calibri"/>
                <a:sym typeface="Calibri"/>
              </a:rPr>
              <a:t>viaggio</a:t>
            </a:r>
            <a:r>
              <a:rPr lang="en-US" b="0" i="0" dirty="0">
                <a:latin typeface="Calibri"/>
                <a:ea typeface="Calibri"/>
                <a:cs typeface="Calibri"/>
                <a:sym typeface="Calibri"/>
              </a:rPr>
              <a:t> per </a:t>
            </a:r>
            <a:r>
              <a:rPr lang="en-US" b="0" i="0" dirty="0" err="1">
                <a:latin typeface="Calibri"/>
                <a:ea typeface="Calibri"/>
                <a:cs typeface="Calibri"/>
                <a:sym typeface="Calibri"/>
              </a:rPr>
              <a:t>comprendere</a:t>
            </a:r>
            <a:r>
              <a:rPr lang="en-US" b="0" i="0" dirty="0">
                <a:latin typeface="Calibri"/>
                <a:ea typeface="Calibri"/>
                <a:cs typeface="Calibri"/>
                <a:sym typeface="Calibri"/>
              </a:rPr>
              <a:t> come il </a:t>
            </a:r>
            <a:r>
              <a:rPr lang="en-US" b="0" i="0" dirty="0" err="1">
                <a:latin typeface="Calibri"/>
                <a:ea typeface="Calibri"/>
                <a:cs typeface="Calibri"/>
                <a:sym typeface="Calibri"/>
              </a:rPr>
              <a:t>riconoscimento</a:t>
            </a:r>
            <a:r>
              <a:rPr lang="en-US" b="0" i="0" dirty="0">
                <a:latin typeface="Calibri"/>
                <a:ea typeface="Calibri"/>
                <a:cs typeface="Calibri"/>
                <a:sym typeface="Calibri"/>
              </a:rPr>
              <a:t> e la </a:t>
            </a:r>
            <a:r>
              <a:rPr lang="en-US" b="0" i="0" dirty="0" err="1">
                <a:latin typeface="Calibri"/>
                <a:ea typeface="Calibri"/>
                <a:cs typeface="Calibri"/>
                <a:sym typeface="Calibri"/>
              </a:rPr>
              <a:t>gestione</a:t>
            </a:r>
            <a:r>
              <a:rPr lang="en-US" b="0" i="0" dirty="0">
                <a:latin typeface="Calibri"/>
                <a:ea typeface="Calibri"/>
                <a:cs typeface="Calibri"/>
                <a:sym typeface="Calibri"/>
              </a:rPr>
              <a:t> </a:t>
            </a:r>
            <a:r>
              <a:rPr lang="en-US" b="0" i="0" dirty="0" err="1">
                <a:latin typeface="Calibri"/>
                <a:ea typeface="Calibri"/>
                <a:cs typeface="Calibri"/>
                <a:sym typeface="Calibri"/>
              </a:rPr>
              <a:t>deliberata</a:t>
            </a:r>
            <a:r>
              <a:rPr lang="en-US" b="0" i="0" dirty="0">
                <a:latin typeface="Calibri"/>
                <a:ea typeface="Calibri"/>
                <a:cs typeface="Calibri"/>
                <a:sym typeface="Calibri"/>
              </a:rPr>
              <a:t> </a:t>
            </a:r>
            <a:r>
              <a:rPr lang="en-US" b="0" i="0" dirty="0" err="1">
                <a:latin typeface="Calibri"/>
                <a:ea typeface="Calibri"/>
                <a:cs typeface="Calibri"/>
                <a:sym typeface="Calibri"/>
              </a:rPr>
              <a:t>dei</a:t>
            </a:r>
            <a:r>
              <a:rPr lang="en-US" b="0" i="0" dirty="0">
                <a:latin typeface="Calibri"/>
                <a:ea typeface="Calibri"/>
                <a:cs typeface="Calibri"/>
                <a:sym typeface="Calibri"/>
              </a:rPr>
              <a:t> </a:t>
            </a:r>
            <a:r>
              <a:rPr lang="en-US" b="0" i="0" dirty="0" err="1">
                <a:latin typeface="Calibri"/>
                <a:ea typeface="Calibri"/>
                <a:cs typeface="Calibri"/>
                <a:sym typeface="Calibri"/>
              </a:rPr>
              <a:t>flussi</a:t>
            </a:r>
            <a:r>
              <a:rPr lang="en-US" b="0" i="0" dirty="0">
                <a:latin typeface="Calibri"/>
                <a:ea typeface="Calibri"/>
                <a:cs typeface="Calibri"/>
                <a:sym typeface="Calibri"/>
              </a:rPr>
              <a:t> </a:t>
            </a:r>
            <a:r>
              <a:rPr lang="en-US" b="0" i="0" dirty="0" err="1">
                <a:latin typeface="Calibri"/>
                <a:ea typeface="Calibri"/>
                <a:cs typeface="Calibri"/>
                <a:sym typeface="Calibri"/>
              </a:rPr>
              <a:t>ecologici</a:t>
            </a:r>
            <a:r>
              <a:rPr lang="en-US" b="0" i="0" dirty="0">
                <a:latin typeface="Calibri"/>
                <a:ea typeface="Calibri"/>
                <a:cs typeface="Calibri"/>
                <a:sym typeface="Calibri"/>
              </a:rPr>
              <a:t> </a:t>
            </a:r>
            <a:r>
              <a:rPr lang="en-US" b="0" i="0" dirty="0" err="1">
                <a:latin typeface="Calibri"/>
                <a:ea typeface="Calibri"/>
                <a:cs typeface="Calibri"/>
                <a:sym typeface="Calibri"/>
              </a:rPr>
              <a:t>possano</a:t>
            </a:r>
            <a:r>
              <a:rPr lang="en-US" b="0" i="0" dirty="0">
                <a:latin typeface="Calibri"/>
                <a:ea typeface="Calibri"/>
                <a:cs typeface="Calibri"/>
                <a:sym typeface="Calibri"/>
              </a:rPr>
              <a:t> </a:t>
            </a:r>
            <a:r>
              <a:rPr lang="en-US" b="0" i="0" dirty="0" err="1">
                <a:latin typeface="Calibri"/>
                <a:ea typeface="Calibri"/>
                <a:cs typeface="Calibri"/>
                <a:sym typeface="Calibri"/>
              </a:rPr>
              <a:t>ottimizzare</a:t>
            </a:r>
            <a:r>
              <a:rPr lang="en-US" b="0" i="0" dirty="0">
                <a:latin typeface="Calibri"/>
                <a:ea typeface="Calibri"/>
                <a:cs typeface="Calibri"/>
                <a:sym typeface="Calibri"/>
              </a:rPr>
              <a:t> la </a:t>
            </a:r>
            <a:r>
              <a:rPr lang="en-US" b="0" i="0" dirty="0" err="1">
                <a:latin typeface="Calibri"/>
                <a:ea typeface="Calibri"/>
                <a:cs typeface="Calibri"/>
                <a:sym typeface="Calibri"/>
              </a:rPr>
              <a:t>resilienza</a:t>
            </a:r>
            <a:r>
              <a:rPr lang="en-US" b="0" i="0" dirty="0">
                <a:latin typeface="Calibri"/>
                <a:ea typeface="Calibri"/>
                <a:cs typeface="Calibri"/>
                <a:sym typeface="Calibri"/>
              </a:rPr>
              <a:t> e la </a:t>
            </a:r>
            <a:r>
              <a:rPr lang="en-US" b="0" i="0" dirty="0" err="1">
                <a:latin typeface="Calibri"/>
                <a:ea typeface="Calibri"/>
                <a:cs typeface="Calibri"/>
                <a:sym typeface="Calibri"/>
              </a:rPr>
              <a:t>produttività</a:t>
            </a:r>
            <a:r>
              <a:rPr lang="en-US" b="0" i="0" dirty="0">
                <a:latin typeface="Calibri"/>
                <a:ea typeface="Calibri"/>
                <a:cs typeface="Calibri"/>
                <a:sym typeface="Calibri"/>
              </a:rPr>
              <a:t> </a:t>
            </a:r>
            <a:r>
              <a:rPr lang="en-US" b="0" i="0" dirty="0" err="1">
                <a:latin typeface="Calibri"/>
                <a:ea typeface="Calibri"/>
                <a:cs typeface="Calibri"/>
                <a:sym typeface="Calibri"/>
              </a:rPr>
              <a:t>della</a:t>
            </a:r>
            <a:r>
              <a:rPr lang="en-US" b="0" i="0" dirty="0">
                <a:latin typeface="Calibri"/>
                <a:ea typeface="Calibri"/>
                <a:cs typeface="Calibri"/>
                <a:sym typeface="Calibri"/>
              </a:rPr>
              <a:t> </a:t>
            </a:r>
            <a:r>
              <a:rPr lang="en-US" b="0" i="0" dirty="0" err="1">
                <a:latin typeface="Calibri"/>
                <a:ea typeface="Calibri"/>
                <a:cs typeface="Calibri"/>
                <a:sym typeface="Calibri"/>
              </a:rPr>
              <a:t>vostra</a:t>
            </a:r>
            <a:r>
              <a:rPr lang="en-US" b="0" i="0" dirty="0">
                <a:latin typeface="Calibri"/>
                <a:ea typeface="Calibri"/>
                <a:cs typeface="Calibri"/>
                <a:sym typeface="Calibri"/>
              </a:rPr>
              <a:t> </a:t>
            </a:r>
            <a:r>
              <a:rPr lang="en-US" b="0" i="0" dirty="0" err="1">
                <a:latin typeface="Calibri"/>
                <a:ea typeface="Calibri"/>
                <a:cs typeface="Calibri"/>
                <a:sym typeface="Calibri"/>
              </a:rPr>
              <a:t>azienda</a:t>
            </a:r>
            <a:r>
              <a:rPr lang="en-US" b="0" i="0" dirty="0">
                <a:latin typeface="Calibri"/>
                <a:ea typeface="Calibri"/>
                <a:cs typeface="Calibri"/>
                <a:sym typeface="Calibri"/>
              </a:rPr>
              <a:t> </a:t>
            </a:r>
            <a:r>
              <a:rPr lang="en-US" b="0" i="0" dirty="0" err="1">
                <a:latin typeface="Calibri"/>
                <a:ea typeface="Calibri"/>
                <a:cs typeface="Calibri"/>
                <a:sym typeface="Calibri"/>
              </a:rPr>
              <a:t>agricola</a:t>
            </a:r>
            <a:r>
              <a:rPr lang="en-US" b="0" i="0" dirty="0">
                <a:latin typeface="Calibri"/>
                <a:ea typeface="Calibri"/>
                <a:cs typeface="Calibri"/>
                <a:sym typeface="Calibri"/>
              </a:rPr>
              <a:t>. Si </a:t>
            </a:r>
            <a:r>
              <a:rPr lang="en-US" b="0" i="0" dirty="0" err="1">
                <a:latin typeface="Calibri"/>
                <a:ea typeface="Calibri"/>
                <a:cs typeface="Calibri"/>
                <a:sym typeface="Calibri"/>
              </a:rPr>
              <a:t>tratta</a:t>
            </a:r>
            <a:r>
              <a:rPr lang="en-US" b="0" i="0" dirty="0">
                <a:latin typeface="Calibri"/>
                <a:ea typeface="Calibri"/>
                <a:cs typeface="Calibri"/>
                <a:sym typeface="Calibri"/>
              </a:rPr>
              <a:t> di </a:t>
            </a:r>
            <a:r>
              <a:rPr lang="en-US" b="0" i="0" dirty="0" err="1">
                <a:latin typeface="Calibri"/>
                <a:ea typeface="Calibri"/>
                <a:cs typeface="Calibri"/>
                <a:sym typeface="Calibri"/>
              </a:rPr>
              <a:t>sfruttare</a:t>
            </a:r>
            <a:r>
              <a:rPr lang="en-US" b="0" i="0" dirty="0">
                <a:latin typeface="Calibri"/>
                <a:ea typeface="Calibri"/>
                <a:cs typeface="Calibri"/>
                <a:sym typeface="Calibri"/>
              </a:rPr>
              <a:t> </a:t>
            </a:r>
            <a:r>
              <a:rPr lang="en-US" b="0" i="0" dirty="0" err="1">
                <a:latin typeface="Calibri"/>
                <a:ea typeface="Calibri"/>
                <a:cs typeface="Calibri"/>
                <a:sym typeface="Calibri"/>
              </a:rPr>
              <a:t>i</a:t>
            </a:r>
            <a:r>
              <a:rPr lang="en-US" b="0" i="0" dirty="0">
                <a:latin typeface="Calibri"/>
                <a:ea typeface="Calibri"/>
                <a:cs typeface="Calibri"/>
                <a:sym typeface="Calibri"/>
              </a:rPr>
              <a:t> </a:t>
            </a:r>
            <a:r>
              <a:rPr lang="en-US" b="0" i="0" dirty="0" err="1">
                <a:latin typeface="Calibri"/>
                <a:ea typeface="Calibri"/>
                <a:cs typeface="Calibri"/>
                <a:sym typeface="Calibri"/>
              </a:rPr>
              <a:t>modelli</a:t>
            </a:r>
            <a:r>
              <a:rPr lang="en-US" b="0" i="0" dirty="0">
                <a:latin typeface="Calibri"/>
                <a:ea typeface="Calibri"/>
                <a:cs typeface="Calibri"/>
                <a:sym typeface="Calibri"/>
              </a:rPr>
              <a:t> </a:t>
            </a:r>
            <a:r>
              <a:rPr lang="en-US" b="0" i="0" dirty="0" err="1">
                <a:latin typeface="Calibri"/>
                <a:ea typeface="Calibri"/>
                <a:cs typeface="Calibri"/>
                <a:sym typeface="Calibri"/>
              </a:rPr>
              <a:t>ritmici</a:t>
            </a:r>
            <a:r>
              <a:rPr lang="en-US" b="0" i="0" dirty="0">
                <a:latin typeface="Calibri"/>
                <a:ea typeface="Calibri"/>
                <a:cs typeface="Calibri"/>
                <a:sym typeface="Calibri"/>
              </a:rPr>
              <a:t> </a:t>
            </a:r>
            <a:r>
              <a:rPr lang="en-US" b="0" i="0" dirty="0" err="1">
                <a:latin typeface="Calibri"/>
                <a:ea typeface="Calibri"/>
                <a:cs typeface="Calibri"/>
                <a:sym typeface="Calibri"/>
              </a:rPr>
              <a:t>intrinseci</a:t>
            </a:r>
            <a:r>
              <a:rPr lang="en-US" b="0" i="0" dirty="0">
                <a:latin typeface="Calibri"/>
                <a:ea typeface="Calibri"/>
                <a:cs typeface="Calibri"/>
                <a:sym typeface="Calibri"/>
              </a:rPr>
              <a:t> del </a:t>
            </a:r>
            <a:r>
              <a:rPr lang="en-US" b="0" i="0" dirty="0" err="1">
                <a:latin typeface="Calibri"/>
                <a:ea typeface="Calibri"/>
                <a:cs typeface="Calibri"/>
                <a:sym typeface="Calibri"/>
              </a:rPr>
              <a:t>mosaico</a:t>
            </a:r>
            <a:r>
              <a:rPr lang="en-US" b="0" i="0" dirty="0">
                <a:latin typeface="Calibri"/>
                <a:ea typeface="Calibri"/>
                <a:cs typeface="Calibri"/>
                <a:sym typeface="Calibri"/>
              </a:rPr>
              <a:t> </a:t>
            </a:r>
            <a:r>
              <a:rPr lang="en-US" b="0" i="0" dirty="0" err="1">
                <a:latin typeface="Calibri"/>
                <a:ea typeface="Calibri"/>
                <a:cs typeface="Calibri"/>
                <a:sym typeface="Calibri"/>
              </a:rPr>
              <a:t>paesaggistico</a:t>
            </a:r>
            <a:r>
              <a:rPr lang="en-US" b="0" i="0" dirty="0">
                <a:latin typeface="Calibri"/>
                <a:ea typeface="Calibri"/>
                <a:cs typeface="Calibri"/>
                <a:sym typeface="Calibri"/>
              </a:rPr>
              <a:t> per </a:t>
            </a:r>
            <a:r>
              <a:rPr lang="en-US" b="0" i="0" dirty="0" err="1">
                <a:latin typeface="Calibri"/>
                <a:ea typeface="Calibri"/>
                <a:cs typeface="Calibri"/>
                <a:sym typeface="Calibri"/>
              </a:rPr>
              <a:t>coltivare</a:t>
            </a:r>
            <a:r>
              <a:rPr lang="en-US" b="0" i="0" dirty="0">
                <a:latin typeface="Calibri"/>
                <a:ea typeface="Calibri"/>
                <a:cs typeface="Calibri"/>
                <a:sym typeface="Calibri"/>
              </a:rPr>
              <a:t> un </a:t>
            </a:r>
            <a:r>
              <a:rPr lang="en-US" dirty="0" err="1"/>
              <a:t>ambiente</a:t>
            </a:r>
            <a:r>
              <a:rPr lang="en-US" dirty="0"/>
              <a:t> </a:t>
            </a:r>
            <a:r>
              <a:rPr lang="en-US" b="0" i="0" dirty="0" err="1">
                <a:latin typeface="Calibri"/>
                <a:ea typeface="Calibri"/>
                <a:cs typeface="Calibri"/>
                <a:sym typeface="Calibri"/>
              </a:rPr>
              <a:t>agricolo</a:t>
            </a:r>
            <a:r>
              <a:rPr lang="en-US" b="0" i="0" dirty="0">
                <a:latin typeface="Calibri"/>
                <a:ea typeface="Calibri"/>
                <a:cs typeface="Calibri"/>
                <a:sym typeface="Calibri"/>
              </a:rPr>
              <a:t> </a:t>
            </a:r>
            <a:r>
              <a:rPr lang="en-US" b="0" i="0" dirty="0" err="1">
                <a:latin typeface="Calibri"/>
                <a:ea typeface="Calibri"/>
                <a:cs typeface="Calibri"/>
                <a:sym typeface="Calibri"/>
              </a:rPr>
              <a:t>prospero</a:t>
            </a:r>
            <a:r>
              <a:rPr lang="en-US" b="0" i="0" dirty="0">
                <a:latin typeface="Calibri"/>
                <a:ea typeface="Calibri"/>
                <a:cs typeface="Calibri"/>
                <a:sym typeface="Calibri"/>
              </a:rPr>
              <a:t> e </a:t>
            </a:r>
            <a:r>
              <a:rPr lang="en-US" b="0" i="0" dirty="0" err="1">
                <a:latin typeface="Calibri"/>
                <a:ea typeface="Calibri"/>
                <a:cs typeface="Calibri"/>
                <a:sym typeface="Calibri"/>
              </a:rPr>
              <a:t>sostenibile</a:t>
            </a:r>
            <a:r>
              <a:rPr lang="en-US" b="0" i="0" dirty="0">
                <a:latin typeface="Calibri"/>
                <a:ea typeface="Calibri"/>
                <a:cs typeface="Calibri"/>
                <a:sym typeface="Calibri"/>
              </a:rPr>
              <a:t>.</a:t>
            </a:r>
            <a:endParaRPr dirty="0"/>
          </a:p>
          <a:p>
            <a:pPr marL="342900" lvl="0" indent="0" algn="l" rtl="0">
              <a:lnSpc>
                <a:spcPct val="107000"/>
              </a:lnSpc>
              <a:spcBef>
                <a:spcPts val="1000"/>
              </a:spcBef>
              <a:spcAft>
                <a:spcPts val="800"/>
              </a:spcAft>
              <a:buSzPts val="1000"/>
              <a:buFont typeface="Noto Sans Symbols"/>
              <a:buNone/>
            </a:pPr>
            <a:r>
              <a:rPr lang="en-US" sz="2000" dirty="0">
                <a:latin typeface="Calibri"/>
                <a:ea typeface="Calibri"/>
                <a:cs typeface="Calibri"/>
                <a:sym typeface="Calibri"/>
              </a:rPr>
              <a:t> </a:t>
            </a:r>
            <a:endParaRPr sz="2000" dirty="0">
              <a:latin typeface="Calibri"/>
              <a:ea typeface="Calibri"/>
              <a:cs typeface="Calibri"/>
              <a:sym typeface="Calibri"/>
            </a:endParaRPr>
          </a:p>
        </p:txBody>
      </p:sp>
      <p:sp>
        <p:nvSpPr>
          <p:cNvPr id="356" name="Google Shape;356;p49"/>
          <p:cNvSpPr txBox="1">
            <a:spLocks noGrp="1"/>
          </p:cNvSpPr>
          <p:nvPr>
            <p:ph type="body" idx="2"/>
          </p:nvPr>
        </p:nvSpPr>
        <p:spPr>
          <a:xfrm>
            <a:off x="798381" y="553360"/>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0"/>
              </a:spcAft>
              <a:buSzPts val="1000"/>
              <a:buNone/>
            </a:pPr>
            <a:r>
              <a:rPr lang="en-US" sz="3600" b="1">
                <a:solidFill>
                  <a:srgbClr val="92D050"/>
                </a:solidFill>
                <a:latin typeface="Calibri"/>
                <a:ea typeface="Calibri"/>
                <a:cs typeface="Calibri"/>
                <a:sym typeface="Calibri"/>
              </a:rPr>
              <a:t>1. Flussi ecologici nei mosaici di paesaggio</a:t>
            </a:r>
            <a:endParaRPr sz="3200">
              <a:solidFill>
                <a:srgbClr val="92D050"/>
              </a:solidFill>
              <a:latin typeface="Calibri"/>
              <a:ea typeface="Calibri"/>
              <a:cs typeface="Calibri"/>
              <a:sym typeface="Calibri"/>
            </a:endParaRPr>
          </a:p>
          <a:p>
            <a:pPr marL="0" lvl="0" indent="0" algn="l" rtl="0">
              <a:lnSpc>
                <a:spcPct val="90000"/>
              </a:lnSpc>
              <a:spcBef>
                <a:spcPts val="1800"/>
              </a:spcBef>
              <a:spcAft>
                <a:spcPts val="0"/>
              </a:spcAft>
              <a:buClr>
                <a:srgbClr val="8DC641"/>
              </a:buClr>
              <a:buSzPts val="3600"/>
              <a:buNone/>
            </a:pPr>
            <a:endParaRPr/>
          </a:p>
        </p:txBody>
      </p:sp>
      <p:grpSp>
        <p:nvGrpSpPr>
          <p:cNvPr id="357" name="Google Shape;357;p49"/>
          <p:cNvGrpSpPr/>
          <p:nvPr/>
        </p:nvGrpSpPr>
        <p:grpSpPr>
          <a:xfrm rot="3730759">
            <a:off x="10815109" y="179855"/>
            <a:ext cx="949887" cy="1163493"/>
            <a:chOff x="7602444" y="4967675"/>
            <a:chExt cx="483620" cy="592374"/>
          </a:xfrm>
        </p:grpSpPr>
        <p:grpSp>
          <p:nvGrpSpPr>
            <p:cNvPr id="358" name="Google Shape;358;p49"/>
            <p:cNvGrpSpPr/>
            <p:nvPr/>
          </p:nvGrpSpPr>
          <p:grpSpPr>
            <a:xfrm>
              <a:off x="7618661" y="4967675"/>
              <a:ext cx="467403" cy="507609"/>
              <a:chOff x="2251964" y="3590497"/>
              <a:chExt cx="467403" cy="507609"/>
            </a:xfrm>
          </p:grpSpPr>
          <p:sp>
            <p:nvSpPr>
              <p:cNvPr id="359" name="Google Shape;359;p49"/>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60" name="Google Shape;360;p49"/>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61" name="Google Shape;361;p49"/>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62" name="Google Shape;362;p49"/>
            <p:cNvGrpSpPr/>
            <p:nvPr/>
          </p:nvGrpSpPr>
          <p:grpSpPr>
            <a:xfrm>
              <a:off x="7602444" y="4993761"/>
              <a:ext cx="421973" cy="566288"/>
              <a:chOff x="2235747" y="3616583"/>
              <a:chExt cx="421973" cy="566288"/>
            </a:xfrm>
          </p:grpSpPr>
          <p:sp>
            <p:nvSpPr>
              <p:cNvPr id="363" name="Google Shape;363;p4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64" name="Google Shape;364;p4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50"/>
          <p:cNvSpPr txBox="1">
            <a:spLocks noGrp="1"/>
          </p:cNvSpPr>
          <p:nvPr>
            <p:ph type="body" idx="1"/>
          </p:nvPr>
        </p:nvSpPr>
        <p:spPr>
          <a:xfrm>
            <a:off x="747468" y="1458171"/>
            <a:ext cx="7678801" cy="4369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000"/>
              </a:spcBef>
              <a:spcAft>
                <a:spcPts val="0"/>
              </a:spcAft>
              <a:buSzPts val="1000"/>
              <a:buNone/>
            </a:pPr>
            <a:r>
              <a:rPr lang="en-US" b="0" i="0" dirty="0">
                <a:latin typeface="Calibri"/>
                <a:ea typeface="Calibri"/>
                <a:cs typeface="Calibri"/>
                <a:sym typeface="Calibri"/>
              </a:rPr>
              <a:t>Il </a:t>
            </a:r>
            <a:r>
              <a:rPr lang="en-US" b="0" i="0" dirty="0" err="1">
                <a:latin typeface="Calibri"/>
                <a:ea typeface="Calibri"/>
                <a:cs typeface="Calibri"/>
                <a:sym typeface="Calibri"/>
              </a:rPr>
              <a:t>cambiamento</a:t>
            </a:r>
            <a:r>
              <a:rPr lang="en-US" b="0" i="0" dirty="0">
                <a:latin typeface="Calibri"/>
                <a:ea typeface="Calibri"/>
                <a:cs typeface="Calibri"/>
                <a:sym typeface="Calibri"/>
              </a:rPr>
              <a:t> </a:t>
            </a:r>
            <a:r>
              <a:rPr lang="en-US" b="0" i="0" dirty="0" err="1">
                <a:latin typeface="Calibri"/>
                <a:ea typeface="Calibri"/>
                <a:cs typeface="Calibri"/>
                <a:sym typeface="Calibri"/>
              </a:rPr>
              <a:t>dell'uso</a:t>
            </a:r>
            <a:r>
              <a:rPr lang="en-US" b="0" i="0" dirty="0">
                <a:latin typeface="Calibri"/>
                <a:ea typeface="Calibri"/>
                <a:cs typeface="Calibri"/>
                <a:sym typeface="Calibri"/>
              </a:rPr>
              <a:t> e </a:t>
            </a:r>
            <a:r>
              <a:rPr lang="en-US" b="0" i="0" dirty="0" err="1">
                <a:latin typeface="Calibri"/>
                <a:ea typeface="Calibri"/>
                <a:cs typeface="Calibri"/>
                <a:sym typeface="Calibri"/>
              </a:rPr>
              <a:t>della</a:t>
            </a:r>
            <a:r>
              <a:rPr lang="en-US" b="0" i="0" dirty="0">
                <a:latin typeface="Calibri"/>
                <a:ea typeface="Calibri"/>
                <a:cs typeface="Calibri"/>
                <a:sym typeface="Calibri"/>
              </a:rPr>
              <a:t> </a:t>
            </a:r>
            <a:r>
              <a:rPr lang="en-US" b="0" i="0" dirty="0" err="1">
                <a:latin typeface="Calibri"/>
                <a:ea typeface="Calibri"/>
                <a:cs typeface="Calibri"/>
                <a:sym typeface="Calibri"/>
              </a:rPr>
              <a:t>copertura</a:t>
            </a:r>
            <a:r>
              <a:rPr lang="en-US" b="0" i="0" dirty="0">
                <a:latin typeface="Calibri"/>
                <a:ea typeface="Calibri"/>
                <a:cs typeface="Calibri"/>
                <a:sym typeface="Calibri"/>
              </a:rPr>
              <a:t> del </a:t>
            </a:r>
            <a:r>
              <a:rPr lang="en-US" b="0" i="0" dirty="0" err="1">
                <a:latin typeface="Calibri"/>
                <a:ea typeface="Calibri"/>
                <a:cs typeface="Calibri"/>
                <a:sym typeface="Calibri"/>
              </a:rPr>
              <a:t>suolo</a:t>
            </a:r>
            <a:r>
              <a:rPr lang="en-US" b="0" i="0" dirty="0">
                <a:latin typeface="Calibri"/>
                <a:ea typeface="Calibri"/>
                <a:cs typeface="Calibri"/>
                <a:sym typeface="Calibri"/>
              </a:rPr>
              <a:t> </a:t>
            </a:r>
            <a:r>
              <a:rPr lang="en-US" b="0" i="0" dirty="0" err="1">
                <a:latin typeface="Calibri"/>
                <a:ea typeface="Calibri"/>
                <a:cs typeface="Calibri"/>
                <a:sym typeface="Calibri"/>
              </a:rPr>
              <a:t>si</a:t>
            </a:r>
            <a:r>
              <a:rPr lang="en-US" b="0" i="0" dirty="0">
                <a:latin typeface="Calibri"/>
                <a:ea typeface="Calibri"/>
                <a:cs typeface="Calibri"/>
                <a:sym typeface="Calibri"/>
              </a:rPr>
              <a:t> </a:t>
            </a:r>
            <a:r>
              <a:rPr lang="en-US" b="0" i="0" dirty="0" err="1">
                <a:latin typeface="Calibri"/>
                <a:ea typeface="Calibri"/>
                <a:cs typeface="Calibri"/>
                <a:sym typeface="Calibri"/>
              </a:rPr>
              <a:t>riferisce</a:t>
            </a:r>
            <a:r>
              <a:rPr lang="en-US" b="0" i="0" dirty="0">
                <a:latin typeface="Calibri"/>
                <a:ea typeface="Calibri"/>
                <a:cs typeface="Calibri"/>
                <a:sym typeface="Calibri"/>
              </a:rPr>
              <a:t> </a:t>
            </a:r>
            <a:r>
              <a:rPr lang="en-US" b="0" i="0" dirty="0" err="1">
                <a:latin typeface="Calibri"/>
                <a:ea typeface="Calibri"/>
                <a:cs typeface="Calibri"/>
                <a:sym typeface="Calibri"/>
              </a:rPr>
              <a:t>alla</a:t>
            </a:r>
            <a:r>
              <a:rPr lang="en-US" b="0" i="0" dirty="0">
                <a:latin typeface="Calibri"/>
                <a:ea typeface="Calibri"/>
                <a:cs typeface="Calibri"/>
                <a:sym typeface="Calibri"/>
              </a:rPr>
              <a:t> </a:t>
            </a:r>
            <a:r>
              <a:rPr lang="en-US" b="0" i="0" dirty="0" err="1">
                <a:latin typeface="Calibri"/>
                <a:ea typeface="Calibri"/>
                <a:cs typeface="Calibri"/>
                <a:sym typeface="Calibri"/>
              </a:rPr>
              <a:t>trasformazione</a:t>
            </a:r>
            <a:r>
              <a:rPr lang="en-US" b="0" i="0" dirty="0">
                <a:latin typeface="Calibri"/>
                <a:ea typeface="Calibri"/>
                <a:cs typeface="Calibri"/>
                <a:sym typeface="Calibri"/>
              </a:rPr>
              <a:t> </a:t>
            </a:r>
            <a:r>
              <a:rPr lang="en-US" b="0" i="0" dirty="0" err="1">
                <a:latin typeface="Calibri"/>
                <a:ea typeface="Calibri"/>
                <a:cs typeface="Calibri"/>
                <a:sym typeface="Calibri"/>
              </a:rPr>
              <a:t>della</a:t>
            </a:r>
            <a:r>
              <a:rPr lang="en-US" b="0" i="0" dirty="0">
                <a:latin typeface="Calibri"/>
                <a:ea typeface="Calibri"/>
                <a:cs typeface="Calibri"/>
                <a:sym typeface="Calibri"/>
              </a:rPr>
              <a:t> </a:t>
            </a:r>
            <a:r>
              <a:rPr lang="en-US" b="0" i="0" dirty="0" err="1">
                <a:latin typeface="Calibri"/>
                <a:ea typeface="Calibri"/>
                <a:cs typeface="Calibri"/>
                <a:sym typeface="Calibri"/>
              </a:rPr>
              <a:t>superficie</a:t>
            </a:r>
            <a:r>
              <a:rPr lang="en-US" b="0" i="0" dirty="0">
                <a:latin typeface="Calibri"/>
                <a:ea typeface="Calibri"/>
                <a:cs typeface="Calibri"/>
                <a:sym typeface="Calibri"/>
              </a:rPr>
              <a:t> </a:t>
            </a:r>
            <a:r>
              <a:rPr lang="en-US" b="0" i="0" dirty="0" err="1">
                <a:latin typeface="Calibri"/>
                <a:ea typeface="Calibri"/>
                <a:cs typeface="Calibri"/>
                <a:sym typeface="Calibri"/>
              </a:rPr>
              <a:t>terrestre</a:t>
            </a:r>
            <a:r>
              <a:rPr lang="en-US" b="0" i="0" dirty="0">
                <a:latin typeface="Calibri"/>
                <a:ea typeface="Calibri"/>
                <a:cs typeface="Calibri"/>
                <a:sym typeface="Calibri"/>
              </a:rPr>
              <a:t> </a:t>
            </a:r>
            <a:r>
              <a:rPr lang="en-US" b="0" i="0" dirty="0" err="1">
                <a:latin typeface="Calibri"/>
                <a:ea typeface="Calibri"/>
                <a:cs typeface="Calibri"/>
                <a:sym typeface="Calibri"/>
              </a:rPr>
              <a:t>nel</a:t>
            </a:r>
            <a:r>
              <a:rPr lang="en-US" b="0" i="0" dirty="0">
                <a:latin typeface="Calibri"/>
                <a:ea typeface="Calibri"/>
                <a:cs typeface="Calibri"/>
                <a:sym typeface="Calibri"/>
              </a:rPr>
              <a:t> </a:t>
            </a:r>
            <a:r>
              <a:rPr lang="en-US" b="0" i="0" dirty="0" err="1">
                <a:latin typeface="Calibri"/>
                <a:ea typeface="Calibri"/>
                <a:cs typeface="Calibri"/>
                <a:sym typeface="Calibri"/>
              </a:rPr>
              <a:t>corso</a:t>
            </a:r>
            <a:r>
              <a:rPr lang="en-US" b="0" i="0" dirty="0">
                <a:latin typeface="Calibri"/>
                <a:ea typeface="Calibri"/>
                <a:cs typeface="Calibri"/>
                <a:sym typeface="Calibri"/>
              </a:rPr>
              <a:t> del tempo, </a:t>
            </a:r>
            <a:r>
              <a:rPr lang="en-US" b="0" i="0" dirty="0" err="1">
                <a:latin typeface="Calibri"/>
                <a:ea typeface="Calibri"/>
                <a:cs typeface="Calibri"/>
                <a:sym typeface="Calibri"/>
              </a:rPr>
              <a:t>comprendendo</a:t>
            </a:r>
            <a:r>
              <a:rPr lang="en-US" b="0" i="0" dirty="0">
                <a:latin typeface="Calibri"/>
                <a:ea typeface="Calibri"/>
                <a:cs typeface="Calibri"/>
                <a:sym typeface="Calibri"/>
              </a:rPr>
              <a:t> </a:t>
            </a:r>
            <a:r>
              <a:rPr lang="en-US" b="0" i="0" dirty="0" err="1">
                <a:latin typeface="Calibri"/>
                <a:ea typeface="Calibri"/>
                <a:cs typeface="Calibri"/>
                <a:sym typeface="Calibri"/>
              </a:rPr>
              <a:t>i</a:t>
            </a:r>
            <a:r>
              <a:rPr lang="en-US" b="0" i="0" dirty="0">
                <a:latin typeface="Calibri"/>
                <a:ea typeface="Calibri"/>
                <a:cs typeface="Calibri"/>
                <a:sym typeface="Calibri"/>
              </a:rPr>
              <a:t> </a:t>
            </a:r>
            <a:r>
              <a:rPr lang="en-US" b="0" i="0" dirty="0" err="1">
                <a:latin typeface="Calibri"/>
                <a:ea typeface="Calibri"/>
                <a:cs typeface="Calibri"/>
                <a:sym typeface="Calibri"/>
              </a:rPr>
              <a:t>cambiamenti</a:t>
            </a:r>
            <a:r>
              <a:rPr lang="en-US" b="0" i="0" dirty="0">
                <a:latin typeface="Calibri"/>
                <a:ea typeface="Calibri"/>
                <a:cs typeface="Calibri"/>
                <a:sym typeface="Calibri"/>
              </a:rPr>
              <a:t> </a:t>
            </a:r>
            <a:r>
              <a:rPr lang="en-US" b="0" i="0" dirty="0" err="1">
                <a:latin typeface="Calibri"/>
                <a:ea typeface="Calibri"/>
                <a:cs typeface="Calibri"/>
                <a:sym typeface="Calibri"/>
              </a:rPr>
              <a:t>nei</a:t>
            </a:r>
            <a:r>
              <a:rPr lang="en-US" b="0" i="0" dirty="0">
                <a:latin typeface="Calibri"/>
                <a:ea typeface="Calibri"/>
                <a:cs typeface="Calibri"/>
                <a:sym typeface="Calibri"/>
              </a:rPr>
              <a:t> </a:t>
            </a:r>
            <a:r>
              <a:rPr lang="en-US" b="0" i="0" dirty="0" err="1">
                <a:latin typeface="Calibri"/>
                <a:ea typeface="Calibri"/>
                <a:cs typeface="Calibri"/>
                <a:sym typeface="Calibri"/>
              </a:rPr>
              <a:t>modelli</a:t>
            </a:r>
            <a:r>
              <a:rPr lang="en-US" b="0" i="0" dirty="0">
                <a:latin typeface="Calibri"/>
                <a:ea typeface="Calibri"/>
                <a:cs typeface="Calibri"/>
                <a:sym typeface="Calibri"/>
              </a:rPr>
              <a:t> di </a:t>
            </a:r>
            <a:r>
              <a:rPr lang="en-US" b="0" i="0" dirty="0" err="1">
                <a:latin typeface="Calibri"/>
                <a:ea typeface="Calibri"/>
                <a:cs typeface="Calibri"/>
                <a:sym typeface="Calibri"/>
              </a:rPr>
              <a:t>utilizzo</a:t>
            </a:r>
            <a:r>
              <a:rPr lang="en-US" b="0" i="0" dirty="0">
                <a:latin typeface="Calibri"/>
                <a:ea typeface="Calibri"/>
                <a:cs typeface="Calibri"/>
                <a:sym typeface="Calibri"/>
              </a:rPr>
              <a:t> del </a:t>
            </a:r>
            <a:r>
              <a:rPr lang="en-US" b="0" i="0" dirty="0" err="1">
                <a:latin typeface="Calibri"/>
                <a:ea typeface="Calibri"/>
                <a:cs typeface="Calibri"/>
                <a:sym typeface="Calibri"/>
              </a:rPr>
              <a:t>territorio</a:t>
            </a:r>
            <a:r>
              <a:rPr lang="en-US" b="0" i="0" dirty="0">
                <a:latin typeface="Calibri"/>
                <a:ea typeface="Calibri"/>
                <a:cs typeface="Calibri"/>
                <a:sym typeface="Calibri"/>
              </a:rPr>
              <a:t> e le </a:t>
            </a:r>
            <a:r>
              <a:rPr lang="en-US" b="0" i="0" dirty="0" err="1">
                <a:latin typeface="Calibri"/>
                <a:ea typeface="Calibri"/>
                <a:cs typeface="Calibri"/>
                <a:sym typeface="Calibri"/>
              </a:rPr>
              <a:t>alterazioni</a:t>
            </a:r>
            <a:r>
              <a:rPr lang="en-US" b="0" i="0" dirty="0">
                <a:latin typeface="Calibri"/>
                <a:ea typeface="Calibri"/>
                <a:cs typeface="Calibri"/>
                <a:sym typeface="Calibri"/>
              </a:rPr>
              <a:t> </a:t>
            </a:r>
            <a:r>
              <a:rPr lang="en-US" b="0" i="0" dirty="0" err="1">
                <a:latin typeface="Calibri"/>
                <a:ea typeface="Calibri"/>
                <a:cs typeface="Calibri"/>
                <a:sym typeface="Calibri"/>
              </a:rPr>
              <a:t>delle</a:t>
            </a:r>
            <a:r>
              <a:rPr lang="en-US" b="0" i="0" dirty="0">
                <a:latin typeface="Calibri"/>
                <a:ea typeface="Calibri"/>
                <a:cs typeface="Calibri"/>
                <a:sym typeface="Calibri"/>
              </a:rPr>
              <a:t> </a:t>
            </a:r>
            <a:r>
              <a:rPr lang="en-US" b="0" i="0" dirty="0" err="1">
                <a:latin typeface="Calibri"/>
                <a:ea typeface="Calibri"/>
                <a:cs typeface="Calibri"/>
                <a:sym typeface="Calibri"/>
              </a:rPr>
              <a:t>caratteristiche</a:t>
            </a:r>
            <a:r>
              <a:rPr lang="en-US" b="0" i="0" dirty="0">
                <a:latin typeface="Calibri"/>
                <a:ea typeface="Calibri"/>
                <a:cs typeface="Calibri"/>
                <a:sym typeface="Calibri"/>
              </a:rPr>
              <a:t> </a:t>
            </a:r>
            <a:r>
              <a:rPr lang="en-US" b="0" i="0" dirty="0" err="1">
                <a:latin typeface="Calibri"/>
                <a:ea typeface="Calibri"/>
                <a:cs typeface="Calibri"/>
                <a:sym typeface="Calibri"/>
              </a:rPr>
              <a:t>naturali</a:t>
            </a:r>
            <a:r>
              <a:rPr lang="en-US" b="0" i="0" dirty="0">
                <a:latin typeface="Calibri"/>
                <a:ea typeface="Calibri"/>
                <a:cs typeface="Calibri"/>
                <a:sym typeface="Calibri"/>
              </a:rPr>
              <a:t> o </a:t>
            </a:r>
            <a:r>
              <a:rPr lang="en-US" b="0" i="0" dirty="0" err="1">
                <a:latin typeface="Calibri"/>
                <a:ea typeface="Calibri"/>
                <a:cs typeface="Calibri"/>
                <a:sym typeface="Calibri"/>
              </a:rPr>
              <a:t>artificiali</a:t>
            </a:r>
            <a:r>
              <a:rPr lang="en-US" b="0" i="0" dirty="0">
                <a:latin typeface="Calibri"/>
                <a:ea typeface="Calibri"/>
                <a:cs typeface="Calibri"/>
                <a:sym typeface="Calibri"/>
              </a:rPr>
              <a:t>. </a:t>
            </a:r>
            <a:r>
              <a:rPr lang="en-US" b="0" i="0" dirty="0" err="1">
                <a:latin typeface="Calibri"/>
                <a:ea typeface="Calibri"/>
                <a:cs typeface="Calibri"/>
                <a:sym typeface="Calibri"/>
              </a:rPr>
              <a:t>Questo</a:t>
            </a:r>
            <a:r>
              <a:rPr lang="en-US" b="0" i="0" dirty="0">
                <a:latin typeface="Calibri"/>
                <a:ea typeface="Calibri"/>
                <a:cs typeface="Calibri"/>
                <a:sym typeface="Calibri"/>
              </a:rPr>
              <a:t> </a:t>
            </a:r>
            <a:r>
              <a:rPr lang="en-US" b="0" i="0" dirty="0" err="1">
                <a:latin typeface="Calibri"/>
                <a:ea typeface="Calibri"/>
                <a:cs typeface="Calibri"/>
                <a:sym typeface="Calibri"/>
              </a:rPr>
              <a:t>processo</a:t>
            </a:r>
            <a:r>
              <a:rPr lang="en-US" b="0" i="0" dirty="0">
                <a:latin typeface="Calibri"/>
                <a:ea typeface="Calibri"/>
                <a:cs typeface="Calibri"/>
                <a:sym typeface="Calibri"/>
              </a:rPr>
              <a:t> </a:t>
            </a:r>
            <a:r>
              <a:rPr lang="en-US" b="0" i="0" dirty="0" err="1">
                <a:latin typeface="Calibri"/>
                <a:ea typeface="Calibri"/>
                <a:cs typeface="Calibri"/>
                <a:sym typeface="Calibri"/>
              </a:rPr>
              <a:t>dinamico</a:t>
            </a:r>
            <a:r>
              <a:rPr lang="en-US" b="0" i="0" dirty="0">
                <a:latin typeface="Calibri"/>
                <a:ea typeface="Calibri"/>
                <a:cs typeface="Calibri"/>
                <a:sym typeface="Calibri"/>
              </a:rPr>
              <a:t> è </a:t>
            </a:r>
            <a:r>
              <a:rPr lang="en-US" b="0" i="0" dirty="0" err="1">
                <a:latin typeface="Calibri"/>
                <a:ea typeface="Calibri"/>
                <a:cs typeface="Calibri"/>
                <a:sym typeface="Calibri"/>
              </a:rPr>
              <a:t>determinato</a:t>
            </a:r>
            <a:r>
              <a:rPr lang="en-US" b="0" i="0" dirty="0">
                <a:latin typeface="Calibri"/>
                <a:ea typeface="Calibri"/>
                <a:cs typeface="Calibri"/>
                <a:sym typeface="Calibri"/>
              </a:rPr>
              <a:t> da </a:t>
            </a:r>
            <a:r>
              <a:rPr lang="en-US" b="0" i="0" dirty="0" err="1">
                <a:latin typeface="Calibri"/>
                <a:ea typeface="Calibri"/>
                <a:cs typeface="Calibri"/>
                <a:sym typeface="Calibri"/>
              </a:rPr>
              <a:t>una</a:t>
            </a:r>
            <a:r>
              <a:rPr lang="en-US" b="0" i="0" dirty="0">
                <a:latin typeface="Calibri"/>
                <a:ea typeface="Calibri"/>
                <a:cs typeface="Calibri"/>
                <a:sym typeface="Calibri"/>
              </a:rPr>
              <a:t> </a:t>
            </a:r>
            <a:r>
              <a:rPr lang="en-US" b="0" i="0" dirty="0" err="1">
                <a:latin typeface="Calibri"/>
                <a:ea typeface="Calibri"/>
                <a:cs typeface="Calibri"/>
                <a:sym typeface="Calibri"/>
              </a:rPr>
              <a:t>miriade</a:t>
            </a:r>
            <a:r>
              <a:rPr lang="en-US" b="0" i="0" dirty="0">
                <a:latin typeface="Calibri"/>
                <a:ea typeface="Calibri"/>
                <a:cs typeface="Calibri"/>
                <a:sym typeface="Calibri"/>
              </a:rPr>
              <a:t> di </a:t>
            </a:r>
            <a:r>
              <a:rPr lang="en-US" b="0" i="0" dirty="0" err="1">
                <a:latin typeface="Calibri"/>
                <a:ea typeface="Calibri"/>
                <a:cs typeface="Calibri"/>
                <a:sym typeface="Calibri"/>
              </a:rPr>
              <a:t>fattori</a:t>
            </a:r>
            <a:r>
              <a:rPr lang="en-US" b="0" i="0" dirty="0">
                <a:latin typeface="Calibri"/>
                <a:ea typeface="Calibri"/>
                <a:cs typeface="Calibri"/>
                <a:sym typeface="Calibri"/>
              </a:rPr>
              <a:t>, </a:t>
            </a:r>
            <a:r>
              <a:rPr lang="en-US" b="0" i="0" dirty="0" err="1">
                <a:latin typeface="Calibri"/>
                <a:ea typeface="Calibri"/>
                <a:cs typeface="Calibri"/>
                <a:sym typeface="Calibri"/>
              </a:rPr>
              <a:t>tra</a:t>
            </a:r>
            <a:r>
              <a:rPr lang="en-US" b="0" i="0" dirty="0">
                <a:latin typeface="Calibri"/>
                <a:ea typeface="Calibri"/>
                <a:cs typeface="Calibri"/>
                <a:sym typeface="Calibri"/>
              </a:rPr>
              <a:t> cui </a:t>
            </a:r>
            <a:r>
              <a:rPr lang="en-US" b="0" i="0" dirty="0" err="1">
                <a:latin typeface="Calibri"/>
                <a:ea typeface="Calibri"/>
                <a:cs typeface="Calibri"/>
                <a:sym typeface="Calibri"/>
              </a:rPr>
              <a:t>l'urbanizzazione</a:t>
            </a:r>
            <a:r>
              <a:rPr lang="en-US" b="0" i="0" dirty="0">
                <a:latin typeface="Calibri"/>
                <a:ea typeface="Calibri"/>
                <a:cs typeface="Calibri"/>
                <a:sym typeface="Calibri"/>
              </a:rPr>
              <a:t>, </a:t>
            </a:r>
            <a:r>
              <a:rPr lang="en-US" b="0" i="0" dirty="0" err="1">
                <a:latin typeface="Calibri"/>
                <a:ea typeface="Calibri"/>
                <a:cs typeface="Calibri"/>
                <a:sym typeface="Calibri"/>
              </a:rPr>
              <a:t>l'espansione</a:t>
            </a:r>
            <a:r>
              <a:rPr lang="en-US" b="0" i="0" dirty="0">
                <a:latin typeface="Calibri"/>
                <a:ea typeface="Calibri"/>
                <a:cs typeface="Calibri"/>
                <a:sym typeface="Calibri"/>
              </a:rPr>
              <a:t> </a:t>
            </a:r>
            <a:r>
              <a:rPr lang="en-US" b="0" i="0" dirty="0" err="1">
                <a:latin typeface="Calibri"/>
                <a:ea typeface="Calibri"/>
                <a:cs typeface="Calibri"/>
                <a:sym typeface="Calibri"/>
              </a:rPr>
              <a:t>dell'agricoltura</a:t>
            </a:r>
            <a:r>
              <a:rPr lang="en-US" b="0" i="0" dirty="0">
                <a:latin typeface="Calibri"/>
                <a:ea typeface="Calibri"/>
                <a:cs typeface="Calibri"/>
                <a:sym typeface="Calibri"/>
              </a:rPr>
              <a:t>, la </a:t>
            </a:r>
            <a:r>
              <a:rPr lang="en-US" b="0" i="0" dirty="0" err="1">
                <a:latin typeface="Calibri"/>
                <a:ea typeface="Calibri"/>
                <a:cs typeface="Calibri"/>
                <a:sym typeface="Calibri"/>
              </a:rPr>
              <a:t>deforestazione</a:t>
            </a:r>
            <a:r>
              <a:rPr lang="en-US" b="0" i="0" dirty="0">
                <a:latin typeface="Calibri"/>
                <a:ea typeface="Calibri"/>
                <a:cs typeface="Calibri"/>
                <a:sym typeface="Calibri"/>
              </a:rPr>
              <a:t> e </a:t>
            </a:r>
            <a:r>
              <a:rPr lang="en-US" b="0" i="0" dirty="0" err="1">
                <a:latin typeface="Calibri"/>
                <a:ea typeface="Calibri"/>
                <a:cs typeface="Calibri"/>
                <a:sym typeface="Calibri"/>
              </a:rPr>
              <a:t>i</a:t>
            </a:r>
            <a:r>
              <a:rPr lang="en-US" b="0" i="0" dirty="0">
                <a:latin typeface="Calibri"/>
                <a:ea typeface="Calibri"/>
                <a:cs typeface="Calibri"/>
                <a:sym typeface="Calibri"/>
              </a:rPr>
              <a:t> </a:t>
            </a:r>
            <a:r>
              <a:rPr lang="en-US" b="0" i="0" dirty="0" err="1">
                <a:latin typeface="Calibri"/>
                <a:ea typeface="Calibri"/>
                <a:cs typeface="Calibri"/>
                <a:sym typeface="Calibri"/>
              </a:rPr>
              <a:t>cambiamenti</a:t>
            </a:r>
            <a:r>
              <a:rPr lang="en-US" b="0" i="0" dirty="0">
                <a:latin typeface="Calibri"/>
                <a:ea typeface="Calibri"/>
                <a:cs typeface="Calibri"/>
                <a:sym typeface="Calibri"/>
              </a:rPr>
              <a:t> </a:t>
            </a:r>
            <a:r>
              <a:rPr lang="en-US" b="0" i="0" dirty="0" err="1">
                <a:latin typeface="Calibri"/>
                <a:ea typeface="Calibri"/>
                <a:cs typeface="Calibri"/>
                <a:sym typeface="Calibri"/>
              </a:rPr>
              <a:t>climatici</a:t>
            </a:r>
            <a:r>
              <a:rPr lang="en-US" b="0" i="0" dirty="0">
                <a:latin typeface="Calibri"/>
                <a:ea typeface="Calibri"/>
                <a:cs typeface="Calibri"/>
                <a:sym typeface="Calibri"/>
              </a:rPr>
              <a:t>. La </a:t>
            </a:r>
            <a:r>
              <a:rPr lang="en-US" b="0" i="0" dirty="0" err="1">
                <a:latin typeface="Calibri"/>
                <a:ea typeface="Calibri"/>
                <a:cs typeface="Calibri"/>
                <a:sym typeface="Calibri"/>
              </a:rPr>
              <a:t>comprensione</a:t>
            </a:r>
            <a:r>
              <a:rPr lang="en-US" b="0" i="0" dirty="0">
                <a:latin typeface="Calibri"/>
                <a:ea typeface="Calibri"/>
                <a:cs typeface="Calibri"/>
                <a:sym typeface="Calibri"/>
              </a:rPr>
              <a:t> di </a:t>
            </a:r>
            <a:r>
              <a:rPr lang="en-US" b="0" i="0" dirty="0" err="1">
                <a:latin typeface="Calibri"/>
                <a:ea typeface="Calibri"/>
                <a:cs typeface="Calibri"/>
                <a:sym typeface="Calibri"/>
              </a:rPr>
              <a:t>questo</a:t>
            </a:r>
            <a:r>
              <a:rPr lang="en-US" b="0" i="0" dirty="0">
                <a:latin typeface="Calibri"/>
                <a:ea typeface="Calibri"/>
                <a:cs typeface="Calibri"/>
                <a:sym typeface="Calibri"/>
              </a:rPr>
              <a:t> </a:t>
            </a:r>
            <a:r>
              <a:rPr lang="en-US" b="0" i="0" dirty="0" err="1">
                <a:latin typeface="Calibri"/>
                <a:ea typeface="Calibri"/>
                <a:cs typeface="Calibri"/>
                <a:sym typeface="Calibri"/>
              </a:rPr>
              <a:t>argomento</a:t>
            </a:r>
            <a:r>
              <a:rPr lang="en-US" b="0" i="0" dirty="0">
                <a:latin typeface="Calibri"/>
                <a:ea typeface="Calibri"/>
                <a:cs typeface="Calibri"/>
                <a:sym typeface="Calibri"/>
              </a:rPr>
              <a:t> è </a:t>
            </a:r>
            <a:r>
              <a:rPr lang="en-US" b="0" i="0" dirty="0" err="1">
                <a:latin typeface="Calibri"/>
                <a:ea typeface="Calibri"/>
                <a:cs typeface="Calibri"/>
                <a:sym typeface="Calibri"/>
              </a:rPr>
              <a:t>essenziale</a:t>
            </a:r>
            <a:r>
              <a:rPr lang="en-US" b="0" i="0" dirty="0">
                <a:latin typeface="Calibri"/>
                <a:ea typeface="Calibri"/>
                <a:cs typeface="Calibri"/>
                <a:sym typeface="Calibri"/>
              </a:rPr>
              <a:t> per </a:t>
            </a:r>
            <a:r>
              <a:rPr lang="en-US" b="0" i="0" dirty="0" err="1">
                <a:latin typeface="Calibri"/>
                <a:ea typeface="Calibri"/>
                <a:cs typeface="Calibri"/>
                <a:sym typeface="Calibri"/>
              </a:rPr>
              <a:t>una</a:t>
            </a:r>
            <a:r>
              <a:rPr lang="en-US" b="0" i="0" dirty="0">
                <a:latin typeface="Calibri"/>
                <a:ea typeface="Calibri"/>
                <a:cs typeface="Calibri"/>
                <a:sym typeface="Calibri"/>
              </a:rPr>
              <a:t> </a:t>
            </a:r>
            <a:r>
              <a:rPr lang="en-US" b="0" i="0" dirty="0" err="1">
                <a:latin typeface="Calibri"/>
                <a:ea typeface="Calibri"/>
                <a:cs typeface="Calibri"/>
                <a:sym typeface="Calibri"/>
              </a:rPr>
              <a:t>gestione</a:t>
            </a:r>
            <a:r>
              <a:rPr lang="en-US" b="0" i="0" dirty="0">
                <a:latin typeface="Calibri"/>
                <a:ea typeface="Calibri"/>
                <a:cs typeface="Calibri"/>
                <a:sym typeface="Calibri"/>
              </a:rPr>
              <a:t> </a:t>
            </a:r>
            <a:r>
              <a:rPr lang="en-US" b="0" i="0" dirty="0" err="1">
                <a:latin typeface="Calibri"/>
                <a:ea typeface="Calibri"/>
                <a:cs typeface="Calibri"/>
                <a:sym typeface="Calibri"/>
              </a:rPr>
              <a:t>ambientale</a:t>
            </a:r>
            <a:r>
              <a:rPr lang="en-US" b="0" i="0" dirty="0">
                <a:latin typeface="Calibri"/>
                <a:ea typeface="Calibri"/>
                <a:cs typeface="Calibri"/>
                <a:sym typeface="Calibri"/>
              </a:rPr>
              <a:t> </a:t>
            </a:r>
            <a:r>
              <a:rPr lang="en-US" b="0" i="0" dirty="0" err="1">
                <a:latin typeface="Calibri"/>
                <a:ea typeface="Calibri"/>
                <a:cs typeface="Calibri"/>
                <a:sym typeface="Calibri"/>
              </a:rPr>
              <a:t>consapevole</a:t>
            </a:r>
            <a:r>
              <a:rPr lang="en-US" b="0" i="0" dirty="0">
                <a:latin typeface="Calibri"/>
                <a:ea typeface="Calibri"/>
                <a:cs typeface="Calibri"/>
                <a:sym typeface="Calibri"/>
              </a:rPr>
              <a:t>, per lo </a:t>
            </a:r>
            <a:r>
              <a:rPr lang="en-US" b="0" i="0" dirty="0" err="1">
                <a:latin typeface="Calibri"/>
                <a:ea typeface="Calibri"/>
                <a:cs typeface="Calibri"/>
                <a:sym typeface="Calibri"/>
              </a:rPr>
              <a:t>sviluppo</a:t>
            </a:r>
            <a:r>
              <a:rPr lang="en-US" b="0" i="0" dirty="0">
                <a:latin typeface="Calibri"/>
                <a:ea typeface="Calibri"/>
                <a:cs typeface="Calibri"/>
                <a:sym typeface="Calibri"/>
              </a:rPr>
              <a:t> </a:t>
            </a:r>
            <a:r>
              <a:rPr lang="en-US" b="0" i="0" dirty="0" err="1">
                <a:latin typeface="Calibri"/>
                <a:ea typeface="Calibri"/>
                <a:cs typeface="Calibri"/>
                <a:sym typeface="Calibri"/>
              </a:rPr>
              <a:t>sostenibile</a:t>
            </a:r>
            <a:r>
              <a:rPr lang="en-US" b="0" i="0" dirty="0">
                <a:latin typeface="Calibri"/>
                <a:ea typeface="Calibri"/>
                <a:cs typeface="Calibri"/>
                <a:sym typeface="Calibri"/>
              </a:rPr>
              <a:t> e per la </a:t>
            </a:r>
            <a:r>
              <a:rPr lang="en-US" b="0" i="0" dirty="0" err="1">
                <a:latin typeface="Calibri"/>
                <a:ea typeface="Calibri"/>
                <a:cs typeface="Calibri"/>
                <a:sym typeface="Calibri"/>
              </a:rPr>
              <a:t>conservazione</a:t>
            </a:r>
            <a:r>
              <a:rPr lang="en-US" b="0" i="0" dirty="0">
                <a:latin typeface="Calibri"/>
                <a:ea typeface="Calibri"/>
                <a:cs typeface="Calibri"/>
                <a:sym typeface="Calibri"/>
              </a:rPr>
              <a:t> </a:t>
            </a:r>
            <a:r>
              <a:rPr lang="en-US" b="0" i="0" dirty="0" err="1">
                <a:latin typeface="Calibri"/>
                <a:ea typeface="Calibri"/>
                <a:cs typeface="Calibri"/>
                <a:sym typeface="Calibri"/>
              </a:rPr>
              <a:t>della</a:t>
            </a:r>
            <a:r>
              <a:rPr lang="en-US" b="0" i="0" dirty="0">
                <a:latin typeface="Calibri"/>
                <a:ea typeface="Calibri"/>
                <a:cs typeface="Calibri"/>
                <a:sym typeface="Calibri"/>
              </a:rPr>
              <a:t> </a:t>
            </a:r>
            <a:r>
              <a:rPr lang="en-US" b="0" i="0" dirty="0" err="1">
                <a:latin typeface="Calibri"/>
                <a:ea typeface="Calibri"/>
                <a:cs typeface="Calibri"/>
                <a:sym typeface="Calibri"/>
              </a:rPr>
              <a:t>biodiversità</a:t>
            </a:r>
            <a:r>
              <a:rPr lang="en-US" b="0" i="0" dirty="0">
                <a:latin typeface="Calibri"/>
                <a:ea typeface="Calibri"/>
                <a:cs typeface="Calibri"/>
                <a:sym typeface="Calibri"/>
              </a:rPr>
              <a:t>.</a:t>
            </a:r>
            <a:endParaRPr b="0" i="0" dirty="0">
              <a:latin typeface="Calibri"/>
              <a:ea typeface="Calibri"/>
              <a:cs typeface="Calibri"/>
              <a:sym typeface="Calibri"/>
            </a:endParaRPr>
          </a:p>
          <a:p>
            <a:pPr marL="0" lvl="0" indent="0" algn="l" rtl="0">
              <a:lnSpc>
                <a:spcPct val="100000"/>
              </a:lnSpc>
              <a:spcBef>
                <a:spcPts val="1000"/>
              </a:spcBef>
              <a:spcAft>
                <a:spcPts val="0"/>
              </a:spcAft>
              <a:buSzPts val="1000"/>
              <a:buNone/>
            </a:pPr>
            <a:endParaRPr dirty="0"/>
          </a:p>
          <a:p>
            <a:pPr marL="0" lvl="0" indent="0" algn="l" rtl="0">
              <a:lnSpc>
                <a:spcPct val="100000"/>
              </a:lnSpc>
              <a:spcBef>
                <a:spcPts val="1000"/>
              </a:spcBef>
              <a:spcAft>
                <a:spcPts val="0"/>
              </a:spcAft>
              <a:buSzPts val="1000"/>
              <a:buNone/>
            </a:pPr>
            <a:endParaRPr dirty="0"/>
          </a:p>
          <a:p>
            <a:pPr marL="0" lvl="0" indent="0" algn="l" rtl="0">
              <a:lnSpc>
                <a:spcPct val="100000"/>
              </a:lnSpc>
              <a:spcBef>
                <a:spcPts val="1000"/>
              </a:spcBef>
              <a:spcAft>
                <a:spcPts val="0"/>
              </a:spcAft>
              <a:buSzPts val="1000"/>
              <a:buNone/>
            </a:pPr>
            <a:endParaRPr dirty="0"/>
          </a:p>
          <a:p>
            <a:pPr marL="228600" lvl="0" indent="-228600" algn="l" rtl="0">
              <a:lnSpc>
                <a:spcPct val="100000"/>
              </a:lnSpc>
              <a:spcBef>
                <a:spcPts val="800"/>
              </a:spcBef>
              <a:spcAft>
                <a:spcPts val="0"/>
              </a:spcAft>
              <a:buClr>
                <a:srgbClr val="000000"/>
              </a:buClr>
              <a:buSzPts val="2400"/>
              <a:buFont typeface="Arial"/>
              <a:buNone/>
            </a:pPr>
            <a:r>
              <a:rPr lang="en-US" sz="1700" u="sng" dirty="0">
                <a:solidFill>
                  <a:schemeClr val="hlink"/>
                </a:solidFill>
                <a:hlinkClick r:id="rId3"/>
              </a:rPr>
              <a:t>Fonte</a:t>
            </a:r>
            <a:endParaRPr dirty="0"/>
          </a:p>
        </p:txBody>
      </p:sp>
      <p:sp>
        <p:nvSpPr>
          <p:cNvPr id="370" name="Google Shape;370;p50"/>
          <p:cNvSpPr txBox="1">
            <a:spLocks noGrp="1"/>
          </p:cNvSpPr>
          <p:nvPr>
            <p:ph type="body" idx="2"/>
          </p:nvPr>
        </p:nvSpPr>
        <p:spPr>
          <a:xfrm>
            <a:off x="747468" y="539837"/>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0"/>
              </a:spcAft>
              <a:buSzPts val="1000"/>
              <a:buNone/>
            </a:pPr>
            <a:r>
              <a:rPr lang="en-US" sz="3600" b="1" dirty="0">
                <a:solidFill>
                  <a:srgbClr val="92D050"/>
                </a:solidFill>
                <a:latin typeface="Calibri"/>
                <a:ea typeface="Calibri"/>
                <a:cs typeface="Calibri"/>
                <a:sym typeface="Calibri"/>
              </a:rPr>
              <a:t>2. </a:t>
            </a:r>
            <a:r>
              <a:rPr lang="en-US" sz="3600" b="1" dirty="0" err="1">
                <a:solidFill>
                  <a:srgbClr val="92D050"/>
                </a:solidFill>
                <a:latin typeface="Calibri"/>
                <a:ea typeface="Calibri"/>
                <a:cs typeface="Calibri"/>
                <a:sym typeface="Calibri"/>
              </a:rPr>
              <a:t>Cambiamento</a:t>
            </a:r>
            <a:r>
              <a:rPr lang="en-US" sz="3600" b="1" dirty="0">
                <a:solidFill>
                  <a:srgbClr val="92D050"/>
                </a:solidFill>
                <a:latin typeface="Calibri"/>
                <a:ea typeface="Calibri"/>
                <a:cs typeface="Calibri"/>
                <a:sym typeface="Calibri"/>
              </a:rPr>
              <a:t> </a:t>
            </a:r>
            <a:r>
              <a:rPr lang="en-US" sz="3600" b="1" dirty="0" err="1">
                <a:solidFill>
                  <a:srgbClr val="92D050"/>
                </a:solidFill>
                <a:latin typeface="Calibri"/>
                <a:ea typeface="Calibri"/>
                <a:cs typeface="Calibri"/>
                <a:sym typeface="Calibri"/>
              </a:rPr>
              <a:t>dell'uso</a:t>
            </a:r>
            <a:r>
              <a:rPr lang="en-US" sz="3600" b="1" dirty="0">
                <a:solidFill>
                  <a:srgbClr val="92D050"/>
                </a:solidFill>
                <a:latin typeface="Calibri"/>
                <a:ea typeface="Calibri"/>
                <a:cs typeface="Calibri"/>
                <a:sym typeface="Calibri"/>
              </a:rPr>
              <a:t> e </a:t>
            </a:r>
            <a:r>
              <a:rPr lang="en-US" sz="3600" b="1" dirty="0" err="1">
                <a:solidFill>
                  <a:srgbClr val="92D050"/>
                </a:solidFill>
                <a:latin typeface="Calibri"/>
                <a:ea typeface="Calibri"/>
                <a:cs typeface="Calibri"/>
                <a:sym typeface="Calibri"/>
              </a:rPr>
              <a:t>della</a:t>
            </a:r>
            <a:r>
              <a:rPr lang="en-US" sz="3600" b="1" dirty="0">
                <a:solidFill>
                  <a:srgbClr val="92D050"/>
                </a:solidFill>
                <a:latin typeface="Calibri"/>
                <a:ea typeface="Calibri"/>
                <a:cs typeface="Calibri"/>
                <a:sym typeface="Calibri"/>
              </a:rPr>
              <a:t> </a:t>
            </a:r>
            <a:r>
              <a:rPr lang="en-US" sz="3600" b="1" dirty="0" err="1">
                <a:solidFill>
                  <a:srgbClr val="92D050"/>
                </a:solidFill>
                <a:latin typeface="Calibri"/>
                <a:ea typeface="Calibri"/>
                <a:cs typeface="Calibri"/>
                <a:sym typeface="Calibri"/>
              </a:rPr>
              <a:t>copertura</a:t>
            </a:r>
            <a:r>
              <a:rPr lang="en-US" sz="3600" b="1" dirty="0">
                <a:solidFill>
                  <a:srgbClr val="92D050"/>
                </a:solidFill>
                <a:latin typeface="Calibri"/>
                <a:ea typeface="Calibri"/>
                <a:cs typeface="Calibri"/>
                <a:sym typeface="Calibri"/>
              </a:rPr>
              <a:t> del </a:t>
            </a:r>
            <a:r>
              <a:rPr lang="en-US" sz="3600" b="1" dirty="0" err="1">
                <a:solidFill>
                  <a:srgbClr val="92D050"/>
                </a:solidFill>
                <a:latin typeface="Calibri"/>
                <a:ea typeface="Calibri"/>
                <a:cs typeface="Calibri"/>
                <a:sym typeface="Calibri"/>
              </a:rPr>
              <a:t>suolo</a:t>
            </a:r>
            <a:endParaRPr sz="3200" dirty="0">
              <a:solidFill>
                <a:srgbClr val="92D050"/>
              </a:solidFill>
              <a:latin typeface="Calibri"/>
              <a:ea typeface="Calibri"/>
              <a:cs typeface="Calibri"/>
              <a:sym typeface="Calibri"/>
            </a:endParaRPr>
          </a:p>
          <a:p>
            <a:pPr marL="0" lvl="0" indent="0" algn="l" rtl="0">
              <a:lnSpc>
                <a:spcPct val="90000"/>
              </a:lnSpc>
              <a:spcBef>
                <a:spcPts val="1800"/>
              </a:spcBef>
              <a:spcAft>
                <a:spcPts val="0"/>
              </a:spcAft>
              <a:buClr>
                <a:srgbClr val="8DC641"/>
              </a:buClr>
              <a:buSzPts val="3600"/>
              <a:buNone/>
            </a:pPr>
            <a:endParaRPr dirty="0"/>
          </a:p>
        </p:txBody>
      </p:sp>
      <p:grpSp>
        <p:nvGrpSpPr>
          <p:cNvPr id="371" name="Google Shape;371;p50"/>
          <p:cNvGrpSpPr/>
          <p:nvPr/>
        </p:nvGrpSpPr>
        <p:grpSpPr>
          <a:xfrm rot="3730759">
            <a:off x="10918674" y="291960"/>
            <a:ext cx="949887" cy="1163493"/>
            <a:chOff x="7602444" y="4967675"/>
            <a:chExt cx="483620" cy="592374"/>
          </a:xfrm>
        </p:grpSpPr>
        <p:grpSp>
          <p:nvGrpSpPr>
            <p:cNvPr id="372" name="Google Shape;372;p50"/>
            <p:cNvGrpSpPr/>
            <p:nvPr/>
          </p:nvGrpSpPr>
          <p:grpSpPr>
            <a:xfrm>
              <a:off x="7618661" y="4967675"/>
              <a:ext cx="467403" cy="507609"/>
              <a:chOff x="2251964" y="3590497"/>
              <a:chExt cx="467403" cy="507609"/>
            </a:xfrm>
          </p:grpSpPr>
          <p:sp>
            <p:nvSpPr>
              <p:cNvPr id="373" name="Google Shape;373;p50"/>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4" name="Google Shape;374;p50"/>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5" name="Google Shape;375;p50"/>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76" name="Google Shape;376;p50"/>
            <p:cNvGrpSpPr/>
            <p:nvPr/>
          </p:nvGrpSpPr>
          <p:grpSpPr>
            <a:xfrm>
              <a:off x="7602444" y="4993761"/>
              <a:ext cx="421973" cy="566288"/>
              <a:chOff x="2235747" y="3616583"/>
              <a:chExt cx="421973" cy="566288"/>
            </a:xfrm>
          </p:grpSpPr>
          <p:sp>
            <p:nvSpPr>
              <p:cNvPr id="377" name="Google Shape;377;p5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8" name="Google Shape;378;p5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79" name="Google Shape;379;p50"/>
          <p:cNvPicPr preferRelativeResize="0"/>
          <p:nvPr/>
        </p:nvPicPr>
        <p:blipFill rotWithShape="1">
          <a:blip r:embed="rId4">
            <a:alphaModFix/>
          </a:blip>
          <a:srcRect/>
          <a:stretch/>
        </p:blipFill>
        <p:spPr>
          <a:xfrm>
            <a:off x="8392702" y="2195275"/>
            <a:ext cx="3143851" cy="2467450"/>
          </a:xfrm>
          <a:prstGeom prst="rect">
            <a:avLst/>
          </a:prstGeom>
          <a:noFill/>
          <a:ln>
            <a:noFill/>
          </a:ln>
        </p:spPr>
      </p:pic>
      <p:sp>
        <p:nvSpPr>
          <p:cNvPr id="380" name="Google Shape;380;p50"/>
          <p:cNvSpPr txBox="1"/>
          <p:nvPr/>
        </p:nvSpPr>
        <p:spPr>
          <a:xfrm>
            <a:off x="10657454" y="5292743"/>
            <a:ext cx="170176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0" u="sng" strike="noStrike" cap="none">
                <a:solidFill>
                  <a:srgbClr val="000000"/>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Fonte</a:t>
            </a:r>
            <a:endParaRPr sz="1400" b="1" i="0" u="none" strike="noStrike" cap="none">
              <a:solidFill>
                <a:srgbClr val="000000"/>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51"/>
          <p:cNvSpPr txBox="1">
            <a:spLocks noGrp="1"/>
          </p:cNvSpPr>
          <p:nvPr>
            <p:ph type="body" idx="1"/>
          </p:nvPr>
        </p:nvSpPr>
        <p:spPr>
          <a:xfrm>
            <a:off x="593125" y="1090175"/>
            <a:ext cx="11433000" cy="4467600"/>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1000"/>
              </a:spcBef>
              <a:spcAft>
                <a:spcPts val="0"/>
              </a:spcAft>
              <a:buSzPts val="2400"/>
              <a:buNone/>
            </a:pPr>
            <a:r>
              <a:rPr lang="en-US" b="1" i="0" dirty="0" err="1">
                <a:highlight>
                  <a:srgbClr val="8DC641"/>
                </a:highlight>
                <a:latin typeface="Calibri"/>
                <a:ea typeface="Calibri"/>
                <a:cs typeface="Calibri"/>
                <a:sym typeface="Calibri"/>
              </a:rPr>
              <a:t>Integrità</a:t>
            </a:r>
            <a:r>
              <a:rPr lang="en-US" b="1" i="0" dirty="0">
                <a:highlight>
                  <a:srgbClr val="8DC641"/>
                </a:highlight>
                <a:latin typeface="Calibri"/>
                <a:ea typeface="Calibri"/>
                <a:cs typeface="Calibri"/>
                <a:sym typeface="Calibri"/>
              </a:rPr>
              <a:t> </a:t>
            </a:r>
            <a:r>
              <a:rPr lang="en-US" b="1" i="0" dirty="0" err="1">
                <a:highlight>
                  <a:srgbClr val="8DC641"/>
                </a:highlight>
                <a:latin typeface="Calibri"/>
                <a:ea typeface="Calibri"/>
                <a:cs typeface="Calibri"/>
                <a:sym typeface="Calibri"/>
              </a:rPr>
              <a:t>degli</a:t>
            </a:r>
            <a:r>
              <a:rPr lang="en-US" b="1" i="0" dirty="0">
                <a:highlight>
                  <a:srgbClr val="8DC641"/>
                </a:highlight>
                <a:latin typeface="Calibri"/>
                <a:ea typeface="Calibri"/>
                <a:cs typeface="Calibri"/>
                <a:sym typeface="Calibri"/>
              </a:rPr>
              <a:t> </a:t>
            </a:r>
            <a:r>
              <a:rPr lang="en-US" b="1" i="0" dirty="0" err="1">
                <a:highlight>
                  <a:srgbClr val="8DC641"/>
                </a:highlight>
                <a:latin typeface="Calibri"/>
                <a:ea typeface="Calibri"/>
                <a:cs typeface="Calibri"/>
                <a:sym typeface="Calibri"/>
              </a:rPr>
              <a:t>ecosistemi</a:t>
            </a:r>
            <a:r>
              <a:rPr lang="en-US" b="1" i="0" dirty="0">
                <a:highlight>
                  <a:srgbClr val="8DC641"/>
                </a:highlight>
                <a:latin typeface="Calibri"/>
                <a:ea typeface="Calibri"/>
                <a:cs typeface="Calibri"/>
                <a:sym typeface="Calibri"/>
              </a:rPr>
              <a:t>: </a:t>
            </a:r>
            <a:r>
              <a:rPr lang="en-US" b="0" i="0" dirty="0">
                <a:latin typeface="Calibri"/>
                <a:ea typeface="Calibri"/>
                <a:cs typeface="Calibri"/>
                <a:sym typeface="Calibri"/>
              </a:rPr>
              <a:t>La </a:t>
            </a:r>
            <a:r>
              <a:rPr lang="en-US" b="0" i="0" dirty="0" err="1">
                <a:latin typeface="Calibri"/>
                <a:ea typeface="Calibri"/>
                <a:cs typeface="Calibri"/>
                <a:sym typeface="Calibri"/>
              </a:rPr>
              <a:t>conservazione</a:t>
            </a:r>
            <a:r>
              <a:rPr lang="en-US" b="0" i="0" dirty="0">
                <a:latin typeface="Calibri"/>
                <a:ea typeface="Calibri"/>
                <a:cs typeface="Calibri"/>
                <a:sym typeface="Calibri"/>
              </a:rPr>
              <a:t> del </a:t>
            </a:r>
            <a:r>
              <a:rPr lang="en-US" b="0" i="0" dirty="0" err="1">
                <a:latin typeface="Calibri"/>
                <a:ea typeface="Calibri"/>
                <a:cs typeface="Calibri"/>
                <a:sym typeface="Calibri"/>
              </a:rPr>
              <a:t>paesaggio</a:t>
            </a:r>
            <a:r>
              <a:rPr lang="en-US" b="0" i="0" dirty="0">
                <a:latin typeface="Calibri"/>
                <a:ea typeface="Calibri"/>
                <a:cs typeface="Calibri"/>
                <a:sym typeface="Calibri"/>
              </a:rPr>
              <a:t> è il custode </a:t>
            </a:r>
            <a:r>
              <a:rPr lang="en-US" b="0" i="0" dirty="0" err="1">
                <a:latin typeface="Calibri"/>
                <a:ea typeface="Calibri"/>
                <a:cs typeface="Calibri"/>
                <a:sym typeface="Calibri"/>
              </a:rPr>
              <a:t>degli</a:t>
            </a:r>
            <a:r>
              <a:rPr lang="en-US" b="0" i="0" dirty="0">
                <a:latin typeface="Calibri"/>
                <a:ea typeface="Calibri"/>
                <a:cs typeface="Calibri"/>
                <a:sym typeface="Calibri"/>
              </a:rPr>
              <a:t> </a:t>
            </a:r>
            <a:r>
              <a:rPr lang="en-US" b="0" i="0" dirty="0" err="1">
                <a:latin typeface="Calibri"/>
                <a:ea typeface="Calibri"/>
                <a:cs typeface="Calibri"/>
                <a:sym typeface="Calibri"/>
              </a:rPr>
              <a:t>ecosistemi</a:t>
            </a:r>
            <a:r>
              <a:rPr lang="en-US" b="0" i="0" dirty="0">
                <a:latin typeface="Calibri"/>
                <a:ea typeface="Calibri"/>
                <a:cs typeface="Calibri"/>
                <a:sym typeface="Calibri"/>
              </a:rPr>
              <a:t>, </a:t>
            </a:r>
            <a:r>
              <a:rPr lang="en-US" b="0" i="0" dirty="0" err="1">
                <a:latin typeface="Calibri"/>
                <a:ea typeface="Calibri"/>
                <a:cs typeface="Calibri"/>
                <a:sym typeface="Calibri"/>
              </a:rPr>
              <a:t>che</a:t>
            </a:r>
            <a:r>
              <a:rPr lang="en-US" b="0" i="0" dirty="0">
                <a:latin typeface="Calibri"/>
                <a:ea typeface="Calibri"/>
                <a:cs typeface="Calibri"/>
                <a:sym typeface="Calibri"/>
              </a:rPr>
              <a:t> ne </a:t>
            </a:r>
            <a:r>
              <a:rPr lang="en-US" b="0" i="0" dirty="0" err="1">
                <a:latin typeface="Calibri"/>
                <a:ea typeface="Calibri"/>
                <a:cs typeface="Calibri"/>
                <a:sym typeface="Calibri"/>
              </a:rPr>
              <a:t>garantisce</a:t>
            </a:r>
            <a:r>
              <a:rPr lang="en-US" b="0" i="0" dirty="0">
                <a:latin typeface="Calibri"/>
                <a:ea typeface="Calibri"/>
                <a:cs typeface="Calibri"/>
                <a:sym typeface="Calibri"/>
              </a:rPr>
              <a:t> </a:t>
            </a:r>
            <a:r>
              <a:rPr lang="en-US" b="0" i="0" dirty="0" err="1">
                <a:latin typeface="Calibri"/>
                <a:ea typeface="Calibri"/>
                <a:cs typeface="Calibri"/>
                <a:sym typeface="Calibri"/>
              </a:rPr>
              <a:t>l'integrità</a:t>
            </a:r>
            <a:r>
              <a:rPr lang="en-US" b="0" i="0" dirty="0">
                <a:latin typeface="Calibri"/>
                <a:ea typeface="Calibri"/>
                <a:cs typeface="Calibri"/>
                <a:sym typeface="Calibri"/>
              </a:rPr>
              <a:t> </a:t>
            </a:r>
            <a:r>
              <a:rPr lang="en-US" b="0" i="0" dirty="0" err="1">
                <a:latin typeface="Calibri"/>
                <a:ea typeface="Calibri"/>
                <a:cs typeface="Calibri"/>
                <a:sym typeface="Calibri"/>
              </a:rPr>
              <a:t>strutturale</a:t>
            </a:r>
            <a:r>
              <a:rPr lang="en-US" b="0" i="0" dirty="0">
                <a:latin typeface="Calibri"/>
                <a:ea typeface="Calibri"/>
                <a:cs typeface="Calibri"/>
                <a:sym typeface="Calibri"/>
              </a:rPr>
              <a:t> e </a:t>
            </a:r>
            <a:r>
              <a:rPr lang="en-US" b="0" i="0" dirty="0" err="1">
                <a:latin typeface="Calibri"/>
                <a:ea typeface="Calibri"/>
                <a:cs typeface="Calibri"/>
                <a:sym typeface="Calibri"/>
              </a:rPr>
              <a:t>funzionale</a:t>
            </a:r>
            <a:r>
              <a:rPr lang="en-US" b="0" i="0" dirty="0">
                <a:latin typeface="Calibri"/>
                <a:ea typeface="Calibri"/>
                <a:cs typeface="Calibri"/>
                <a:sym typeface="Calibri"/>
              </a:rPr>
              <a:t>. </a:t>
            </a:r>
            <a:r>
              <a:rPr lang="en-US" b="0" i="0" dirty="0" err="1">
                <a:latin typeface="Calibri"/>
                <a:ea typeface="Calibri"/>
                <a:cs typeface="Calibri"/>
                <a:sym typeface="Calibri"/>
              </a:rPr>
              <a:t>Salvaguardando</a:t>
            </a:r>
            <a:r>
              <a:rPr lang="en-US" b="0" i="0" dirty="0">
                <a:latin typeface="Calibri"/>
                <a:ea typeface="Calibri"/>
                <a:cs typeface="Calibri"/>
                <a:sym typeface="Calibri"/>
              </a:rPr>
              <a:t> il </a:t>
            </a:r>
            <a:r>
              <a:rPr lang="en-US" b="0" i="0" dirty="0" err="1">
                <a:latin typeface="Calibri"/>
                <a:ea typeface="Calibri"/>
                <a:cs typeface="Calibri"/>
                <a:sym typeface="Calibri"/>
              </a:rPr>
              <a:t>delicato</a:t>
            </a:r>
            <a:r>
              <a:rPr lang="en-US" b="0" i="0" dirty="0">
                <a:latin typeface="Calibri"/>
                <a:ea typeface="Calibri"/>
                <a:cs typeface="Calibri"/>
                <a:sym typeface="Calibri"/>
              </a:rPr>
              <a:t> </a:t>
            </a:r>
            <a:r>
              <a:rPr lang="en-US" b="0" i="0" dirty="0" err="1">
                <a:latin typeface="Calibri"/>
                <a:ea typeface="Calibri"/>
                <a:cs typeface="Calibri"/>
                <a:sym typeface="Calibri"/>
              </a:rPr>
              <a:t>equilibrio</a:t>
            </a:r>
            <a:r>
              <a:rPr lang="en-US" b="0" i="0" dirty="0">
                <a:latin typeface="Calibri"/>
                <a:ea typeface="Calibri"/>
                <a:cs typeface="Calibri"/>
                <a:sym typeface="Calibri"/>
              </a:rPr>
              <a:t> </a:t>
            </a:r>
            <a:r>
              <a:rPr lang="en-US" b="0" i="0" dirty="0" err="1">
                <a:latin typeface="Calibri"/>
                <a:ea typeface="Calibri"/>
                <a:cs typeface="Calibri"/>
                <a:sym typeface="Calibri"/>
              </a:rPr>
              <a:t>tra</a:t>
            </a:r>
            <a:r>
              <a:rPr lang="en-US" b="0" i="0" dirty="0">
                <a:latin typeface="Calibri"/>
                <a:ea typeface="Calibri"/>
                <a:cs typeface="Calibri"/>
                <a:sym typeface="Calibri"/>
              </a:rPr>
              <a:t> </a:t>
            </a:r>
            <a:r>
              <a:rPr lang="en-US" b="0" i="0" dirty="0" err="1">
                <a:latin typeface="Calibri"/>
                <a:ea typeface="Calibri"/>
                <a:cs typeface="Calibri"/>
                <a:sym typeface="Calibri"/>
              </a:rPr>
              <a:t>piante</a:t>
            </a:r>
            <a:r>
              <a:rPr lang="en-US" b="0" i="0" dirty="0">
                <a:latin typeface="Calibri"/>
                <a:ea typeface="Calibri"/>
                <a:cs typeface="Calibri"/>
                <a:sym typeface="Calibri"/>
              </a:rPr>
              <a:t>, </a:t>
            </a:r>
            <a:r>
              <a:rPr lang="en-US" b="0" i="0" dirty="0" err="1">
                <a:latin typeface="Calibri"/>
                <a:ea typeface="Calibri"/>
                <a:cs typeface="Calibri"/>
                <a:sym typeface="Calibri"/>
              </a:rPr>
              <a:t>animali</a:t>
            </a:r>
            <a:r>
              <a:rPr lang="en-US" b="0" i="0" dirty="0">
                <a:latin typeface="Calibri"/>
                <a:ea typeface="Calibri"/>
                <a:cs typeface="Calibri"/>
                <a:sym typeface="Calibri"/>
              </a:rPr>
              <a:t> e </a:t>
            </a:r>
            <a:r>
              <a:rPr lang="en-US" b="0" i="0" dirty="0" err="1">
                <a:latin typeface="Calibri"/>
                <a:ea typeface="Calibri"/>
                <a:cs typeface="Calibri"/>
                <a:sym typeface="Calibri"/>
              </a:rPr>
              <a:t>ambiente</a:t>
            </a:r>
            <a:r>
              <a:rPr lang="en-US" b="0" i="0" dirty="0">
                <a:latin typeface="Calibri"/>
                <a:ea typeface="Calibri"/>
                <a:cs typeface="Calibri"/>
                <a:sym typeface="Calibri"/>
              </a:rPr>
              <a:t>, </a:t>
            </a:r>
            <a:r>
              <a:rPr lang="en-US" b="0" i="0" dirty="0" err="1">
                <a:latin typeface="Calibri"/>
                <a:ea typeface="Calibri"/>
                <a:cs typeface="Calibri"/>
                <a:sym typeface="Calibri"/>
              </a:rPr>
              <a:t>fornisce</a:t>
            </a:r>
            <a:r>
              <a:rPr lang="en-US" b="0" i="0" dirty="0">
                <a:latin typeface="Calibri"/>
                <a:ea typeface="Calibri"/>
                <a:cs typeface="Calibri"/>
                <a:sym typeface="Calibri"/>
              </a:rPr>
              <a:t> le </a:t>
            </a:r>
            <a:r>
              <a:rPr lang="en-US" b="0" i="0" dirty="0" err="1">
                <a:latin typeface="Calibri"/>
                <a:ea typeface="Calibri"/>
                <a:cs typeface="Calibri"/>
                <a:sym typeface="Calibri"/>
              </a:rPr>
              <a:t>basi</a:t>
            </a:r>
            <a:r>
              <a:rPr lang="en-US" b="0" i="0" dirty="0">
                <a:latin typeface="Calibri"/>
                <a:ea typeface="Calibri"/>
                <a:cs typeface="Calibri"/>
                <a:sym typeface="Calibri"/>
              </a:rPr>
              <a:t> per </a:t>
            </a:r>
            <a:r>
              <a:rPr lang="en-US" b="0" i="0" dirty="0" err="1">
                <a:latin typeface="Calibri"/>
                <a:ea typeface="Calibri"/>
                <a:cs typeface="Calibri"/>
                <a:sym typeface="Calibri"/>
              </a:rPr>
              <a:t>una</a:t>
            </a:r>
            <a:r>
              <a:rPr lang="en-US" b="0" i="0" dirty="0">
                <a:latin typeface="Calibri"/>
                <a:ea typeface="Calibri"/>
                <a:cs typeface="Calibri"/>
                <a:sym typeface="Calibri"/>
              </a:rPr>
              <a:t> </a:t>
            </a:r>
            <a:r>
              <a:rPr lang="en-US" b="0" i="0" dirty="0" err="1">
                <a:latin typeface="Calibri"/>
                <a:ea typeface="Calibri"/>
                <a:cs typeface="Calibri"/>
                <a:sym typeface="Calibri"/>
              </a:rPr>
              <a:t>produttività</a:t>
            </a:r>
            <a:r>
              <a:rPr lang="en-US" b="0" i="0" dirty="0">
                <a:latin typeface="Calibri"/>
                <a:ea typeface="Calibri"/>
                <a:cs typeface="Calibri"/>
                <a:sym typeface="Calibri"/>
              </a:rPr>
              <a:t> </a:t>
            </a:r>
            <a:r>
              <a:rPr lang="en-US" b="0" i="0" dirty="0" err="1">
                <a:latin typeface="Calibri"/>
                <a:ea typeface="Calibri"/>
                <a:cs typeface="Calibri"/>
                <a:sym typeface="Calibri"/>
              </a:rPr>
              <a:t>sostenuta</a:t>
            </a:r>
            <a:r>
              <a:rPr lang="en-US" b="0" i="0" dirty="0">
                <a:latin typeface="Calibri"/>
                <a:ea typeface="Calibri"/>
                <a:cs typeface="Calibri"/>
                <a:sym typeface="Calibri"/>
              </a:rPr>
              <a:t> e per la salute </a:t>
            </a:r>
            <a:r>
              <a:rPr lang="en-US" b="0" i="0" dirty="0" err="1">
                <a:latin typeface="Calibri"/>
                <a:ea typeface="Calibri"/>
                <a:cs typeface="Calibri"/>
                <a:sym typeface="Calibri"/>
              </a:rPr>
              <a:t>ecologica</a:t>
            </a:r>
            <a:r>
              <a:rPr lang="en-US" b="0" i="0" dirty="0">
                <a:latin typeface="Calibri"/>
                <a:ea typeface="Calibri"/>
                <a:cs typeface="Calibri"/>
                <a:sym typeface="Calibri"/>
              </a:rPr>
              <a:t>.</a:t>
            </a:r>
            <a:endParaRPr dirty="0"/>
          </a:p>
          <a:p>
            <a:pPr marL="228600" lvl="0" indent="0" algn="l" rtl="0">
              <a:lnSpc>
                <a:spcPct val="90000"/>
              </a:lnSpc>
              <a:spcBef>
                <a:spcPts val="1000"/>
              </a:spcBef>
              <a:spcAft>
                <a:spcPts val="0"/>
              </a:spcAft>
              <a:buSzPts val="2400"/>
              <a:buNone/>
            </a:pPr>
            <a:r>
              <a:rPr lang="en-US" b="1" i="0" dirty="0" err="1">
                <a:highlight>
                  <a:srgbClr val="8DC641"/>
                </a:highlight>
                <a:latin typeface="Calibri"/>
                <a:ea typeface="Calibri"/>
                <a:cs typeface="Calibri"/>
                <a:sym typeface="Calibri"/>
              </a:rPr>
              <a:t>Resilienza</a:t>
            </a:r>
            <a:r>
              <a:rPr lang="en-US" b="1" i="0" dirty="0">
                <a:highlight>
                  <a:srgbClr val="8DC641"/>
                </a:highlight>
                <a:latin typeface="Calibri"/>
                <a:ea typeface="Calibri"/>
                <a:cs typeface="Calibri"/>
                <a:sym typeface="Calibri"/>
              </a:rPr>
              <a:t> </a:t>
            </a:r>
            <a:r>
              <a:rPr lang="en-US" b="1" i="0" dirty="0" err="1">
                <a:highlight>
                  <a:srgbClr val="8DC641"/>
                </a:highlight>
                <a:latin typeface="Calibri"/>
                <a:ea typeface="Calibri"/>
                <a:cs typeface="Calibri"/>
                <a:sym typeface="Calibri"/>
              </a:rPr>
              <a:t>della</a:t>
            </a:r>
            <a:r>
              <a:rPr lang="en-US" b="1" i="0" dirty="0">
                <a:highlight>
                  <a:srgbClr val="8DC641"/>
                </a:highlight>
                <a:latin typeface="Calibri"/>
                <a:ea typeface="Calibri"/>
                <a:cs typeface="Calibri"/>
                <a:sym typeface="Calibri"/>
              </a:rPr>
              <a:t> </a:t>
            </a:r>
            <a:r>
              <a:rPr lang="en-US" b="1" i="0" dirty="0" err="1">
                <a:highlight>
                  <a:srgbClr val="8DC641"/>
                </a:highlight>
                <a:latin typeface="Calibri"/>
                <a:ea typeface="Calibri"/>
                <a:cs typeface="Calibri"/>
                <a:sym typeface="Calibri"/>
              </a:rPr>
              <a:t>biodiversità</a:t>
            </a:r>
            <a:r>
              <a:rPr lang="en-US" b="1" i="0" dirty="0">
                <a:highlight>
                  <a:srgbClr val="8DC641"/>
                </a:highlight>
                <a:latin typeface="Calibri"/>
                <a:ea typeface="Calibri"/>
                <a:cs typeface="Calibri"/>
                <a:sym typeface="Calibri"/>
              </a:rPr>
              <a:t>:</a:t>
            </a:r>
            <a:r>
              <a:rPr lang="en-US" b="1" i="0" dirty="0">
                <a:latin typeface="Calibri"/>
                <a:ea typeface="Calibri"/>
                <a:cs typeface="Calibri"/>
                <a:sym typeface="Calibri"/>
              </a:rPr>
              <a:t> </a:t>
            </a:r>
            <a:r>
              <a:rPr lang="en-US" i="0" dirty="0" err="1">
                <a:latin typeface="Calibri"/>
                <a:ea typeface="Calibri"/>
                <a:cs typeface="Calibri"/>
                <a:sym typeface="Calibri"/>
              </a:rPr>
              <a:t>Gli</a:t>
            </a:r>
            <a:r>
              <a:rPr lang="en-US" b="1" i="0" dirty="0">
                <a:latin typeface="Calibri"/>
                <a:ea typeface="Calibri"/>
                <a:cs typeface="Calibri"/>
                <a:sym typeface="Calibri"/>
              </a:rPr>
              <a:t> </a:t>
            </a:r>
            <a:r>
              <a:rPr lang="en-US" b="0" i="0" dirty="0" err="1">
                <a:latin typeface="Calibri"/>
                <a:ea typeface="Calibri"/>
                <a:cs typeface="Calibri"/>
                <a:sym typeface="Calibri"/>
              </a:rPr>
              <a:t>sforzi</a:t>
            </a:r>
            <a:r>
              <a:rPr lang="en-US" b="0" i="0" dirty="0">
                <a:latin typeface="Calibri"/>
                <a:ea typeface="Calibri"/>
                <a:cs typeface="Calibri"/>
                <a:sym typeface="Calibri"/>
              </a:rPr>
              <a:t> di </a:t>
            </a:r>
            <a:r>
              <a:rPr lang="en-US" b="0" i="0" dirty="0" err="1">
                <a:latin typeface="Calibri"/>
                <a:ea typeface="Calibri"/>
                <a:cs typeface="Calibri"/>
                <a:sym typeface="Calibri"/>
              </a:rPr>
              <a:t>conservazione</a:t>
            </a:r>
            <a:r>
              <a:rPr lang="en-US" b="0" i="0" dirty="0">
                <a:latin typeface="Calibri"/>
                <a:ea typeface="Calibri"/>
                <a:cs typeface="Calibri"/>
                <a:sym typeface="Calibri"/>
              </a:rPr>
              <a:t> </a:t>
            </a:r>
            <a:r>
              <a:rPr lang="en-US" b="0" i="0" dirty="0" err="1">
                <a:latin typeface="Calibri"/>
                <a:ea typeface="Calibri"/>
                <a:cs typeface="Calibri"/>
                <a:sym typeface="Calibri"/>
              </a:rPr>
              <a:t>sono</a:t>
            </a:r>
            <a:r>
              <a:rPr lang="en-US" b="0" i="0" dirty="0">
                <a:latin typeface="Calibri"/>
                <a:ea typeface="Calibri"/>
                <a:cs typeface="Calibri"/>
                <a:sym typeface="Calibri"/>
              </a:rPr>
              <a:t> un </a:t>
            </a:r>
            <a:r>
              <a:rPr lang="en-US" dirty="0" err="1"/>
              <a:t>meccanismo</a:t>
            </a:r>
            <a:r>
              <a:rPr lang="en-US" dirty="0"/>
              <a:t> di </a:t>
            </a:r>
            <a:r>
              <a:rPr lang="en-US" dirty="0" err="1"/>
              <a:t>difesa</a:t>
            </a:r>
            <a:r>
              <a:rPr lang="en-US" dirty="0"/>
              <a:t> </a:t>
            </a:r>
            <a:r>
              <a:rPr lang="en-US" b="0" i="0" dirty="0" err="1">
                <a:latin typeface="Calibri"/>
                <a:ea typeface="Calibri"/>
                <a:cs typeface="Calibri"/>
                <a:sym typeface="Calibri"/>
              </a:rPr>
              <a:t>della</a:t>
            </a:r>
            <a:r>
              <a:rPr lang="en-US" b="0" i="0" dirty="0">
                <a:latin typeface="Calibri"/>
                <a:ea typeface="Calibri"/>
                <a:cs typeface="Calibri"/>
                <a:sym typeface="Calibri"/>
              </a:rPr>
              <a:t> </a:t>
            </a:r>
            <a:r>
              <a:rPr lang="en-US" b="0" i="0" dirty="0" err="1">
                <a:latin typeface="Calibri"/>
                <a:ea typeface="Calibri"/>
                <a:cs typeface="Calibri"/>
                <a:sym typeface="Calibri"/>
              </a:rPr>
              <a:t>biodiversità</a:t>
            </a:r>
            <a:r>
              <a:rPr lang="en-US" b="0" i="0" dirty="0">
                <a:latin typeface="Calibri"/>
                <a:ea typeface="Calibri"/>
                <a:cs typeface="Calibri"/>
                <a:sym typeface="Calibri"/>
              </a:rPr>
              <a:t>. La </a:t>
            </a:r>
            <a:r>
              <a:rPr lang="en-US" b="0" i="0" dirty="0" err="1">
                <a:latin typeface="Calibri"/>
                <a:ea typeface="Calibri"/>
                <a:cs typeface="Calibri"/>
                <a:sym typeface="Calibri"/>
              </a:rPr>
              <a:t>conservazione</a:t>
            </a:r>
            <a:r>
              <a:rPr lang="en-US" b="0" i="0" dirty="0">
                <a:latin typeface="Calibri"/>
                <a:ea typeface="Calibri"/>
                <a:cs typeface="Calibri"/>
                <a:sym typeface="Calibri"/>
              </a:rPr>
              <a:t> di diverse specie </a:t>
            </a:r>
            <a:r>
              <a:rPr lang="en-US" b="0" i="0" dirty="0" err="1">
                <a:latin typeface="Calibri"/>
                <a:ea typeface="Calibri"/>
                <a:cs typeface="Calibri"/>
                <a:sym typeface="Calibri"/>
              </a:rPr>
              <a:t>vegetali</a:t>
            </a:r>
            <a:r>
              <a:rPr lang="en-US" b="0" i="0" dirty="0">
                <a:latin typeface="Calibri"/>
                <a:ea typeface="Calibri"/>
                <a:cs typeface="Calibri"/>
                <a:sym typeface="Calibri"/>
              </a:rPr>
              <a:t> e </a:t>
            </a:r>
            <a:r>
              <a:rPr lang="en-US" b="0" i="0" dirty="0" err="1">
                <a:latin typeface="Calibri"/>
                <a:ea typeface="Calibri"/>
                <a:cs typeface="Calibri"/>
                <a:sym typeface="Calibri"/>
              </a:rPr>
              <a:t>animali</a:t>
            </a:r>
            <a:r>
              <a:rPr lang="en-US" b="0" i="0" dirty="0">
                <a:latin typeface="Calibri"/>
                <a:ea typeface="Calibri"/>
                <a:cs typeface="Calibri"/>
                <a:sym typeface="Calibri"/>
              </a:rPr>
              <a:t> </a:t>
            </a:r>
            <a:r>
              <a:rPr lang="en-US" b="0" i="0" dirty="0" err="1">
                <a:latin typeface="Calibri"/>
                <a:ea typeface="Calibri"/>
                <a:cs typeface="Calibri"/>
                <a:sym typeface="Calibri"/>
              </a:rPr>
              <a:t>all'interno</a:t>
            </a:r>
            <a:r>
              <a:rPr lang="en-US" b="0" i="0" dirty="0">
                <a:latin typeface="Calibri"/>
                <a:ea typeface="Calibri"/>
                <a:cs typeface="Calibri"/>
                <a:sym typeface="Calibri"/>
              </a:rPr>
              <a:t> del </a:t>
            </a:r>
            <a:r>
              <a:rPr lang="en-US" b="0" i="0" dirty="0" err="1">
                <a:latin typeface="Calibri"/>
                <a:ea typeface="Calibri"/>
                <a:cs typeface="Calibri"/>
                <a:sym typeface="Calibri"/>
              </a:rPr>
              <a:t>paesaggio</a:t>
            </a:r>
            <a:r>
              <a:rPr lang="en-US" b="0" i="0" dirty="0">
                <a:latin typeface="Calibri"/>
                <a:ea typeface="Calibri"/>
                <a:cs typeface="Calibri"/>
                <a:sym typeface="Calibri"/>
              </a:rPr>
              <a:t> non solo </a:t>
            </a:r>
            <a:r>
              <a:rPr lang="en-US" b="0" i="0" dirty="0" err="1">
                <a:latin typeface="Calibri"/>
                <a:ea typeface="Calibri"/>
                <a:cs typeface="Calibri"/>
                <a:sym typeface="Calibri"/>
              </a:rPr>
              <a:t>alimenta</a:t>
            </a:r>
            <a:r>
              <a:rPr lang="en-US" b="0" i="0" dirty="0">
                <a:latin typeface="Calibri"/>
                <a:ea typeface="Calibri"/>
                <a:cs typeface="Calibri"/>
                <a:sym typeface="Calibri"/>
              </a:rPr>
              <a:t> la </a:t>
            </a:r>
            <a:r>
              <a:rPr lang="en-US" b="0" i="0" dirty="0" err="1">
                <a:latin typeface="Calibri"/>
                <a:ea typeface="Calibri"/>
                <a:cs typeface="Calibri"/>
                <a:sym typeface="Calibri"/>
              </a:rPr>
              <a:t>ricchezza</a:t>
            </a:r>
            <a:r>
              <a:rPr lang="en-US" b="0" i="0" dirty="0">
                <a:latin typeface="Calibri"/>
                <a:ea typeface="Calibri"/>
                <a:cs typeface="Calibri"/>
                <a:sym typeface="Calibri"/>
              </a:rPr>
              <a:t> </a:t>
            </a:r>
            <a:r>
              <a:rPr lang="en-US" b="0" i="0" dirty="0" err="1">
                <a:latin typeface="Calibri"/>
                <a:ea typeface="Calibri"/>
                <a:cs typeface="Calibri"/>
                <a:sym typeface="Calibri"/>
              </a:rPr>
              <a:t>della</a:t>
            </a:r>
            <a:r>
              <a:rPr lang="en-US" b="0" i="0" dirty="0">
                <a:latin typeface="Calibri"/>
                <a:ea typeface="Calibri"/>
                <a:cs typeface="Calibri"/>
                <a:sym typeface="Calibri"/>
              </a:rPr>
              <a:t> natura, ma </a:t>
            </a:r>
            <a:r>
              <a:rPr lang="en-US" b="0" i="0" dirty="0" err="1">
                <a:latin typeface="Calibri"/>
                <a:ea typeface="Calibri"/>
                <a:cs typeface="Calibri"/>
                <a:sym typeface="Calibri"/>
              </a:rPr>
              <a:t>rafforza</a:t>
            </a:r>
            <a:r>
              <a:rPr lang="en-US" b="0" i="0" dirty="0">
                <a:latin typeface="Calibri"/>
                <a:ea typeface="Calibri"/>
                <a:cs typeface="Calibri"/>
                <a:sym typeface="Calibri"/>
              </a:rPr>
              <a:t> </a:t>
            </a:r>
            <a:r>
              <a:rPr lang="en-US" b="0" i="0" dirty="0" err="1">
                <a:latin typeface="Calibri"/>
                <a:ea typeface="Calibri"/>
                <a:cs typeface="Calibri"/>
                <a:sym typeface="Calibri"/>
              </a:rPr>
              <a:t>anche</a:t>
            </a:r>
            <a:r>
              <a:rPr lang="en-US" b="0" i="0" dirty="0">
                <a:latin typeface="Calibri"/>
                <a:ea typeface="Calibri"/>
                <a:cs typeface="Calibri"/>
                <a:sym typeface="Calibri"/>
              </a:rPr>
              <a:t> la </a:t>
            </a:r>
            <a:r>
              <a:rPr lang="en-US" b="0" i="0" dirty="0" err="1">
                <a:latin typeface="Calibri"/>
                <a:ea typeface="Calibri"/>
                <a:cs typeface="Calibri"/>
                <a:sym typeface="Calibri"/>
              </a:rPr>
              <a:t>resilienza</a:t>
            </a:r>
            <a:r>
              <a:rPr lang="en-US" b="0" i="0" dirty="0">
                <a:latin typeface="Calibri"/>
                <a:ea typeface="Calibri"/>
                <a:cs typeface="Calibri"/>
                <a:sym typeface="Calibri"/>
              </a:rPr>
              <a:t> </a:t>
            </a:r>
            <a:r>
              <a:rPr lang="en-US" b="0" i="0" dirty="0" err="1">
                <a:latin typeface="Calibri"/>
                <a:ea typeface="Calibri"/>
                <a:cs typeface="Calibri"/>
                <a:sym typeface="Calibri"/>
              </a:rPr>
              <a:t>dell'intero</a:t>
            </a:r>
            <a:r>
              <a:rPr lang="en-US" b="0" i="0" dirty="0">
                <a:latin typeface="Calibri"/>
                <a:ea typeface="Calibri"/>
                <a:cs typeface="Calibri"/>
                <a:sym typeface="Calibri"/>
              </a:rPr>
              <a:t> </a:t>
            </a:r>
            <a:r>
              <a:rPr lang="en-US" b="0" i="0" dirty="0" err="1">
                <a:latin typeface="Calibri"/>
                <a:ea typeface="Calibri"/>
                <a:cs typeface="Calibri"/>
                <a:sym typeface="Calibri"/>
              </a:rPr>
              <a:t>ecosistema</a:t>
            </a:r>
            <a:r>
              <a:rPr lang="en-US" b="0" i="0" dirty="0">
                <a:latin typeface="Calibri"/>
                <a:ea typeface="Calibri"/>
                <a:cs typeface="Calibri"/>
                <a:sym typeface="Calibri"/>
              </a:rPr>
              <a:t>. La </a:t>
            </a:r>
            <a:r>
              <a:rPr lang="en-US" b="0" i="0" dirty="0" err="1">
                <a:latin typeface="Calibri"/>
                <a:ea typeface="Calibri"/>
                <a:cs typeface="Calibri"/>
                <a:sym typeface="Calibri"/>
              </a:rPr>
              <a:t>biodiversità</a:t>
            </a:r>
            <a:r>
              <a:rPr lang="en-US" b="0" i="0" dirty="0">
                <a:latin typeface="Calibri"/>
                <a:ea typeface="Calibri"/>
                <a:cs typeface="Calibri"/>
                <a:sym typeface="Calibri"/>
              </a:rPr>
              <a:t> </a:t>
            </a:r>
            <a:r>
              <a:rPr lang="en-US" b="0" i="0" dirty="0" err="1">
                <a:latin typeface="Calibri"/>
                <a:ea typeface="Calibri"/>
                <a:cs typeface="Calibri"/>
                <a:sym typeface="Calibri"/>
              </a:rPr>
              <a:t>agisce</a:t>
            </a:r>
            <a:r>
              <a:rPr lang="en-US" b="0" i="0" dirty="0">
                <a:latin typeface="Calibri"/>
                <a:ea typeface="Calibri"/>
                <a:cs typeface="Calibri"/>
                <a:sym typeface="Calibri"/>
              </a:rPr>
              <a:t> come </a:t>
            </a:r>
            <a:r>
              <a:rPr lang="en-US" b="0" i="0" dirty="0" err="1">
                <a:latin typeface="Calibri"/>
                <a:ea typeface="Calibri"/>
                <a:cs typeface="Calibri"/>
                <a:sym typeface="Calibri"/>
              </a:rPr>
              <a:t>un'assicurazione</a:t>
            </a:r>
            <a:r>
              <a:rPr lang="en-US" b="0" i="0" dirty="0">
                <a:latin typeface="Calibri"/>
                <a:ea typeface="Calibri"/>
                <a:cs typeface="Calibri"/>
                <a:sym typeface="Calibri"/>
              </a:rPr>
              <a:t> </a:t>
            </a:r>
            <a:r>
              <a:rPr lang="en-US" b="0" i="0" dirty="0" err="1">
                <a:latin typeface="Calibri"/>
                <a:ea typeface="Calibri"/>
                <a:cs typeface="Calibri"/>
                <a:sym typeface="Calibri"/>
              </a:rPr>
              <a:t>della</a:t>
            </a:r>
            <a:r>
              <a:rPr lang="en-US" b="0" i="0" dirty="0">
                <a:latin typeface="Calibri"/>
                <a:ea typeface="Calibri"/>
                <a:cs typeface="Calibri"/>
                <a:sym typeface="Calibri"/>
              </a:rPr>
              <a:t> natura </a:t>
            </a:r>
            <a:r>
              <a:rPr lang="en-US" b="0" i="0" dirty="0" err="1">
                <a:latin typeface="Calibri"/>
                <a:ea typeface="Calibri"/>
                <a:cs typeface="Calibri"/>
                <a:sym typeface="Calibri"/>
              </a:rPr>
              <a:t>contro</a:t>
            </a:r>
            <a:r>
              <a:rPr lang="en-US" b="0" i="0" dirty="0">
                <a:latin typeface="Calibri"/>
                <a:ea typeface="Calibri"/>
                <a:cs typeface="Calibri"/>
                <a:sym typeface="Calibri"/>
              </a:rPr>
              <a:t> le </a:t>
            </a:r>
            <a:r>
              <a:rPr lang="en-US" b="0" i="0" dirty="0" err="1">
                <a:latin typeface="Calibri"/>
                <a:ea typeface="Calibri"/>
                <a:cs typeface="Calibri"/>
                <a:sym typeface="Calibri"/>
              </a:rPr>
              <a:t>incertezze</a:t>
            </a:r>
            <a:r>
              <a:rPr lang="en-US" b="0" i="0" dirty="0">
                <a:latin typeface="Calibri"/>
                <a:ea typeface="Calibri"/>
                <a:cs typeface="Calibri"/>
                <a:sym typeface="Calibri"/>
              </a:rPr>
              <a:t> </a:t>
            </a:r>
            <a:r>
              <a:rPr lang="en-US" b="0" i="0" dirty="0" err="1">
                <a:latin typeface="Calibri"/>
                <a:ea typeface="Calibri"/>
                <a:cs typeface="Calibri"/>
                <a:sym typeface="Calibri"/>
              </a:rPr>
              <a:t>ambientali</a:t>
            </a:r>
            <a:r>
              <a:rPr lang="en-US" b="0" i="0" dirty="0">
                <a:latin typeface="Calibri"/>
                <a:ea typeface="Calibri"/>
                <a:cs typeface="Calibri"/>
                <a:sym typeface="Calibri"/>
              </a:rPr>
              <a:t>.</a:t>
            </a:r>
            <a:endParaRPr dirty="0"/>
          </a:p>
          <a:p>
            <a:pPr marL="228600" lvl="0" indent="0" algn="l" rtl="0">
              <a:lnSpc>
                <a:spcPct val="90000"/>
              </a:lnSpc>
              <a:spcBef>
                <a:spcPts val="1000"/>
              </a:spcBef>
              <a:spcAft>
                <a:spcPts val="0"/>
              </a:spcAft>
              <a:buSzPts val="2400"/>
              <a:buNone/>
            </a:pPr>
            <a:r>
              <a:rPr lang="en-US" b="1" i="0" dirty="0" err="1">
                <a:highlight>
                  <a:srgbClr val="8DC641"/>
                </a:highlight>
                <a:latin typeface="Calibri"/>
                <a:ea typeface="Calibri"/>
                <a:cs typeface="Calibri"/>
                <a:sym typeface="Calibri"/>
              </a:rPr>
              <a:t>Gestione</a:t>
            </a:r>
            <a:r>
              <a:rPr lang="en-US" b="1" i="0" dirty="0">
                <a:highlight>
                  <a:srgbClr val="8DC641"/>
                </a:highlight>
                <a:latin typeface="Calibri"/>
                <a:ea typeface="Calibri"/>
                <a:cs typeface="Calibri"/>
                <a:sym typeface="Calibri"/>
              </a:rPr>
              <a:t> </a:t>
            </a:r>
            <a:r>
              <a:rPr lang="en-US" b="1" i="0" dirty="0" err="1">
                <a:highlight>
                  <a:srgbClr val="8DC641"/>
                </a:highlight>
                <a:latin typeface="Calibri"/>
                <a:ea typeface="Calibri"/>
                <a:cs typeface="Calibri"/>
                <a:sym typeface="Calibri"/>
              </a:rPr>
              <a:t>sostenibile</a:t>
            </a:r>
            <a:r>
              <a:rPr lang="en-US" b="1" i="0" dirty="0">
                <a:highlight>
                  <a:srgbClr val="8DC641"/>
                </a:highlight>
                <a:latin typeface="Calibri"/>
                <a:ea typeface="Calibri"/>
                <a:cs typeface="Calibri"/>
                <a:sym typeface="Calibri"/>
              </a:rPr>
              <a:t> </a:t>
            </a:r>
            <a:r>
              <a:rPr lang="en-US" b="1" i="0" dirty="0" err="1">
                <a:highlight>
                  <a:srgbClr val="8DC641"/>
                </a:highlight>
                <a:latin typeface="Calibri"/>
                <a:ea typeface="Calibri"/>
                <a:cs typeface="Calibri"/>
                <a:sym typeface="Calibri"/>
              </a:rPr>
              <a:t>delle</a:t>
            </a:r>
            <a:r>
              <a:rPr lang="en-US" b="1" i="0" dirty="0">
                <a:highlight>
                  <a:srgbClr val="8DC641"/>
                </a:highlight>
                <a:latin typeface="Calibri"/>
                <a:ea typeface="Calibri"/>
                <a:cs typeface="Calibri"/>
                <a:sym typeface="Calibri"/>
              </a:rPr>
              <a:t> </a:t>
            </a:r>
            <a:r>
              <a:rPr lang="en-US" b="1" i="0" dirty="0" err="1">
                <a:highlight>
                  <a:srgbClr val="8DC641"/>
                </a:highlight>
                <a:latin typeface="Calibri"/>
                <a:ea typeface="Calibri"/>
                <a:cs typeface="Calibri"/>
                <a:sym typeface="Calibri"/>
              </a:rPr>
              <a:t>risorse</a:t>
            </a:r>
            <a:r>
              <a:rPr lang="en-US" b="1" i="0" dirty="0">
                <a:highlight>
                  <a:srgbClr val="8DC641"/>
                </a:highlight>
                <a:latin typeface="Calibri"/>
                <a:ea typeface="Calibri"/>
                <a:cs typeface="Calibri"/>
                <a:sym typeface="Calibri"/>
              </a:rPr>
              <a:t>: </a:t>
            </a:r>
            <a:r>
              <a:rPr lang="en-US" b="0" i="0" dirty="0">
                <a:latin typeface="Calibri"/>
                <a:ea typeface="Calibri"/>
                <a:cs typeface="Calibri"/>
                <a:sym typeface="Calibri"/>
              </a:rPr>
              <a:t>I </a:t>
            </a:r>
            <a:r>
              <a:rPr lang="en-US" b="0" i="0" dirty="0" err="1">
                <a:latin typeface="Calibri"/>
                <a:ea typeface="Calibri"/>
                <a:cs typeface="Calibri"/>
                <a:sym typeface="Calibri"/>
              </a:rPr>
              <a:t>paesaggi</a:t>
            </a:r>
            <a:r>
              <a:rPr lang="en-US" b="0" i="0" dirty="0">
                <a:latin typeface="Calibri"/>
                <a:ea typeface="Calibri"/>
                <a:cs typeface="Calibri"/>
                <a:sym typeface="Calibri"/>
              </a:rPr>
              <a:t> </a:t>
            </a:r>
            <a:r>
              <a:rPr lang="en-US" b="0" i="0" dirty="0" err="1">
                <a:latin typeface="Calibri"/>
                <a:ea typeface="Calibri"/>
                <a:cs typeface="Calibri"/>
                <a:sym typeface="Calibri"/>
              </a:rPr>
              <a:t>sostenibili</a:t>
            </a:r>
            <a:r>
              <a:rPr lang="en-US" b="0" i="0" dirty="0">
                <a:latin typeface="Calibri"/>
                <a:ea typeface="Calibri"/>
                <a:cs typeface="Calibri"/>
                <a:sym typeface="Calibri"/>
              </a:rPr>
              <a:t> </a:t>
            </a:r>
            <a:r>
              <a:rPr lang="en-US" b="0" i="0" dirty="0" err="1">
                <a:latin typeface="Calibri"/>
                <a:ea typeface="Calibri"/>
                <a:cs typeface="Calibri"/>
                <a:sym typeface="Calibri"/>
              </a:rPr>
              <a:t>sono</a:t>
            </a:r>
            <a:r>
              <a:rPr lang="en-US" b="0" i="0" dirty="0">
                <a:latin typeface="Calibri"/>
                <a:ea typeface="Calibri"/>
                <a:cs typeface="Calibri"/>
                <a:sym typeface="Calibri"/>
              </a:rPr>
              <a:t> il </a:t>
            </a:r>
            <a:r>
              <a:rPr lang="en-US" b="0" i="0" dirty="0" err="1">
                <a:latin typeface="Calibri"/>
                <a:ea typeface="Calibri"/>
                <a:cs typeface="Calibri"/>
                <a:sym typeface="Calibri"/>
              </a:rPr>
              <a:t>prodotto</a:t>
            </a:r>
            <a:r>
              <a:rPr lang="en-US" b="0" i="0" dirty="0">
                <a:latin typeface="Calibri"/>
                <a:ea typeface="Calibri"/>
                <a:cs typeface="Calibri"/>
                <a:sym typeface="Calibri"/>
              </a:rPr>
              <a:t> di </a:t>
            </a:r>
            <a:r>
              <a:rPr lang="en-US" b="0" i="0" dirty="0" err="1">
                <a:latin typeface="Calibri"/>
                <a:ea typeface="Calibri"/>
                <a:cs typeface="Calibri"/>
                <a:sym typeface="Calibri"/>
              </a:rPr>
              <a:t>una</a:t>
            </a:r>
            <a:r>
              <a:rPr lang="en-US" b="0" i="0" dirty="0">
                <a:latin typeface="Calibri"/>
                <a:ea typeface="Calibri"/>
                <a:cs typeface="Calibri"/>
                <a:sym typeface="Calibri"/>
              </a:rPr>
              <a:t> </a:t>
            </a:r>
            <a:r>
              <a:rPr lang="en-US" b="0" i="0" dirty="0" err="1">
                <a:latin typeface="Calibri"/>
                <a:ea typeface="Calibri"/>
                <a:cs typeface="Calibri"/>
                <a:sym typeface="Calibri"/>
              </a:rPr>
              <a:t>gestione</a:t>
            </a:r>
            <a:r>
              <a:rPr lang="en-US" b="0" i="0" dirty="0">
                <a:latin typeface="Calibri"/>
                <a:ea typeface="Calibri"/>
                <a:cs typeface="Calibri"/>
                <a:sym typeface="Calibri"/>
              </a:rPr>
              <a:t> </a:t>
            </a:r>
            <a:r>
              <a:rPr lang="en-US" b="0" i="0" dirty="0" err="1">
                <a:latin typeface="Calibri"/>
                <a:ea typeface="Calibri"/>
                <a:cs typeface="Calibri"/>
                <a:sym typeface="Calibri"/>
              </a:rPr>
              <a:t>consapevole</a:t>
            </a:r>
            <a:r>
              <a:rPr lang="en-US" b="0" i="0" dirty="0">
                <a:latin typeface="Calibri"/>
                <a:ea typeface="Calibri"/>
                <a:cs typeface="Calibri"/>
                <a:sym typeface="Calibri"/>
              </a:rPr>
              <a:t> </a:t>
            </a:r>
            <a:r>
              <a:rPr lang="en-US" b="0" i="0" dirty="0" err="1">
                <a:latin typeface="Calibri"/>
                <a:ea typeface="Calibri"/>
                <a:cs typeface="Calibri"/>
                <a:sym typeface="Calibri"/>
              </a:rPr>
              <a:t>delle</a:t>
            </a:r>
            <a:r>
              <a:rPr lang="en-US" b="0" i="0" dirty="0">
                <a:latin typeface="Calibri"/>
                <a:ea typeface="Calibri"/>
                <a:cs typeface="Calibri"/>
                <a:sym typeface="Calibri"/>
              </a:rPr>
              <a:t> </a:t>
            </a:r>
            <a:r>
              <a:rPr lang="en-US" b="0" i="0" dirty="0" err="1">
                <a:latin typeface="Calibri"/>
                <a:ea typeface="Calibri"/>
                <a:cs typeface="Calibri"/>
                <a:sym typeface="Calibri"/>
              </a:rPr>
              <a:t>risorse</a:t>
            </a:r>
            <a:r>
              <a:rPr lang="en-US" b="0" i="0" dirty="0">
                <a:latin typeface="Calibri"/>
                <a:ea typeface="Calibri"/>
                <a:cs typeface="Calibri"/>
                <a:sym typeface="Calibri"/>
              </a:rPr>
              <a:t>. </a:t>
            </a:r>
            <a:r>
              <a:rPr lang="en-US" b="0" i="0" dirty="0" err="1">
                <a:latin typeface="Calibri"/>
                <a:ea typeface="Calibri"/>
                <a:cs typeface="Calibri"/>
                <a:sym typeface="Calibri"/>
              </a:rPr>
              <a:t>Gli</a:t>
            </a:r>
            <a:r>
              <a:rPr lang="en-US" b="0" i="0" dirty="0">
                <a:latin typeface="Calibri"/>
                <a:ea typeface="Calibri"/>
                <a:cs typeface="Calibri"/>
                <a:sym typeface="Calibri"/>
              </a:rPr>
              <a:t> </a:t>
            </a:r>
            <a:r>
              <a:rPr lang="en-US" b="0" i="0" dirty="0" err="1">
                <a:latin typeface="Calibri"/>
                <a:ea typeface="Calibri"/>
                <a:cs typeface="Calibri"/>
                <a:sym typeface="Calibri"/>
              </a:rPr>
              <a:t>agricoltori</a:t>
            </a:r>
            <a:r>
              <a:rPr lang="en-US" b="0" i="0" dirty="0">
                <a:latin typeface="Calibri"/>
                <a:ea typeface="Calibri"/>
                <a:cs typeface="Calibri"/>
                <a:sym typeface="Calibri"/>
              </a:rPr>
              <a:t>, </a:t>
            </a:r>
            <a:r>
              <a:rPr lang="en-US" b="0" i="0" dirty="0" err="1">
                <a:latin typeface="Calibri"/>
                <a:ea typeface="Calibri"/>
                <a:cs typeface="Calibri"/>
                <a:sym typeface="Calibri"/>
              </a:rPr>
              <a:t>attraverso</a:t>
            </a:r>
            <a:r>
              <a:rPr lang="en-US" b="0" i="0" dirty="0">
                <a:latin typeface="Calibri"/>
                <a:ea typeface="Calibri"/>
                <a:cs typeface="Calibri"/>
                <a:sym typeface="Calibri"/>
              </a:rPr>
              <a:t> le </a:t>
            </a:r>
            <a:r>
              <a:rPr lang="en-US" b="0" i="0" dirty="0" err="1">
                <a:latin typeface="Calibri"/>
                <a:ea typeface="Calibri"/>
                <a:cs typeface="Calibri"/>
                <a:sym typeface="Calibri"/>
              </a:rPr>
              <a:t>pratiche</a:t>
            </a:r>
            <a:r>
              <a:rPr lang="en-US" b="0" i="0" dirty="0">
                <a:latin typeface="Calibri"/>
                <a:ea typeface="Calibri"/>
                <a:cs typeface="Calibri"/>
                <a:sym typeface="Calibri"/>
              </a:rPr>
              <a:t> di </a:t>
            </a:r>
            <a:r>
              <a:rPr lang="en-US" b="0" i="0" dirty="0" err="1">
                <a:latin typeface="Calibri"/>
                <a:ea typeface="Calibri"/>
                <a:cs typeface="Calibri"/>
                <a:sym typeface="Calibri"/>
              </a:rPr>
              <a:t>conservazione</a:t>
            </a:r>
            <a:r>
              <a:rPr lang="en-US" b="0" i="0" dirty="0">
                <a:latin typeface="Calibri"/>
                <a:ea typeface="Calibri"/>
                <a:cs typeface="Calibri"/>
                <a:sym typeface="Calibri"/>
              </a:rPr>
              <a:t>, </a:t>
            </a:r>
            <a:r>
              <a:rPr lang="en-US" b="0" i="0" dirty="0" err="1">
                <a:latin typeface="Calibri"/>
                <a:ea typeface="Calibri"/>
                <a:cs typeface="Calibri"/>
                <a:sym typeface="Calibri"/>
              </a:rPr>
              <a:t>svolgono</a:t>
            </a:r>
            <a:r>
              <a:rPr lang="en-US" b="0" i="0" dirty="0">
                <a:latin typeface="Calibri"/>
                <a:ea typeface="Calibri"/>
                <a:cs typeface="Calibri"/>
                <a:sym typeface="Calibri"/>
              </a:rPr>
              <a:t> un </a:t>
            </a:r>
            <a:r>
              <a:rPr lang="en-US" b="0" i="0" dirty="0" err="1">
                <a:latin typeface="Calibri"/>
                <a:ea typeface="Calibri"/>
                <a:cs typeface="Calibri"/>
                <a:sym typeface="Calibri"/>
              </a:rPr>
              <a:t>ruolo</a:t>
            </a:r>
            <a:r>
              <a:rPr lang="en-US" b="0" i="0" dirty="0">
                <a:latin typeface="Calibri"/>
                <a:ea typeface="Calibri"/>
                <a:cs typeface="Calibri"/>
                <a:sym typeface="Calibri"/>
              </a:rPr>
              <a:t> </a:t>
            </a:r>
            <a:r>
              <a:rPr lang="en-US" b="0" i="0" dirty="0" err="1">
                <a:latin typeface="Calibri"/>
                <a:ea typeface="Calibri"/>
                <a:cs typeface="Calibri"/>
                <a:sym typeface="Calibri"/>
              </a:rPr>
              <a:t>fondamentale</a:t>
            </a:r>
            <a:r>
              <a:rPr lang="en-US" b="0" i="0" dirty="0">
                <a:latin typeface="Calibri"/>
                <a:ea typeface="Calibri"/>
                <a:cs typeface="Calibri"/>
                <a:sym typeface="Calibri"/>
              </a:rPr>
              <a:t> </a:t>
            </a:r>
            <a:r>
              <a:rPr lang="en-US" b="0" i="0" dirty="0" err="1">
                <a:latin typeface="Calibri"/>
                <a:ea typeface="Calibri"/>
                <a:cs typeface="Calibri"/>
                <a:sym typeface="Calibri"/>
              </a:rPr>
              <a:t>nell'ottimizzare</a:t>
            </a:r>
            <a:r>
              <a:rPr lang="en-US" b="0" i="0" dirty="0">
                <a:latin typeface="Calibri"/>
                <a:ea typeface="Calibri"/>
                <a:cs typeface="Calibri"/>
                <a:sym typeface="Calibri"/>
              </a:rPr>
              <a:t> </a:t>
            </a:r>
            <a:r>
              <a:rPr lang="en-US" b="0" i="0" dirty="0" err="1">
                <a:latin typeface="Calibri"/>
                <a:ea typeface="Calibri"/>
                <a:cs typeface="Calibri"/>
                <a:sym typeface="Calibri"/>
              </a:rPr>
              <a:t>l'uso</a:t>
            </a:r>
            <a:r>
              <a:rPr lang="en-US" b="0" i="0" dirty="0">
                <a:latin typeface="Calibri"/>
                <a:ea typeface="Calibri"/>
                <a:cs typeface="Calibri"/>
                <a:sym typeface="Calibri"/>
              </a:rPr>
              <a:t> </a:t>
            </a:r>
            <a:r>
              <a:rPr lang="en-US" b="0" i="0" dirty="0" err="1">
                <a:latin typeface="Calibri"/>
                <a:ea typeface="Calibri"/>
                <a:cs typeface="Calibri"/>
                <a:sym typeface="Calibri"/>
              </a:rPr>
              <a:t>delle</a:t>
            </a:r>
            <a:r>
              <a:rPr lang="en-US" b="0" i="0" dirty="0">
                <a:latin typeface="Calibri"/>
                <a:ea typeface="Calibri"/>
                <a:cs typeface="Calibri"/>
                <a:sym typeface="Calibri"/>
              </a:rPr>
              <a:t> </a:t>
            </a:r>
            <a:r>
              <a:rPr lang="en-US" b="0" i="0" dirty="0" err="1">
                <a:latin typeface="Calibri"/>
                <a:ea typeface="Calibri"/>
                <a:cs typeface="Calibri"/>
                <a:sym typeface="Calibri"/>
              </a:rPr>
              <a:t>risorse</a:t>
            </a:r>
            <a:r>
              <a:rPr lang="en-US" b="0" i="0" dirty="0">
                <a:latin typeface="Calibri"/>
                <a:ea typeface="Calibri"/>
                <a:cs typeface="Calibri"/>
                <a:sym typeface="Calibri"/>
              </a:rPr>
              <a:t>, </a:t>
            </a:r>
            <a:r>
              <a:rPr lang="en-US" b="0" i="0" dirty="0" err="1">
                <a:latin typeface="Calibri"/>
                <a:ea typeface="Calibri"/>
                <a:cs typeface="Calibri"/>
                <a:sym typeface="Calibri"/>
              </a:rPr>
              <a:t>siano</a:t>
            </a:r>
            <a:r>
              <a:rPr lang="en-US" b="0" i="0" dirty="0">
                <a:latin typeface="Calibri"/>
                <a:ea typeface="Calibri"/>
                <a:cs typeface="Calibri"/>
                <a:sym typeface="Calibri"/>
              </a:rPr>
              <a:t> </a:t>
            </a:r>
            <a:r>
              <a:rPr lang="en-US" b="0" i="0" dirty="0" err="1">
                <a:latin typeface="Calibri"/>
                <a:ea typeface="Calibri"/>
                <a:cs typeface="Calibri"/>
                <a:sym typeface="Calibri"/>
              </a:rPr>
              <a:t>esse</a:t>
            </a:r>
            <a:r>
              <a:rPr lang="en-US" b="0" i="0" dirty="0">
                <a:latin typeface="Calibri"/>
                <a:ea typeface="Calibri"/>
                <a:cs typeface="Calibri"/>
                <a:sym typeface="Calibri"/>
              </a:rPr>
              <a:t> </a:t>
            </a:r>
            <a:r>
              <a:rPr lang="en-US" b="0" i="0" dirty="0" err="1">
                <a:latin typeface="Calibri"/>
                <a:ea typeface="Calibri"/>
                <a:cs typeface="Calibri"/>
                <a:sym typeface="Calibri"/>
              </a:rPr>
              <a:t>acqua</a:t>
            </a:r>
            <a:r>
              <a:rPr lang="en-US" b="0" i="0" dirty="0">
                <a:latin typeface="Calibri"/>
                <a:ea typeface="Calibri"/>
                <a:cs typeface="Calibri"/>
                <a:sym typeface="Calibri"/>
              </a:rPr>
              <a:t>, </a:t>
            </a:r>
            <a:r>
              <a:rPr lang="en-US" b="0" i="0" dirty="0" err="1">
                <a:latin typeface="Calibri"/>
                <a:ea typeface="Calibri"/>
                <a:cs typeface="Calibri"/>
                <a:sym typeface="Calibri"/>
              </a:rPr>
              <a:t>suolo</a:t>
            </a:r>
            <a:r>
              <a:rPr lang="en-US" b="0" i="0" dirty="0">
                <a:latin typeface="Calibri"/>
                <a:ea typeface="Calibri"/>
                <a:cs typeface="Calibri"/>
                <a:sym typeface="Calibri"/>
              </a:rPr>
              <a:t> o </a:t>
            </a:r>
            <a:r>
              <a:rPr lang="en-US" b="0" i="0" dirty="0" err="1">
                <a:latin typeface="Calibri"/>
                <a:ea typeface="Calibri"/>
                <a:cs typeface="Calibri"/>
                <a:sym typeface="Calibri"/>
              </a:rPr>
              <a:t>energia</a:t>
            </a:r>
            <a:r>
              <a:rPr lang="en-US" b="0" i="0" dirty="0">
                <a:latin typeface="Calibri"/>
                <a:ea typeface="Calibri"/>
                <a:cs typeface="Calibri"/>
                <a:sym typeface="Calibri"/>
              </a:rPr>
              <a:t>. </a:t>
            </a:r>
            <a:r>
              <a:rPr lang="en-US" b="0" i="0" dirty="0" err="1">
                <a:latin typeface="Calibri"/>
                <a:ea typeface="Calibri"/>
                <a:cs typeface="Calibri"/>
                <a:sym typeface="Calibri"/>
              </a:rPr>
              <a:t>Questo</a:t>
            </a:r>
            <a:r>
              <a:rPr lang="en-US" b="0" i="0" dirty="0">
                <a:latin typeface="Calibri"/>
                <a:ea typeface="Calibri"/>
                <a:cs typeface="Calibri"/>
                <a:sym typeface="Calibri"/>
              </a:rPr>
              <a:t> non solo </a:t>
            </a:r>
            <a:r>
              <a:rPr lang="en-US" b="0" i="0" dirty="0" err="1">
                <a:latin typeface="Calibri"/>
                <a:ea typeface="Calibri"/>
                <a:cs typeface="Calibri"/>
                <a:sym typeface="Calibri"/>
              </a:rPr>
              <a:t>assicura</a:t>
            </a:r>
            <a:r>
              <a:rPr lang="en-US" b="0" i="0" dirty="0">
                <a:latin typeface="Calibri"/>
                <a:ea typeface="Calibri"/>
                <a:cs typeface="Calibri"/>
                <a:sym typeface="Calibri"/>
              </a:rPr>
              <a:t> la </a:t>
            </a:r>
            <a:r>
              <a:rPr lang="en-US" b="0" i="0" dirty="0" err="1">
                <a:latin typeface="Calibri"/>
                <a:ea typeface="Calibri"/>
                <a:cs typeface="Calibri"/>
                <a:sym typeface="Calibri"/>
              </a:rPr>
              <a:t>longevità</a:t>
            </a:r>
            <a:r>
              <a:rPr lang="en-US" b="0" i="0" dirty="0">
                <a:latin typeface="Calibri"/>
                <a:ea typeface="Calibri"/>
                <a:cs typeface="Calibri"/>
                <a:sym typeface="Calibri"/>
              </a:rPr>
              <a:t> </a:t>
            </a:r>
            <a:r>
              <a:rPr lang="en-US" b="0" i="0" dirty="0" err="1">
                <a:latin typeface="Calibri"/>
                <a:ea typeface="Calibri"/>
                <a:cs typeface="Calibri"/>
                <a:sym typeface="Calibri"/>
              </a:rPr>
              <a:t>delle</a:t>
            </a:r>
            <a:r>
              <a:rPr lang="en-US" b="0" i="0" dirty="0">
                <a:latin typeface="Calibri"/>
                <a:ea typeface="Calibri"/>
                <a:cs typeface="Calibri"/>
                <a:sym typeface="Calibri"/>
              </a:rPr>
              <a:t> </a:t>
            </a:r>
            <a:r>
              <a:rPr lang="en-US" b="0" i="0" dirty="0" err="1">
                <a:latin typeface="Calibri"/>
                <a:ea typeface="Calibri"/>
                <a:cs typeface="Calibri"/>
                <a:sym typeface="Calibri"/>
              </a:rPr>
              <a:t>operazioni</a:t>
            </a:r>
            <a:r>
              <a:rPr lang="en-US" b="0" i="0" dirty="0">
                <a:latin typeface="Calibri"/>
                <a:ea typeface="Calibri"/>
                <a:cs typeface="Calibri"/>
                <a:sym typeface="Calibri"/>
              </a:rPr>
              <a:t> </a:t>
            </a:r>
            <a:r>
              <a:rPr lang="en-US" b="0" i="0" dirty="0" err="1">
                <a:latin typeface="Calibri"/>
                <a:ea typeface="Calibri"/>
                <a:cs typeface="Calibri"/>
                <a:sym typeface="Calibri"/>
              </a:rPr>
              <a:t>agricole</a:t>
            </a:r>
            <a:r>
              <a:rPr lang="en-US" b="0" i="0" dirty="0">
                <a:latin typeface="Calibri"/>
                <a:ea typeface="Calibri"/>
                <a:cs typeface="Calibri"/>
                <a:sym typeface="Calibri"/>
              </a:rPr>
              <a:t>, ma </a:t>
            </a:r>
            <a:r>
              <a:rPr lang="en-US" b="0" i="0" dirty="0" err="1">
                <a:latin typeface="Calibri"/>
                <a:ea typeface="Calibri"/>
                <a:cs typeface="Calibri"/>
                <a:sym typeface="Calibri"/>
              </a:rPr>
              <a:t>contribuisce</a:t>
            </a:r>
            <a:r>
              <a:rPr lang="en-US" b="0" i="0" dirty="0">
                <a:latin typeface="Calibri"/>
                <a:ea typeface="Calibri"/>
                <a:cs typeface="Calibri"/>
                <a:sym typeface="Calibri"/>
              </a:rPr>
              <a:t> </a:t>
            </a:r>
            <a:r>
              <a:rPr lang="en-US" b="0" i="0" dirty="0" err="1">
                <a:latin typeface="Calibri"/>
                <a:ea typeface="Calibri"/>
                <a:cs typeface="Calibri"/>
                <a:sym typeface="Calibri"/>
              </a:rPr>
              <a:t>alla</a:t>
            </a:r>
            <a:r>
              <a:rPr lang="en-US" b="0" i="0" dirty="0">
                <a:latin typeface="Calibri"/>
                <a:ea typeface="Calibri"/>
                <a:cs typeface="Calibri"/>
                <a:sym typeface="Calibri"/>
              </a:rPr>
              <a:t> </a:t>
            </a:r>
            <a:r>
              <a:rPr lang="en-US" b="0" i="0" dirty="0" err="1">
                <a:latin typeface="Calibri"/>
                <a:ea typeface="Calibri"/>
                <a:cs typeface="Calibri"/>
                <a:sym typeface="Calibri"/>
              </a:rPr>
              <a:t>sostenibilità</a:t>
            </a:r>
            <a:r>
              <a:rPr lang="en-US" b="0" i="0" dirty="0">
                <a:latin typeface="Calibri"/>
                <a:ea typeface="Calibri"/>
                <a:cs typeface="Calibri"/>
                <a:sym typeface="Calibri"/>
              </a:rPr>
              <a:t> </a:t>
            </a:r>
            <a:r>
              <a:rPr lang="en-US" b="0" i="0" dirty="0" err="1">
                <a:latin typeface="Calibri"/>
                <a:ea typeface="Calibri"/>
                <a:cs typeface="Calibri"/>
                <a:sym typeface="Calibri"/>
              </a:rPr>
              <a:t>complessiva</a:t>
            </a:r>
            <a:r>
              <a:rPr lang="en-US" b="0" i="0" dirty="0">
                <a:latin typeface="Calibri"/>
                <a:ea typeface="Calibri"/>
                <a:cs typeface="Calibri"/>
                <a:sym typeface="Calibri"/>
              </a:rPr>
              <a:t> del </a:t>
            </a:r>
            <a:r>
              <a:rPr lang="en-US" b="0" i="0" dirty="0" err="1">
                <a:latin typeface="Calibri"/>
                <a:ea typeface="Calibri"/>
                <a:cs typeface="Calibri"/>
                <a:sym typeface="Calibri"/>
              </a:rPr>
              <a:t>paesaggio</a:t>
            </a:r>
            <a:r>
              <a:rPr lang="en-US" b="0" i="0" dirty="0">
                <a:latin typeface="Calibri"/>
                <a:ea typeface="Calibri"/>
                <a:cs typeface="Calibri"/>
                <a:sym typeface="Calibri"/>
              </a:rPr>
              <a:t> </a:t>
            </a:r>
            <a:r>
              <a:rPr lang="en-US" b="0" i="0" dirty="0" err="1">
                <a:latin typeface="Calibri"/>
                <a:ea typeface="Calibri"/>
                <a:cs typeface="Calibri"/>
                <a:sym typeface="Calibri"/>
              </a:rPr>
              <a:t>agricolo</a:t>
            </a:r>
            <a:r>
              <a:rPr lang="en-US" b="0" i="0" dirty="0">
                <a:latin typeface="Calibri"/>
                <a:ea typeface="Calibri"/>
                <a:cs typeface="Calibri"/>
                <a:sym typeface="Calibri"/>
              </a:rPr>
              <a:t>.</a:t>
            </a:r>
            <a:endParaRPr dirty="0"/>
          </a:p>
          <a:p>
            <a:pPr marL="342900" lvl="0" indent="-279400" algn="l" rtl="0">
              <a:lnSpc>
                <a:spcPct val="107000"/>
              </a:lnSpc>
              <a:spcBef>
                <a:spcPts val="1000"/>
              </a:spcBef>
              <a:spcAft>
                <a:spcPts val="800"/>
              </a:spcAft>
              <a:buSzPts val="1000"/>
              <a:buFont typeface="Noto Sans Symbols"/>
              <a:buNone/>
            </a:pPr>
            <a:endParaRPr sz="2000" dirty="0">
              <a:latin typeface="Calibri"/>
              <a:ea typeface="Calibri"/>
              <a:cs typeface="Calibri"/>
              <a:sym typeface="Calibri"/>
            </a:endParaRPr>
          </a:p>
        </p:txBody>
      </p:sp>
      <p:sp>
        <p:nvSpPr>
          <p:cNvPr id="386" name="Google Shape;386;p51"/>
          <p:cNvSpPr txBox="1">
            <a:spLocks noGrp="1"/>
          </p:cNvSpPr>
          <p:nvPr>
            <p:ph type="body" idx="2"/>
          </p:nvPr>
        </p:nvSpPr>
        <p:spPr>
          <a:xfrm>
            <a:off x="798381" y="286474"/>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en-US" sz="3600" b="1">
                <a:solidFill>
                  <a:srgbClr val="92D050"/>
                </a:solidFill>
                <a:latin typeface="Calibri"/>
                <a:ea typeface="Calibri"/>
                <a:cs typeface="Calibri"/>
                <a:sym typeface="Calibri"/>
              </a:rPr>
              <a:t>3. Conservazione del paesaggio e sostenibilità</a:t>
            </a:r>
            <a:endParaRPr sz="3200">
              <a:solidFill>
                <a:srgbClr val="92D050"/>
              </a:solidFill>
              <a:latin typeface="Calibri"/>
              <a:ea typeface="Calibri"/>
              <a:cs typeface="Calibri"/>
              <a:sym typeface="Calibri"/>
            </a:endParaRPr>
          </a:p>
        </p:txBody>
      </p:sp>
      <p:grpSp>
        <p:nvGrpSpPr>
          <p:cNvPr id="387" name="Google Shape;387;p51"/>
          <p:cNvGrpSpPr/>
          <p:nvPr/>
        </p:nvGrpSpPr>
        <p:grpSpPr>
          <a:xfrm rot="3730713">
            <a:off x="10980866" y="7701"/>
            <a:ext cx="949899" cy="1163507"/>
            <a:chOff x="7602444" y="4967675"/>
            <a:chExt cx="483620" cy="592374"/>
          </a:xfrm>
        </p:grpSpPr>
        <p:grpSp>
          <p:nvGrpSpPr>
            <p:cNvPr id="388" name="Google Shape;388;p51"/>
            <p:cNvGrpSpPr/>
            <p:nvPr/>
          </p:nvGrpSpPr>
          <p:grpSpPr>
            <a:xfrm>
              <a:off x="7618661" y="4967675"/>
              <a:ext cx="467403" cy="507609"/>
              <a:chOff x="2251964" y="3590497"/>
              <a:chExt cx="467403" cy="507609"/>
            </a:xfrm>
          </p:grpSpPr>
          <p:sp>
            <p:nvSpPr>
              <p:cNvPr id="389" name="Google Shape;389;p51"/>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90" name="Google Shape;390;p51"/>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91" name="Google Shape;391;p51"/>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92" name="Google Shape;392;p51"/>
            <p:cNvGrpSpPr/>
            <p:nvPr/>
          </p:nvGrpSpPr>
          <p:grpSpPr>
            <a:xfrm>
              <a:off x="7602444" y="4993761"/>
              <a:ext cx="421973" cy="566288"/>
              <a:chOff x="2235747" y="3616583"/>
              <a:chExt cx="421973" cy="566288"/>
            </a:xfrm>
          </p:grpSpPr>
          <p:sp>
            <p:nvSpPr>
              <p:cNvPr id="393" name="Google Shape;393;p5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94" name="Google Shape;394;p5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p52"/>
          <p:cNvSpPr txBox="1">
            <a:spLocks noGrp="1"/>
          </p:cNvSpPr>
          <p:nvPr>
            <p:ph type="body" idx="1"/>
          </p:nvPr>
        </p:nvSpPr>
        <p:spPr>
          <a:xfrm>
            <a:off x="819151" y="1148479"/>
            <a:ext cx="11001374" cy="4369200"/>
          </a:xfrm>
          <a:prstGeom prst="rect">
            <a:avLst/>
          </a:prstGeom>
          <a:noFill/>
          <a:ln>
            <a:noFill/>
          </a:ln>
        </p:spPr>
        <p:txBody>
          <a:bodyPr spcFirstLastPara="1" wrap="square" lIns="91425" tIns="45700" rIns="91425" bIns="45700" anchor="t" anchorCtr="0">
            <a:noAutofit/>
          </a:bodyPr>
          <a:lstStyle/>
          <a:p>
            <a:pPr marL="0" lvl="0" indent="0" algn="ctr" rtl="0">
              <a:lnSpc>
                <a:spcPct val="107000"/>
              </a:lnSpc>
              <a:spcBef>
                <a:spcPts val="500"/>
              </a:spcBef>
              <a:spcAft>
                <a:spcPts val="0"/>
              </a:spcAft>
              <a:buSzPts val="1000"/>
              <a:buNone/>
            </a:pPr>
            <a:r>
              <a:rPr lang="en-US" b="0" i="1" dirty="0" err="1">
                <a:latin typeface="Calibri"/>
                <a:ea typeface="Calibri"/>
                <a:cs typeface="Calibri"/>
                <a:sym typeface="Calibri"/>
              </a:rPr>
              <a:t>Modellare</a:t>
            </a:r>
            <a:r>
              <a:rPr lang="en-US" b="0" i="1" dirty="0">
                <a:latin typeface="Calibri"/>
                <a:ea typeface="Calibri"/>
                <a:cs typeface="Calibri"/>
                <a:sym typeface="Calibri"/>
              </a:rPr>
              <a:t> il </a:t>
            </a:r>
            <a:r>
              <a:rPr lang="en-US" b="0" i="1" dirty="0" err="1">
                <a:latin typeface="Calibri"/>
                <a:ea typeface="Calibri"/>
                <a:cs typeface="Calibri"/>
                <a:sym typeface="Calibri"/>
              </a:rPr>
              <a:t>mosaico</a:t>
            </a:r>
            <a:r>
              <a:rPr lang="en-US" b="0" i="1" dirty="0">
                <a:latin typeface="Calibri"/>
                <a:ea typeface="Calibri"/>
                <a:cs typeface="Calibri"/>
                <a:sym typeface="Calibri"/>
              </a:rPr>
              <a:t> </a:t>
            </a:r>
            <a:r>
              <a:rPr lang="en-US" b="0" i="1" dirty="0" err="1">
                <a:latin typeface="Calibri"/>
                <a:ea typeface="Calibri"/>
                <a:cs typeface="Calibri"/>
                <a:sym typeface="Calibri"/>
              </a:rPr>
              <a:t>attraverso</a:t>
            </a:r>
            <a:r>
              <a:rPr lang="en-US" b="0" i="1" dirty="0">
                <a:latin typeface="Calibri"/>
                <a:ea typeface="Calibri"/>
                <a:cs typeface="Calibri"/>
                <a:sym typeface="Calibri"/>
              </a:rPr>
              <a:t> le </a:t>
            </a:r>
            <a:r>
              <a:rPr lang="en-US" b="0" i="1" dirty="0" err="1">
                <a:latin typeface="Calibri"/>
                <a:ea typeface="Calibri"/>
                <a:cs typeface="Calibri"/>
                <a:sym typeface="Calibri"/>
              </a:rPr>
              <a:t>interazioni</a:t>
            </a:r>
            <a:r>
              <a:rPr lang="en-US" b="0" i="1" dirty="0">
                <a:latin typeface="Calibri"/>
                <a:ea typeface="Calibri"/>
                <a:cs typeface="Calibri"/>
                <a:sym typeface="Calibri"/>
              </a:rPr>
              <a:t> </a:t>
            </a:r>
            <a:r>
              <a:rPr lang="en-US" b="0" i="1" dirty="0" err="1">
                <a:latin typeface="Calibri"/>
                <a:ea typeface="Calibri"/>
                <a:cs typeface="Calibri"/>
                <a:sym typeface="Calibri"/>
              </a:rPr>
              <a:t>umane</a:t>
            </a:r>
            <a:endParaRPr b="0" i="1" dirty="0">
              <a:latin typeface="Calibri"/>
              <a:ea typeface="Calibri"/>
              <a:cs typeface="Calibri"/>
              <a:sym typeface="Calibri"/>
            </a:endParaRPr>
          </a:p>
          <a:p>
            <a:pPr marL="0" lvl="0" indent="0" algn="l" rtl="0">
              <a:lnSpc>
                <a:spcPct val="90000"/>
              </a:lnSpc>
              <a:spcBef>
                <a:spcPts val="600"/>
              </a:spcBef>
              <a:spcAft>
                <a:spcPts val="0"/>
              </a:spcAft>
              <a:buSzPts val="2400"/>
              <a:buNone/>
            </a:pPr>
            <a:r>
              <a:rPr lang="en-US" b="1" i="0" dirty="0" err="1">
                <a:highlight>
                  <a:srgbClr val="8DC641"/>
                </a:highlight>
                <a:latin typeface="Calibri"/>
                <a:ea typeface="Calibri"/>
                <a:cs typeface="Calibri"/>
                <a:sym typeface="Calibri"/>
              </a:rPr>
              <a:t>Pratiche</a:t>
            </a:r>
            <a:r>
              <a:rPr lang="en-US" b="1" i="0" dirty="0">
                <a:highlight>
                  <a:srgbClr val="8DC641"/>
                </a:highlight>
                <a:latin typeface="Calibri"/>
                <a:ea typeface="Calibri"/>
                <a:cs typeface="Calibri"/>
                <a:sym typeface="Calibri"/>
              </a:rPr>
              <a:t> di </a:t>
            </a:r>
            <a:r>
              <a:rPr lang="en-US" b="1" i="0" dirty="0" err="1">
                <a:highlight>
                  <a:srgbClr val="8DC641"/>
                </a:highlight>
                <a:latin typeface="Calibri"/>
                <a:ea typeface="Calibri"/>
                <a:cs typeface="Calibri"/>
                <a:sym typeface="Calibri"/>
              </a:rPr>
              <a:t>utilizzo</a:t>
            </a:r>
            <a:r>
              <a:rPr lang="en-US" b="1" i="0" dirty="0">
                <a:highlight>
                  <a:srgbClr val="8DC641"/>
                </a:highlight>
                <a:latin typeface="Calibri"/>
                <a:ea typeface="Calibri"/>
                <a:cs typeface="Calibri"/>
                <a:sym typeface="Calibri"/>
              </a:rPr>
              <a:t> del </a:t>
            </a:r>
            <a:r>
              <a:rPr lang="en-US" b="1" i="0" dirty="0" err="1">
                <a:highlight>
                  <a:srgbClr val="8DC641"/>
                </a:highlight>
                <a:latin typeface="Calibri"/>
                <a:ea typeface="Calibri"/>
                <a:cs typeface="Calibri"/>
                <a:sym typeface="Calibri"/>
              </a:rPr>
              <a:t>territorio</a:t>
            </a:r>
            <a:r>
              <a:rPr lang="en-US" b="1" i="0" dirty="0">
                <a:highlight>
                  <a:srgbClr val="8DC641"/>
                </a:highlight>
                <a:latin typeface="Calibri"/>
                <a:ea typeface="Calibri"/>
                <a:cs typeface="Calibri"/>
                <a:sym typeface="Calibri"/>
              </a:rPr>
              <a:t>: </a:t>
            </a:r>
            <a:r>
              <a:rPr lang="en-US" b="0" i="0" dirty="0" err="1">
                <a:latin typeface="Calibri"/>
                <a:ea typeface="Calibri"/>
                <a:cs typeface="Calibri"/>
                <a:sym typeface="Calibri"/>
              </a:rPr>
              <a:t>L'impatto</a:t>
            </a:r>
            <a:r>
              <a:rPr lang="en-US" b="0" i="0" dirty="0">
                <a:latin typeface="Calibri"/>
                <a:ea typeface="Calibri"/>
                <a:cs typeface="Calibri"/>
                <a:sym typeface="Calibri"/>
              </a:rPr>
              <a:t> </a:t>
            </a:r>
            <a:r>
              <a:rPr lang="en-US" b="0" i="0" dirty="0" err="1">
                <a:latin typeface="Calibri"/>
                <a:ea typeface="Calibri"/>
                <a:cs typeface="Calibri"/>
                <a:sym typeface="Calibri"/>
              </a:rPr>
              <a:t>umano</a:t>
            </a:r>
            <a:r>
              <a:rPr lang="en-US" b="0" i="0" dirty="0">
                <a:latin typeface="Calibri"/>
                <a:ea typeface="Calibri"/>
                <a:cs typeface="Calibri"/>
                <a:sym typeface="Calibri"/>
              </a:rPr>
              <a:t> </a:t>
            </a:r>
            <a:r>
              <a:rPr lang="en-US" b="0" i="0" dirty="0" err="1">
                <a:latin typeface="Calibri"/>
                <a:ea typeface="Calibri"/>
                <a:cs typeface="Calibri"/>
                <a:sym typeface="Calibri"/>
              </a:rPr>
              <a:t>sulla</a:t>
            </a:r>
            <a:r>
              <a:rPr lang="en-US" b="0" i="0" dirty="0">
                <a:latin typeface="Calibri"/>
                <a:ea typeface="Calibri"/>
                <a:cs typeface="Calibri"/>
                <a:sym typeface="Calibri"/>
              </a:rPr>
              <a:t> </a:t>
            </a:r>
            <a:r>
              <a:rPr lang="en-US" b="0" i="0" dirty="0" err="1">
                <a:latin typeface="Calibri"/>
                <a:ea typeface="Calibri"/>
                <a:cs typeface="Calibri"/>
                <a:sym typeface="Calibri"/>
              </a:rPr>
              <a:t>diversità</a:t>
            </a:r>
            <a:r>
              <a:rPr lang="en-US" b="0" i="0" dirty="0">
                <a:latin typeface="Calibri"/>
                <a:ea typeface="Calibri"/>
                <a:cs typeface="Calibri"/>
                <a:sym typeface="Calibri"/>
              </a:rPr>
              <a:t> del </a:t>
            </a:r>
            <a:r>
              <a:rPr lang="en-US" b="0" i="0" dirty="0" err="1">
                <a:latin typeface="Calibri"/>
                <a:ea typeface="Calibri"/>
                <a:cs typeface="Calibri"/>
                <a:sym typeface="Calibri"/>
              </a:rPr>
              <a:t>paesaggio</a:t>
            </a:r>
            <a:r>
              <a:rPr lang="en-US" b="0" i="0" dirty="0">
                <a:latin typeface="Calibri"/>
                <a:ea typeface="Calibri"/>
                <a:cs typeface="Calibri"/>
                <a:sym typeface="Calibri"/>
              </a:rPr>
              <a:t> è </a:t>
            </a:r>
            <a:r>
              <a:rPr lang="en-US" b="0" i="0" dirty="0" err="1">
                <a:latin typeface="Calibri"/>
                <a:ea typeface="Calibri"/>
                <a:cs typeface="Calibri"/>
                <a:sym typeface="Calibri"/>
              </a:rPr>
              <a:t>profondo</a:t>
            </a:r>
            <a:r>
              <a:rPr lang="en-US" b="0" i="0" dirty="0">
                <a:latin typeface="Calibri"/>
                <a:ea typeface="Calibri"/>
                <a:cs typeface="Calibri"/>
                <a:sym typeface="Calibri"/>
              </a:rPr>
              <a:t> e </a:t>
            </a:r>
            <a:r>
              <a:rPr lang="en-US" b="0" i="0" dirty="0" err="1">
                <a:latin typeface="Calibri"/>
                <a:ea typeface="Calibri"/>
                <a:cs typeface="Calibri"/>
                <a:sym typeface="Calibri"/>
              </a:rPr>
              <a:t>spesso</a:t>
            </a:r>
            <a:r>
              <a:rPr lang="en-US" b="0" i="0" dirty="0">
                <a:latin typeface="Calibri"/>
                <a:ea typeface="Calibri"/>
                <a:cs typeface="Calibri"/>
                <a:sym typeface="Calibri"/>
              </a:rPr>
              <a:t> </a:t>
            </a:r>
            <a:r>
              <a:rPr lang="en-US" b="0" i="0" dirty="0" err="1">
                <a:latin typeface="Calibri"/>
                <a:ea typeface="Calibri"/>
                <a:cs typeface="Calibri"/>
                <a:sym typeface="Calibri"/>
              </a:rPr>
              <a:t>influenzato</a:t>
            </a:r>
            <a:r>
              <a:rPr lang="en-US" b="0" i="0" dirty="0">
                <a:latin typeface="Calibri"/>
                <a:ea typeface="Calibri"/>
                <a:cs typeface="Calibri"/>
                <a:sym typeface="Calibri"/>
              </a:rPr>
              <a:t> </a:t>
            </a:r>
            <a:r>
              <a:rPr lang="en-US" b="0" i="0" dirty="0" err="1">
                <a:latin typeface="Calibri"/>
                <a:ea typeface="Calibri"/>
                <a:cs typeface="Calibri"/>
                <a:sym typeface="Calibri"/>
              </a:rPr>
              <a:t>dalle</a:t>
            </a:r>
            <a:r>
              <a:rPr lang="en-US" b="0" i="0" dirty="0">
                <a:latin typeface="Calibri"/>
                <a:ea typeface="Calibri"/>
                <a:cs typeface="Calibri"/>
                <a:sym typeface="Calibri"/>
              </a:rPr>
              <a:t> </a:t>
            </a:r>
            <a:r>
              <a:rPr lang="en-US" b="0" i="0" dirty="0" err="1">
                <a:latin typeface="Calibri"/>
                <a:ea typeface="Calibri"/>
                <a:cs typeface="Calibri"/>
                <a:sym typeface="Calibri"/>
              </a:rPr>
              <a:t>pratiche</a:t>
            </a:r>
            <a:r>
              <a:rPr lang="en-US" b="0" i="0" dirty="0">
                <a:latin typeface="Calibri"/>
                <a:ea typeface="Calibri"/>
                <a:cs typeface="Calibri"/>
                <a:sym typeface="Calibri"/>
              </a:rPr>
              <a:t> di </a:t>
            </a:r>
            <a:r>
              <a:rPr lang="en-US" b="0" i="0" dirty="0" err="1">
                <a:latin typeface="Calibri"/>
                <a:ea typeface="Calibri"/>
                <a:cs typeface="Calibri"/>
                <a:sym typeface="Calibri"/>
              </a:rPr>
              <a:t>utilizzo</a:t>
            </a:r>
            <a:r>
              <a:rPr lang="en-US" b="0" i="0" dirty="0">
                <a:latin typeface="Calibri"/>
                <a:ea typeface="Calibri"/>
                <a:cs typeface="Calibri"/>
                <a:sym typeface="Calibri"/>
              </a:rPr>
              <a:t> del </a:t>
            </a:r>
            <a:r>
              <a:rPr lang="en-US" b="0" i="0" dirty="0" err="1">
                <a:latin typeface="Calibri"/>
                <a:ea typeface="Calibri"/>
                <a:cs typeface="Calibri"/>
                <a:sym typeface="Calibri"/>
              </a:rPr>
              <a:t>territorio</a:t>
            </a:r>
            <a:r>
              <a:rPr lang="en-US" b="0" i="0" dirty="0">
                <a:latin typeface="Calibri"/>
                <a:ea typeface="Calibri"/>
                <a:cs typeface="Calibri"/>
                <a:sym typeface="Calibri"/>
              </a:rPr>
              <a:t>. </a:t>
            </a:r>
            <a:r>
              <a:rPr lang="en-US" b="0" i="0" dirty="0" err="1">
                <a:latin typeface="Calibri"/>
                <a:ea typeface="Calibri"/>
                <a:cs typeface="Calibri"/>
                <a:sym typeface="Calibri"/>
              </a:rPr>
              <a:t>L'espansione</a:t>
            </a:r>
            <a:r>
              <a:rPr lang="en-US" b="0" i="0" dirty="0">
                <a:latin typeface="Calibri"/>
                <a:ea typeface="Calibri"/>
                <a:cs typeface="Calibri"/>
                <a:sym typeface="Calibri"/>
              </a:rPr>
              <a:t> </a:t>
            </a:r>
            <a:r>
              <a:rPr lang="en-US" b="0" i="0" dirty="0" err="1">
                <a:latin typeface="Calibri"/>
                <a:ea typeface="Calibri"/>
                <a:cs typeface="Calibri"/>
                <a:sym typeface="Calibri"/>
              </a:rPr>
              <a:t>agricola</a:t>
            </a:r>
            <a:r>
              <a:rPr lang="en-US" b="0" i="0" dirty="0">
                <a:latin typeface="Calibri"/>
                <a:ea typeface="Calibri"/>
                <a:cs typeface="Calibri"/>
                <a:sym typeface="Calibri"/>
              </a:rPr>
              <a:t>, </a:t>
            </a:r>
            <a:r>
              <a:rPr lang="en-US" b="0" i="0" dirty="0" err="1">
                <a:latin typeface="Calibri"/>
                <a:ea typeface="Calibri"/>
                <a:cs typeface="Calibri"/>
                <a:sym typeface="Calibri"/>
              </a:rPr>
              <a:t>l'urbanizzazione</a:t>
            </a:r>
            <a:r>
              <a:rPr lang="en-US" b="0" i="0" dirty="0">
                <a:latin typeface="Calibri"/>
                <a:ea typeface="Calibri"/>
                <a:cs typeface="Calibri"/>
                <a:sym typeface="Calibri"/>
              </a:rPr>
              <a:t> e la </a:t>
            </a:r>
            <a:r>
              <a:rPr lang="en-US" b="0" i="0" dirty="0" err="1">
                <a:latin typeface="Calibri"/>
                <a:ea typeface="Calibri"/>
                <a:cs typeface="Calibri"/>
                <a:sym typeface="Calibri"/>
              </a:rPr>
              <a:t>deforestazione</a:t>
            </a:r>
            <a:r>
              <a:rPr lang="en-US" b="0" i="0" dirty="0">
                <a:latin typeface="Calibri"/>
                <a:ea typeface="Calibri"/>
                <a:cs typeface="Calibri"/>
                <a:sym typeface="Calibri"/>
              </a:rPr>
              <a:t> </a:t>
            </a:r>
            <a:r>
              <a:rPr lang="en-US" b="0" i="0" dirty="0" err="1">
                <a:latin typeface="Calibri"/>
                <a:ea typeface="Calibri"/>
                <a:cs typeface="Calibri"/>
                <a:sym typeface="Calibri"/>
              </a:rPr>
              <a:t>rimodellano</a:t>
            </a:r>
            <a:r>
              <a:rPr lang="en-US" b="0" i="0" dirty="0">
                <a:latin typeface="Calibri"/>
                <a:ea typeface="Calibri"/>
                <a:cs typeface="Calibri"/>
                <a:sym typeface="Calibri"/>
              </a:rPr>
              <a:t> la </a:t>
            </a:r>
            <a:r>
              <a:rPr lang="en-US" b="0" i="0" dirty="0" err="1">
                <a:latin typeface="Calibri"/>
                <a:ea typeface="Calibri"/>
                <a:cs typeface="Calibri"/>
                <a:sym typeface="Calibri"/>
              </a:rPr>
              <a:t>struttura</a:t>
            </a:r>
            <a:r>
              <a:rPr lang="en-US" b="0" i="0" dirty="0">
                <a:latin typeface="Calibri"/>
                <a:ea typeface="Calibri"/>
                <a:cs typeface="Calibri"/>
                <a:sym typeface="Calibri"/>
              </a:rPr>
              <a:t> </a:t>
            </a:r>
            <a:r>
              <a:rPr lang="en-US" b="0" i="0" dirty="0" err="1">
                <a:latin typeface="Calibri"/>
                <a:ea typeface="Calibri"/>
                <a:cs typeface="Calibri"/>
                <a:sym typeface="Calibri"/>
              </a:rPr>
              <a:t>fisica</a:t>
            </a:r>
            <a:r>
              <a:rPr lang="en-US" b="0" i="0" dirty="0">
                <a:latin typeface="Calibri"/>
                <a:ea typeface="Calibri"/>
                <a:cs typeface="Calibri"/>
                <a:sym typeface="Calibri"/>
              </a:rPr>
              <a:t> </a:t>
            </a:r>
            <a:r>
              <a:rPr lang="en-US" b="0" i="0" dirty="0" err="1">
                <a:latin typeface="Calibri"/>
                <a:ea typeface="Calibri"/>
                <a:cs typeface="Calibri"/>
                <a:sym typeface="Calibri"/>
              </a:rPr>
              <a:t>dei</a:t>
            </a:r>
            <a:r>
              <a:rPr lang="en-US" b="0" i="0" dirty="0">
                <a:latin typeface="Calibri"/>
                <a:ea typeface="Calibri"/>
                <a:cs typeface="Calibri"/>
                <a:sym typeface="Calibri"/>
              </a:rPr>
              <a:t> </a:t>
            </a:r>
            <a:r>
              <a:rPr lang="en-US" b="0" i="0" dirty="0" err="1">
                <a:latin typeface="Calibri"/>
                <a:ea typeface="Calibri"/>
                <a:cs typeface="Calibri"/>
                <a:sym typeface="Calibri"/>
              </a:rPr>
              <a:t>paesaggi</a:t>
            </a:r>
            <a:r>
              <a:rPr lang="en-US" b="0" i="0" dirty="0">
                <a:latin typeface="Calibri"/>
                <a:ea typeface="Calibri"/>
                <a:cs typeface="Calibri"/>
                <a:sym typeface="Calibri"/>
              </a:rPr>
              <a:t>, </a:t>
            </a:r>
            <a:r>
              <a:rPr lang="en-US" b="0" i="0" dirty="0" err="1">
                <a:latin typeface="Calibri"/>
                <a:ea typeface="Calibri"/>
                <a:cs typeface="Calibri"/>
                <a:sym typeface="Calibri"/>
              </a:rPr>
              <a:t>influenzando</a:t>
            </a:r>
            <a:r>
              <a:rPr lang="en-US" b="0" i="0" dirty="0">
                <a:latin typeface="Calibri"/>
                <a:ea typeface="Calibri"/>
                <a:cs typeface="Calibri"/>
                <a:sym typeface="Calibri"/>
              </a:rPr>
              <a:t> </a:t>
            </a:r>
            <a:r>
              <a:rPr lang="en-US" b="0" i="0" dirty="0" err="1">
                <a:latin typeface="Calibri"/>
                <a:ea typeface="Calibri"/>
                <a:cs typeface="Calibri"/>
                <a:sym typeface="Calibri"/>
              </a:rPr>
              <a:t>direttamente</a:t>
            </a:r>
            <a:r>
              <a:rPr lang="en-US" b="0" i="0" dirty="0">
                <a:latin typeface="Calibri"/>
                <a:ea typeface="Calibri"/>
                <a:cs typeface="Calibri"/>
                <a:sym typeface="Calibri"/>
              </a:rPr>
              <a:t> la </a:t>
            </a:r>
            <a:r>
              <a:rPr lang="en-US" b="0" i="0" dirty="0" err="1">
                <a:latin typeface="Calibri"/>
                <a:ea typeface="Calibri"/>
                <a:cs typeface="Calibri"/>
                <a:sym typeface="Calibri"/>
              </a:rPr>
              <a:t>diversità</a:t>
            </a:r>
            <a:r>
              <a:rPr lang="en-US" b="0" i="0" dirty="0">
                <a:latin typeface="Calibri"/>
                <a:ea typeface="Calibri"/>
                <a:cs typeface="Calibri"/>
                <a:sym typeface="Calibri"/>
              </a:rPr>
              <a:t> </a:t>
            </a:r>
            <a:r>
              <a:rPr lang="en-US" b="0" i="0" dirty="0" err="1">
                <a:latin typeface="Calibri"/>
                <a:ea typeface="Calibri"/>
                <a:cs typeface="Calibri"/>
                <a:sym typeface="Calibri"/>
              </a:rPr>
              <a:t>degli</a:t>
            </a:r>
            <a:r>
              <a:rPr lang="en-US" b="0" i="0" dirty="0">
                <a:latin typeface="Calibri"/>
                <a:ea typeface="Calibri"/>
                <a:cs typeface="Calibri"/>
                <a:sym typeface="Calibri"/>
              </a:rPr>
              <a:t> </a:t>
            </a:r>
            <a:r>
              <a:rPr lang="en-US" b="0" i="0" dirty="0" err="1">
                <a:latin typeface="Calibri"/>
                <a:ea typeface="Calibri"/>
                <a:cs typeface="Calibri"/>
                <a:sym typeface="Calibri"/>
              </a:rPr>
              <a:t>ecosistemi</a:t>
            </a:r>
            <a:r>
              <a:rPr lang="en-US" b="0" i="0" dirty="0">
                <a:latin typeface="Calibri"/>
                <a:ea typeface="Calibri"/>
                <a:cs typeface="Calibri"/>
                <a:sym typeface="Calibri"/>
              </a:rPr>
              <a:t> e </a:t>
            </a:r>
            <a:r>
              <a:rPr lang="en-US" b="0" i="0" dirty="0" err="1">
                <a:latin typeface="Calibri"/>
                <a:ea typeface="Calibri"/>
                <a:cs typeface="Calibri"/>
                <a:sym typeface="Calibri"/>
              </a:rPr>
              <a:t>degli</a:t>
            </a:r>
            <a:r>
              <a:rPr lang="en-US" b="0" i="0" dirty="0">
                <a:latin typeface="Calibri"/>
                <a:ea typeface="Calibri"/>
                <a:cs typeface="Calibri"/>
                <a:sym typeface="Calibri"/>
              </a:rPr>
              <a:t> habitat.</a:t>
            </a:r>
            <a:endParaRPr dirty="0"/>
          </a:p>
          <a:p>
            <a:pPr marL="0" lvl="0" indent="0" algn="l" rtl="0">
              <a:lnSpc>
                <a:spcPct val="90000"/>
              </a:lnSpc>
              <a:spcBef>
                <a:spcPts val="600"/>
              </a:spcBef>
              <a:spcAft>
                <a:spcPts val="0"/>
              </a:spcAft>
              <a:buSzPts val="2400"/>
              <a:buNone/>
            </a:pPr>
            <a:r>
              <a:rPr lang="en-US" b="1" i="0" dirty="0" err="1">
                <a:highlight>
                  <a:srgbClr val="8DC641"/>
                </a:highlight>
                <a:latin typeface="Calibri"/>
                <a:ea typeface="Calibri"/>
                <a:cs typeface="Calibri"/>
                <a:sym typeface="Calibri"/>
              </a:rPr>
              <a:t>Alterazioni</a:t>
            </a:r>
            <a:r>
              <a:rPr lang="en-US" b="1" i="0" dirty="0">
                <a:highlight>
                  <a:srgbClr val="8DC641"/>
                </a:highlight>
                <a:latin typeface="Calibri"/>
                <a:ea typeface="Calibri"/>
                <a:cs typeface="Calibri"/>
                <a:sym typeface="Calibri"/>
              </a:rPr>
              <a:t> </a:t>
            </a:r>
            <a:r>
              <a:rPr lang="en-US" b="1" i="0" dirty="0" err="1">
                <a:highlight>
                  <a:srgbClr val="8DC641"/>
                </a:highlight>
                <a:latin typeface="Calibri"/>
                <a:ea typeface="Calibri"/>
                <a:cs typeface="Calibri"/>
                <a:sym typeface="Calibri"/>
              </a:rPr>
              <a:t>della</a:t>
            </a:r>
            <a:r>
              <a:rPr lang="en-US" b="1" i="0" dirty="0">
                <a:highlight>
                  <a:srgbClr val="8DC641"/>
                </a:highlight>
                <a:latin typeface="Calibri"/>
                <a:ea typeface="Calibri"/>
                <a:cs typeface="Calibri"/>
                <a:sym typeface="Calibri"/>
              </a:rPr>
              <a:t> </a:t>
            </a:r>
            <a:r>
              <a:rPr lang="en-US" b="1" i="0" dirty="0" err="1">
                <a:highlight>
                  <a:srgbClr val="8DC641"/>
                </a:highlight>
                <a:latin typeface="Calibri"/>
                <a:ea typeface="Calibri"/>
                <a:cs typeface="Calibri"/>
                <a:sym typeface="Calibri"/>
              </a:rPr>
              <a:t>biodiversità</a:t>
            </a:r>
            <a:r>
              <a:rPr lang="en-US" b="1" i="0" dirty="0">
                <a:highlight>
                  <a:srgbClr val="8DC641"/>
                </a:highlight>
                <a:latin typeface="Calibri"/>
                <a:ea typeface="Calibri"/>
                <a:cs typeface="Calibri"/>
                <a:sym typeface="Calibri"/>
              </a:rPr>
              <a:t>: </a:t>
            </a:r>
            <a:r>
              <a:rPr lang="en-US" b="0" i="0" dirty="0">
                <a:latin typeface="Calibri"/>
                <a:ea typeface="Calibri"/>
                <a:cs typeface="Calibri"/>
                <a:sym typeface="Calibri"/>
              </a:rPr>
              <a:t>Le </a:t>
            </a:r>
            <a:r>
              <a:rPr lang="en-US" b="0" i="0" dirty="0" err="1">
                <a:latin typeface="Calibri"/>
                <a:ea typeface="Calibri"/>
                <a:cs typeface="Calibri"/>
                <a:sym typeface="Calibri"/>
              </a:rPr>
              <a:t>attività</a:t>
            </a:r>
            <a:r>
              <a:rPr lang="en-US" b="0" i="0" dirty="0">
                <a:latin typeface="Calibri"/>
                <a:ea typeface="Calibri"/>
                <a:cs typeface="Calibri"/>
                <a:sym typeface="Calibri"/>
              </a:rPr>
              <a:t> </a:t>
            </a:r>
            <a:r>
              <a:rPr lang="en-US" b="0" i="0" dirty="0" err="1">
                <a:latin typeface="Calibri"/>
                <a:ea typeface="Calibri"/>
                <a:cs typeface="Calibri"/>
                <a:sym typeface="Calibri"/>
              </a:rPr>
              <a:t>umane</a:t>
            </a:r>
            <a:r>
              <a:rPr lang="en-US" b="0" i="0" dirty="0">
                <a:latin typeface="Calibri"/>
                <a:ea typeface="Calibri"/>
                <a:cs typeface="Calibri"/>
                <a:sym typeface="Calibri"/>
              </a:rPr>
              <a:t> </a:t>
            </a:r>
            <a:r>
              <a:rPr lang="en-US" b="0" i="0" dirty="0" err="1">
                <a:latin typeface="Calibri"/>
                <a:ea typeface="Calibri"/>
                <a:cs typeface="Calibri"/>
                <a:sym typeface="Calibri"/>
              </a:rPr>
              <a:t>contribuiscono</a:t>
            </a:r>
            <a:r>
              <a:rPr lang="en-US" b="0" i="0" dirty="0">
                <a:latin typeface="Calibri"/>
                <a:ea typeface="Calibri"/>
                <a:cs typeface="Calibri"/>
                <a:sym typeface="Calibri"/>
              </a:rPr>
              <a:t> ad </a:t>
            </a:r>
            <a:r>
              <a:rPr lang="en-US" b="0" i="0" dirty="0" err="1">
                <a:latin typeface="Calibri"/>
                <a:ea typeface="Calibri"/>
                <a:cs typeface="Calibri"/>
                <a:sym typeface="Calibri"/>
              </a:rPr>
              <a:t>alterare</a:t>
            </a:r>
            <a:r>
              <a:rPr lang="en-US" b="0" i="0" dirty="0">
                <a:latin typeface="Calibri"/>
                <a:ea typeface="Calibri"/>
                <a:cs typeface="Calibri"/>
                <a:sym typeface="Calibri"/>
              </a:rPr>
              <a:t> </a:t>
            </a:r>
            <a:r>
              <a:rPr lang="en-US" b="0" i="0" dirty="0" err="1">
                <a:latin typeface="Calibri"/>
                <a:ea typeface="Calibri"/>
                <a:cs typeface="Calibri"/>
                <a:sym typeface="Calibri"/>
              </a:rPr>
              <a:t>i</a:t>
            </a:r>
            <a:r>
              <a:rPr lang="en-US" b="0" i="0" dirty="0">
                <a:latin typeface="Calibri"/>
                <a:ea typeface="Calibri"/>
                <a:cs typeface="Calibri"/>
                <a:sym typeface="Calibri"/>
              </a:rPr>
              <a:t> </a:t>
            </a:r>
            <a:r>
              <a:rPr lang="en-US" b="0" i="0" dirty="0" err="1">
                <a:latin typeface="Calibri"/>
                <a:ea typeface="Calibri"/>
                <a:cs typeface="Calibri"/>
                <a:sym typeface="Calibri"/>
              </a:rPr>
              <a:t>modelli</a:t>
            </a:r>
            <a:r>
              <a:rPr lang="en-US" b="0" i="0" dirty="0">
                <a:latin typeface="Calibri"/>
                <a:ea typeface="Calibri"/>
                <a:cs typeface="Calibri"/>
                <a:sym typeface="Calibri"/>
              </a:rPr>
              <a:t> di </a:t>
            </a:r>
            <a:r>
              <a:rPr lang="en-US" b="0" i="0" dirty="0" err="1">
                <a:latin typeface="Calibri"/>
                <a:ea typeface="Calibri"/>
                <a:cs typeface="Calibri"/>
                <a:sym typeface="Calibri"/>
              </a:rPr>
              <a:t>biodiversità</a:t>
            </a:r>
            <a:r>
              <a:rPr lang="en-US" b="0" i="0" dirty="0">
                <a:latin typeface="Calibri"/>
                <a:ea typeface="Calibri"/>
                <a:cs typeface="Calibri"/>
                <a:sym typeface="Calibri"/>
              </a:rPr>
              <a:t>. </a:t>
            </a:r>
            <a:r>
              <a:rPr lang="en-US" b="0" i="0" dirty="0" err="1">
                <a:latin typeface="Calibri"/>
                <a:ea typeface="Calibri"/>
                <a:cs typeface="Calibri"/>
                <a:sym typeface="Calibri"/>
              </a:rPr>
              <a:t>L'introduzione</a:t>
            </a:r>
            <a:r>
              <a:rPr lang="en-US" b="0" i="0" dirty="0">
                <a:latin typeface="Calibri"/>
                <a:ea typeface="Calibri"/>
                <a:cs typeface="Calibri"/>
                <a:sym typeface="Calibri"/>
              </a:rPr>
              <a:t> di specie non </a:t>
            </a:r>
            <a:r>
              <a:rPr lang="en-US" b="0" i="0" dirty="0" err="1">
                <a:latin typeface="Calibri"/>
                <a:ea typeface="Calibri"/>
                <a:cs typeface="Calibri"/>
                <a:sym typeface="Calibri"/>
              </a:rPr>
              <a:t>autoctone</a:t>
            </a:r>
            <a:r>
              <a:rPr lang="en-US" b="0" i="0" dirty="0">
                <a:latin typeface="Calibri"/>
                <a:ea typeface="Calibri"/>
                <a:cs typeface="Calibri"/>
                <a:sym typeface="Calibri"/>
              </a:rPr>
              <a:t>, la </a:t>
            </a:r>
            <a:r>
              <a:rPr lang="en-US" b="0" i="0" dirty="0" err="1">
                <a:latin typeface="Calibri"/>
                <a:ea typeface="Calibri"/>
                <a:cs typeface="Calibri"/>
                <a:sym typeface="Calibri"/>
              </a:rPr>
              <a:t>frammentazione</a:t>
            </a:r>
            <a:r>
              <a:rPr lang="en-US" b="0" i="0" dirty="0">
                <a:latin typeface="Calibri"/>
                <a:ea typeface="Calibri"/>
                <a:cs typeface="Calibri"/>
                <a:sym typeface="Calibri"/>
              </a:rPr>
              <a:t> </a:t>
            </a:r>
            <a:r>
              <a:rPr lang="en-US" b="0" i="0" dirty="0" err="1">
                <a:latin typeface="Calibri"/>
                <a:ea typeface="Calibri"/>
                <a:cs typeface="Calibri"/>
                <a:sym typeface="Calibri"/>
              </a:rPr>
              <a:t>degli</a:t>
            </a:r>
            <a:r>
              <a:rPr lang="en-US" b="0" i="0" dirty="0">
                <a:latin typeface="Calibri"/>
                <a:ea typeface="Calibri"/>
                <a:cs typeface="Calibri"/>
                <a:sym typeface="Calibri"/>
              </a:rPr>
              <a:t> habitat e </a:t>
            </a:r>
            <a:r>
              <a:rPr lang="en-US" b="0" i="0" dirty="0" err="1">
                <a:latin typeface="Calibri"/>
                <a:ea typeface="Calibri"/>
                <a:cs typeface="Calibri"/>
                <a:sym typeface="Calibri"/>
              </a:rPr>
              <a:t>l'eccessivo</a:t>
            </a:r>
            <a:r>
              <a:rPr lang="en-US" b="0" i="0" dirty="0">
                <a:latin typeface="Calibri"/>
                <a:ea typeface="Calibri"/>
                <a:cs typeface="Calibri"/>
                <a:sym typeface="Calibri"/>
              </a:rPr>
              <a:t> </a:t>
            </a:r>
            <a:r>
              <a:rPr lang="en-US" b="0" i="0" dirty="0" err="1">
                <a:latin typeface="Calibri"/>
                <a:ea typeface="Calibri"/>
                <a:cs typeface="Calibri"/>
                <a:sym typeface="Calibri"/>
              </a:rPr>
              <a:t>sfruttamento</a:t>
            </a:r>
            <a:r>
              <a:rPr lang="en-US" b="0" i="0" dirty="0">
                <a:latin typeface="Calibri"/>
                <a:ea typeface="Calibri"/>
                <a:cs typeface="Calibri"/>
                <a:sym typeface="Calibri"/>
              </a:rPr>
              <a:t> </a:t>
            </a:r>
            <a:r>
              <a:rPr lang="en-US" b="0" i="0" dirty="0" err="1">
                <a:latin typeface="Calibri"/>
                <a:ea typeface="Calibri"/>
                <a:cs typeface="Calibri"/>
                <a:sym typeface="Calibri"/>
              </a:rPr>
              <a:t>possono</a:t>
            </a:r>
            <a:r>
              <a:rPr lang="en-US" b="0" i="0" dirty="0">
                <a:latin typeface="Calibri"/>
                <a:ea typeface="Calibri"/>
                <a:cs typeface="Calibri"/>
                <a:sym typeface="Calibri"/>
              </a:rPr>
              <a:t> </a:t>
            </a:r>
            <a:r>
              <a:rPr lang="en-US" b="0" i="0" dirty="0" err="1">
                <a:latin typeface="Calibri"/>
                <a:ea typeface="Calibri"/>
                <a:cs typeface="Calibri"/>
                <a:sym typeface="Calibri"/>
              </a:rPr>
              <a:t>alterare</a:t>
            </a:r>
            <a:r>
              <a:rPr lang="en-US" b="0" i="0" dirty="0">
                <a:latin typeface="Calibri"/>
                <a:ea typeface="Calibri"/>
                <a:cs typeface="Calibri"/>
                <a:sym typeface="Calibri"/>
              </a:rPr>
              <a:t> il </a:t>
            </a:r>
            <a:r>
              <a:rPr lang="en-US" b="0" i="0" dirty="0" err="1">
                <a:latin typeface="Calibri"/>
                <a:ea typeface="Calibri"/>
                <a:cs typeface="Calibri"/>
                <a:sym typeface="Calibri"/>
              </a:rPr>
              <a:t>delicato</a:t>
            </a:r>
            <a:r>
              <a:rPr lang="en-US" b="0" i="0" dirty="0">
                <a:latin typeface="Calibri"/>
                <a:ea typeface="Calibri"/>
                <a:cs typeface="Calibri"/>
                <a:sym typeface="Calibri"/>
              </a:rPr>
              <a:t> </a:t>
            </a:r>
            <a:r>
              <a:rPr lang="en-US" b="0" i="0" dirty="0" err="1">
                <a:latin typeface="Calibri"/>
                <a:ea typeface="Calibri"/>
                <a:cs typeface="Calibri"/>
                <a:sym typeface="Calibri"/>
              </a:rPr>
              <a:t>equilibrio</a:t>
            </a:r>
            <a:r>
              <a:rPr lang="en-US" b="0" i="0" dirty="0">
                <a:latin typeface="Calibri"/>
                <a:ea typeface="Calibri"/>
                <a:cs typeface="Calibri"/>
                <a:sym typeface="Calibri"/>
              </a:rPr>
              <a:t> di flora e fauna, </a:t>
            </a:r>
            <a:r>
              <a:rPr lang="en-US" b="0" i="0" dirty="0" err="1">
                <a:latin typeface="Calibri"/>
                <a:ea typeface="Calibri"/>
                <a:cs typeface="Calibri"/>
                <a:sym typeface="Calibri"/>
              </a:rPr>
              <a:t>portando</a:t>
            </a:r>
            <a:r>
              <a:rPr lang="en-US" b="0" i="0" dirty="0">
                <a:latin typeface="Calibri"/>
                <a:ea typeface="Calibri"/>
                <a:cs typeface="Calibri"/>
                <a:sym typeface="Calibri"/>
              </a:rPr>
              <a:t> a </a:t>
            </a:r>
            <a:r>
              <a:rPr lang="en-US" b="0" i="0" dirty="0" err="1">
                <a:latin typeface="Calibri"/>
                <a:ea typeface="Calibri"/>
                <a:cs typeface="Calibri"/>
                <a:sym typeface="Calibri"/>
              </a:rPr>
              <a:t>cambiamenti</a:t>
            </a:r>
            <a:r>
              <a:rPr lang="en-US" b="0" i="0" dirty="0">
                <a:latin typeface="Calibri"/>
                <a:ea typeface="Calibri"/>
                <a:cs typeface="Calibri"/>
                <a:sym typeface="Calibri"/>
              </a:rPr>
              <a:t> </a:t>
            </a:r>
            <a:r>
              <a:rPr lang="en-US" b="0" i="0" dirty="0" err="1">
                <a:latin typeface="Calibri"/>
                <a:ea typeface="Calibri"/>
                <a:cs typeface="Calibri"/>
                <a:sym typeface="Calibri"/>
              </a:rPr>
              <a:t>nella</a:t>
            </a:r>
            <a:r>
              <a:rPr lang="en-US" b="0" i="0" dirty="0">
                <a:latin typeface="Calibri"/>
                <a:ea typeface="Calibri"/>
                <a:cs typeface="Calibri"/>
                <a:sym typeface="Calibri"/>
              </a:rPr>
              <a:t> </a:t>
            </a:r>
            <a:r>
              <a:rPr lang="en-US" b="0" i="0" dirty="0" err="1">
                <a:latin typeface="Calibri"/>
                <a:ea typeface="Calibri"/>
                <a:cs typeface="Calibri"/>
                <a:sym typeface="Calibri"/>
              </a:rPr>
              <a:t>composizione</a:t>
            </a:r>
            <a:r>
              <a:rPr lang="en-US" b="0" i="0" dirty="0">
                <a:latin typeface="Calibri"/>
                <a:ea typeface="Calibri"/>
                <a:cs typeface="Calibri"/>
                <a:sym typeface="Calibri"/>
              </a:rPr>
              <a:t> </a:t>
            </a:r>
            <a:r>
              <a:rPr lang="en-US" b="0" i="0" dirty="0" err="1">
                <a:latin typeface="Calibri"/>
                <a:ea typeface="Calibri"/>
                <a:cs typeface="Calibri"/>
                <a:sym typeface="Calibri"/>
              </a:rPr>
              <a:t>dei</a:t>
            </a:r>
            <a:r>
              <a:rPr lang="en-US" b="0" i="0" dirty="0">
                <a:latin typeface="Calibri"/>
                <a:ea typeface="Calibri"/>
                <a:cs typeface="Calibri"/>
                <a:sym typeface="Calibri"/>
              </a:rPr>
              <a:t> </a:t>
            </a:r>
            <a:r>
              <a:rPr lang="en-US" b="0" i="0" dirty="0" err="1">
                <a:latin typeface="Calibri"/>
                <a:ea typeface="Calibri"/>
                <a:cs typeface="Calibri"/>
                <a:sym typeface="Calibri"/>
              </a:rPr>
              <a:t>paesaggi</a:t>
            </a:r>
            <a:r>
              <a:rPr lang="en-US" b="0" i="0" dirty="0">
                <a:latin typeface="Calibri"/>
                <a:ea typeface="Calibri"/>
                <a:cs typeface="Calibri"/>
                <a:sym typeface="Calibri"/>
              </a:rPr>
              <a:t>.</a:t>
            </a:r>
            <a:endParaRPr dirty="0"/>
          </a:p>
          <a:p>
            <a:pPr marL="0" lvl="0" indent="0" algn="l" rtl="0">
              <a:lnSpc>
                <a:spcPct val="90000"/>
              </a:lnSpc>
              <a:spcBef>
                <a:spcPts val="1000"/>
              </a:spcBef>
              <a:spcAft>
                <a:spcPts val="0"/>
              </a:spcAft>
              <a:buSzPts val="2400"/>
              <a:buNone/>
            </a:pPr>
            <a:r>
              <a:rPr lang="en-US" b="1" i="0" dirty="0" err="1">
                <a:highlight>
                  <a:srgbClr val="8DC641"/>
                </a:highlight>
                <a:latin typeface="Calibri"/>
                <a:ea typeface="Calibri"/>
                <a:cs typeface="Calibri"/>
                <a:sym typeface="Calibri"/>
              </a:rPr>
              <a:t>Modifica</a:t>
            </a:r>
            <a:r>
              <a:rPr lang="en-US" b="1" i="0" dirty="0">
                <a:highlight>
                  <a:srgbClr val="8DC641"/>
                </a:highlight>
                <a:latin typeface="Calibri"/>
                <a:ea typeface="Calibri"/>
                <a:cs typeface="Calibri"/>
                <a:sym typeface="Calibri"/>
              </a:rPr>
              <a:t> </a:t>
            </a:r>
            <a:r>
              <a:rPr lang="en-US" b="1" i="0" dirty="0" err="1">
                <a:highlight>
                  <a:srgbClr val="8DC641"/>
                </a:highlight>
                <a:latin typeface="Calibri"/>
                <a:ea typeface="Calibri"/>
                <a:cs typeface="Calibri"/>
                <a:sym typeface="Calibri"/>
              </a:rPr>
              <a:t>dei</a:t>
            </a:r>
            <a:r>
              <a:rPr lang="en-US" b="1" i="0" dirty="0">
                <a:highlight>
                  <a:srgbClr val="8DC641"/>
                </a:highlight>
                <a:latin typeface="Calibri"/>
                <a:ea typeface="Calibri"/>
                <a:cs typeface="Calibri"/>
                <a:sym typeface="Calibri"/>
              </a:rPr>
              <a:t> </a:t>
            </a:r>
            <a:r>
              <a:rPr lang="en-US" b="1" i="0" dirty="0" err="1">
                <a:highlight>
                  <a:srgbClr val="8DC641"/>
                </a:highlight>
                <a:latin typeface="Calibri"/>
                <a:ea typeface="Calibri"/>
                <a:cs typeface="Calibri"/>
                <a:sym typeface="Calibri"/>
              </a:rPr>
              <a:t>servizi</a:t>
            </a:r>
            <a:r>
              <a:rPr lang="en-US" b="1" i="0" dirty="0">
                <a:highlight>
                  <a:srgbClr val="8DC641"/>
                </a:highlight>
                <a:latin typeface="Calibri"/>
                <a:ea typeface="Calibri"/>
                <a:cs typeface="Calibri"/>
                <a:sym typeface="Calibri"/>
              </a:rPr>
              <a:t> </a:t>
            </a:r>
            <a:r>
              <a:rPr lang="en-US" b="1" i="0" dirty="0" err="1">
                <a:highlight>
                  <a:srgbClr val="8DC641"/>
                </a:highlight>
                <a:latin typeface="Calibri"/>
                <a:ea typeface="Calibri"/>
                <a:cs typeface="Calibri"/>
                <a:sym typeface="Calibri"/>
              </a:rPr>
              <a:t>ecosistemici</a:t>
            </a:r>
            <a:r>
              <a:rPr lang="en-US" b="1" i="0" dirty="0">
                <a:highlight>
                  <a:srgbClr val="8DC641"/>
                </a:highlight>
                <a:latin typeface="Calibri"/>
                <a:ea typeface="Calibri"/>
                <a:cs typeface="Calibri"/>
                <a:sym typeface="Calibri"/>
              </a:rPr>
              <a:t>: </a:t>
            </a:r>
            <a:r>
              <a:rPr lang="en-US" b="0" i="0" dirty="0">
                <a:latin typeface="Calibri"/>
                <a:ea typeface="Calibri"/>
                <a:cs typeface="Calibri"/>
                <a:sym typeface="Calibri"/>
              </a:rPr>
              <a:t>Le </a:t>
            </a:r>
            <a:r>
              <a:rPr lang="en-US" b="0" i="0" dirty="0" err="1">
                <a:latin typeface="Calibri"/>
                <a:ea typeface="Calibri"/>
                <a:cs typeface="Calibri"/>
                <a:sym typeface="Calibri"/>
              </a:rPr>
              <a:t>scelte</a:t>
            </a:r>
            <a:r>
              <a:rPr lang="en-US" b="0" i="0" dirty="0">
                <a:latin typeface="Calibri"/>
                <a:ea typeface="Calibri"/>
                <a:cs typeface="Calibri"/>
                <a:sym typeface="Calibri"/>
              </a:rPr>
              <a:t> operate </a:t>
            </a:r>
            <a:r>
              <a:rPr lang="en-US" b="0" i="0" dirty="0" err="1">
                <a:latin typeface="Calibri"/>
                <a:ea typeface="Calibri"/>
                <a:cs typeface="Calibri"/>
                <a:sym typeface="Calibri"/>
              </a:rPr>
              <a:t>dall'uomo</a:t>
            </a:r>
            <a:r>
              <a:rPr lang="en-US" b="0" i="0" dirty="0">
                <a:latin typeface="Calibri"/>
                <a:ea typeface="Calibri"/>
                <a:cs typeface="Calibri"/>
                <a:sym typeface="Calibri"/>
              </a:rPr>
              <a:t> </a:t>
            </a:r>
            <a:r>
              <a:rPr lang="en-US" b="0" i="0" dirty="0" err="1">
                <a:latin typeface="Calibri"/>
                <a:ea typeface="Calibri"/>
                <a:cs typeface="Calibri"/>
                <a:sym typeface="Calibri"/>
              </a:rPr>
              <a:t>nella</a:t>
            </a:r>
            <a:r>
              <a:rPr lang="en-US" b="0" i="0" dirty="0">
                <a:latin typeface="Calibri"/>
                <a:ea typeface="Calibri"/>
                <a:cs typeface="Calibri"/>
                <a:sym typeface="Calibri"/>
              </a:rPr>
              <a:t> </a:t>
            </a:r>
            <a:r>
              <a:rPr lang="en-US" b="0" i="0" dirty="0" err="1">
                <a:latin typeface="Calibri"/>
                <a:ea typeface="Calibri"/>
                <a:cs typeface="Calibri"/>
                <a:sym typeface="Calibri"/>
              </a:rPr>
              <a:t>gestione</a:t>
            </a:r>
            <a:r>
              <a:rPr lang="en-US" b="0" i="0" dirty="0">
                <a:latin typeface="Calibri"/>
                <a:ea typeface="Calibri"/>
                <a:cs typeface="Calibri"/>
                <a:sym typeface="Calibri"/>
              </a:rPr>
              <a:t> del </a:t>
            </a:r>
            <a:r>
              <a:rPr lang="en-US" b="0" i="0" dirty="0" err="1">
                <a:latin typeface="Calibri"/>
                <a:ea typeface="Calibri"/>
                <a:cs typeface="Calibri"/>
                <a:sym typeface="Calibri"/>
              </a:rPr>
              <a:t>territorio</a:t>
            </a:r>
            <a:r>
              <a:rPr lang="en-US" b="0" i="0" dirty="0">
                <a:latin typeface="Calibri"/>
                <a:ea typeface="Calibri"/>
                <a:cs typeface="Calibri"/>
                <a:sym typeface="Calibri"/>
              </a:rPr>
              <a:t> </a:t>
            </a:r>
            <a:r>
              <a:rPr lang="en-US" b="0" i="0" dirty="0" err="1">
                <a:latin typeface="Calibri"/>
                <a:ea typeface="Calibri"/>
                <a:cs typeface="Calibri"/>
                <a:sym typeface="Calibri"/>
              </a:rPr>
              <a:t>hanno</a:t>
            </a:r>
            <a:r>
              <a:rPr lang="en-US" b="0" i="0" dirty="0">
                <a:latin typeface="Calibri"/>
                <a:ea typeface="Calibri"/>
                <a:cs typeface="Calibri"/>
                <a:sym typeface="Calibri"/>
              </a:rPr>
              <a:t> un </a:t>
            </a:r>
            <a:r>
              <a:rPr lang="en-US" b="0" i="0" dirty="0" err="1">
                <a:latin typeface="Calibri"/>
                <a:ea typeface="Calibri"/>
                <a:cs typeface="Calibri"/>
                <a:sym typeface="Calibri"/>
              </a:rPr>
              <a:t>impatto</a:t>
            </a:r>
            <a:r>
              <a:rPr lang="en-US" b="0" i="0" dirty="0">
                <a:latin typeface="Calibri"/>
                <a:ea typeface="Calibri"/>
                <a:cs typeface="Calibri"/>
                <a:sym typeface="Calibri"/>
              </a:rPr>
              <a:t> </a:t>
            </a:r>
            <a:r>
              <a:rPr lang="en-US" b="0" i="0" dirty="0" err="1">
                <a:latin typeface="Calibri"/>
                <a:ea typeface="Calibri"/>
                <a:cs typeface="Calibri"/>
                <a:sym typeface="Calibri"/>
              </a:rPr>
              <a:t>sulla</a:t>
            </a:r>
            <a:r>
              <a:rPr lang="en-US" b="0" i="0" dirty="0">
                <a:latin typeface="Calibri"/>
                <a:ea typeface="Calibri"/>
                <a:cs typeface="Calibri"/>
                <a:sym typeface="Calibri"/>
              </a:rPr>
              <a:t> </a:t>
            </a:r>
            <a:r>
              <a:rPr lang="en-US" b="0" i="0" dirty="0" err="1">
                <a:latin typeface="Calibri"/>
                <a:ea typeface="Calibri"/>
                <a:cs typeface="Calibri"/>
                <a:sym typeface="Calibri"/>
              </a:rPr>
              <a:t>fornitura</a:t>
            </a:r>
            <a:r>
              <a:rPr lang="en-US" b="0" i="0" dirty="0">
                <a:latin typeface="Calibri"/>
                <a:ea typeface="Calibri"/>
                <a:cs typeface="Calibri"/>
                <a:sym typeface="Calibri"/>
              </a:rPr>
              <a:t> di </a:t>
            </a:r>
            <a:r>
              <a:rPr lang="en-US" b="0" i="0" dirty="0" err="1">
                <a:latin typeface="Calibri"/>
                <a:ea typeface="Calibri"/>
                <a:cs typeface="Calibri"/>
                <a:sym typeface="Calibri"/>
              </a:rPr>
              <a:t>servizi</a:t>
            </a:r>
            <a:r>
              <a:rPr lang="en-US" b="0" i="0" dirty="0">
                <a:latin typeface="Calibri"/>
                <a:ea typeface="Calibri"/>
                <a:cs typeface="Calibri"/>
                <a:sym typeface="Calibri"/>
              </a:rPr>
              <a:t> </a:t>
            </a:r>
            <a:r>
              <a:rPr lang="en-US" b="0" i="0" dirty="0" err="1">
                <a:latin typeface="Calibri"/>
                <a:ea typeface="Calibri"/>
                <a:cs typeface="Calibri"/>
                <a:sym typeface="Calibri"/>
              </a:rPr>
              <a:t>ecosistemici</a:t>
            </a:r>
            <a:r>
              <a:rPr lang="en-US" b="0" i="0" dirty="0">
                <a:latin typeface="Calibri"/>
                <a:ea typeface="Calibri"/>
                <a:cs typeface="Calibri"/>
                <a:sym typeface="Calibri"/>
              </a:rPr>
              <a:t>. </a:t>
            </a:r>
            <a:r>
              <a:rPr lang="en-US" b="0" i="0" dirty="0" err="1">
                <a:latin typeface="Calibri"/>
                <a:ea typeface="Calibri"/>
                <a:cs typeface="Calibri"/>
                <a:sym typeface="Calibri"/>
              </a:rPr>
              <a:t>Dall'alterazione</a:t>
            </a:r>
            <a:r>
              <a:rPr lang="en-US" b="0" i="0" dirty="0">
                <a:latin typeface="Calibri"/>
                <a:ea typeface="Calibri"/>
                <a:cs typeface="Calibri"/>
                <a:sym typeface="Calibri"/>
              </a:rPr>
              <a:t> </a:t>
            </a:r>
            <a:r>
              <a:rPr lang="en-US" b="0" i="0" dirty="0" err="1">
                <a:latin typeface="Calibri"/>
                <a:ea typeface="Calibri"/>
                <a:cs typeface="Calibri"/>
                <a:sym typeface="Calibri"/>
              </a:rPr>
              <a:t>dei</a:t>
            </a:r>
            <a:r>
              <a:rPr lang="en-US" b="0" i="0" dirty="0">
                <a:latin typeface="Calibri"/>
                <a:ea typeface="Calibri"/>
                <a:cs typeface="Calibri"/>
                <a:sym typeface="Calibri"/>
              </a:rPr>
              <a:t> </a:t>
            </a:r>
            <a:r>
              <a:rPr lang="en-US" b="0" i="0" dirty="0" err="1">
                <a:latin typeface="Calibri"/>
                <a:ea typeface="Calibri"/>
                <a:cs typeface="Calibri"/>
                <a:sym typeface="Calibri"/>
              </a:rPr>
              <a:t>modelli</a:t>
            </a:r>
            <a:r>
              <a:rPr lang="en-US" b="0" i="0" dirty="0">
                <a:latin typeface="Calibri"/>
                <a:ea typeface="Calibri"/>
                <a:cs typeface="Calibri"/>
                <a:sym typeface="Calibri"/>
              </a:rPr>
              <a:t> di </a:t>
            </a:r>
            <a:r>
              <a:rPr lang="en-US" b="0" i="0" dirty="0" err="1">
                <a:latin typeface="Calibri"/>
                <a:ea typeface="Calibri"/>
                <a:cs typeface="Calibri"/>
                <a:sym typeface="Calibri"/>
              </a:rPr>
              <a:t>flusso</a:t>
            </a:r>
            <a:r>
              <a:rPr lang="en-US" b="0" i="0" dirty="0">
                <a:latin typeface="Calibri"/>
                <a:ea typeface="Calibri"/>
                <a:cs typeface="Calibri"/>
                <a:sym typeface="Calibri"/>
              </a:rPr>
              <a:t> </a:t>
            </a:r>
            <a:r>
              <a:rPr lang="en-US" b="0" i="0" dirty="0" err="1">
                <a:latin typeface="Calibri"/>
                <a:ea typeface="Calibri"/>
                <a:cs typeface="Calibri"/>
                <a:sym typeface="Calibri"/>
              </a:rPr>
              <a:t>dell'acqua</a:t>
            </a:r>
            <a:r>
              <a:rPr lang="en-US" b="0" i="0" dirty="0">
                <a:latin typeface="Calibri"/>
                <a:ea typeface="Calibri"/>
                <a:cs typeface="Calibri"/>
                <a:sym typeface="Calibri"/>
              </a:rPr>
              <a:t> </a:t>
            </a:r>
            <a:r>
              <a:rPr lang="en-US" b="0" i="0" dirty="0" err="1">
                <a:latin typeface="Calibri"/>
                <a:ea typeface="Calibri"/>
                <a:cs typeface="Calibri"/>
                <a:sym typeface="Calibri"/>
              </a:rPr>
              <a:t>alla</a:t>
            </a:r>
            <a:r>
              <a:rPr lang="en-US" b="0" i="0" dirty="0">
                <a:latin typeface="Calibri"/>
                <a:ea typeface="Calibri"/>
                <a:cs typeface="Calibri"/>
                <a:sym typeface="Calibri"/>
              </a:rPr>
              <a:t> </a:t>
            </a:r>
            <a:r>
              <a:rPr lang="en-US" b="0" i="0" dirty="0" err="1">
                <a:latin typeface="Calibri"/>
                <a:ea typeface="Calibri"/>
                <a:cs typeface="Calibri"/>
                <a:sym typeface="Calibri"/>
              </a:rPr>
              <a:t>modifica</a:t>
            </a:r>
            <a:r>
              <a:rPr lang="en-US" b="0" i="0" dirty="0">
                <a:latin typeface="Calibri"/>
                <a:ea typeface="Calibri"/>
                <a:cs typeface="Calibri"/>
                <a:sym typeface="Calibri"/>
              </a:rPr>
              <a:t> </a:t>
            </a:r>
            <a:r>
              <a:rPr lang="en-US" b="0" i="0" dirty="0" err="1">
                <a:latin typeface="Calibri"/>
                <a:ea typeface="Calibri"/>
                <a:cs typeface="Calibri"/>
                <a:sym typeface="Calibri"/>
              </a:rPr>
              <a:t>dei</a:t>
            </a:r>
            <a:r>
              <a:rPr lang="en-US" b="0" i="0" dirty="0">
                <a:latin typeface="Calibri"/>
                <a:ea typeface="Calibri"/>
                <a:cs typeface="Calibri"/>
                <a:sym typeface="Calibri"/>
              </a:rPr>
              <a:t> </a:t>
            </a:r>
            <a:r>
              <a:rPr lang="en-US" b="0" i="0" dirty="0" err="1">
                <a:latin typeface="Calibri"/>
                <a:ea typeface="Calibri"/>
                <a:cs typeface="Calibri"/>
                <a:sym typeface="Calibri"/>
              </a:rPr>
              <a:t>cicli</a:t>
            </a:r>
            <a:r>
              <a:rPr lang="en-US" b="0" i="0" dirty="0">
                <a:latin typeface="Calibri"/>
                <a:ea typeface="Calibri"/>
                <a:cs typeface="Calibri"/>
                <a:sym typeface="Calibri"/>
              </a:rPr>
              <a:t> </a:t>
            </a:r>
            <a:r>
              <a:rPr lang="en-US" b="0" i="0" dirty="0" err="1">
                <a:latin typeface="Calibri"/>
                <a:ea typeface="Calibri"/>
                <a:cs typeface="Calibri"/>
                <a:sym typeface="Calibri"/>
              </a:rPr>
              <a:t>dei</a:t>
            </a:r>
            <a:r>
              <a:rPr lang="en-US" b="0" i="0" dirty="0">
                <a:latin typeface="Calibri"/>
                <a:ea typeface="Calibri"/>
                <a:cs typeface="Calibri"/>
                <a:sym typeface="Calibri"/>
              </a:rPr>
              <a:t> </a:t>
            </a:r>
            <a:r>
              <a:rPr lang="en-US" b="0" i="0" dirty="0" err="1">
                <a:latin typeface="Calibri"/>
                <a:ea typeface="Calibri"/>
                <a:cs typeface="Calibri"/>
                <a:sym typeface="Calibri"/>
              </a:rPr>
              <a:t>nutrienti</a:t>
            </a:r>
            <a:r>
              <a:rPr lang="en-US" b="0" i="0" dirty="0">
                <a:latin typeface="Calibri"/>
                <a:ea typeface="Calibri"/>
                <a:cs typeface="Calibri"/>
                <a:sym typeface="Calibri"/>
              </a:rPr>
              <a:t>, le </a:t>
            </a:r>
            <a:r>
              <a:rPr lang="en-US" b="0" i="0" dirty="0" err="1">
                <a:latin typeface="Calibri"/>
                <a:ea typeface="Calibri"/>
                <a:cs typeface="Calibri"/>
                <a:sym typeface="Calibri"/>
              </a:rPr>
              <a:t>azioni</a:t>
            </a:r>
            <a:r>
              <a:rPr lang="en-US" b="0" i="0" dirty="0">
                <a:latin typeface="Calibri"/>
                <a:ea typeface="Calibri"/>
                <a:cs typeface="Calibri"/>
                <a:sym typeface="Calibri"/>
              </a:rPr>
              <a:t> </a:t>
            </a:r>
            <a:r>
              <a:rPr lang="en-US" b="0" i="0" dirty="0" err="1">
                <a:latin typeface="Calibri"/>
                <a:ea typeface="Calibri"/>
                <a:cs typeface="Calibri"/>
                <a:sym typeface="Calibri"/>
              </a:rPr>
              <a:t>umane</a:t>
            </a:r>
            <a:r>
              <a:rPr lang="en-US" b="0" i="0" dirty="0">
                <a:latin typeface="Calibri"/>
                <a:ea typeface="Calibri"/>
                <a:cs typeface="Calibri"/>
                <a:sym typeface="Calibri"/>
              </a:rPr>
              <a:t> </a:t>
            </a:r>
            <a:r>
              <a:rPr lang="en-US" b="0" i="0" dirty="0" err="1">
                <a:latin typeface="Calibri"/>
                <a:ea typeface="Calibri"/>
                <a:cs typeface="Calibri"/>
                <a:sym typeface="Calibri"/>
              </a:rPr>
              <a:t>modificano</a:t>
            </a:r>
            <a:r>
              <a:rPr lang="en-US" b="0" i="0" dirty="0">
                <a:latin typeface="Calibri"/>
                <a:ea typeface="Calibri"/>
                <a:cs typeface="Calibri"/>
                <a:sym typeface="Calibri"/>
              </a:rPr>
              <a:t> </a:t>
            </a:r>
            <a:r>
              <a:rPr lang="en-US" b="0" i="0" dirty="0" err="1">
                <a:latin typeface="Calibri"/>
                <a:ea typeface="Calibri"/>
                <a:cs typeface="Calibri"/>
                <a:sym typeface="Calibri"/>
              </a:rPr>
              <a:t>direttamente</a:t>
            </a:r>
            <a:r>
              <a:rPr lang="en-US" b="0" i="0" dirty="0">
                <a:latin typeface="Calibri"/>
                <a:ea typeface="Calibri"/>
                <a:cs typeface="Calibri"/>
                <a:sym typeface="Calibri"/>
              </a:rPr>
              <a:t> </a:t>
            </a:r>
            <a:r>
              <a:rPr lang="en-US" b="0" i="0" dirty="0" err="1">
                <a:latin typeface="Calibri"/>
                <a:ea typeface="Calibri"/>
                <a:cs typeface="Calibri"/>
                <a:sym typeface="Calibri"/>
              </a:rPr>
              <a:t>i</a:t>
            </a:r>
            <a:r>
              <a:rPr lang="en-US" b="0" i="0" dirty="0">
                <a:latin typeface="Calibri"/>
                <a:ea typeface="Calibri"/>
                <a:cs typeface="Calibri"/>
                <a:sym typeface="Calibri"/>
              </a:rPr>
              <a:t> </a:t>
            </a:r>
            <a:r>
              <a:rPr lang="en-US" b="0" i="0" dirty="0" err="1">
                <a:latin typeface="Calibri"/>
                <a:ea typeface="Calibri"/>
                <a:cs typeface="Calibri"/>
                <a:sym typeface="Calibri"/>
              </a:rPr>
              <a:t>servizi</a:t>
            </a:r>
            <a:r>
              <a:rPr lang="en-US" b="0" i="0" dirty="0">
                <a:latin typeface="Calibri"/>
                <a:ea typeface="Calibri"/>
                <a:cs typeface="Calibri"/>
                <a:sym typeface="Calibri"/>
              </a:rPr>
              <a:t> </a:t>
            </a:r>
            <a:r>
              <a:rPr lang="en-US" b="0" i="0" dirty="0" err="1">
                <a:latin typeface="Calibri"/>
                <a:ea typeface="Calibri"/>
                <a:cs typeface="Calibri"/>
                <a:sym typeface="Calibri"/>
              </a:rPr>
              <a:t>offerti</a:t>
            </a:r>
            <a:r>
              <a:rPr lang="en-US" b="0" i="0" dirty="0">
                <a:latin typeface="Calibri"/>
                <a:ea typeface="Calibri"/>
                <a:cs typeface="Calibri"/>
                <a:sym typeface="Calibri"/>
              </a:rPr>
              <a:t> </a:t>
            </a:r>
            <a:r>
              <a:rPr lang="en-US" b="0" i="0" dirty="0" err="1">
                <a:latin typeface="Calibri"/>
                <a:ea typeface="Calibri"/>
                <a:cs typeface="Calibri"/>
                <a:sym typeface="Calibri"/>
              </a:rPr>
              <a:t>dai</a:t>
            </a:r>
            <a:r>
              <a:rPr lang="en-US" b="0" i="0" dirty="0">
                <a:latin typeface="Calibri"/>
                <a:ea typeface="Calibri"/>
                <a:cs typeface="Calibri"/>
                <a:sym typeface="Calibri"/>
              </a:rPr>
              <a:t> </a:t>
            </a:r>
            <a:r>
              <a:rPr lang="en-US" b="0" i="0" dirty="0" err="1">
                <a:latin typeface="Calibri"/>
                <a:ea typeface="Calibri"/>
                <a:cs typeface="Calibri"/>
                <a:sym typeface="Calibri"/>
              </a:rPr>
              <a:t>paesaggi</a:t>
            </a:r>
            <a:r>
              <a:rPr lang="en-US" b="0" i="0" dirty="0">
                <a:latin typeface="Calibri"/>
                <a:ea typeface="Calibri"/>
                <a:cs typeface="Calibri"/>
                <a:sym typeface="Calibri"/>
              </a:rPr>
              <a:t>, </a:t>
            </a:r>
            <a:r>
              <a:rPr lang="en-US" b="0" i="0" dirty="0" err="1">
                <a:latin typeface="Calibri"/>
                <a:ea typeface="Calibri"/>
                <a:cs typeface="Calibri"/>
                <a:sym typeface="Calibri"/>
              </a:rPr>
              <a:t>influenzando</a:t>
            </a:r>
            <a:r>
              <a:rPr lang="en-US" b="0" i="0" dirty="0">
                <a:latin typeface="Calibri"/>
                <a:ea typeface="Calibri"/>
                <a:cs typeface="Calibri"/>
                <a:sym typeface="Calibri"/>
              </a:rPr>
              <a:t> la salute e la 	</a:t>
            </a:r>
            <a:r>
              <a:rPr lang="en-US" b="0" i="0" dirty="0" err="1">
                <a:latin typeface="Calibri"/>
                <a:ea typeface="Calibri"/>
                <a:cs typeface="Calibri"/>
                <a:sym typeface="Calibri"/>
              </a:rPr>
              <a:t>funzionalità</a:t>
            </a:r>
            <a:r>
              <a:rPr lang="en-US" b="0" i="0" dirty="0">
                <a:latin typeface="Calibri"/>
                <a:ea typeface="Calibri"/>
                <a:cs typeface="Calibri"/>
                <a:sym typeface="Calibri"/>
              </a:rPr>
              <a:t> </a:t>
            </a:r>
            <a:r>
              <a:rPr lang="en-US" b="0" i="0" dirty="0" err="1">
                <a:latin typeface="Calibri"/>
                <a:ea typeface="Calibri"/>
                <a:cs typeface="Calibri"/>
                <a:sym typeface="Calibri"/>
              </a:rPr>
              <a:t>complessiva</a:t>
            </a:r>
            <a:r>
              <a:rPr lang="en-US" b="0" i="0" dirty="0">
                <a:latin typeface="Calibri"/>
                <a:ea typeface="Calibri"/>
                <a:cs typeface="Calibri"/>
                <a:sym typeface="Calibri"/>
              </a:rPr>
              <a:t> </a:t>
            </a:r>
            <a:r>
              <a:rPr lang="en-US" b="0" i="0" dirty="0" err="1">
                <a:latin typeface="Calibri"/>
                <a:ea typeface="Calibri"/>
                <a:cs typeface="Calibri"/>
                <a:sym typeface="Calibri"/>
              </a:rPr>
              <a:t>degli</a:t>
            </a:r>
            <a:r>
              <a:rPr lang="en-US" b="0" i="0" dirty="0">
                <a:latin typeface="Calibri"/>
                <a:ea typeface="Calibri"/>
                <a:cs typeface="Calibri"/>
                <a:sym typeface="Calibri"/>
              </a:rPr>
              <a:t> </a:t>
            </a:r>
            <a:r>
              <a:rPr lang="en-US" b="0" i="0" dirty="0" err="1">
                <a:latin typeface="Calibri"/>
                <a:ea typeface="Calibri"/>
                <a:cs typeface="Calibri"/>
                <a:sym typeface="Calibri"/>
              </a:rPr>
              <a:t>ecosistemi</a:t>
            </a:r>
            <a:r>
              <a:rPr lang="en-US" b="0" i="0" dirty="0">
                <a:latin typeface="Calibri"/>
                <a:ea typeface="Calibri"/>
                <a:cs typeface="Calibri"/>
                <a:sym typeface="Calibri"/>
              </a:rPr>
              <a:t>.</a:t>
            </a:r>
            <a:endParaRPr dirty="0"/>
          </a:p>
          <a:p>
            <a:pPr marL="0" lvl="0" indent="0" algn="l" rtl="0">
              <a:lnSpc>
                <a:spcPct val="107000"/>
              </a:lnSpc>
              <a:spcBef>
                <a:spcPts val="1000"/>
              </a:spcBef>
              <a:spcAft>
                <a:spcPts val="800"/>
              </a:spcAft>
              <a:buSzPts val="1000"/>
              <a:buNone/>
            </a:pPr>
            <a:endParaRPr sz="2000" dirty="0">
              <a:latin typeface="Calibri"/>
              <a:ea typeface="Calibri"/>
              <a:cs typeface="Calibri"/>
              <a:sym typeface="Calibri"/>
            </a:endParaRPr>
          </a:p>
        </p:txBody>
      </p:sp>
      <p:sp>
        <p:nvSpPr>
          <p:cNvPr id="400" name="Google Shape;400;p52"/>
          <p:cNvSpPr txBox="1">
            <a:spLocks noGrp="1"/>
          </p:cNvSpPr>
          <p:nvPr>
            <p:ph type="body" idx="2"/>
          </p:nvPr>
        </p:nvSpPr>
        <p:spPr>
          <a:xfrm>
            <a:off x="540150" y="376857"/>
            <a:ext cx="11111700" cy="80370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0"/>
              </a:spcAft>
              <a:buSzPts val="1000"/>
              <a:buNone/>
            </a:pPr>
            <a:r>
              <a:rPr lang="en-US" sz="3600" b="1" dirty="0">
                <a:solidFill>
                  <a:srgbClr val="92D050"/>
                </a:solidFill>
                <a:latin typeface="Calibri"/>
                <a:ea typeface="Calibri"/>
                <a:cs typeface="Calibri"/>
                <a:sym typeface="Calibri"/>
              </a:rPr>
              <a:t>4. </a:t>
            </a:r>
            <a:r>
              <a:rPr lang="en-US" sz="3600" b="1" dirty="0" err="1">
                <a:solidFill>
                  <a:srgbClr val="92D050"/>
                </a:solidFill>
                <a:latin typeface="Calibri"/>
                <a:ea typeface="Calibri"/>
                <a:cs typeface="Calibri"/>
                <a:sym typeface="Calibri"/>
              </a:rPr>
              <a:t>Ruolo</a:t>
            </a:r>
            <a:r>
              <a:rPr lang="en-US" sz="3600" b="1" dirty="0">
                <a:solidFill>
                  <a:srgbClr val="92D050"/>
                </a:solidFill>
                <a:latin typeface="Calibri"/>
                <a:ea typeface="Calibri"/>
                <a:cs typeface="Calibri"/>
                <a:sym typeface="Calibri"/>
              </a:rPr>
              <a:t> </a:t>
            </a:r>
            <a:r>
              <a:rPr lang="en-US" sz="3600" b="1" dirty="0" err="1">
                <a:solidFill>
                  <a:srgbClr val="92D050"/>
                </a:solidFill>
                <a:latin typeface="Calibri"/>
                <a:ea typeface="Calibri"/>
                <a:cs typeface="Calibri"/>
                <a:sym typeface="Calibri"/>
              </a:rPr>
              <a:t>dell'impatto</a:t>
            </a:r>
            <a:r>
              <a:rPr lang="en-US" sz="3600" b="1" dirty="0">
                <a:solidFill>
                  <a:srgbClr val="92D050"/>
                </a:solidFill>
                <a:latin typeface="Calibri"/>
                <a:ea typeface="Calibri"/>
                <a:cs typeface="Calibri"/>
                <a:sym typeface="Calibri"/>
              </a:rPr>
              <a:t> </a:t>
            </a:r>
            <a:r>
              <a:rPr lang="en-US" sz="3600" b="1" dirty="0" err="1">
                <a:solidFill>
                  <a:srgbClr val="92D050"/>
                </a:solidFill>
                <a:latin typeface="Calibri"/>
                <a:ea typeface="Calibri"/>
                <a:cs typeface="Calibri"/>
                <a:sym typeface="Calibri"/>
              </a:rPr>
              <a:t>umano</a:t>
            </a:r>
            <a:r>
              <a:rPr lang="en-US" sz="3600" b="1" dirty="0">
                <a:solidFill>
                  <a:srgbClr val="92D050"/>
                </a:solidFill>
                <a:latin typeface="Calibri"/>
                <a:ea typeface="Calibri"/>
                <a:cs typeface="Calibri"/>
                <a:sym typeface="Calibri"/>
              </a:rPr>
              <a:t> </a:t>
            </a:r>
            <a:r>
              <a:rPr lang="en-US" sz="3600" b="1" dirty="0" err="1">
                <a:solidFill>
                  <a:srgbClr val="92D050"/>
                </a:solidFill>
                <a:latin typeface="Calibri"/>
                <a:ea typeface="Calibri"/>
                <a:cs typeface="Calibri"/>
                <a:sym typeface="Calibri"/>
              </a:rPr>
              <a:t>sulla</a:t>
            </a:r>
            <a:r>
              <a:rPr lang="en-US" sz="3600" b="1" dirty="0">
                <a:solidFill>
                  <a:srgbClr val="92D050"/>
                </a:solidFill>
                <a:latin typeface="Calibri"/>
                <a:ea typeface="Calibri"/>
                <a:cs typeface="Calibri"/>
                <a:sym typeface="Calibri"/>
              </a:rPr>
              <a:t> </a:t>
            </a:r>
            <a:r>
              <a:rPr lang="en-US" sz="3600" b="1" dirty="0" err="1">
                <a:solidFill>
                  <a:srgbClr val="92D050"/>
                </a:solidFill>
                <a:latin typeface="Calibri"/>
                <a:ea typeface="Calibri"/>
                <a:cs typeface="Calibri"/>
                <a:sym typeface="Calibri"/>
              </a:rPr>
              <a:t>diversità</a:t>
            </a:r>
            <a:r>
              <a:rPr lang="en-US" sz="3600" b="1" dirty="0">
                <a:solidFill>
                  <a:srgbClr val="92D050"/>
                </a:solidFill>
                <a:latin typeface="Calibri"/>
                <a:ea typeface="Calibri"/>
                <a:cs typeface="Calibri"/>
                <a:sym typeface="Calibri"/>
              </a:rPr>
              <a:t> del </a:t>
            </a:r>
            <a:r>
              <a:rPr lang="en-US" sz="3600" b="1" dirty="0" err="1">
                <a:solidFill>
                  <a:srgbClr val="92D050"/>
                </a:solidFill>
                <a:latin typeface="Calibri"/>
                <a:ea typeface="Calibri"/>
                <a:cs typeface="Calibri"/>
                <a:sym typeface="Calibri"/>
              </a:rPr>
              <a:t>paesaggio</a:t>
            </a:r>
            <a:endParaRPr sz="3200" dirty="0">
              <a:solidFill>
                <a:srgbClr val="92D050"/>
              </a:solidFill>
              <a:latin typeface="Calibri"/>
              <a:ea typeface="Calibri"/>
              <a:cs typeface="Calibri"/>
              <a:sym typeface="Calibri"/>
            </a:endParaRPr>
          </a:p>
          <a:p>
            <a:pPr marL="0" lvl="0" indent="0" algn="l" rtl="0">
              <a:lnSpc>
                <a:spcPct val="90000"/>
              </a:lnSpc>
              <a:spcBef>
                <a:spcPts val="1800"/>
              </a:spcBef>
              <a:spcAft>
                <a:spcPts val="0"/>
              </a:spcAft>
              <a:buClr>
                <a:srgbClr val="8DC641"/>
              </a:buClr>
              <a:buSzPts val="3600"/>
              <a:buNone/>
            </a:pPr>
            <a:endParaRPr dirty="0"/>
          </a:p>
        </p:txBody>
      </p:sp>
      <p:grpSp>
        <p:nvGrpSpPr>
          <p:cNvPr id="401" name="Google Shape;401;p52"/>
          <p:cNvGrpSpPr/>
          <p:nvPr/>
        </p:nvGrpSpPr>
        <p:grpSpPr>
          <a:xfrm rot="3730741">
            <a:off x="11339523" y="-112265"/>
            <a:ext cx="764739" cy="1023597"/>
            <a:chOff x="7602444" y="4967675"/>
            <a:chExt cx="483620" cy="592374"/>
          </a:xfrm>
        </p:grpSpPr>
        <p:grpSp>
          <p:nvGrpSpPr>
            <p:cNvPr id="402" name="Google Shape;402;p52"/>
            <p:cNvGrpSpPr/>
            <p:nvPr/>
          </p:nvGrpSpPr>
          <p:grpSpPr>
            <a:xfrm>
              <a:off x="7618661" y="4967675"/>
              <a:ext cx="467403" cy="507609"/>
              <a:chOff x="2251964" y="3590497"/>
              <a:chExt cx="467403" cy="507609"/>
            </a:xfrm>
          </p:grpSpPr>
          <p:sp>
            <p:nvSpPr>
              <p:cNvPr id="403" name="Google Shape;403;p52"/>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4" name="Google Shape;404;p52"/>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5" name="Google Shape;405;p52"/>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06" name="Google Shape;406;p52"/>
            <p:cNvGrpSpPr/>
            <p:nvPr/>
          </p:nvGrpSpPr>
          <p:grpSpPr>
            <a:xfrm>
              <a:off x="7602444" y="4993761"/>
              <a:ext cx="421973" cy="566288"/>
              <a:chOff x="2235747" y="3616583"/>
              <a:chExt cx="421973" cy="566288"/>
            </a:xfrm>
          </p:grpSpPr>
          <p:sp>
            <p:nvSpPr>
              <p:cNvPr id="407" name="Google Shape;407;p5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8" name="Google Shape;408;p5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53"/>
          <p:cNvSpPr txBox="1">
            <a:spLocks noGrp="1"/>
          </p:cNvSpPr>
          <p:nvPr>
            <p:ph type="body" idx="1"/>
          </p:nvPr>
        </p:nvSpPr>
        <p:spPr>
          <a:xfrm>
            <a:off x="5757607" y="2034100"/>
            <a:ext cx="6215317" cy="3002088"/>
          </a:xfrm>
          <a:prstGeom prst="rect">
            <a:avLst/>
          </a:prstGeom>
          <a:noFill/>
          <a:ln>
            <a:noFill/>
          </a:ln>
        </p:spPr>
        <p:txBody>
          <a:bodyPr spcFirstLastPara="1" wrap="square" lIns="91425" tIns="45700" rIns="91425" bIns="45700" anchor="t" anchorCtr="0">
            <a:normAutofit/>
          </a:bodyPr>
          <a:lstStyle/>
          <a:p>
            <a:pPr marL="360000" lvl="0" indent="0" algn="l" rtl="0">
              <a:lnSpc>
                <a:spcPct val="107000"/>
              </a:lnSpc>
              <a:spcBef>
                <a:spcPts val="1000"/>
              </a:spcBef>
              <a:spcAft>
                <a:spcPts val="800"/>
              </a:spcAft>
              <a:buSzPts val="4800"/>
              <a:buNone/>
            </a:pPr>
            <a:r>
              <a:rPr lang="en-US" sz="4800" b="1">
                <a:latin typeface="Calibri"/>
                <a:ea typeface="Calibri"/>
                <a:cs typeface="Calibri"/>
                <a:sym typeface="Calibri"/>
              </a:rPr>
              <a:t>Componenti e termini del paesaggio</a:t>
            </a:r>
            <a:endParaRPr sz="3200">
              <a:latin typeface="Calibri"/>
              <a:ea typeface="Calibri"/>
              <a:cs typeface="Calibri"/>
              <a:sym typeface="Calibri"/>
            </a:endParaRPr>
          </a:p>
        </p:txBody>
      </p:sp>
      <p:sp>
        <p:nvSpPr>
          <p:cNvPr id="415" name="Google Shape;415;p53"/>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04</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54"/>
          <p:cNvSpPr txBox="1">
            <a:spLocks noGrp="1"/>
          </p:cNvSpPr>
          <p:nvPr>
            <p:ph type="body" idx="1"/>
          </p:nvPr>
        </p:nvSpPr>
        <p:spPr>
          <a:xfrm>
            <a:off x="1466849" y="1440650"/>
            <a:ext cx="10176375" cy="4369200"/>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1000"/>
              </a:spcBef>
              <a:spcAft>
                <a:spcPts val="0"/>
              </a:spcAft>
              <a:buSzPts val="2400"/>
              <a:buNone/>
            </a:pPr>
            <a:r>
              <a:rPr lang="en-US" b="1" i="0">
                <a:latin typeface="Calibri"/>
                <a:ea typeface="Calibri"/>
                <a:cs typeface="Calibri"/>
                <a:sym typeface="Calibri"/>
              </a:rPr>
              <a:t>Modelli di uso del suolo: </a:t>
            </a:r>
            <a:r>
              <a:rPr lang="en-US" b="0" i="0">
                <a:latin typeface="Calibri"/>
                <a:ea typeface="Calibri"/>
                <a:cs typeface="Calibri"/>
                <a:sym typeface="Calibri"/>
              </a:rPr>
              <a:t>La disposizione dei modelli di uso del suolo dipinge un quadro vivido della funzionalità del paesaggio. Dai terreni coltivati ai pascoli, questi modelli hanno un impatto sulle dinamiche ecologiche, sulla distribuzione delle risorse e sulla resilienza complessiva del paesaggio agricolo.</a:t>
            </a:r>
            <a:endParaRPr/>
          </a:p>
          <a:p>
            <a:pPr marL="228600" lvl="0" indent="0" algn="l" rtl="0">
              <a:lnSpc>
                <a:spcPct val="90000"/>
              </a:lnSpc>
              <a:spcBef>
                <a:spcPts val="1000"/>
              </a:spcBef>
              <a:spcAft>
                <a:spcPts val="0"/>
              </a:spcAft>
              <a:buSzPts val="2400"/>
              <a:buNone/>
            </a:pPr>
            <a:r>
              <a:rPr lang="en-US" b="1" i="0">
                <a:latin typeface="Calibri"/>
                <a:ea typeface="Calibri"/>
                <a:cs typeface="Calibri"/>
                <a:sym typeface="Calibri"/>
              </a:rPr>
              <a:t>Hub dei servizi ecosistemici: </a:t>
            </a:r>
            <a:r>
              <a:rPr lang="en-US" b="0" i="0">
                <a:latin typeface="Calibri"/>
                <a:ea typeface="Calibri"/>
                <a:cs typeface="Calibri"/>
                <a:sym typeface="Calibri"/>
              </a:rPr>
              <a:t>Il paesaggio funge da fulcro centrale per una miriade di servizi ecosistemici. Dal fornire sostentamento alla regolazione delle condizioni ambientali, il riconoscimento e la valorizzazione di questi servizi sono fondamentali per una gestione sostenibile del territorio e per la produttività agricola.</a:t>
            </a:r>
            <a:endParaRPr/>
          </a:p>
          <a:p>
            <a:pPr marL="228600" lvl="0" indent="0" algn="l" rtl="0">
              <a:lnSpc>
                <a:spcPct val="90000"/>
              </a:lnSpc>
              <a:spcBef>
                <a:spcPts val="1000"/>
              </a:spcBef>
              <a:spcAft>
                <a:spcPts val="0"/>
              </a:spcAft>
              <a:buSzPts val="2400"/>
              <a:buNone/>
            </a:pPr>
            <a:r>
              <a:rPr lang="en-US" b="1" i="0">
                <a:latin typeface="Calibri"/>
                <a:ea typeface="Calibri"/>
                <a:cs typeface="Calibri"/>
                <a:sym typeface="Calibri"/>
              </a:rPr>
              <a:t>Corsi d'acqua e zone ripariali: </a:t>
            </a:r>
            <a:r>
              <a:rPr lang="en-US" b="0" i="0">
                <a:latin typeface="Calibri"/>
                <a:ea typeface="Calibri"/>
                <a:cs typeface="Calibri"/>
                <a:sym typeface="Calibri"/>
              </a:rPr>
              <a:t>I corsi d'acqua incidono la loro presenza nel paesaggio, influenzandone la struttura e la salute. La gestione dei corsi d'acqua e la protezione delle zone ripariali sono fondamentali per la biodiversità, la qualità dell'acqua e la resilienza complessiva del paesaggio.</a:t>
            </a:r>
            <a:endParaRPr/>
          </a:p>
          <a:p>
            <a:pPr marL="0" lvl="0" indent="0" algn="l" rtl="0">
              <a:lnSpc>
                <a:spcPct val="107000"/>
              </a:lnSpc>
              <a:spcBef>
                <a:spcPts val="1000"/>
              </a:spcBef>
              <a:spcAft>
                <a:spcPts val="800"/>
              </a:spcAft>
              <a:buSzPts val="1000"/>
              <a:buNone/>
            </a:pPr>
            <a:endParaRPr sz="2000">
              <a:latin typeface="Calibri"/>
              <a:ea typeface="Calibri"/>
              <a:cs typeface="Calibri"/>
              <a:sym typeface="Calibri"/>
            </a:endParaRPr>
          </a:p>
        </p:txBody>
      </p:sp>
      <p:sp>
        <p:nvSpPr>
          <p:cNvPr id="421" name="Google Shape;421;p54"/>
          <p:cNvSpPr txBox="1">
            <a:spLocks noGrp="1"/>
          </p:cNvSpPr>
          <p:nvPr>
            <p:ph type="body" idx="2"/>
          </p:nvPr>
        </p:nvSpPr>
        <p:spPr>
          <a:xfrm>
            <a:off x="798379" y="401559"/>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en-US" sz="3600" b="1">
                <a:latin typeface="Calibri"/>
                <a:ea typeface="Calibri"/>
                <a:cs typeface="Calibri"/>
                <a:sym typeface="Calibri"/>
              </a:rPr>
              <a:t>Componenti e termini del paesaggio</a:t>
            </a:r>
            <a:endParaRPr>
              <a:latin typeface="Calibri"/>
              <a:ea typeface="Calibri"/>
              <a:cs typeface="Calibri"/>
              <a:sym typeface="Calibri"/>
            </a:endParaRPr>
          </a:p>
        </p:txBody>
      </p:sp>
      <p:grpSp>
        <p:nvGrpSpPr>
          <p:cNvPr id="422" name="Google Shape;422;p54"/>
          <p:cNvGrpSpPr/>
          <p:nvPr/>
        </p:nvGrpSpPr>
        <p:grpSpPr>
          <a:xfrm rot="3730759">
            <a:off x="10980893" y="109804"/>
            <a:ext cx="949887" cy="1163493"/>
            <a:chOff x="7602444" y="4967675"/>
            <a:chExt cx="483620" cy="592374"/>
          </a:xfrm>
        </p:grpSpPr>
        <p:grpSp>
          <p:nvGrpSpPr>
            <p:cNvPr id="423" name="Google Shape;423;p54"/>
            <p:cNvGrpSpPr/>
            <p:nvPr/>
          </p:nvGrpSpPr>
          <p:grpSpPr>
            <a:xfrm>
              <a:off x="7618661" y="4967675"/>
              <a:ext cx="467403" cy="507609"/>
              <a:chOff x="2251964" y="3590497"/>
              <a:chExt cx="467403" cy="507609"/>
            </a:xfrm>
          </p:grpSpPr>
          <p:sp>
            <p:nvSpPr>
              <p:cNvPr id="424" name="Google Shape;424;p54"/>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5" name="Google Shape;425;p54"/>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6" name="Google Shape;426;p54"/>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27" name="Google Shape;427;p54"/>
            <p:cNvGrpSpPr/>
            <p:nvPr/>
          </p:nvGrpSpPr>
          <p:grpSpPr>
            <a:xfrm>
              <a:off x="7602444" y="4993761"/>
              <a:ext cx="421973" cy="566288"/>
              <a:chOff x="2235747" y="3616583"/>
              <a:chExt cx="421973" cy="566288"/>
            </a:xfrm>
          </p:grpSpPr>
          <p:sp>
            <p:nvSpPr>
              <p:cNvPr id="428" name="Google Shape;428;p5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9" name="Google Shape;429;p5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430" name="Google Shape;430;p54" descr="Hill scene outline"/>
          <p:cNvPicPr preferRelativeResize="0"/>
          <p:nvPr/>
        </p:nvPicPr>
        <p:blipFill rotWithShape="1">
          <a:blip r:embed="rId3">
            <a:alphaModFix/>
          </a:blip>
          <a:srcRect/>
          <a:stretch/>
        </p:blipFill>
        <p:spPr>
          <a:xfrm>
            <a:off x="552449" y="1790700"/>
            <a:ext cx="914400" cy="914400"/>
          </a:xfrm>
          <a:prstGeom prst="rect">
            <a:avLst/>
          </a:prstGeom>
          <a:noFill/>
          <a:ln>
            <a:noFill/>
          </a:ln>
        </p:spPr>
      </p:pic>
      <p:pic>
        <p:nvPicPr>
          <p:cNvPr id="431" name="Google Shape;431;p54" descr="Agriculture outline"/>
          <p:cNvPicPr preferRelativeResize="0"/>
          <p:nvPr/>
        </p:nvPicPr>
        <p:blipFill rotWithShape="1">
          <a:blip r:embed="rId4">
            <a:alphaModFix/>
          </a:blip>
          <a:srcRect/>
          <a:stretch/>
        </p:blipFill>
        <p:spPr>
          <a:xfrm>
            <a:off x="552449" y="3168050"/>
            <a:ext cx="914400" cy="914400"/>
          </a:xfrm>
          <a:prstGeom prst="rect">
            <a:avLst/>
          </a:prstGeom>
          <a:noFill/>
          <a:ln>
            <a:noFill/>
          </a:ln>
        </p:spPr>
      </p:pic>
      <p:pic>
        <p:nvPicPr>
          <p:cNvPr id="432" name="Google Shape;432;p54"/>
          <p:cNvPicPr preferRelativeResize="0"/>
          <p:nvPr/>
        </p:nvPicPr>
        <p:blipFill rotWithShape="1">
          <a:blip r:embed="rId5">
            <a:alphaModFix/>
          </a:blip>
          <a:srcRect/>
          <a:stretch/>
        </p:blipFill>
        <p:spPr>
          <a:xfrm>
            <a:off x="712653" y="4686300"/>
            <a:ext cx="704850" cy="7048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4"/>
          <p:cNvSpPr txBox="1">
            <a:spLocks noGrp="1"/>
          </p:cNvSpPr>
          <p:nvPr>
            <p:ph type="body" idx="1"/>
          </p:nvPr>
        </p:nvSpPr>
        <p:spPr>
          <a:xfrm>
            <a:off x="5495968" y="141502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a:t>01</a:t>
            </a:r>
            <a:endParaRPr/>
          </a:p>
        </p:txBody>
      </p:sp>
      <p:sp>
        <p:nvSpPr>
          <p:cNvPr id="165" name="Google Shape;165;p4"/>
          <p:cNvSpPr txBox="1">
            <a:spLocks noGrp="1"/>
          </p:cNvSpPr>
          <p:nvPr>
            <p:ph type="body" idx="2"/>
          </p:nvPr>
        </p:nvSpPr>
        <p:spPr>
          <a:xfrm>
            <a:off x="6329624" y="1348422"/>
            <a:ext cx="5481376"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sz="2400" b="1" dirty="0" err="1"/>
              <a:t>Introduzione</a:t>
            </a:r>
            <a:r>
              <a:rPr lang="en-US" sz="2400" b="1" dirty="0"/>
              <a:t> </a:t>
            </a:r>
            <a:r>
              <a:rPr lang="en-US" sz="2400" b="1" dirty="0" err="1"/>
              <a:t>all'ecologia</a:t>
            </a:r>
            <a:r>
              <a:rPr lang="en-US" sz="2400" b="1" dirty="0"/>
              <a:t> del </a:t>
            </a:r>
            <a:r>
              <a:rPr lang="en-US" sz="2400" b="1" dirty="0" err="1"/>
              <a:t>paesaggio</a:t>
            </a:r>
            <a:endParaRPr sz="2400" b="1" dirty="0"/>
          </a:p>
        </p:txBody>
      </p:sp>
      <p:sp>
        <p:nvSpPr>
          <p:cNvPr id="166" name="Google Shape;166;p4"/>
          <p:cNvSpPr txBox="1">
            <a:spLocks noGrp="1"/>
          </p:cNvSpPr>
          <p:nvPr>
            <p:ph type="body" idx="3"/>
          </p:nvPr>
        </p:nvSpPr>
        <p:spPr>
          <a:xfrm>
            <a:off x="540868" y="1209372"/>
            <a:ext cx="4955100" cy="3982800"/>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0"/>
              </a:spcBef>
              <a:spcAft>
                <a:spcPts val="0"/>
              </a:spcAft>
              <a:buClr>
                <a:srgbClr val="000000"/>
              </a:buClr>
              <a:buSzPts val="2400"/>
              <a:buNone/>
            </a:pPr>
            <a:r>
              <a:rPr lang="en-US" sz="2300" b="0" i="0">
                <a:latin typeface="Calibri"/>
                <a:ea typeface="Calibri"/>
                <a:cs typeface="Calibri"/>
                <a:sym typeface="Calibri"/>
              </a:rPr>
              <a:t>In questo modulo esploriamo il funzionamento della natura nell</a:t>
            </a:r>
            <a:r>
              <a:rPr lang="en-US" sz="2300"/>
              <a:t>’azienda agricola</a:t>
            </a:r>
            <a:r>
              <a:rPr lang="en-US" sz="2300" b="0" i="0">
                <a:latin typeface="Calibri"/>
                <a:ea typeface="Calibri"/>
                <a:cs typeface="Calibri"/>
                <a:sym typeface="Calibri"/>
              </a:rPr>
              <a:t>. Ci occupiamo dell'ecologia del paesaggio, che consiste nel comprendere le connessioni tra le piante, gli animali e la terra. </a:t>
            </a:r>
            <a:endParaRPr sz="2300"/>
          </a:p>
          <a:p>
            <a:pPr marL="228600" lvl="0" indent="0" algn="l" rtl="0">
              <a:lnSpc>
                <a:spcPct val="90000"/>
              </a:lnSpc>
              <a:spcBef>
                <a:spcPts val="0"/>
              </a:spcBef>
              <a:spcAft>
                <a:spcPts val="0"/>
              </a:spcAft>
              <a:buClr>
                <a:srgbClr val="000000"/>
              </a:buClr>
              <a:buSzPts val="2400"/>
              <a:buNone/>
            </a:pPr>
            <a:r>
              <a:rPr lang="en-US" sz="2300" b="0" i="0">
                <a:latin typeface="Calibri"/>
                <a:ea typeface="Calibri"/>
                <a:cs typeface="Calibri"/>
                <a:sym typeface="Calibri"/>
              </a:rPr>
              <a:t>Vediamo i consigli pratici per gli agricoltori, come l'uso </a:t>
            </a:r>
            <a:r>
              <a:rPr lang="en-US" sz="2300"/>
              <a:t>attento</a:t>
            </a:r>
            <a:r>
              <a:rPr lang="en-US" sz="2300" b="0" i="0">
                <a:latin typeface="Calibri"/>
                <a:ea typeface="Calibri"/>
                <a:cs typeface="Calibri"/>
                <a:sym typeface="Calibri"/>
              </a:rPr>
              <a:t> dell'acqua, la diversificazione delle colture e la cura della terra. Si tratta di far lavorare l'agricoltura in armonia con la natura.</a:t>
            </a:r>
            <a:r>
              <a:rPr lang="en-US" b="0" i="0">
                <a:latin typeface="Calibri"/>
                <a:ea typeface="Calibri"/>
                <a:cs typeface="Calibri"/>
                <a:sym typeface="Calibri"/>
              </a:rPr>
              <a:t> </a:t>
            </a:r>
            <a:endParaRPr>
              <a:latin typeface="Calibri"/>
              <a:ea typeface="Calibri"/>
              <a:cs typeface="Calibri"/>
              <a:sym typeface="Calibri"/>
            </a:endParaRPr>
          </a:p>
        </p:txBody>
      </p:sp>
      <p:sp>
        <p:nvSpPr>
          <p:cNvPr id="167" name="Google Shape;167;p4"/>
          <p:cNvSpPr txBox="1">
            <a:spLocks noGrp="1"/>
          </p:cNvSpPr>
          <p:nvPr>
            <p:ph type="body" idx="4"/>
          </p:nvPr>
        </p:nvSpPr>
        <p:spPr>
          <a:xfrm>
            <a:off x="5495968" y="211324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a:t>02</a:t>
            </a:r>
            <a:endParaRPr/>
          </a:p>
        </p:txBody>
      </p:sp>
      <p:sp>
        <p:nvSpPr>
          <p:cNvPr id="168" name="Google Shape;168;p4"/>
          <p:cNvSpPr txBox="1">
            <a:spLocks noGrp="1"/>
          </p:cNvSpPr>
          <p:nvPr>
            <p:ph type="body" idx="5"/>
          </p:nvPr>
        </p:nvSpPr>
        <p:spPr>
          <a:xfrm>
            <a:off x="6329624" y="2034060"/>
            <a:ext cx="44652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sz="2400" b="1"/>
              <a:t>Caratteristiche dei paesaggi</a:t>
            </a:r>
            <a:endParaRPr sz="2400" b="1"/>
          </a:p>
        </p:txBody>
      </p:sp>
      <p:sp>
        <p:nvSpPr>
          <p:cNvPr id="169" name="Google Shape;169;p4"/>
          <p:cNvSpPr txBox="1">
            <a:spLocks noGrp="1"/>
          </p:cNvSpPr>
          <p:nvPr>
            <p:ph type="body" idx="6"/>
          </p:nvPr>
        </p:nvSpPr>
        <p:spPr>
          <a:xfrm>
            <a:off x="5495969" y="272346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a:t>03</a:t>
            </a:r>
            <a:endParaRPr/>
          </a:p>
        </p:txBody>
      </p:sp>
      <p:sp>
        <p:nvSpPr>
          <p:cNvPr id="170" name="Google Shape;170;p4"/>
          <p:cNvSpPr txBox="1">
            <a:spLocks noGrp="1"/>
          </p:cNvSpPr>
          <p:nvPr>
            <p:ph type="body" idx="7"/>
          </p:nvPr>
        </p:nvSpPr>
        <p:spPr>
          <a:xfrm>
            <a:off x="6381740" y="2676366"/>
            <a:ext cx="44652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sz="2400" b="1"/>
              <a:t>Argomenti di ricerca chiave</a:t>
            </a:r>
            <a:endParaRPr sz="2400" b="1"/>
          </a:p>
        </p:txBody>
      </p:sp>
      <p:sp>
        <p:nvSpPr>
          <p:cNvPr id="171" name="Google Shape;171;p4"/>
          <p:cNvSpPr txBox="1">
            <a:spLocks noGrp="1"/>
          </p:cNvSpPr>
          <p:nvPr>
            <p:ph type="body" idx="8"/>
          </p:nvPr>
        </p:nvSpPr>
        <p:spPr>
          <a:xfrm>
            <a:off x="5537199" y="334237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a:t>04</a:t>
            </a:r>
            <a:endParaRPr/>
          </a:p>
        </p:txBody>
      </p:sp>
      <p:sp>
        <p:nvSpPr>
          <p:cNvPr id="172" name="Google Shape;172;p4"/>
          <p:cNvSpPr txBox="1">
            <a:spLocks noGrp="1"/>
          </p:cNvSpPr>
          <p:nvPr>
            <p:ph type="body" idx="9"/>
          </p:nvPr>
        </p:nvSpPr>
        <p:spPr>
          <a:xfrm>
            <a:off x="6329624" y="3467397"/>
            <a:ext cx="51720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sz="2400" b="1"/>
              <a:t> Componenti e termini del paesaggio</a:t>
            </a:r>
            <a:endParaRPr sz="2400" b="1"/>
          </a:p>
          <a:p>
            <a:pPr marL="0" lvl="0" indent="0" algn="l" rtl="0">
              <a:lnSpc>
                <a:spcPct val="90000"/>
              </a:lnSpc>
              <a:spcBef>
                <a:spcPts val="0"/>
              </a:spcBef>
              <a:spcAft>
                <a:spcPts val="0"/>
              </a:spcAft>
              <a:buClr>
                <a:srgbClr val="000000"/>
              </a:buClr>
              <a:buSzPts val="2200"/>
              <a:buNone/>
            </a:pPr>
            <a:endParaRPr b="1"/>
          </a:p>
        </p:txBody>
      </p:sp>
      <p:sp>
        <p:nvSpPr>
          <p:cNvPr id="173" name="Google Shape;173;p4"/>
          <p:cNvSpPr txBox="1">
            <a:spLocks noGrp="1"/>
          </p:cNvSpPr>
          <p:nvPr>
            <p:ph type="body" idx="13"/>
          </p:nvPr>
        </p:nvSpPr>
        <p:spPr>
          <a:xfrm>
            <a:off x="5537198" y="4031894"/>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a:t>05</a:t>
            </a:r>
            <a:endParaRPr/>
          </a:p>
        </p:txBody>
      </p:sp>
      <p:sp>
        <p:nvSpPr>
          <p:cNvPr id="174" name="Google Shape;174;p4"/>
          <p:cNvSpPr txBox="1">
            <a:spLocks noGrp="1"/>
          </p:cNvSpPr>
          <p:nvPr>
            <p:ph type="body" idx="14"/>
          </p:nvPr>
        </p:nvSpPr>
        <p:spPr>
          <a:xfrm>
            <a:off x="6381740" y="4031650"/>
            <a:ext cx="44652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sz="2400" b="1"/>
              <a:t>Disturbo e frammentazione</a:t>
            </a:r>
            <a:endParaRPr sz="2400" b="1"/>
          </a:p>
        </p:txBody>
      </p:sp>
      <p:sp>
        <p:nvSpPr>
          <p:cNvPr id="175" name="Google Shape;175;p4"/>
          <p:cNvSpPr txBox="1">
            <a:spLocks noGrp="1"/>
          </p:cNvSpPr>
          <p:nvPr>
            <p:ph type="body" idx="15"/>
          </p:nvPr>
        </p:nvSpPr>
        <p:spPr>
          <a:xfrm>
            <a:off x="0" y="350975"/>
            <a:ext cx="4955100" cy="7209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3600"/>
              <a:buNone/>
            </a:pPr>
            <a:r>
              <a:rPr lang="en-US"/>
              <a:t>Panoramica dei contenuti</a:t>
            </a:r>
            <a:endParaRPr/>
          </a:p>
        </p:txBody>
      </p:sp>
      <p:grpSp>
        <p:nvGrpSpPr>
          <p:cNvPr id="176" name="Google Shape;176;p4"/>
          <p:cNvGrpSpPr/>
          <p:nvPr/>
        </p:nvGrpSpPr>
        <p:grpSpPr>
          <a:xfrm rot="3730759">
            <a:off x="10980893" y="367519"/>
            <a:ext cx="949887" cy="1163493"/>
            <a:chOff x="7602444" y="4967675"/>
            <a:chExt cx="483620" cy="592374"/>
          </a:xfrm>
        </p:grpSpPr>
        <p:grpSp>
          <p:nvGrpSpPr>
            <p:cNvPr id="177" name="Google Shape;177;p4"/>
            <p:cNvGrpSpPr/>
            <p:nvPr/>
          </p:nvGrpSpPr>
          <p:grpSpPr>
            <a:xfrm>
              <a:off x="7618661" y="4967675"/>
              <a:ext cx="467403" cy="507609"/>
              <a:chOff x="2251964" y="3590497"/>
              <a:chExt cx="467403" cy="507609"/>
            </a:xfrm>
          </p:grpSpPr>
          <p:sp>
            <p:nvSpPr>
              <p:cNvPr id="178" name="Google Shape;178;p4"/>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Calibri"/>
                  <a:ea typeface="Calibri"/>
                  <a:cs typeface="Calibri"/>
                  <a:sym typeface="Calibri"/>
                </a:endParaRPr>
              </a:p>
            </p:txBody>
          </p:sp>
          <p:sp>
            <p:nvSpPr>
              <p:cNvPr id="179" name="Google Shape;179;p4"/>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Calibri"/>
                  <a:ea typeface="Calibri"/>
                  <a:cs typeface="Calibri"/>
                  <a:sym typeface="Calibri"/>
                </a:endParaRPr>
              </a:p>
            </p:txBody>
          </p:sp>
          <p:sp>
            <p:nvSpPr>
              <p:cNvPr id="180" name="Google Shape;180;p4"/>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Calibri"/>
                  <a:ea typeface="Calibri"/>
                  <a:cs typeface="Calibri"/>
                  <a:sym typeface="Calibri"/>
                </a:endParaRPr>
              </a:p>
            </p:txBody>
          </p:sp>
        </p:grpSp>
        <p:grpSp>
          <p:nvGrpSpPr>
            <p:cNvPr id="181" name="Google Shape;181;p4"/>
            <p:cNvGrpSpPr/>
            <p:nvPr/>
          </p:nvGrpSpPr>
          <p:grpSpPr>
            <a:xfrm>
              <a:off x="7602444" y="4993761"/>
              <a:ext cx="421973" cy="566288"/>
              <a:chOff x="2235747" y="3616583"/>
              <a:chExt cx="421973" cy="566288"/>
            </a:xfrm>
          </p:grpSpPr>
          <p:sp>
            <p:nvSpPr>
              <p:cNvPr id="182" name="Google Shape;182;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Calibri"/>
                  <a:ea typeface="Calibri"/>
                  <a:cs typeface="Calibri"/>
                  <a:sym typeface="Calibri"/>
                </a:endParaRPr>
              </a:p>
            </p:txBody>
          </p:sp>
          <p:sp>
            <p:nvSpPr>
              <p:cNvPr id="183" name="Google Shape;183;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Calibri"/>
                  <a:ea typeface="Calibri"/>
                  <a:cs typeface="Calibri"/>
                  <a:sym typeface="Calibri"/>
                </a:endParaRPr>
              </a:p>
            </p:txBody>
          </p:sp>
        </p:grpSp>
      </p:grpSp>
      <p:sp>
        <p:nvSpPr>
          <p:cNvPr id="184" name="Google Shape;184;p4"/>
          <p:cNvSpPr txBox="1"/>
          <p:nvPr/>
        </p:nvSpPr>
        <p:spPr>
          <a:xfrm>
            <a:off x="6381873" y="4636251"/>
            <a:ext cx="4465067" cy="689519"/>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2200"/>
              <a:buFont typeface="Arial"/>
              <a:buNone/>
            </a:pPr>
            <a:r>
              <a:rPr lang="en-US" sz="2400" b="1" i="0" u="none" strike="noStrike" cap="none">
                <a:solidFill>
                  <a:srgbClr val="000000"/>
                </a:solidFill>
                <a:latin typeface="Calibri"/>
                <a:ea typeface="Calibri"/>
                <a:cs typeface="Calibri"/>
                <a:sym typeface="Calibri"/>
              </a:rPr>
              <a:t>Consigli pratici</a:t>
            </a:r>
            <a:endParaRPr sz="2200" b="1" i="0" u="none" strike="noStrike" cap="none">
              <a:solidFill>
                <a:srgbClr val="000000"/>
              </a:solidFill>
              <a:latin typeface="Calibri"/>
              <a:ea typeface="Calibri"/>
              <a:cs typeface="Calibri"/>
              <a:sym typeface="Calibri"/>
            </a:endParaRPr>
          </a:p>
        </p:txBody>
      </p:sp>
      <p:sp>
        <p:nvSpPr>
          <p:cNvPr id="185" name="Google Shape;185;p4"/>
          <p:cNvSpPr txBox="1"/>
          <p:nvPr/>
        </p:nvSpPr>
        <p:spPr>
          <a:xfrm>
            <a:off x="5564407" y="4702983"/>
            <a:ext cx="700387" cy="689518"/>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8DC641"/>
              </a:buClr>
              <a:buSzPts val="3200"/>
              <a:buFont typeface="Arial"/>
              <a:buNone/>
            </a:pPr>
            <a:r>
              <a:rPr lang="en-US" sz="3200" b="1" i="0" u="none" strike="noStrike" cap="none">
                <a:solidFill>
                  <a:srgbClr val="8DC641"/>
                </a:solidFill>
                <a:latin typeface="Calibri"/>
                <a:ea typeface="Calibri"/>
                <a:cs typeface="Calibri"/>
                <a:sym typeface="Calibri"/>
              </a:rPr>
              <a:t>06</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Google Shape;437;p55"/>
          <p:cNvSpPr/>
          <p:nvPr/>
        </p:nvSpPr>
        <p:spPr>
          <a:xfrm rot="7445796">
            <a:off x="1015660" y="4562166"/>
            <a:ext cx="149976" cy="163440"/>
          </a:xfrm>
          <a:custGeom>
            <a:avLst/>
            <a:gdLst/>
            <a:ahLst/>
            <a:cxnLst/>
            <a:rect l="l" t="t" r="r" b="b"/>
            <a:pathLst>
              <a:path w="218072" h="198850" extrusionOk="0">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8" name="Google Shape;438;p55"/>
          <p:cNvSpPr/>
          <p:nvPr/>
        </p:nvSpPr>
        <p:spPr>
          <a:xfrm rot="-1250296">
            <a:off x="765677" y="4585276"/>
            <a:ext cx="165093" cy="168082"/>
          </a:xfrm>
          <a:custGeom>
            <a:avLst/>
            <a:gdLst/>
            <a:ahLst/>
            <a:cxnLst/>
            <a:rect l="l" t="t" r="r" b="b"/>
            <a:pathLst>
              <a:path w="218072" h="198850" extrusionOk="0">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9" name="Google Shape;439;p55"/>
          <p:cNvSpPr txBox="1">
            <a:spLocks noGrp="1"/>
          </p:cNvSpPr>
          <p:nvPr>
            <p:ph type="body" idx="1"/>
          </p:nvPr>
        </p:nvSpPr>
        <p:spPr>
          <a:xfrm>
            <a:off x="1371600" y="1524000"/>
            <a:ext cx="6553200" cy="2522700"/>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1000"/>
              </a:spcBef>
              <a:spcAft>
                <a:spcPts val="0"/>
              </a:spcAft>
              <a:buSzPts val="2400"/>
              <a:buNone/>
            </a:pPr>
            <a:r>
              <a:rPr lang="en-US" b="1" i="0">
                <a:latin typeface="Calibri"/>
                <a:ea typeface="Calibri"/>
                <a:cs typeface="Calibri"/>
                <a:sym typeface="Calibri"/>
              </a:rPr>
              <a:t>Infrastruttura verde: </a:t>
            </a:r>
            <a:r>
              <a:rPr lang="en-US" b="0" i="0">
                <a:latin typeface="Calibri"/>
                <a:ea typeface="Calibri"/>
                <a:cs typeface="Calibri"/>
                <a:sym typeface="Calibri"/>
              </a:rPr>
              <a:t>L'infrastruttura verde, la rete di aree naturali, è la linfa vitale degli ecosistemi agricoli. La conservazione di foreste, zone umide e spazi verdi garantisce la vitalità e l'equilibrio ecologico del paesaggio.</a:t>
            </a:r>
            <a:endParaRPr b="0" i="0">
              <a:latin typeface="Calibri"/>
              <a:ea typeface="Calibri"/>
              <a:cs typeface="Calibri"/>
              <a:sym typeface="Calibri"/>
            </a:endParaRPr>
          </a:p>
          <a:p>
            <a:pPr marL="228600" lvl="0" indent="0" algn="l" rtl="0">
              <a:lnSpc>
                <a:spcPct val="90000"/>
              </a:lnSpc>
              <a:spcBef>
                <a:spcPts val="1000"/>
              </a:spcBef>
              <a:spcAft>
                <a:spcPts val="0"/>
              </a:spcAft>
              <a:buSzPts val="2400"/>
              <a:buNone/>
            </a:pPr>
            <a:r>
              <a:rPr lang="en-US" b="1" i="0">
                <a:latin typeface="Calibri"/>
                <a:ea typeface="Calibri"/>
                <a:cs typeface="Calibri"/>
                <a:sym typeface="Calibri"/>
              </a:rPr>
              <a:t>Effetti dei margini: </a:t>
            </a:r>
            <a:r>
              <a:rPr lang="en-US" b="0" i="0">
                <a:latin typeface="Calibri"/>
                <a:ea typeface="Calibri"/>
                <a:cs typeface="Calibri"/>
                <a:sym typeface="Calibri"/>
              </a:rPr>
              <a:t>I punti di incontro tra diversi usi del suolo, noti come margini, creano condizioni uniche che influenzano la biodiversità e le dinamiche degli ecosistemi. La comprensione e la gestione di questi effetti di margine sono importanti per una gestione sostenibile e armoniosa del paesaggio.</a:t>
            </a:r>
            <a:endParaRPr/>
          </a:p>
          <a:p>
            <a:pPr marL="0" lvl="0" indent="0" algn="l" rtl="0">
              <a:lnSpc>
                <a:spcPct val="107000"/>
              </a:lnSpc>
              <a:spcBef>
                <a:spcPts val="1000"/>
              </a:spcBef>
              <a:spcAft>
                <a:spcPts val="800"/>
              </a:spcAft>
              <a:buSzPts val="1000"/>
              <a:buNone/>
            </a:pPr>
            <a:endParaRPr sz="2000">
              <a:latin typeface="Calibri"/>
              <a:ea typeface="Calibri"/>
              <a:cs typeface="Calibri"/>
              <a:sym typeface="Calibri"/>
            </a:endParaRPr>
          </a:p>
        </p:txBody>
      </p:sp>
      <p:sp>
        <p:nvSpPr>
          <p:cNvPr id="440" name="Google Shape;440;p55"/>
          <p:cNvSpPr txBox="1">
            <a:spLocks noGrp="1"/>
          </p:cNvSpPr>
          <p:nvPr>
            <p:ph type="body" idx="2"/>
          </p:nvPr>
        </p:nvSpPr>
        <p:spPr>
          <a:xfrm>
            <a:off x="798381" y="475053"/>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en-US" sz="3600" b="1">
                <a:latin typeface="Calibri"/>
                <a:ea typeface="Calibri"/>
                <a:cs typeface="Calibri"/>
                <a:sym typeface="Calibri"/>
              </a:rPr>
              <a:t>Componenti e termini del paesaggio - continua</a:t>
            </a:r>
            <a:endParaRPr>
              <a:latin typeface="Calibri"/>
              <a:ea typeface="Calibri"/>
              <a:cs typeface="Calibri"/>
              <a:sym typeface="Calibri"/>
            </a:endParaRPr>
          </a:p>
        </p:txBody>
      </p:sp>
      <p:grpSp>
        <p:nvGrpSpPr>
          <p:cNvPr id="441" name="Google Shape;441;p55"/>
          <p:cNvGrpSpPr/>
          <p:nvPr/>
        </p:nvGrpSpPr>
        <p:grpSpPr>
          <a:xfrm rot="3730759">
            <a:off x="10980893" y="109804"/>
            <a:ext cx="949887" cy="1163493"/>
            <a:chOff x="7602444" y="4967675"/>
            <a:chExt cx="483620" cy="592374"/>
          </a:xfrm>
        </p:grpSpPr>
        <p:grpSp>
          <p:nvGrpSpPr>
            <p:cNvPr id="442" name="Google Shape;442;p55"/>
            <p:cNvGrpSpPr/>
            <p:nvPr/>
          </p:nvGrpSpPr>
          <p:grpSpPr>
            <a:xfrm>
              <a:off x="7618661" y="4967675"/>
              <a:ext cx="467403" cy="507609"/>
              <a:chOff x="2251964" y="3590497"/>
              <a:chExt cx="467403" cy="507609"/>
            </a:xfrm>
          </p:grpSpPr>
          <p:sp>
            <p:nvSpPr>
              <p:cNvPr id="443" name="Google Shape;443;p5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44" name="Google Shape;444;p5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45" name="Google Shape;445;p5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46" name="Google Shape;446;p55"/>
            <p:cNvGrpSpPr/>
            <p:nvPr/>
          </p:nvGrpSpPr>
          <p:grpSpPr>
            <a:xfrm>
              <a:off x="7602444" y="4993761"/>
              <a:ext cx="421973" cy="566288"/>
              <a:chOff x="2235747" y="3616583"/>
              <a:chExt cx="421973" cy="566288"/>
            </a:xfrm>
          </p:grpSpPr>
          <p:sp>
            <p:nvSpPr>
              <p:cNvPr id="447" name="Google Shape;447;p5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48" name="Google Shape;448;p5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449" name="Google Shape;449;p55"/>
          <p:cNvPicPr preferRelativeResize="0"/>
          <p:nvPr/>
        </p:nvPicPr>
        <p:blipFill rotWithShape="1">
          <a:blip r:embed="rId3">
            <a:alphaModFix/>
          </a:blip>
          <a:srcRect/>
          <a:stretch/>
        </p:blipFill>
        <p:spPr>
          <a:xfrm>
            <a:off x="7924800" y="1765423"/>
            <a:ext cx="3679876" cy="3568577"/>
          </a:xfrm>
          <a:prstGeom prst="rect">
            <a:avLst/>
          </a:prstGeom>
          <a:noFill/>
          <a:ln>
            <a:noFill/>
          </a:ln>
        </p:spPr>
      </p:pic>
      <p:grpSp>
        <p:nvGrpSpPr>
          <p:cNvPr id="450" name="Google Shape;450;p55"/>
          <p:cNvGrpSpPr/>
          <p:nvPr/>
        </p:nvGrpSpPr>
        <p:grpSpPr>
          <a:xfrm>
            <a:off x="549334" y="1908666"/>
            <a:ext cx="822266" cy="876684"/>
            <a:chOff x="10407709" y="5371716"/>
            <a:chExt cx="1086136" cy="1037162"/>
          </a:xfrm>
        </p:grpSpPr>
        <p:sp>
          <p:nvSpPr>
            <p:cNvPr id="451" name="Google Shape;451;p55"/>
            <p:cNvSpPr/>
            <p:nvPr/>
          </p:nvSpPr>
          <p:spPr>
            <a:xfrm>
              <a:off x="11016927" y="5621447"/>
              <a:ext cx="177956" cy="194120"/>
            </a:xfrm>
            <a:custGeom>
              <a:avLst/>
              <a:gdLst/>
              <a:ahLst/>
              <a:cxnLst/>
              <a:rect l="l" t="t" r="r" b="b"/>
              <a:pathLst>
                <a:path w="177956" h="194120" extrusionOk="0">
                  <a:moveTo>
                    <a:pt x="7905" y="175795"/>
                  </a:moveTo>
                  <a:cubicBezTo>
                    <a:pt x="54532" y="197738"/>
                    <a:pt x="92930" y="200480"/>
                    <a:pt x="117615" y="181281"/>
                  </a:cubicBezTo>
                  <a:cubicBezTo>
                    <a:pt x="166986" y="148368"/>
                    <a:pt x="177956" y="49628"/>
                    <a:pt x="177956" y="259"/>
                  </a:cubicBezTo>
                  <a:cubicBezTo>
                    <a:pt x="101158" y="-2484"/>
                    <a:pt x="46303" y="16715"/>
                    <a:pt x="18875" y="52371"/>
                  </a:cubicBezTo>
                  <a:cubicBezTo>
                    <a:pt x="-11294" y="96255"/>
                    <a:pt x="2419" y="156596"/>
                    <a:pt x="7905" y="175795"/>
                  </a:cubicBezTo>
                  <a:lnTo>
                    <a:pt x="7905" y="175795"/>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2" name="Google Shape;452;p55"/>
            <p:cNvSpPr/>
            <p:nvPr/>
          </p:nvSpPr>
          <p:spPr>
            <a:xfrm>
              <a:off x="10684499" y="5383085"/>
              <a:ext cx="218072" cy="198850"/>
            </a:xfrm>
            <a:custGeom>
              <a:avLst/>
              <a:gdLst/>
              <a:ahLst/>
              <a:cxnLst/>
              <a:rect l="l" t="t" r="r" b="b"/>
              <a:pathLst>
                <a:path w="218072" h="198850" extrusionOk="0">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453" name="Google Shape;453;p55"/>
            <p:cNvGrpSpPr/>
            <p:nvPr/>
          </p:nvGrpSpPr>
          <p:grpSpPr>
            <a:xfrm>
              <a:off x="10407709" y="5371716"/>
              <a:ext cx="1086136" cy="1037162"/>
              <a:chOff x="10407709" y="5371716"/>
              <a:chExt cx="1086136" cy="1037162"/>
            </a:xfrm>
          </p:grpSpPr>
          <p:grpSp>
            <p:nvGrpSpPr>
              <p:cNvPr id="454" name="Google Shape;454;p55"/>
              <p:cNvGrpSpPr/>
              <p:nvPr/>
            </p:nvGrpSpPr>
            <p:grpSpPr>
              <a:xfrm>
                <a:off x="10407709" y="5371716"/>
                <a:ext cx="1086136" cy="1037162"/>
                <a:chOff x="10407709" y="5371716"/>
                <a:chExt cx="1086136" cy="1037162"/>
              </a:xfrm>
            </p:grpSpPr>
            <p:sp>
              <p:nvSpPr>
                <p:cNvPr id="455" name="Google Shape;455;p55"/>
                <p:cNvSpPr/>
                <p:nvPr/>
              </p:nvSpPr>
              <p:spPr>
                <a:xfrm>
                  <a:off x="10407709" y="5876782"/>
                  <a:ext cx="1086136" cy="532096"/>
                </a:xfrm>
                <a:custGeom>
                  <a:avLst/>
                  <a:gdLst/>
                  <a:ahLst/>
                  <a:cxnLst/>
                  <a:rect l="l" t="t" r="r" b="b"/>
                  <a:pathLst>
                    <a:path w="1086136" h="532096" extrusionOk="0">
                      <a:moveTo>
                        <a:pt x="540326" y="532097"/>
                      </a:moveTo>
                      <a:cubicBezTo>
                        <a:pt x="501927" y="532097"/>
                        <a:pt x="463528" y="523868"/>
                        <a:pt x="430615" y="510154"/>
                      </a:cubicBezTo>
                      <a:lnTo>
                        <a:pt x="263306" y="436100"/>
                      </a:lnTo>
                      <a:cubicBezTo>
                        <a:pt x="202965" y="408672"/>
                        <a:pt x="137138" y="392216"/>
                        <a:pt x="71312" y="386730"/>
                      </a:cubicBezTo>
                      <a:lnTo>
                        <a:pt x="16457" y="381245"/>
                      </a:lnTo>
                      <a:cubicBezTo>
                        <a:pt x="8229" y="381245"/>
                        <a:pt x="0" y="373016"/>
                        <a:pt x="0" y="364788"/>
                      </a:cubicBezTo>
                      <a:lnTo>
                        <a:pt x="0" y="191993"/>
                      </a:lnTo>
                      <a:cubicBezTo>
                        <a:pt x="0" y="189251"/>
                        <a:pt x="0" y="183765"/>
                        <a:pt x="2743" y="181022"/>
                      </a:cubicBezTo>
                      <a:cubicBezTo>
                        <a:pt x="8229" y="175537"/>
                        <a:pt x="106968" y="46627"/>
                        <a:pt x="257820" y="79541"/>
                      </a:cubicBezTo>
                      <a:cubicBezTo>
                        <a:pt x="342846" y="98740"/>
                        <a:pt x="411415" y="134396"/>
                        <a:pt x="452557" y="159081"/>
                      </a:cubicBezTo>
                      <a:cubicBezTo>
                        <a:pt x="482727" y="178280"/>
                        <a:pt x="518383" y="189251"/>
                        <a:pt x="556782" y="189251"/>
                      </a:cubicBezTo>
                      <a:lnTo>
                        <a:pt x="724090" y="189251"/>
                      </a:lnTo>
                      <a:cubicBezTo>
                        <a:pt x="754261" y="189251"/>
                        <a:pt x="778946" y="205707"/>
                        <a:pt x="792660" y="227650"/>
                      </a:cubicBezTo>
                      <a:lnTo>
                        <a:pt x="938027" y="60341"/>
                      </a:lnTo>
                      <a:cubicBezTo>
                        <a:pt x="965454" y="21943"/>
                        <a:pt x="1012081" y="0"/>
                        <a:pt x="1058708" y="0"/>
                      </a:cubicBezTo>
                      <a:lnTo>
                        <a:pt x="1069679" y="0"/>
                      </a:lnTo>
                      <a:cubicBezTo>
                        <a:pt x="1075165" y="0"/>
                        <a:pt x="1080650" y="2743"/>
                        <a:pt x="1083393" y="8229"/>
                      </a:cubicBezTo>
                      <a:cubicBezTo>
                        <a:pt x="1086136" y="13714"/>
                        <a:pt x="1086136" y="19200"/>
                        <a:pt x="1086136" y="24686"/>
                      </a:cubicBezTo>
                      <a:lnTo>
                        <a:pt x="954484" y="320904"/>
                      </a:lnTo>
                      <a:cubicBezTo>
                        <a:pt x="927056" y="386730"/>
                        <a:pt x="866715" y="436100"/>
                        <a:pt x="798145" y="452556"/>
                      </a:cubicBezTo>
                      <a:lnTo>
                        <a:pt x="776204" y="458042"/>
                      </a:lnTo>
                      <a:lnTo>
                        <a:pt x="641807" y="512897"/>
                      </a:lnTo>
                      <a:cubicBezTo>
                        <a:pt x="608895" y="526611"/>
                        <a:pt x="575981" y="532097"/>
                        <a:pt x="540326" y="532097"/>
                      </a:cubicBezTo>
                      <a:lnTo>
                        <a:pt x="540326" y="532097"/>
                      </a:lnTo>
                      <a:close/>
                      <a:moveTo>
                        <a:pt x="35656" y="348331"/>
                      </a:moveTo>
                      <a:lnTo>
                        <a:pt x="74055" y="351074"/>
                      </a:lnTo>
                      <a:cubicBezTo>
                        <a:pt x="142624" y="359302"/>
                        <a:pt x="211193" y="375759"/>
                        <a:pt x="274277" y="403186"/>
                      </a:cubicBezTo>
                      <a:lnTo>
                        <a:pt x="441586" y="477241"/>
                      </a:lnTo>
                      <a:cubicBezTo>
                        <a:pt x="501927" y="501926"/>
                        <a:pt x="567753" y="504669"/>
                        <a:pt x="628094" y="479983"/>
                      </a:cubicBezTo>
                      <a:lnTo>
                        <a:pt x="762490" y="425128"/>
                      </a:lnTo>
                      <a:cubicBezTo>
                        <a:pt x="762490" y="425128"/>
                        <a:pt x="765232" y="425128"/>
                        <a:pt x="765232" y="425128"/>
                      </a:cubicBezTo>
                      <a:lnTo>
                        <a:pt x="789918" y="419643"/>
                      </a:lnTo>
                      <a:cubicBezTo>
                        <a:pt x="847515" y="405929"/>
                        <a:pt x="896885" y="364788"/>
                        <a:pt x="921570" y="307190"/>
                      </a:cubicBezTo>
                      <a:lnTo>
                        <a:pt x="1039509" y="35656"/>
                      </a:lnTo>
                      <a:cubicBezTo>
                        <a:pt x="1009339" y="41141"/>
                        <a:pt x="981911" y="57598"/>
                        <a:pt x="962712" y="82283"/>
                      </a:cubicBezTo>
                      <a:lnTo>
                        <a:pt x="803631" y="266048"/>
                      </a:lnTo>
                      <a:cubicBezTo>
                        <a:pt x="803631" y="266048"/>
                        <a:pt x="803631" y="268791"/>
                        <a:pt x="803631" y="268791"/>
                      </a:cubicBezTo>
                      <a:cubicBezTo>
                        <a:pt x="803631" y="312676"/>
                        <a:pt x="767975" y="348331"/>
                        <a:pt x="724090" y="348331"/>
                      </a:cubicBezTo>
                      <a:lnTo>
                        <a:pt x="490955" y="348331"/>
                      </a:lnTo>
                      <a:cubicBezTo>
                        <a:pt x="460785" y="348331"/>
                        <a:pt x="430615" y="353817"/>
                        <a:pt x="400444" y="362045"/>
                      </a:cubicBezTo>
                      <a:lnTo>
                        <a:pt x="394958" y="345588"/>
                      </a:lnTo>
                      <a:lnTo>
                        <a:pt x="389473" y="329131"/>
                      </a:lnTo>
                      <a:lnTo>
                        <a:pt x="389473" y="329131"/>
                      </a:lnTo>
                      <a:cubicBezTo>
                        <a:pt x="422386" y="318161"/>
                        <a:pt x="455300" y="312676"/>
                        <a:pt x="490955" y="312676"/>
                      </a:cubicBezTo>
                      <a:lnTo>
                        <a:pt x="724090" y="312676"/>
                      </a:lnTo>
                      <a:cubicBezTo>
                        <a:pt x="748776" y="312676"/>
                        <a:pt x="767975" y="293476"/>
                        <a:pt x="767975" y="268791"/>
                      </a:cubicBezTo>
                      <a:cubicBezTo>
                        <a:pt x="767975" y="244107"/>
                        <a:pt x="748776" y="224907"/>
                        <a:pt x="724090" y="224907"/>
                      </a:cubicBezTo>
                      <a:lnTo>
                        <a:pt x="556782" y="224907"/>
                      </a:lnTo>
                      <a:cubicBezTo>
                        <a:pt x="512898" y="224907"/>
                        <a:pt x="469013" y="213936"/>
                        <a:pt x="433358" y="189251"/>
                      </a:cubicBezTo>
                      <a:cubicBezTo>
                        <a:pt x="392216" y="164566"/>
                        <a:pt x="329132" y="131653"/>
                        <a:pt x="249592" y="112453"/>
                      </a:cubicBezTo>
                      <a:cubicBezTo>
                        <a:pt x="134395" y="87769"/>
                        <a:pt x="52112" y="175537"/>
                        <a:pt x="35656" y="194736"/>
                      </a:cubicBezTo>
                      <a:lnTo>
                        <a:pt x="35656" y="348331"/>
                      </a:lnTo>
                      <a:lnTo>
                        <a:pt x="35656" y="34833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6" name="Google Shape;456;p55"/>
                <p:cNvSpPr/>
                <p:nvPr/>
              </p:nvSpPr>
              <p:spPr>
                <a:xfrm>
                  <a:off x="10994886" y="5609912"/>
                  <a:ext cx="249584" cy="264128"/>
                </a:xfrm>
                <a:custGeom>
                  <a:avLst/>
                  <a:gdLst/>
                  <a:ahLst/>
                  <a:cxnLst/>
                  <a:rect l="l" t="t" r="r" b="b"/>
                  <a:pathLst>
                    <a:path w="249584" h="264128" extrusionOk="0">
                      <a:moveTo>
                        <a:pt x="109486" y="264128"/>
                      </a:moveTo>
                      <a:cubicBezTo>
                        <a:pt x="82059" y="264128"/>
                        <a:pt x="51889" y="255899"/>
                        <a:pt x="18975" y="239443"/>
                      </a:cubicBezTo>
                      <a:cubicBezTo>
                        <a:pt x="16232" y="236701"/>
                        <a:pt x="10747" y="233958"/>
                        <a:pt x="10747" y="228472"/>
                      </a:cubicBezTo>
                      <a:cubicBezTo>
                        <a:pt x="10747" y="225729"/>
                        <a:pt x="-22166" y="132475"/>
                        <a:pt x="27203" y="66649"/>
                      </a:cubicBezTo>
                      <a:cubicBezTo>
                        <a:pt x="62860" y="17280"/>
                        <a:pt x="131429" y="-4663"/>
                        <a:pt x="232911" y="823"/>
                      </a:cubicBezTo>
                      <a:cubicBezTo>
                        <a:pt x="241140" y="823"/>
                        <a:pt x="249368" y="9051"/>
                        <a:pt x="249368" y="17280"/>
                      </a:cubicBezTo>
                      <a:cubicBezTo>
                        <a:pt x="249368" y="25508"/>
                        <a:pt x="257597" y="190073"/>
                        <a:pt x="172571" y="244929"/>
                      </a:cubicBezTo>
                      <a:cubicBezTo>
                        <a:pt x="153371" y="258642"/>
                        <a:pt x="134172" y="264128"/>
                        <a:pt x="109486" y="264128"/>
                      </a:cubicBezTo>
                      <a:lnTo>
                        <a:pt x="109486" y="264128"/>
                      </a:lnTo>
                      <a:close/>
                      <a:moveTo>
                        <a:pt x="40917" y="209273"/>
                      </a:moveTo>
                      <a:cubicBezTo>
                        <a:pt x="87545" y="231215"/>
                        <a:pt x="125943" y="233958"/>
                        <a:pt x="150628" y="214758"/>
                      </a:cubicBezTo>
                      <a:cubicBezTo>
                        <a:pt x="199998" y="181845"/>
                        <a:pt x="210969" y="83106"/>
                        <a:pt x="210969" y="33736"/>
                      </a:cubicBezTo>
                      <a:cubicBezTo>
                        <a:pt x="134172" y="30993"/>
                        <a:pt x="79317" y="50192"/>
                        <a:pt x="51889" y="85849"/>
                      </a:cubicBezTo>
                      <a:cubicBezTo>
                        <a:pt x="24461" y="129732"/>
                        <a:pt x="35432" y="190073"/>
                        <a:pt x="40917" y="209273"/>
                      </a:cubicBezTo>
                      <a:lnTo>
                        <a:pt x="40917" y="209273"/>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7" name="Google Shape;457;p55"/>
                <p:cNvSpPr/>
                <p:nvPr/>
              </p:nvSpPr>
              <p:spPr>
                <a:xfrm>
                  <a:off x="10659296" y="5371716"/>
                  <a:ext cx="286439" cy="269189"/>
                </a:xfrm>
                <a:custGeom>
                  <a:avLst/>
                  <a:gdLst/>
                  <a:ahLst/>
                  <a:cxnLst/>
                  <a:rect l="l" t="t" r="r" b="b"/>
                  <a:pathLst>
                    <a:path w="286439" h="269189" extrusionOk="0">
                      <a:moveTo>
                        <a:pt x="173542" y="269189"/>
                      </a:moveTo>
                      <a:cubicBezTo>
                        <a:pt x="143372" y="269189"/>
                        <a:pt x="104973" y="263703"/>
                        <a:pt x="74802" y="239019"/>
                      </a:cubicBezTo>
                      <a:cubicBezTo>
                        <a:pt x="19947" y="200620"/>
                        <a:pt x="-4738" y="123822"/>
                        <a:pt x="748" y="16855"/>
                      </a:cubicBezTo>
                      <a:cubicBezTo>
                        <a:pt x="748" y="8627"/>
                        <a:pt x="8976" y="398"/>
                        <a:pt x="17205" y="398"/>
                      </a:cubicBezTo>
                      <a:cubicBezTo>
                        <a:pt x="25433" y="398"/>
                        <a:pt x="206456" y="-10573"/>
                        <a:pt x="266796" y="82681"/>
                      </a:cubicBezTo>
                      <a:cubicBezTo>
                        <a:pt x="294224" y="126565"/>
                        <a:pt x="294224" y="181421"/>
                        <a:pt x="258568" y="249990"/>
                      </a:cubicBezTo>
                      <a:cubicBezTo>
                        <a:pt x="255825" y="252732"/>
                        <a:pt x="253082" y="258218"/>
                        <a:pt x="247597" y="258218"/>
                      </a:cubicBezTo>
                      <a:cubicBezTo>
                        <a:pt x="250340" y="258218"/>
                        <a:pt x="217427" y="269189"/>
                        <a:pt x="173542" y="269189"/>
                      </a:cubicBezTo>
                      <a:lnTo>
                        <a:pt x="173542" y="269189"/>
                      </a:lnTo>
                      <a:close/>
                      <a:moveTo>
                        <a:pt x="244854" y="239019"/>
                      </a:moveTo>
                      <a:lnTo>
                        <a:pt x="244854" y="239019"/>
                      </a:lnTo>
                      <a:lnTo>
                        <a:pt x="244854" y="239019"/>
                      </a:lnTo>
                      <a:close/>
                      <a:moveTo>
                        <a:pt x="36404" y="36054"/>
                      </a:moveTo>
                      <a:cubicBezTo>
                        <a:pt x="33661" y="123822"/>
                        <a:pt x="55603" y="181421"/>
                        <a:pt x="96745" y="211591"/>
                      </a:cubicBezTo>
                      <a:cubicBezTo>
                        <a:pt x="146114" y="247247"/>
                        <a:pt x="211941" y="233533"/>
                        <a:pt x="233883" y="225305"/>
                      </a:cubicBezTo>
                      <a:cubicBezTo>
                        <a:pt x="258568" y="173193"/>
                        <a:pt x="261311" y="132051"/>
                        <a:pt x="239368" y="101881"/>
                      </a:cubicBezTo>
                      <a:cubicBezTo>
                        <a:pt x="200970" y="44282"/>
                        <a:pt x="94002" y="33312"/>
                        <a:pt x="36404" y="36054"/>
                      </a:cubicBezTo>
                      <a:lnTo>
                        <a:pt x="36404" y="36054"/>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458" name="Google Shape;458;p55"/>
              <p:cNvSpPr/>
              <p:nvPr/>
            </p:nvSpPr>
            <p:spPr>
              <a:xfrm>
                <a:off x="10770290" y="5482359"/>
                <a:ext cx="386306" cy="613843"/>
              </a:xfrm>
              <a:custGeom>
                <a:avLst/>
                <a:gdLst/>
                <a:ahLst/>
                <a:cxnLst/>
                <a:rect l="l" t="t" r="r" b="b"/>
                <a:pathLst>
                  <a:path w="386306" h="613843" extrusionOk="0">
                    <a:moveTo>
                      <a:pt x="202430" y="613844"/>
                    </a:moveTo>
                    <a:cubicBezTo>
                      <a:pt x="202430" y="613844"/>
                      <a:pt x="202430" y="613844"/>
                      <a:pt x="202430" y="613844"/>
                    </a:cubicBezTo>
                    <a:cubicBezTo>
                      <a:pt x="191459" y="613844"/>
                      <a:pt x="183230" y="605616"/>
                      <a:pt x="185973" y="594645"/>
                    </a:cubicBezTo>
                    <a:cubicBezTo>
                      <a:pt x="185973" y="572702"/>
                      <a:pt x="188716" y="553504"/>
                      <a:pt x="191459" y="534304"/>
                    </a:cubicBezTo>
                    <a:cubicBezTo>
                      <a:pt x="199687" y="408137"/>
                      <a:pt x="194202" y="117405"/>
                      <a:pt x="10436" y="35122"/>
                    </a:cubicBezTo>
                    <a:cubicBezTo>
                      <a:pt x="2208" y="32379"/>
                      <a:pt x="-3278" y="21408"/>
                      <a:pt x="2208" y="10436"/>
                    </a:cubicBezTo>
                    <a:cubicBezTo>
                      <a:pt x="4950" y="2208"/>
                      <a:pt x="15922" y="-3278"/>
                      <a:pt x="26893" y="2208"/>
                    </a:cubicBezTo>
                    <a:cubicBezTo>
                      <a:pt x="136604" y="48836"/>
                      <a:pt x="205173" y="169517"/>
                      <a:pt x="224372" y="345054"/>
                    </a:cubicBezTo>
                    <a:cubicBezTo>
                      <a:pt x="227115" y="361510"/>
                      <a:pt x="227115" y="375224"/>
                      <a:pt x="229858" y="391681"/>
                    </a:cubicBezTo>
                    <a:cubicBezTo>
                      <a:pt x="279227" y="268257"/>
                      <a:pt x="353282" y="224372"/>
                      <a:pt x="358768" y="221629"/>
                    </a:cubicBezTo>
                    <a:cubicBezTo>
                      <a:pt x="366996" y="216143"/>
                      <a:pt x="377967" y="218886"/>
                      <a:pt x="383453" y="227115"/>
                    </a:cubicBezTo>
                    <a:cubicBezTo>
                      <a:pt x="388938" y="235343"/>
                      <a:pt x="386196" y="246314"/>
                      <a:pt x="377967" y="251800"/>
                    </a:cubicBezTo>
                    <a:cubicBezTo>
                      <a:pt x="375224" y="251800"/>
                      <a:pt x="262771" y="320369"/>
                      <a:pt x="232601" y="531561"/>
                    </a:cubicBezTo>
                    <a:cubicBezTo>
                      <a:pt x="229858" y="567217"/>
                      <a:pt x="227115" y="591902"/>
                      <a:pt x="227115" y="591902"/>
                    </a:cubicBezTo>
                    <a:cubicBezTo>
                      <a:pt x="218887" y="605616"/>
                      <a:pt x="210658" y="613844"/>
                      <a:pt x="202430" y="613844"/>
                    </a:cubicBezTo>
                    <a:lnTo>
                      <a:pt x="202430" y="613844"/>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pic>
        <p:nvPicPr>
          <p:cNvPr id="459" name="Google Shape;459;p55" descr="Sunflower outline"/>
          <p:cNvPicPr preferRelativeResize="0"/>
          <p:nvPr/>
        </p:nvPicPr>
        <p:blipFill rotWithShape="1">
          <a:blip r:embed="rId4">
            <a:alphaModFix/>
          </a:blip>
          <a:srcRect/>
          <a:stretch/>
        </p:blipFill>
        <p:spPr>
          <a:xfrm>
            <a:off x="466773" y="3842181"/>
            <a:ext cx="995114" cy="99511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p56"/>
          <p:cNvSpPr txBox="1">
            <a:spLocks noGrp="1"/>
          </p:cNvSpPr>
          <p:nvPr>
            <p:ph type="body" idx="1"/>
          </p:nvPr>
        </p:nvSpPr>
        <p:spPr>
          <a:xfrm>
            <a:off x="5805233" y="2081725"/>
            <a:ext cx="5672832" cy="3002088"/>
          </a:xfrm>
          <a:prstGeom prst="rect">
            <a:avLst/>
          </a:prstGeom>
          <a:noFill/>
          <a:ln>
            <a:noFill/>
          </a:ln>
        </p:spPr>
        <p:txBody>
          <a:bodyPr spcFirstLastPara="1" wrap="square" lIns="91425" tIns="45700" rIns="91425" bIns="45700" anchor="t" anchorCtr="0">
            <a:normAutofit/>
          </a:bodyPr>
          <a:lstStyle/>
          <a:p>
            <a:pPr marL="457200" lvl="0" indent="-228600" algn="l" rtl="0">
              <a:lnSpc>
                <a:spcPct val="107000"/>
              </a:lnSpc>
              <a:spcBef>
                <a:spcPts val="1000"/>
              </a:spcBef>
              <a:spcAft>
                <a:spcPts val="800"/>
              </a:spcAft>
              <a:buSzPts val="4800"/>
              <a:buNone/>
            </a:pPr>
            <a:r>
              <a:rPr lang="en-US" sz="4800" b="1">
                <a:latin typeface="Calibri"/>
                <a:ea typeface="Calibri"/>
                <a:cs typeface="Calibri"/>
                <a:sym typeface="Calibri"/>
              </a:rPr>
              <a:t> Disturbo e frammentazione</a:t>
            </a:r>
            <a:endParaRPr sz="3200">
              <a:latin typeface="Calibri"/>
              <a:ea typeface="Calibri"/>
              <a:cs typeface="Calibri"/>
              <a:sym typeface="Calibri"/>
            </a:endParaRPr>
          </a:p>
        </p:txBody>
      </p:sp>
      <p:sp>
        <p:nvSpPr>
          <p:cNvPr id="466" name="Google Shape;466;p56"/>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05</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p57"/>
          <p:cNvSpPr txBox="1">
            <a:spLocks noGrp="1"/>
          </p:cNvSpPr>
          <p:nvPr>
            <p:ph type="body" idx="1"/>
          </p:nvPr>
        </p:nvSpPr>
        <p:spPr>
          <a:xfrm>
            <a:off x="634681" y="1448690"/>
            <a:ext cx="10736785" cy="4369164"/>
          </a:xfrm>
          <a:prstGeom prst="rect">
            <a:avLst/>
          </a:prstGeom>
          <a:noFill/>
          <a:ln>
            <a:noFill/>
          </a:ln>
        </p:spPr>
        <p:txBody>
          <a:bodyPr spcFirstLastPara="1" wrap="square" lIns="91425" tIns="45700" rIns="91425" bIns="45700" anchor="t" anchorCtr="0">
            <a:noAutofit/>
          </a:bodyPr>
          <a:lstStyle/>
          <a:p>
            <a:pPr marL="230400" lvl="0" indent="0" algn="l" rtl="0">
              <a:lnSpc>
                <a:spcPct val="90000"/>
              </a:lnSpc>
              <a:spcBef>
                <a:spcPts val="1000"/>
              </a:spcBef>
              <a:spcAft>
                <a:spcPts val="0"/>
              </a:spcAft>
              <a:buSzPts val="2400"/>
              <a:buNone/>
            </a:pPr>
            <a:r>
              <a:rPr lang="en-US" b="1" i="0" dirty="0" err="1">
                <a:latin typeface="Calibri"/>
                <a:ea typeface="Calibri"/>
                <a:cs typeface="Calibri"/>
                <a:sym typeface="Calibri"/>
              </a:rPr>
              <a:t>Interruzione</a:t>
            </a:r>
            <a:r>
              <a:rPr lang="en-US" b="1" i="0" dirty="0">
                <a:latin typeface="Calibri"/>
                <a:ea typeface="Calibri"/>
                <a:cs typeface="Calibri"/>
                <a:sym typeface="Calibri"/>
              </a:rPr>
              <a:t> </a:t>
            </a:r>
            <a:r>
              <a:rPr lang="en-US" b="1" i="0" dirty="0" err="1">
                <a:latin typeface="Calibri"/>
                <a:ea typeface="Calibri"/>
                <a:cs typeface="Calibri"/>
                <a:sym typeface="Calibri"/>
              </a:rPr>
              <a:t>dell'ecosistema</a:t>
            </a:r>
            <a:r>
              <a:rPr lang="en-US" b="1" i="0" dirty="0">
                <a:latin typeface="Calibri"/>
                <a:ea typeface="Calibri"/>
                <a:cs typeface="Calibri"/>
                <a:sym typeface="Calibri"/>
              </a:rPr>
              <a:t>:</a:t>
            </a:r>
            <a:endParaRPr b="0" i="0" dirty="0">
              <a:latin typeface="Calibri"/>
              <a:ea typeface="Calibri"/>
              <a:cs typeface="Calibri"/>
              <a:sym typeface="Calibri"/>
            </a:endParaRPr>
          </a:p>
          <a:p>
            <a:pPr marL="230400" lvl="1" indent="0" algn="l" rtl="0">
              <a:lnSpc>
                <a:spcPct val="90000"/>
              </a:lnSpc>
              <a:spcBef>
                <a:spcPts val="500"/>
              </a:spcBef>
              <a:spcAft>
                <a:spcPts val="0"/>
              </a:spcAft>
              <a:buSzPts val="2000"/>
              <a:buNone/>
            </a:pPr>
            <a:r>
              <a:rPr lang="en-US" sz="2400" b="0" i="0" dirty="0">
                <a:solidFill>
                  <a:srgbClr val="000000"/>
                </a:solidFill>
                <a:latin typeface="Calibri"/>
                <a:ea typeface="Calibri"/>
                <a:cs typeface="Calibri"/>
                <a:sym typeface="Calibri"/>
              </a:rPr>
              <a:t>Le </a:t>
            </a:r>
            <a:r>
              <a:rPr lang="en-US" sz="2400" b="0" i="0" dirty="0" err="1">
                <a:solidFill>
                  <a:srgbClr val="000000"/>
                </a:solidFill>
                <a:latin typeface="Calibri"/>
                <a:ea typeface="Calibri"/>
                <a:cs typeface="Calibri"/>
                <a:sym typeface="Calibri"/>
              </a:rPr>
              <a:t>perturbazioni</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dovute</a:t>
            </a:r>
            <a:r>
              <a:rPr lang="en-US" sz="2400" b="0" i="0" dirty="0">
                <a:solidFill>
                  <a:srgbClr val="000000"/>
                </a:solidFill>
                <a:latin typeface="Calibri"/>
                <a:ea typeface="Calibri"/>
                <a:cs typeface="Calibri"/>
                <a:sym typeface="Calibri"/>
              </a:rPr>
              <a:t> a </a:t>
            </a:r>
            <a:r>
              <a:rPr lang="en-US" sz="2400" b="0" i="0" dirty="0" err="1">
                <a:solidFill>
                  <a:srgbClr val="000000"/>
                </a:solidFill>
                <a:latin typeface="Calibri"/>
                <a:ea typeface="Calibri"/>
                <a:cs typeface="Calibri"/>
                <a:sym typeface="Calibri"/>
              </a:rPr>
              <a:t>eventi</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naturali</a:t>
            </a:r>
            <a:r>
              <a:rPr lang="en-US" sz="2400" b="0" i="0" dirty="0">
                <a:solidFill>
                  <a:srgbClr val="000000"/>
                </a:solidFill>
                <a:latin typeface="Calibri"/>
                <a:ea typeface="Calibri"/>
                <a:cs typeface="Calibri"/>
                <a:sym typeface="Calibri"/>
              </a:rPr>
              <a:t> o ad </a:t>
            </a:r>
            <a:r>
              <a:rPr lang="en-US" sz="2400" b="0" i="0" dirty="0" err="1">
                <a:solidFill>
                  <a:srgbClr val="000000"/>
                </a:solidFill>
                <a:latin typeface="Calibri"/>
                <a:ea typeface="Calibri"/>
                <a:cs typeface="Calibri"/>
                <a:sym typeface="Calibri"/>
              </a:rPr>
              <a:t>attività</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umane</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possono</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alterare</a:t>
            </a:r>
            <a:r>
              <a:rPr lang="en-US" sz="2400" b="0" i="0" dirty="0">
                <a:solidFill>
                  <a:srgbClr val="000000"/>
                </a:solidFill>
                <a:latin typeface="Calibri"/>
                <a:ea typeface="Calibri"/>
                <a:cs typeface="Calibri"/>
                <a:sym typeface="Calibri"/>
              </a:rPr>
              <a:t> il </a:t>
            </a:r>
            <a:r>
              <a:rPr lang="en-US" sz="2400" b="0" i="0" dirty="0" err="1">
                <a:solidFill>
                  <a:srgbClr val="000000"/>
                </a:solidFill>
                <a:latin typeface="Calibri"/>
                <a:ea typeface="Calibri"/>
                <a:cs typeface="Calibri"/>
                <a:sym typeface="Calibri"/>
              </a:rPr>
              <a:t>delicato</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equilibrio</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degli</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ecosistemi</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Eventi</a:t>
            </a:r>
            <a:r>
              <a:rPr lang="en-US" sz="2400" b="0" i="0" dirty="0">
                <a:solidFill>
                  <a:srgbClr val="000000"/>
                </a:solidFill>
                <a:latin typeface="Calibri"/>
                <a:ea typeface="Calibri"/>
                <a:cs typeface="Calibri"/>
                <a:sym typeface="Calibri"/>
              </a:rPr>
              <a:t> come </a:t>
            </a:r>
            <a:r>
              <a:rPr lang="en-US" sz="2400" b="0" i="0" dirty="0" err="1">
                <a:solidFill>
                  <a:srgbClr val="000000"/>
                </a:solidFill>
                <a:latin typeface="Calibri"/>
                <a:ea typeface="Calibri"/>
                <a:cs typeface="Calibri"/>
                <a:sym typeface="Calibri"/>
              </a:rPr>
              <a:t>incendi</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inondazioni</a:t>
            </a:r>
            <a:r>
              <a:rPr lang="en-US" sz="2400" b="0" i="0" dirty="0">
                <a:solidFill>
                  <a:srgbClr val="000000"/>
                </a:solidFill>
                <a:latin typeface="Calibri"/>
                <a:ea typeface="Calibri"/>
                <a:cs typeface="Calibri"/>
                <a:sym typeface="Calibri"/>
              </a:rPr>
              <a:t> o </a:t>
            </a:r>
            <a:r>
              <a:rPr lang="en-US" sz="2400" b="0" i="0" dirty="0" err="1">
                <a:solidFill>
                  <a:srgbClr val="000000"/>
                </a:solidFill>
                <a:latin typeface="Calibri"/>
                <a:ea typeface="Calibri"/>
                <a:cs typeface="Calibri"/>
                <a:sym typeface="Calibri"/>
              </a:rPr>
              <a:t>pratiche</a:t>
            </a:r>
            <a:r>
              <a:rPr lang="en-US" sz="2400" b="0" i="0" dirty="0">
                <a:solidFill>
                  <a:srgbClr val="000000"/>
                </a:solidFill>
                <a:latin typeface="Calibri"/>
                <a:ea typeface="Calibri"/>
                <a:cs typeface="Calibri"/>
                <a:sym typeface="Calibri"/>
              </a:rPr>
              <a:t> intensive di </a:t>
            </a:r>
            <a:r>
              <a:rPr lang="en-US" sz="2400" b="0" i="0" dirty="0" err="1">
                <a:solidFill>
                  <a:srgbClr val="000000"/>
                </a:solidFill>
                <a:latin typeface="Calibri"/>
                <a:ea typeface="Calibri"/>
                <a:cs typeface="Calibri"/>
                <a:sym typeface="Calibri"/>
              </a:rPr>
              <a:t>utilizzo</a:t>
            </a:r>
            <a:r>
              <a:rPr lang="en-US" sz="2400" b="0" i="0" dirty="0">
                <a:solidFill>
                  <a:srgbClr val="000000"/>
                </a:solidFill>
                <a:latin typeface="Calibri"/>
                <a:ea typeface="Calibri"/>
                <a:cs typeface="Calibri"/>
                <a:sym typeface="Calibri"/>
              </a:rPr>
              <a:t> del </a:t>
            </a:r>
            <a:r>
              <a:rPr lang="en-US" sz="2400" b="0" i="0" dirty="0" err="1">
                <a:solidFill>
                  <a:srgbClr val="000000"/>
                </a:solidFill>
                <a:latin typeface="Calibri"/>
                <a:ea typeface="Calibri"/>
                <a:cs typeface="Calibri"/>
                <a:sym typeface="Calibri"/>
              </a:rPr>
              <a:t>suolo</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possono</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portare</a:t>
            </a:r>
            <a:r>
              <a:rPr lang="en-US" sz="2400" b="0" i="0" dirty="0">
                <a:solidFill>
                  <a:srgbClr val="000000"/>
                </a:solidFill>
                <a:latin typeface="Calibri"/>
                <a:ea typeface="Calibri"/>
                <a:cs typeface="Calibri"/>
                <a:sym typeface="Calibri"/>
              </a:rPr>
              <a:t> a </a:t>
            </a:r>
            <a:r>
              <a:rPr lang="en-US" sz="2400" b="0" i="0" dirty="0" err="1">
                <a:solidFill>
                  <a:srgbClr val="000000"/>
                </a:solidFill>
                <a:latin typeface="Calibri"/>
                <a:ea typeface="Calibri"/>
                <a:cs typeface="Calibri"/>
                <a:sym typeface="Calibri"/>
              </a:rPr>
              <a:t>profondi</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cambiamenti</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ecologici</a:t>
            </a:r>
            <a:r>
              <a:rPr lang="en-US" sz="2400" b="0" i="0" dirty="0">
                <a:solidFill>
                  <a:srgbClr val="000000"/>
                </a:solidFill>
                <a:latin typeface="Calibri"/>
                <a:ea typeface="Calibri"/>
                <a:cs typeface="Calibri"/>
                <a:sym typeface="Calibri"/>
              </a:rPr>
              <a:t>, con un </a:t>
            </a:r>
            <a:r>
              <a:rPr lang="en-US" sz="2400" b="0" i="0" dirty="0" err="1">
                <a:solidFill>
                  <a:srgbClr val="000000"/>
                </a:solidFill>
                <a:latin typeface="Calibri"/>
                <a:ea typeface="Calibri"/>
                <a:cs typeface="Calibri"/>
                <a:sym typeface="Calibri"/>
              </a:rPr>
              <a:t>impatto</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sulla</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biodiversità</a:t>
            </a:r>
            <a:r>
              <a:rPr lang="en-US" sz="2400" b="0" i="0" dirty="0">
                <a:solidFill>
                  <a:srgbClr val="000000"/>
                </a:solidFill>
                <a:latin typeface="Calibri"/>
                <a:ea typeface="Calibri"/>
                <a:cs typeface="Calibri"/>
                <a:sym typeface="Calibri"/>
              </a:rPr>
              <a:t> e </a:t>
            </a:r>
            <a:r>
              <a:rPr lang="en-US" sz="2400" b="0" i="0" dirty="0" err="1">
                <a:solidFill>
                  <a:srgbClr val="000000"/>
                </a:solidFill>
                <a:latin typeface="Calibri"/>
                <a:ea typeface="Calibri"/>
                <a:cs typeface="Calibri"/>
                <a:sym typeface="Calibri"/>
              </a:rPr>
              <a:t>sulle</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funzioni</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degli</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ecosistemi</a:t>
            </a:r>
            <a:r>
              <a:rPr lang="en-US" sz="2400" b="0" i="0" dirty="0">
                <a:solidFill>
                  <a:srgbClr val="000000"/>
                </a:solidFill>
                <a:latin typeface="Calibri"/>
                <a:ea typeface="Calibri"/>
                <a:cs typeface="Calibri"/>
                <a:sym typeface="Calibri"/>
              </a:rPr>
              <a:t>.</a:t>
            </a:r>
            <a:endParaRPr sz="2400" dirty="0">
              <a:solidFill>
                <a:srgbClr val="000000"/>
              </a:solidFill>
            </a:endParaRPr>
          </a:p>
          <a:p>
            <a:pPr marL="230400" lvl="0" indent="0" algn="l" rtl="0">
              <a:lnSpc>
                <a:spcPct val="90000"/>
              </a:lnSpc>
              <a:spcBef>
                <a:spcPts val="1000"/>
              </a:spcBef>
              <a:spcAft>
                <a:spcPts val="0"/>
              </a:spcAft>
              <a:buSzPts val="2400"/>
              <a:buNone/>
            </a:pPr>
            <a:r>
              <a:rPr lang="en-US" b="1" i="0" dirty="0">
                <a:latin typeface="Calibri"/>
                <a:ea typeface="Calibri"/>
                <a:cs typeface="Calibri"/>
                <a:sym typeface="Calibri"/>
              </a:rPr>
              <a:t>Il </a:t>
            </a:r>
            <a:r>
              <a:rPr lang="en-US" b="1" i="0" dirty="0" err="1">
                <a:latin typeface="Calibri"/>
                <a:ea typeface="Calibri"/>
                <a:cs typeface="Calibri"/>
                <a:sym typeface="Calibri"/>
              </a:rPr>
              <a:t>pedaggio</a:t>
            </a:r>
            <a:r>
              <a:rPr lang="en-US" b="1" i="0" dirty="0">
                <a:latin typeface="Calibri"/>
                <a:ea typeface="Calibri"/>
                <a:cs typeface="Calibri"/>
                <a:sym typeface="Calibri"/>
              </a:rPr>
              <a:t> </a:t>
            </a:r>
            <a:r>
              <a:rPr lang="en-US" b="1" i="0" dirty="0" err="1">
                <a:latin typeface="Calibri"/>
                <a:ea typeface="Calibri"/>
                <a:cs typeface="Calibri"/>
                <a:sym typeface="Calibri"/>
              </a:rPr>
              <a:t>della</a:t>
            </a:r>
            <a:r>
              <a:rPr lang="en-US" b="1" i="0" dirty="0">
                <a:latin typeface="Calibri"/>
                <a:ea typeface="Calibri"/>
                <a:cs typeface="Calibri"/>
                <a:sym typeface="Calibri"/>
              </a:rPr>
              <a:t> </a:t>
            </a:r>
            <a:r>
              <a:rPr lang="en-US" b="1" i="0" dirty="0" err="1">
                <a:latin typeface="Calibri"/>
                <a:ea typeface="Calibri"/>
                <a:cs typeface="Calibri"/>
                <a:sym typeface="Calibri"/>
              </a:rPr>
              <a:t>frammentazione</a:t>
            </a:r>
            <a:r>
              <a:rPr lang="en-US" b="1" i="0" dirty="0">
                <a:latin typeface="Calibri"/>
                <a:ea typeface="Calibri"/>
                <a:cs typeface="Calibri"/>
                <a:sym typeface="Calibri"/>
              </a:rPr>
              <a:t> </a:t>
            </a:r>
            <a:r>
              <a:rPr lang="en-US" b="1" i="0" dirty="0" err="1">
                <a:latin typeface="Calibri"/>
                <a:ea typeface="Calibri"/>
                <a:cs typeface="Calibri"/>
                <a:sym typeface="Calibri"/>
              </a:rPr>
              <a:t>sulla</a:t>
            </a:r>
            <a:r>
              <a:rPr lang="en-US" b="1" i="0" dirty="0">
                <a:latin typeface="Calibri"/>
                <a:ea typeface="Calibri"/>
                <a:cs typeface="Calibri"/>
                <a:sym typeface="Calibri"/>
              </a:rPr>
              <a:t> </a:t>
            </a:r>
            <a:r>
              <a:rPr lang="en-US" b="1" i="0" dirty="0" err="1">
                <a:latin typeface="Calibri"/>
                <a:ea typeface="Calibri"/>
                <a:cs typeface="Calibri"/>
                <a:sym typeface="Calibri"/>
              </a:rPr>
              <a:t>connettività</a:t>
            </a:r>
            <a:r>
              <a:rPr lang="en-US" b="1" i="0" dirty="0">
                <a:latin typeface="Calibri"/>
                <a:ea typeface="Calibri"/>
                <a:cs typeface="Calibri"/>
                <a:sym typeface="Calibri"/>
              </a:rPr>
              <a:t>:</a:t>
            </a:r>
            <a:endParaRPr b="0" i="0" dirty="0">
              <a:latin typeface="Calibri"/>
              <a:ea typeface="Calibri"/>
              <a:cs typeface="Calibri"/>
              <a:sym typeface="Calibri"/>
            </a:endParaRPr>
          </a:p>
          <a:p>
            <a:pPr marL="230400" lvl="1" indent="0" algn="l" rtl="0">
              <a:lnSpc>
                <a:spcPct val="90000"/>
              </a:lnSpc>
              <a:spcBef>
                <a:spcPts val="500"/>
              </a:spcBef>
              <a:spcAft>
                <a:spcPts val="0"/>
              </a:spcAft>
              <a:buSzPts val="2000"/>
              <a:buNone/>
            </a:pPr>
            <a:r>
              <a:rPr lang="en-US" sz="2400" b="0" i="0" dirty="0">
                <a:solidFill>
                  <a:srgbClr val="000000"/>
                </a:solidFill>
                <a:latin typeface="Calibri"/>
                <a:ea typeface="Calibri"/>
                <a:cs typeface="Calibri"/>
                <a:sym typeface="Calibri"/>
              </a:rPr>
              <a:t>La </a:t>
            </a:r>
            <a:r>
              <a:rPr lang="en-US" sz="2400" b="0" i="0" dirty="0" err="1">
                <a:solidFill>
                  <a:srgbClr val="000000"/>
                </a:solidFill>
                <a:latin typeface="Calibri"/>
                <a:ea typeface="Calibri"/>
                <a:cs typeface="Calibri"/>
                <a:sym typeface="Calibri"/>
              </a:rPr>
              <a:t>frammentazione</a:t>
            </a:r>
            <a:r>
              <a:rPr lang="en-US" sz="2400" b="0" i="0" dirty="0">
                <a:solidFill>
                  <a:srgbClr val="000000"/>
                </a:solidFill>
                <a:latin typeface="Calibri"/>
                <a:ea typeface="Calibri"/>
                <a:cs typeface="Calibri"/>
                <a:sym typeface="Calibri"/>
              </a:rPr>
              <a:t> del </a:t>
            </a:r>
            <a:r>
              <a:rPr lang="en-US" sz="2400" b="0" i="0" dirty="0" err="1">
                <a:solidFill>
                  <a:srgbClr val="000000"/>
                </a:solidFill>
                <a:latin typeface="Calibri"/>
                <a:ea typeface="Calibri"/>
                <a:cs typeface="Calibri"/>
                <a:sym typeface="Calibri"/>
              </a:rPr>
              <a:t>paesaggio</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spesso</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determinata</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dall'urbanizzazione</a:t>
            </a:r>
            <a:r>
              <a:rPr lang="en-US" sz="2400" b="0" i="0" dirty="0">
                <a:solidFill>
                  <a:srgbClr val="000000"/>
                </a:solidFill>
                <a:latin typeface="Calibri"/>
                <a:ea typeface="Calibri"/>
                <a:cs typeface="Calibri"/>
                <a:sym typeface="Calibri"/>
              </a:rPr>
              <a:t> o </a:t>
            </a:r>
            <a:r>
              <a:rPr lang="en-US" sz="2400" b="0" i="0" dirty="0" err="1">
                <a:solidFill>
                  <a:srgbClr val="000000"/>
                </a:solidFill>
                <a:latin typeface="Calibri"/>
                <a:ea typeface="Calibri"/>
                <a:cs typeface="Calibri"/>
                <a:sym typeface="Calibri"/>
              </a:rPr>
              <a:t>dall'agricoltura</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intensiva</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interrompe</a:t>
            </a:r>
            <a:r>
              <a:rPr lang="en-US" sz="2400" b="0" i="0" dirty="0">
                <a:solidFill>
                  <a:srgbClr val="000000"/>
                </a:solidFill>
                <a:latin typeface="Calibri"/>
                <a:ea typeface="Calibri"/>
                <a:cs typeface="Calibri"/>
                <a:sym typeface="Calibri"/>
              </a:rPr>
              <a:t> la </a:t>
            </a:r>
            <a:r>
              <a:rPr lang="en-US" sz="2400" b="0" i="0" dirty="0" err="1">
                <a:solidFill>
                  <a:srgbClr val="000000"/>
                </a:solidFill>
                <a:latin typeface="Calibri"/>
                <a:ea typeface="Calibri"/>
                <a:cs typeface="Calibri"/>
                <a:sym typeface="Calibri"/>
              </a:rPr>
              <a:t>naturale</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connettività</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tra</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gli</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ecosistemi</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Ciò</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può</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ostacolare</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gli</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spostamenti</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della</a:t>
            </a:r>
            <a:r>
              <a:rPr lang="en-US" sz="2400" b="0" i="0" dirty="0">
                <a:solidFill>
                  <a:srgbClr val="000000"/>
                </a:solidFill>
                <a:latin typeface="Calibri"/>
                <a:ea typeface="Calibri"/>
                <a:cs typeface="Calibri"/>
                <a:sym typeface="Calibri"/>
              </a:rPr>
              <a:t> fauna </a:t>
            </a:r>
            <a:r>
              <a:rPr lang="en-US" sz="2400" b="0" i="0" dirty="0" err="1">
                <a:solidFill>
                  <a:srgbClr val="000000"/>
                </a:solidFill>
                <a:latin typeface="Calibri"/>
                <a:ea typeface="Calibri"/>
                <a:cs typeface="Calibri"/>
                <a:sym typeface="Calibri"/>
              </a:rPr>
              <a:t>selvatica</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limitare</a:t>
            </a:r>
            <a:r>
              <a:rPr lang="en-US" sz="2400" b="0" i="0" dirty="0">
                <a:solidFill>
                  <a:srgbClr val="000000"/>
                </a:solidFill>
                <a:latin typeface="Calibri"/>
                <a:ea typeface="Calibri"/>
                <a:cs typeface="Calibri"/>
                <a:sym typeface="Calibri"/>
              </a:rPr>
              <a:t> la </a:t>
            </a:r>
            <a:r>
              <a:rPr lang="en-US" sz="2400" b="0" i="0" dirty="0" err="1">
                <a:solidFill>
                  <a:srgbClr val="000000"/>
                </a:solidFill>
                <a:latin typeface="Calibri"/>
                <a:ea typeface="Calibri"/>
                <a:cs typeface="Calibri"/>
                <a:sym typeface="Calibri"/>
              </a:rPr>
              <a:t>diversità</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genetica</a:t>
            </a:r>
            <a:r>
              <a:rPr lang="en-US" sz="2400" b="0" i="0" dirty="0">
                <a:solidFill>
                  <a:srgbClr val="000000"/>
                </a:solidFill>
                <a:latin typeface="Calibri"/>
                <a:ea typeface="Calibri"/>
                <a:cs typeface="Calibri"/>
                <a:sym typeface="Calibri"/>
              </a:rPr>
              <a:t> e </a:t>
            </a:r>
            <a:r>
              <a:rPr lang="en-US" sz="2400" b="0" i="0" dirty="0" err="1">
                <a:solidFill>
                  <a:srgbClr val="000000"/>
                </a:solidFill>
                <a:latin typeface="Calibri"/>
                <a:ea typeface="Calibri"/>
                <a:cs typeface="Calibri"/>
                <a:sym typeface="Calibri"/>
              </a:rPr>
              <a:t>minare</a:t>
            </a:r>
            <a:r>
              <a:rPr lang="en-US" sz="2400" b="0" i="0" dirty="0">
                <a:solidFill>
                  <a:srgbClr val="000000"/>
                </a:solidFill>
                <a:latin typeface="Calibri"/>
                <a:ea typeface="Calibri"/>
                <a:cs typeface="Calibri"/>
                <a:sym typeface="Calibri"/>
              </a:rPr>
              <a:t> la </a:t>
            </a:r>
            <a:r>
              <a:rPr lang="en-US" sz="2400" b="0" i="0" dirty="0" err="1">
                <a:solidFill>
                  <a:srgbClr val="000000"/>
                </a:solidFill>
                <a:latin typeface="Calibri"/>
                <a:ea typeface="Calibri"/>
                <a:cs typeface="Calibri"/>
                <a:sym typeface="Calibri"/>
              </a:rPr>
              <a:t>resilienza</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ecologica</a:t>
            </a:r>
            <a:r>
              <a:rPr lang="en-US" sz="2400" b="0" i="0" dirty="0">
                <a:solidFill>
                  <a:srgbClr val="000000"/>
                </a:solidFill>
                <a:latin typeface="Calibri"/>
                <a:ea typeface="Calibri"/>
                <a:cs typeface="Calibri"/>
                <a:sym typeface="Calibri"/>
              </a:rPr>
              <a:t> del </a:t>
            </a:r>
            <a:r>
              <a:rPr lang="en-US" sz="2400" b="0" i="0" dirty="0" err="1">
                <a:solidFill>
                  <a:srgbClr val="000000"/>
                </a:solidFill>
                <a:latin typeface="Calibri"/>
                <a:ea typeface="Calibri"/>
                <a:cs typeface="Calibri"/>
                <a:sym typeface="Calibri"/>
              </a:rPr>
              <a:t>paesaggio</a:t>
            </a:r>
            <a:r>
              <a:rPr lang="en-US" sz="2400" b="0" i="0" dirty="0">
                <a:solidFill>
                  <a:srgbClr val="000000"/>
                </a:solidFill>
                <a:latin typeface="Calibri"/>
                <a:ea typeface="Calibri"/>
                <a:cs typeface="Calibri"/>
                <a:sym typeface="Calibri"/>
              </a:rPr>
              <a:t>.</a:t>
            </a:r>
            <a:endParaRPr sz="2400" dirty="0">
              <a:solidFill>
                <a:srgbClr val="000000"/>
              </a:solidFill>
            </a:endParaRPr>
          </a:p>
          <a:p>
            <a:pPr marL="230400" marR="0" lvl="0" indent="0" algn="l" rtl="0">
              <a:lnSpc>
                <a:spcPct val="90000"/>
              </a:lnSpc>
              <a:spcBef>
                <a:spcPts val="0"/>
              </a:spcBef>
              <a:spcAft>
                <a:spcPts val="0"/>
              </a:spcAft>
              <a:buClr>
                <a:srgbClr val="000000"/>
              </a:buClr>
              <a:buSzPts val="2400"/>
              <a:buFont typeface="Arial"/>
              <a:buNone/>
            </a:pPr>
            <a:r>
              <a:rPr lang="en-US" b="1" i="0" strike="noStrike" cap="none" dirty="0">
                <a:solidFill>
                  <a:srgbClr val="8DC641"/>
                </a:solidFill>
                <a:latin typeface="Calibri"/>
                <a:ea typeface="Calibri"/>
                <a:cs typeface="Calibri"/>
                <a:sym typeface="Calibri"/>
              </a:rPr>
              <a:t>										</a:t>
            </a:r>
            <a:r>
              <a:rPr lang="en-US" b="1" i="0" u="sng" strike="noStrike" cap="none" dirty="0">
                <a:solidFill>
                  <a:srgbClr val="8DC64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Fonte</a:t>
            </a:r>
            <a:endParaRPr b="1" i="0" u="none" strike="noStrike" cap="none" dirty="0">
              <a:solidFill>
                <a:srgbClr val="8DC641"/>
              </a:solidFill>
              <a:latin typeface="Calibri"/>
              <a:ea typeface="Calibri"/>
              <a:cs typeface="Calibri"/>
              <a:sym typeface="Calibri"/>
            </a:endParaRPr>
          </a:p>
          <a:p>
            <a:pPr marL="230400" lvl="1" indent="0" algn="l" rtl="0">
              <a:lnSpc>
                <a:spcPct val="90000"/>
              </a:lnSpc>
              <a:spcBef>
                <a:spcPts val="500"/>
              </a:spcBef>
              <a:spcAft>
                <a:spcPts val="0"/>
              </a:spcAft>
              <a:buSzPts val="2000"/>
              <a:buNone/>
            </a:pPr>
            <a:endParaRPr sz="2400" dirty="0">
              <a:solidFill>
                <a:srgbClr val="000000"/>
              </a:solidFill>
              <a:latin typeface="Calibri"/>
              <a:ea typeface="Calibri"/>
              <a:cs typeface="Calibri"/>
              <a:sym typeface="Calibri"/>
            </a:endParaRPr>
          </a:p>
          <a:p>
            <a:pPr marL="230400" lvl="0" indent="0" algn="l" rtl="0">
              <a:lnSpc>
                <a:spcPct val="90000"/>
              </a:lnSpc>
              <a:spcBef>
                <a:spcPts val="500"/>
              </a:spcBef>
              <a:spcAft>
                <a:spcPts val="0"/>
              </a:spcAft>
              <a:buSzPts val="2400"/>
              <a:buNone/>
            </a:pPr>
            <a:endParaRPr dirty="0"/>
          </a:p>
        </p:txBody>
      </p:sp>
      <p:sp>
        <p:nvSpPr>
          <p:cNvPr id="472" name="Google Shape;472;p57"/>
          <p:cNvSpPr txBox="1">
            <a:spLocks noGrp="1"/>
          </p:cNvSpPr>
          <p:nvPr>
            <p:ph type="body" idx="2"/>
          </p:nvPr>
        </p:nvSpPr>
        <p:spPr>
          <a:xfrm>
            <a:off x="634681" y="319494"/>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en-US" sz="3600" b="1" dirty="0">
                <a:latin typeface="Calibri"/>
                <a:ea typeface="Calibri"/>
                <a:cs typeface="Calibri"/>
                <a:sym typeface="Calibri"/>
              </a:rPr>
              <a:t> </a:t>
            </a:r>
            <a:r>
              <a:rPr lang="en-US" sz="3600" b="1" dirty="0" err="1">
                <a:latin typeface="Calibri"/>
                <a:ea typeface="Calibri"/>
                <a:cs typeface="Calibri"/>
                <a:sym typeface="Calibri"/>
              </a:rPr>
              <a:t>Disturbo</a:t>
            </a:r>
            <a:r>
              <a:rPr lang="en-US" sz="3600" b="1" dirty="0">
                <a:latin typeface="Calibri"/>
                <a:ea typeface="Calibri"/>
                <a:cs typeface="Calibri"/>
                <a:sym typeface="Calibri"/>
              </a:rPr>
              <a:t> e </a:t>
            </a:r>
            <a:r>
              <a:rPr lang="en-US" sz="3600" b="1" dirty="0" err="1">
                <a:latin typeface="Calibri"/>
                <a:ea typeface="Calibri"/>
                <a:cs typeface="Calibri"/>
                <a:sym typeface="Calibri"/>
              </a:rPr>
              <a:t>frammentazione</a:t>
            </a:r>
            <a:endParaRPr dirty="0">
              <a:latin typeface="Calibri"/>
              <a:ea typeface="Calibri"/>
              <a:cs typeface="Calibri"/>
              <a:sym typeface="Calibri"/>
            </a:endParaRPr>
          </a:p>
        </p:txBody>
      </p:sp>
      <p:grpSp>
        <p:nvGrpSpPr>
          <p:cNvPr id="473" name="Google Shape;473;p57"/>
          <p:cNvGrpSpPr/>
          <p:nvPr/>
        </p:nvGrpSpPr>
        <p:grpSpPr>
          <a:xfrm rot="3730759">
            <a:off x="11041226" y="-43017"/>
            <a:ext cx="949887" cy="1163493"/>
            <a:chOff x="7602444" y="4967675"/>
            <a:chExt cx="483620" cy="592374"/>
          </a:xfrm>
        </p:grpSpPr>
        <p:grpSp>
          <p:nvGrpSpPr>
            <p:cNvPr id="474" name="Google Shape;474;p57"/>
            <p:cNvGrpSpPr/>
            <p:nvPr/>
          </p:nvGrpSpPr>
          <p:grpSpPr>
            <a:xfrm>
              <a:off x="7618661" y="4967675"/>
              <a:ext cx="467403" cy="507609"/>
              <a:chOff x="2251964" y="3590497"/>
              <a:chExt cx="467403" cy="507609"/>
            </a:xfrm>
          </p:grpSpPr>
          <p:sp>
            <p:nvSpPr>
              <p:cNvPr id="475" name="Google Shape;475;p5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6" name="Google Shape;476;p5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7" name="Google Shape;477;p5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78" name="Google Shape;478;p57"/>
            <p:cNvGrpSpPr/>
            <p:nvPr/>
          </p:nvGrpSpPr>
          <p:grpSpPr>
            <a:xfrm>
              <a:off x="7602444" y="4993761"/>
              <a:ext cx="421973" cy="566288"/>
              <a:chOff x="2235747" y="3616583"/>
              <a:chExt cx="421973" cy="566288"/>
            </a:xfrm>
          </p:grpSpPr>
          <p:sp>
            <p:nvSpPr>
              <p:cNvPr id="479" name="Google Shape;479;p5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0" name="Google Shape;480;p5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g2cd75f9cfb2_0_2"/>
          <p:cNvSpPr txBox="1">
            <a:spLocks noGrp="1"/>
          </p:cNvSpPr>
          <p:nvPr>
            <p:ph type="body" idx="1"/>
          </p:nvPr>
        </p:nvSpPr>
        <p:spPr>
          <a:xfrm>
            <a:off x="675825" y="940603"/>
            <a:ext cx="11126388" cy="555873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400"/>
              <a:buNone/>
            </a:pPr>
            <a:r>
              <a:rPr lang="en-US" b="1" i="0" dirty="0" err="1">
                <a:latin typeface="Calibri"/>
                <a:ea typeface="Calibri"/>
                <a:cs typeface="Calibri"/>
                <a:sym typeface="Calibri"/>
              </a:rPr>
              <a:t>Impatto</a:t>
            </a:r>
            <a:r>
              <a:rPr lang="en-US" b="1" i="0" dirty="0">
                <a:latin typeface="Calibri"/>
                <a:ea typeface="Calibri"/>
                <a:cs typeface="Calibri"/>
                <a:sym typeface="Calibri"/>
              </a:rPr>
              <a:t> sui </a:t>
            </a:r>
            <a:r>
              <a:rPr lang="en-US" b="1" i="0" dirty="0" err="1">
                <a:latin typeface="Calibri"/>
                <a:ea typeface="Calibri"/>
                <a:cs typeface="Calibri"/>
                <a:sym typeface="Calibri"/>
              </a:rPr>
              <a:t>servizi</a:t>
            </a:r>
            <a:r>
              <a:rPr lang="en-US" b="1" i="0" dirty="0">
                <a:latin typeface="Calibri"/>
                <a:ea typeface="Calibri"/>
                <a:cs typeface="Calibri"/>
                <a:sym typeface="Calibri"/>
              </a:rPr>
              <a:t> </a:t>
            </a:r>
            <a:r>
              <a:rPr lang="en-US" b="1" i="0" dirty="0" err="1">
                <a:latin typeface="Calibri"/>
                <a:ea typeface="Calibri"/>
                <a:cs typeface="Calibri"/>
                <a:sym typeface="Calibri"/>
              </a:rPr>
              <a:t>ecosistemici</a:t>
            </a:r>
            <a:r>
              <a:rPr lang="en-US" b="1" i="0" dirty="0">
                <a:latin typeface="Calibri"/>
                <a:ea typeface="Calibri"/>
                <a:cs typeface="Calibri"/>
                <a:sym typeface="Calibri"/>
              </a:rPr>
              <a:t>:</a:t>
            </a:r>
            <a:endParaRPr b="0" i="0" dirty="0">
              <a:latin typeface="Calibri"/>
              <a:ea typeface="Calibri"/>
              <a:cs typeface="Calibri"/>
              <a:sym typeface="Calibri"/>
            </a:endParaRPr>
          </a:p>
          <a:p>
            <a:pPr marL="0" lvl="1" indent="0" algn="l" rtl="0">
              <a:lnSpc>
                <a:spcPct val="90000"/>
              </a:lnSpc>
              <a:spcBef>
                <a:spcPts val="500"/>
              </a:spcBef>
              <a:spcAft>
                <a:spcPts val="0"/>
              </a:spcAft>
              <a:buSzPts val="2000"/>
              <a:buNone/>
            </a:pPr>
            <a:r>
              <a:rPr lang="en-US" sz="2400" b="0" i="0" dirty="0">
                <a:solidFill>
                  <a:srgbClr val="000000"/>
                </a:solidFill>
                <a:latin typeface="Calibri"/>
                <a:ea typeface="Calibri"/>
                <a:cs typeface="Calibri"/>
                <a:sym typeface="Calibri"/>
              </a:rPr>
              <a:t>Il </a:t>
            </a:r>
            <a:r>
              <a:rPr lang="en-US" sz="2400" b="0" i="0" dirty="0" err="1">
                <a:solidFill>
                  <a:srgbClr val="000000"/>
                </a:solidFill>
                <a:latin typeface="Calibri"/>
                <a:ea typeface="Calibri"/>
                <a:cs typeface="Calibri"/>
                <a:sym typeface="Calibri"/>
              </a:rPr>
              <a:t>disturbo</a:t>
            </a:r>
            <a:r>
              <a:rPr lang="en-US" sz="2400" b="0" i="0" dirty="0">
                <a:solidFill>
                  <a:srgbClr val="000000"/>
                </a:solidFill>
                <a:latin typeface="Calibri"/>
                <a:ea typeface="Calibri"/>
                <a:cs typeface="Calibri"/>
                <a:sym typeface="Calibri"/>
              </a:rPr>
              <a:t> e la </a:t>
            </a:r>
            <a:r>
              <a:rPr lang="en-US" sz="2400" b="0" i="0" dirty="0" err="1">
                <a:solidFill>
                  <a:srgbClr val="000000"/>
                </a:solidFill>
                <a:latin typeface="Calibri"/>
                <a:ea typeface="Calibri"/>
                <a:cs typeface="Calibri"/>
                <a:sym typeface="Calibri"/>
              </a:rPr>
              <a:t>frammentazione</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mettono</a:t>
            </a:r>
            <a:r>
              <a:rPr lang="en-US" sz="2400" b="0" i="0" dirty="0">
                <a:solidFill>
                  <a:srgbClr val="000000"/>
                </a:solidFill>
                <a:latin typeface="Calibri"/>
                <a:ea typeface="Calibri"/>
                <a:cs typeface="Calibri"/>
                <a:sym typeface="Calibri"/>
              </a:rPr>
              <a:t> a </a:t>
            </a:r>
            <a:r>
              <a:rPr lang="en-US" sz="2400" b="0" i="0" dirty="0" err="1">
                <a:solidFill>
                  <a:srgbClr val="000000"/>
                </a:solidFill>
                <a:latin typeface="Calibri"/>
                <a:ea typeface="Calibri"/>
                <a:cs typeface="Calibri"/>
                <a:sym typeface="Calibri"/>
              </a:rPr>
              <a:t>rischio</a:t>
            </a:r>
            <a:r>
              <a:rPr lang="en-US" sz="2400" b="0" i="0" dirty="0">
                <a:solidFill>
                  <a:srgbClr val="000000"/>
                </a:solidFill>
                <a:latin typeface="Calibri"/>
                <a:ea typeface="Calibri"/>
                <a:cs typeface="Calibri"/>
                <a:sym typeface="Calibri"/>
              </a:rPr>
              <a:t> la </a:t>
            </a:r>
            <a:r>
              <a:rPr lang="en-US" sz="2400" b="0" i="0" dirty="0" err="1">
                <a:solidFill>
                  <a:srgbClr val="000000"/>
                </a:solidFill>
                <a:latin typeface="Calibri"/>
                <a:ea typeface="Calibri"/>
                <a:cs typeface="Calibri"/>
                <a:sym typeface="Calibri"/>
              </a:rPr>
              <a:t>fornitura</a:t>
            </a:r>
            <a:r>
              <a:rPr lang="en-US" sz="2400" b="0" i="0" dirty="0">
                <a:solidFill>
                  <a:srgbClr val="000000"/>
                </a:solidFill>
                <a:latin typeface="Calibri"/>
                <a:ea typeface="Calibri"/>
                <a:cs typeface="Calibri"/>
                <a:sym typeface="Calibri"/>
              </a:rPr>
              <a:t> di </a:t>
            </a:r>
            <a:r>
              <a:rPr lang="en-US" sz="2400" b="0" i="0" dirty="0" err="1">
                <a:solidFill>
                  <a:srgbClr val="000000"/>
                </a:solidFill>
                <a:latin typeface="Calibri"/>
                <a:ea typeface="Calibri"/>
                <a:cs typeface="Calibri"/>
                <a:sym typeface="Calibri"/>
              </a:rPr>
              <a:t>servizi</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ecosistemici</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cruciali</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Dall'impollinazione</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alla</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purificazione</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dell'acqua</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fino</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alla</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regolazione</a:t>
            </a:r>
            <a:r>
              <a:rPr lang="en-US" sz="2400" b="0" i="0" dirty="0">
                <a:solidFill>
                  <a:srgbClr val="000000"/>
                </a:solidFill>
                <a:latin typeface="Calibri"/>
                <a:ea typeface="Calibri"/>
                <a:cs typeface="Calibri"/>
                <a:sym typeface="Calibri"/>
              </a:rPr>
              <a:t> del </a:t>
            </a:r>
            <a:r>
              <a:rPr lang="en-US" sz="2400" b="0" i="0" dirty="0" err="1">
                <a:solidFill>
                  <a:srgbClr val="000000"/>
                </a:solidFill>
                <a:latin typeface="Calibri"/>
                <a:ea typeface="Calibri"/>
                <a:cs typeface="Calibri"/>
                <a:sym typeface="Calibri"/>
              </a:rPr>
              <a:t>clima</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queste</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interruzioni</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compromettono</a:t>
            </a:r>
            <a:r>
              <a:rPr lang="en-US" sz="2400" b="0" i="0" dirty="0">
                <a:solidFill>
                  <a:srgbClr val="000000"/>
                </a:solidFill>
                <a:latin typeface="Calibri"/>
                <a:ea typeface="Calibri"/>
                <a:cs typeface="Calibri"/>
                <a:sym typeface="Calibri"/>
              </a:rPr>
              <a:t> la </a:t>
            </a:r>
            <a:r>
              <a:rPr lang="en-US" sz="2400" b="0" i="0" dirty="0" err="1">
                <a:solidFill>
                  <a:srgbClr val="000000"/>
                </a:solidFill>
                <a:latin typeface="Calibri"/>
                <a:ea typeface="Calibri"/>
                <a:cs typeface="Calibri"/>
                <a:sym typeface="Calibri"/>
              </a:rPr>
              <a:t>capacità</a:t>
            </a:r>
            <a:r>
              <a:rPr lang="en-US" sz="2400" b="0" i="0" dirty="0">
                <a:solidFill>
                  <a:srgbClr val="000000"/>
                </a:solidFill>
                <a:latin typeface="Calibri"/>
                <a:ea typeface="Calibri"/>
                <a:cs typeface="Calibri"/>
                <a:sym typeface="Calibri"/>
              </a:rPr>
              <a:t> del </a:t>
            </a:r>
            <a:r>
              <a:rPr lang="en-US" sz="2400" b="0" i="0" dirty="0" err="1">
                <a:solidFill>
                  <a:srgbClr val="000000"/>
                </a:solidFill>
                <a:latin typeface="Calibri"/>
                <a:ea typeface="Calibri"/>
                <a:cs typeface="Calibri"/>
                <a:sym typeface="Calibri"/>
              </a:rPr>
              <a:t>paesaggio</a:t>
            </a:r>
            <a:r>
              <a:rPr lang="en-US" sz="2400" b="0" i="0" dirty="0">
                <a:solidFill>
                  <a:srgbClr val="000000"/>
                </a:solidFill>
                <a:latin typeface="Calibri"/>
                <a:ea typeface="Calibri"/>
                <a:cs typeface="Calibri"/>
                <a:sym typeface="Calibri"/>
              </a:rPr>
              <a:t> di </a:t>
            </a:r>
            <a:r>
              <a:rPr lang="en-US" sz="2400" b="0" i="0" dirty="0" err="1">
                <a:solidFill>
                  <a:srgbClr val="000000"/>
                </a:solidFill>
                <a:latin typeface="Calibri"/>
                <a:ea typeface="Calibri"/>
                <a:cs typeface="Calibri"/>
                <a:sym typeface="Calibri"/>
              </a:rPr>
              <a:t>fornire</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servizi</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essenziali</a:t>
            </a:r>
            <a:r>
              <a:rPr lang="en-US" sz="2400" b="0" i="0" dirty="0">
                <a:solidFill>
                  <a:srgbClr val="000000"/>
                </a:solidFill>
                <a:latin typeface="Calibri"/>
                <a:ea typeface="Calibri"/>
                <a:cs typeface="Calibri"/>
                <a:sym typeface="Calibri"/>
              </a:rPr>
              <a:t> a </a:t>
            </a:r>
            <a:r>
              <a:rPr lang="en-US" sz="2400" b="0" i="0" dirty="0" err="1">
                <a:solidFill>
                  <a:srgbClr val="000000"/>
                </a:solidFill>
                <a:latin typeface="Calibri"/>
                <a:ea typeface="Calibri"/>
                <a:cs typeface="Calibri"/>
                <a:sym typeface="Calibri"/>
              </a:rPr>
              <a:t>sostegno</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della</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sostenibilità</a:t>
            </a:r>
            <a:r>
              <a:rPr lang="en-US" sz="2400" b="0" i="0" dirty="0">
                <a:solidFill>
                  <a:srgbClr val="000000"/>
                </a:solidFill>
                <a:latin typeface="Calibri"/>
                <a:ea typeface="Calibri"/>
                <a:cs typeface="Calibri"/>
                <a:sym typeface="Calibri"/>
              </a:rPr>
              <a:t> </a:t>
            </a:r>
            <a:r>
              <a:rPr lang="en-US" sz="2400" b="0" i="0" dirty="0" err="1">
                <a:solidFill>
                  <a:srgbClr val="000000"/>
                </a:solidFill>
                <a:latin typeface="Calibri"/>
                <a:ea typeface="Calibri"/>
                <a:cs typeface="Calibri"/>
                <a:sym typeface="Calibri"/>
              </a:rPr>
              <a:t>agricola</a:t>
            </a:r>
            <a:r>
              <a:rPr lang="en-US" sz="2400" b="0" i="0" dirty="0">
                <a:solidFill>
                  <a:srgbClr val="000000"/>
                </a:solidFill>
                <a:latin typeface="Calibri"/>
                <a:ea typeface="Calibri"/>
                <a:cs typeface="Calibri"/>
                <a:sym typeface="Calibri"/>
              </a:rPr>
              <a:t> e </a:t>
            </a:r>
            <a:r>
              <a:rPr lang="en-US" sz="2400" b="0" i="0" dirty="0" err="1">
                <a:solidFill>
                  <a:srgbClr val="000000"/>
                </a:solidFill>
                <a:latin typeface="Calibri"/>
                <a:ea typeface="Calibri"/>
                <a:cs typeface="Calibri"/>
                <a:sym typeface="Calibri"/>
              </a:rPr>
              <a:t>ambientale</a:t>
            </a:r>
            <a:r>
              <a:rPr lang="en-US" sz="2400" b="0" i="0" dirty="0">
                <a:solidFill>
                  <a:srgbClr val="000000"/>
                </a:solidFill>
                <a:latin typeface="Calibri"/>
                <a:ea typeface="Calibri"/>
                <a:cs typeface="Calibri"/>
                <a:sym typeface="Calibri"/>
              </a:rPr>
              <a:t>.</a:t>
            </a:r>
            <a:endParaRPr sz="2400" b="0" i="0" dirty="0">
              <a:solidFill>
                <a:srgbClr val="000000"/>
              </a:solidFill>
              <a:latin typeface="Calibri"/>
              <a:ea typeface="Calibri"/>
              <a:cs typeface="Calibri"/>
              <a:sym typeface="Calibri"/>
            </a:endParaRPr>
          </a:p>
          <a:p>
            <a:pPr marL="230400" lvl="0" indent="0" algn="l" rtl="0">
              <a:lnSpc>
                <a:spcPct val="90000"/>
              </a:lnSpc>
              <a:spcBef>
                <a:spcPts val="500"/>
              </a:spcBef>
              <a:spcAft>
                <a:spcPts val="0"/>
              </a:spcAft>
              <a:buSzPts val="2400"/>
              <a:buNone/>
            </a:pPr>
            <a:endParaRPr dirty="0"/>
          </a:p>
          <a:p>
            <a:pPr marL="230400" lvl="0" indent="0" algn="l" rtl="0">
              <a:lnSpc>
                <a:spcPct val="90000"/>
              </a:lnSpc>
              <a:spcBef>
                <a:spcPts val="500"/>
              </a:spcBef>
              <a:spcAft>
                <a:spcPts val="0"/>
              </a:spcAft>
              <a:buSzPts val="2400"/>
              <a:buNone/>
            </a:pPr>
            <a:endParaRPr dirty="0"/>
          </a:p>
          <a:p>
            <a:pPr marL="230400" lvl="0" indent="0" algn="l" rtl="0">
              <a:lnSpc>
                <a:spcPct val="90000"/>
              </a:lnSpc>
              <a:spcBef>
                <a:spcPts val="500"/>
              </a:spcBef>
              <a:spcAft>
                <a:spcPts val="0"/>
              </a:spcAft>
              <a:buSzPts val="2400"/>
              <a:buNone/>
            </a:pPr>
            <a:endParaRPr dirty="0"/>
          </a:p>
          <a:p>
            <a:pPr marL="230400" lvl="0" indent="0" algn="l" rtl="0">
              <a:lnSpc>
                <a:spcPct val="90000"/>
              </a:lnSpc>
              <a:spcBef>
                <a:spcPts val="500"/>
              </a:spcBef>
              <a:spcAft>
                <a:spcPts val="0"/>
              </a:spcAft>
              <a:buSzPts val="2400"/>
              <a:buNone/>
            </a:pPr>
            <a:endParaRPr dirty="0"/>
          </a:p>
          <a:p>
            <a:pPr marL="230400" lvl="0" indent="0" algn="l" rtl="0">
              <a:lnSpc>
                <a:spcPct val="90000"/>
              </a:lnSpc>
              <a:spcBef>
                <a:spcPts val="500"/>
              </a:spcBef>
              <a:spcAft>
                <a:spcPts val="0"/>
              </a:spcAft>
              <a:buSzPts val="2400"/>
              <a:buNone/>
            </a:pPr>
            <a:endParaRPr dirty="0"/>
          </a:p>
          <a:p>
            <a:pPr marL="230400" lvl="0" indent="0" algn="l" rtl="0">
              <a:lnSpc>
                <a:spcPct val="90000"/>
              </a:lnSpc>
              <a:spcBef>
                <a:spcPts val="500"/>
              </a:spcBef>
              <a:spcAft>
                <a:spcPts val="0"/>
              </a:spcAft>
              <a:buSzPts val="2400"/>
              <a:buNone/>
            </a:pPr>
            <a:endParaRPr dirty="0"/>
          </a:p>
          <a:p>
            <a:pPr marL="230400" lvl="0" indent="0" algn="l" rtl="0">
              <a:lnSpc>
                <a:spcPct val="90000"/>
              </a:lnSpc>
              <a:spcBef>
                <a:spcPts val="500"/>
              </a:spcBef>
              <a:spcAft>
                <a:spcPts val="0"/>
              </a:spcAft>
              <a:buSzPts val="2400"/>
              <a:buNone/>
            </a:pPr>
            <a:endParaRPr dirty="0"/>
          </a:p>
          <a:p>
            <a:pPr marL="230400" lvl="0" indent="-228600" algn="l" rtl="0">
              <a:lnSpc>
                <a:spcPct val="90000"/>
              </a:lnSpc>
              <a:spcBef>
                <a:spcPts val="0"/>
              </a:spcBef>
              <a:spcAft>
                <a:spcPts val="0"/>
              </a:spcAft>
              <a:buSzPts val="2400"/>
              <a:buNone/>
            </a:pPr>
            <a:endParaRPr dirty="0"/>
          </a:p>
          <a:p>
            <a:pPr marL="230400" lvl="0" indent="0" algn="r" rtl="0">
              <a:lnSpc>
                <a:spcPct val="90000"/>
              </a:lnSpc>
              <a:spcBef>
                <a:spcPts val="0"/>
              </a:spcBef>
              <a:spcAft>
                <a:spcPts val="0"/>
              </a:spcAft>
              <a:buClr>
                <a:srgbClr val="000000"/>
              </a:buClr>
              <a:buSzPts val="2400"/>
              <a:buFont typeface="Arial"/>
              <a:buNone/>
            </a:pPr>
            <a:r>
              <a:rPr lang="en-US" sz="1700" b="1" u="sng" dirty="0">
                <a:solidFill>
                  <a:srgbClr val="8DC641"/>
                </a:solidFill>
                <a:hlinkClick r:id="rId3">
                  <a:extLst>
                    <a:ext uri="{A12FA001-AC4F-418D-AE19-62706E023703}">
                      <ahyp:hlinkClr xmlns:ahyp="http://schemas.microsoft.com/office/drawing/2018/hyperlinkcolor" val="tx"/>
                    </a:ext>
                  </a:extLst>
                </a:hlinkClick>
              </a:rPr>
              <a:t>Fonte</a:t>
            </a:r>
            <a:endParaRPr b="1" dirty="0">
              <a:solidFill>
                <a:srgbClr val="8DC641"/>
              </a:solidFill>
            </a:endParaRPr>
          </a:p>
        </p:txBody>
      </p:sp>
      <p:sp>
        <p:nvSpPr>
          <p:cNvPr id="486" name="Google Shape;486;g2cd75f9cfb2_0_2"/>
          <p:cNvSpPr txBox="1">
            <a:spLocks noGrp="1"/>
          </p:cNvSpPr>
          <p:nvPr>
            <p:ph type="body" idx="2"/>
          </p:nvPr>
        </p:nvSpPr>
        <p:spPr>
          <a:xfrm>
            <a:off x="489535" y="256124"/>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en-US" sz="3600" b="1" dirty="0">
                <a:latin typeface="Calibri"/>
                <a:ea typeface="Calibri"/>
                <a:cs typeface="Calibri"/>
                <a:sym typeface="Calibri"/>
              </a:rPr>
              <a:t> </a:t>
            </a:r>
            <a:r>
              <a:rPr lang="en-US" sz="3600" b="1" dirty="0" err="1">
                <a:latin typeface="Calibri"/>
                <a:ea typeface="Calibri"/>
                <a:cs typeface="Calibri"/>
                <a:sym typeface="Calibri"/>
              </a:rPr>
              <a:t>Disturbo</a:t>
            </a:r>
            <a:r>
              <a:rPr lang="en-US" sz="3600" b="1" dirty="0">
                <a:latin typeface="Calibri"/>
                <a:ea typeface="Calibri"/>
                <a:cs typeface="Calibri"/>
                <a:sym typeface="Calibri"/>
              </a:rPr>
              <a:t> e </a:t>
            </a:r>
            <a:r>
              <a:rPr lang="en-US" sz="3600" b="1" dirty="0" err="1">
                <a:latin typeface="Calibri"/>
                <a:ea typeface="Calibri"/>
                <a:cs typeface="Calibri"/>
                <a:sym typeface="Calibri"/>
              </a:rPr>
              <a:t>frammentazione</a:t>
            </a:r>
            <a:endParaRPr dirty="0">
              <a:latin typeface="Calibri"/>
              <a:ea typeface="Calibri"/>
              <a:cs typeface="Calibri"/>
              <a:sym typeface="Calibri"/>
            </a:endParaRPr>
          </a:p>
        </p:txBody>
      </p:sp>
      <p:grpSp>
        <p:nvGrpSpPr>
          <p:cNvPr id="487" name="Google Shape;487;g2cd75f9cfb2_0_2"/>
          <p:cNvGrpSpPr/>
          <p:nvPr/>
        </p:nvGrpSpPr>
        <p:grpSpPr>
          <a:xfrm rot="3730713">
            <a:off x="11041444" y="-42775"/>
            <a:ext cx="949899" cy="1163507"/>
            <a:chOff x="7602444" y="4967675"/>
            <a:chExt cx="483620" cy="592374"/>
          </a:xfrm>
        </p:grpSpPr>
        <p:grpSp>
          <p:nvGrpSpPr>
            <p:cNvPr id="488" name="Google Shape;488;g2cd75f9cfb2_0_2"/>
            <p:cNvGrpSpPr/>
            <p:nvPr/>
          </p:nvGrpSpPr>
          <p:grpSpPr>
            <a:xfrm>
              <a:off x="7618661" y="4967675"/>
              <a:ext cx="467403" cy="507609"/>
              <a:chOff x="2251964" y="3590497"/>
              <a:chExt cx="467403" cy="507609"/>
            </a:xfrm>
          </p:grpSpPr>
          <p:sp>
            <p:nvSpPr>
              <p:cNvPr id="489" name="Google Shape;489;g2cd75f9cfb2_0_2"/>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75f9cfb2_0_2"/>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1" name="Google Shape;491;g2cd75f9cfb2_0_2"/>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2" name="Google Shape;492;g2cd75f9cfb2_0_2"/>
            <p:cNvGrpSpPr/>
            <p:nvPr/>
          </p:nvGrpSpPr>
          <p:grpSpPr>
            <a:xfrm>
              <a:off x="7602444" y="4993761"/>
              <a:ext cx="421973" cy="566288"/>
              <a:chOff x="2235747" y="3616583"/>
              <a:chExt cx="421973" cy="566288"/>
            </a:xfrm>
          </p:grpSpPr>
          <p:sp>
            <p:nvSpPr>
              <p:cNvPr id="493" name="Google Shape;493;g2cd75f9cfb2_0_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4" name="Google Shape;494;g2cd75f9cfb2_0_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495" name="Google Shape;495;g2cd75f9cfb2_0_2"/>
          <p:cNvPicPr preferRelativeResize="0"/>
          <p:nvPr/>
        </p:nvPicPr>
        <p:blipFill rotWithShape="1">
          <a:blip r:embed="rId4">
            <a:alphaModFix/>
          </a:blip>
          <a:srcRect/>
          <a:stretch/>
        </p:blipFill>
        <p:spPr>
          <a:xfrm>
            <a:off x="2905125" y="2835201"/>
            <a:ext cx="5622301" cy="3364825"/>
          </a:xfrm>
          <a:prstGeom prst="rect">
            <a:avLst/>
          </a:prstGeom>
          <a:noFill/>
          <a:ln>
            <a:noFill/>
          </a:ln>
        </p:spPr>
      </p:pic>
      <p:sp>
        <p:nvSpPr>
          <p:cNvPr id="496" name="Google Shape;496;g2cd75f9cfb2_0_2"/>
          <p:cNvSpPr txBox="1"/>
          <p:nvPr/>
        </p:nvSpPr>
        <p:spPr>
          <a:xfrm>
            <a:off x="3381375" y="5686565"/>
            <a:ext cx="1962150" cy="230832"/>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0" i="0" u="none" strike="noStrike" cap="none">
                <a:solidFill>
                  <a:srgbClr val="000000"/>
                </a:solidFill>
                <a:latin typeface="Calibri"/>
                <a:ea typeface="Calibri"/>
                <a:cs typeface="Calibri"/>
                <a:sym typeface="Calibri"/>
              </a:rPr>
              <a:t>Habitat interno con specie interne</a:t>
            </a:r>
            <a:endParaRPr/>
          </a:p>
        </p:txBody>
      </p:sp>
      <p:sp>
        <p:nvSpPr>
          <p:cNvPr id="497" name="Google Shape;497;g2cd75f9cfb2_0_2"/>
          <p:cNvSpPr txBox="1"/>
          <p:nvPr/>
        </p:nvSpPr>
        <p:spPr>
          <a:xfrm>
            <a:off x="3381374" y="5969194"/>
            <a:ext cx="2200275" cy="230832"/>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0" i="0" u="none" strike="noStrike" cap="none" dirty="0">
                <a:solidFill>
                  <a:srgbClr val="000000"/>
                </a:solidFill>
                <a:latin typeface="Calibri"/>
                <a:ea typeface="Calibri"/>
                <a:cs typeface="Calibri"/>
                <a:sym typeface="Calibri"/>
              </a:rPr>
              <a:t>Habitat di </a:t>
            </a:r>
            <a:r>
              <a:rPr lang="en-US" sz="900" b="0" i="0" u="none" strike="noStrike" cap="none" dirty="0" err="1">
                <a:solidFill>
                  <a:srgbClr val="000000"/>
                </a:solidFill>
                <a:latin typeface="Calibri"/>
                <a:ea typeface="Calibri"/>
                <a:cs typeface="Calibri"/>
                <a:sym typeface="Calibri"/>
              </a:rPr>
              <a:t>margine</a:t>
            </a:r>
            <a:r>
              <a:rPr lang="en-US" sz="900" b="0" i="0" u="none" strike="noStrike" cap="none" dirty="0">
                <a:solidFill>
                  <a:srgbClr val="000000"/>
                </a:solidFill>
                <a:latin typeface="Calibri"/>
                <a:ea typeface="Calibri"/>
                <a:cs typeface="Calibri"/>
                <a:sym typeface="Calibri"/>
              </a:rPr>
              <a:t> con specie di </a:t>
            </a:r>
            <a:r>
              <a:rPr lang="en-US" sz="900" b="0" i="0" u="none" strike="noStrike" cap="none" dirty="0" err="1">
                <a:solidFill>
                  <a:srgbClr val="000000"/>
                </a:solidFill>
                <a:latin typeface="Calibri"/>
                <a:ea typeface="Calibri"/>
                <a:cs typeface="Calibri"/>
                <a:sym typeface="Calibri"/>
              </a:rPr>
              <a:t>margine</a:t>
            </a:r>
            <a:endParaRPr dirty="0"/>
          </a:p>
        </p:txBody>
      </p:sp>
      <p:sp>
        <p:nvSpPr>
          <p:cNvPr id="498" name="Google Shape;498;g2cd75f9cfb2_0_2"/>
          <p:cNvSpPr txBox="1"/>
          <p:nvPr/>
        </p:nvSpPr>
        <p:spPr>
          <a:xfrm>
            <a:off x="6095931" y="5943295"/>
            <a:ext cx="3076644" cy="230832"/>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0" i="0" u="none" strike="noStrike" cap="none" dirty="0" err="1">
                <a:solidFill>
                  <a:srgbClr val="FF0000"/>
                </a:solidFill>
                <a:latin typeface="Calibri"/>
                <a:ea typeface="Calibri"/>
                <a:cs typeface="Calibri"/>
                <a:sym typeface="Calibri"/>
              </a:rPr>
              <a:t>Aumento</a:t>
            </a:r>
            <a:r>
              <a:rPr lang="en-US" sz="900" b="0" i="0" u="none" strike="noStrike" cap="none" dirty="0">
                <a:solidFill>
                  <a:srgbClr val="FF0000"/>
                </a:solidFill>
                <a:latin typeface="Calibri"/>
                <a:ea typeface="Calibri"/>
                <a:cs typeface="Calibri"/>
                <a:sym typeface="Calibri"/>
              </a:rPr>
              <a:t> </a:t>
            </a:r>
            <a:r>
              <a:rPr lang="en-US" sz="900" b="0" i="0" u="none" strike="noStrike" cap="none" dirty="0" err="1">
                <a:solidFill>
                  <a:srgbClr val="FF0000"/>
                </a:solidFill>
                <a:latin typeface="Calibri"/>
                <a:ea typeface="Calibri"/>
                <a:cs typeface="Calibri"/>
                <a:sym typeface="Calibri"/>
              </a:rPr>
              <a:t>degli</a:t>
            </a:r>
            <a:r>
              <a:rPr lang="en-US" sz="900" b="0" i="0" u="none" strike="noStrike" cap="none" dirty="0">
                <a:solidFill>
                  <a:srgbClr val="FF0000"/>
                </a:solidFill>
                <a:latin typeface="Calibri"/>
                <a:ea typeface="Calibri"/>
                <a:cs typeface="Calibri"/>
                <a:sym typeface="Calibri"/>
              </a:rPr>
              <a:t> </a:t>
            </a:r>
            <a:r>
              <a:rPr lang="en-US" sz="900" b="0" i="0" u="none" strike="noStrike" cap="none" dirty="0">
                <a:solidFill>
                  <a:srgbClr val="000000"/>
                </a:solidFill>
                <a:latin typeface="Calibri"/>
                <a:ea typeface="Calibri"/>
                <a:cs typeface="Calibri"/>
                <a:sym typeface="Calibri"/>
              </a:rPr>
              <a:t>habitat di </a:t>
            </a:r>
            <a:r>
              <a:rPr lang="en-US" sz="900" b="0" i="0" u="none" strike="noStrike" cap="none" dirty="0" err="1">
                <a:solidFill>
                  <a:srgbClr val="000000"/>
                </a:solidFill>
                <a:latin typeface="Calibri"/>
                <a:ea typeface="Calibri"/>
                <a:cs typeface="Calibri"/>
                <a:sym typeface="Calibri"/>
              </a:rPr>
              <a:t>margine</a:t>
            </a:r>
            <a:r>
              <a:rPr lang="en-US" sz="900" b="0" i="0" u="none" strike="noStrike" cap="none" dirty="0">
                <a:solidFill>
                  <a:srgbClr val="000000"/>
                </a:solidFill>
                <a:latin typeface="Calibri"/>
                <a:ea typeface="Calibri"/>
                <a:cs typeface="Calibri"/>
                <a:sym typeface="Calibri"/>
              </a:rPr>
              <a:t> e </a:t>
            </a:r>
            <a:r>
              <a:rPr lang="en-US" sz="900" b="0" i="0" u="none" strike="noStrike" cap="none" dirty="0" err="1">
                <a:solidFill>
                  <a:srgbClr val="000000"/>
                </a:solidFill>
                <a:latin typeface="Calibri"/>
                <a:ea typeface="Calibri"/>
                <a:cs typeface="Calibri"/>
                <a:sym typeface="Calibri"/>
              </a:rPr>
              <a:t>delle</a:t>
            </a:r>
            <a:r>
              <a:rPr lang="en-US" sz="900" b="0" i="0" u="none" strike="noStrike" cap="none" dirty="0">
                <a:solidFill>
                  <a:srgbClr val="000000"/>
                </a:solidFill>
                <a:latin typeface="Calibri"/>
                <a:ea typeface="Calibri"/>
                <a:cs typeface="Calibri"/>
                <a:sym typeface="Calibri"/>
              </a:rPr>
              <a:t> specie di </a:t>
            </a:r>
            <a:r>
              <a:rPr lang="en-US" sz="900" b="0" i="0" u="none" strike="noStrike" cap="none" dirty="0" err="1">
                <a:solidFill>
                  <a:srgbClr val="000000"/>
                </a:solidFill>
                <a:latin typeface="Calibri"/>
                <a:ea typeface="Calibri"/>
                <a:cs typeface="Calibri"/>
                <a:sym typeface="Calibri"/>
              </a:rPr>
              <a:t>margine</a:t>
            </a:r>
            <a:endParaRPr dirty="0"/>
          </a:p>
        </p:txBody>
      </p:sp>
      <p:sp>
        <p:nvSpPr>
          <p:cNvPr id="499" name="Google Shape;499;g2cd75f9cfb2_0_2"/>
          <p:cNvSpPr txBox="1"/>
          <p:nvPr/>
        </p:nvSpPr>
        <p:spPr>
          <a:xfrm>
            <a:off x="6079501" y="5686565"/>
            <a:ext cx="2759699" cy="230832"/>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0" i="0" u="none" strike="noStrike" cap="none" dirty="0" err="1">
                <a:solidFill>
                  <a:srgbClr val="FF0000"/>
                </a:solidFill>
                <a:latin typeface="Calibri"/>
                <a:ea typeface="Calibri"/>
                <a:cs typeface="Calibri"/>
                <a:sym typeface="Calibri"/>
              </a:rPr>
              <a:t>Diminuzione</a:t>
            </a:r>
            <a:r>
              <a:rPr lang="en-US" sz="900" b="0" i="0" u="none" strike="noStrike" cap="none" dirty="0">
                <a:solidFill>
                  <a:srgbClr val="FF0000"/>
                </a:solidFill>
                <a:latin typeface="Calibri"/>
                <a:ea typeface="Calibri"/>
                <a:cs typeface="Calibri"/>
                <a:sym typeface="Calibri"/>
              </a:rPr>
              <a:t> </a:t>
            </a:r>
            <a:r>
              <a:rPr lang="en-US" sz="900" b="0" i="0" u="none" strike="noStrike" cap="none" dirty="0" err="1">
                <a:solidFill>
                  <a:srgbClr val="FF0000"/>
                </a:solidFill>
                <a:latin typeface="Calibri"/>
                <a:ea typeface="Calibri"/>
                <a:cs typeface="Calibri"/>
                <a:sym typeface="Calibri"/>
              </a:rPr>
              <a:t>dell'</a:t>
            </a:r>
            <a:r>
              <a:rPr lang="en-US" sz="900" b="0" i="0" u="none" strike="noStrike" cap="none" dirty="0" err="1">
                <a:solidFill>
                  <a:srgbClr val="000000"/>
                </a:solidFill>
                <a:latin typeface="Calibri"/>
                <a:ea typeface="Calibri"/>
                <a:cs typeface="Calibri"/>
                <a:sym typeface="Calibri"/>
              </a:rPr>
              <a:t>habitat</a:t>
            </a:r>
            <a:r>
              <a:rPr lang="en-US" sz="900" b="0" i="0" u="none" strike="noStrike" cap="none" dirty="0">
                <a:solidFill>
                  <a:srgbClr val="000000"/>
                </a:solidFill>
                <a:latin typeface="Calibri"/>
                <a:ea typeface="Calibri"/>
                <a:cs typeface="Calibri"/>
                <a:sym typeface="Calibri"/>
              </a:rPr>
              <a:t> </a:t>
            </a:r>
            <a:r>
              <a:rPr lang="en-US" sz="900" b="0" i="0" u="none" strike="noStrike" cap="none" dirty="0" err="1">
                <a:solidFill>
                  <a:srgbClr val="000000"/>
                </a:solidFill>
                <a:latin typeface="Calibri"/>
                <a:ea typeface="Calibri"/>
                <a:cs typeface="Calibri"/>
                <a:sym typeface="Calibri"/>
              </a:rPr>
              <a:t>interno</a:t>
            </a:r>
            <a:r>
              <a:rPr lang="en-US" sz="900" b="0" i="0" u="none" strike="noStrike" cap="none" dirty="0">
                <a:solidFill>
                  <a:srgbClr val="000000"/>
                </a:solidFill>
                <a:latin typeface="Calibri"/>
                <a:ea typeface="Calibri"/>
                <a:cs typeface="Calibri"/>
                <a:sym typeface="Calibri"/>
              </a:rPr>
              <a:t> e </a:t>
            </a:r>
            <a:r>
              <a:rPr lang="en-US" sz="900" b="0" i="0" u="none" strike="noStrike" cap="none" dirty="0" err="1">
                <a:solidFill>
                  <a:srgbClr val="000000"/>
                </a:solidFill>
                <a:latin typeface="Calibri"/>
                <a:ea typeface="Calibri"/>
                <a:cs typeface="Calibri"/>
                <a:sym typeface="Calibri"/>
              </a:rPr>
              <a:t>delle</a:t>
            </a:r>
            <a:r>
              <a:rPr lang="en-US" sz="900" b="0" i="0" u="none" strike="noStrike" cap="none" dirty="0">
                <a:solidFill>
                  <a:srgbClr val="000000"/>
                </a:solidFill>
                <a:latin typeface="Calibri"/>
                <a:ea typeface="Calibri"/>
                <a:cs typeface="Calibri"/>
                <a:sym typeface="Calibri"/>
              </a:rPr>
              <a:t> specie interne</a:t>
            </a: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sp>
        <p:nvSpPr>
          <p:cNvPr id="505" name="Google Shape;505;p58"/>
          <p:cNvSpPr txBox="1">
            <a:spLocks noGrp="1"/>
          </p:cNvSpPr>
          <p:nvPr>
            <p:ph type="body" idx="1"/>
          </p:nvPr>
        </p:nvSpPr>
        <p:spPr>
          <a:xfrm>
            <a:off x="6186233" y="2405575"/>
            <a:ext cx="5672832" cy="3002088"/>
          </a:xfrm>
          <a:prstGeom prst="rect">
            <a:avLst/>
          </a:prstGeom>
          <a:noFill/>
          <a:ln>
            <a:noFill/>
          </a:ln>
        </p:spPr>
        <p:txBody>
          <a:bodyPr spcFirstLastPara="1" wrap="square" lIns="91425" tIns="45700" rIns="91425" bIns="45700" anchor="t" anchorCtr="0">
            <a:normAutofit/>
          </a:bodyPr>
          <a:lstStyle/>
          <a:p>
            <a:pPr marL="457200" lvl="0" indent="-228600" algn="l" rtl="0">
              <a:lnSpc>
                <a:spcPct val="107000"/>
              </a:lnSpc>
              <a:spcBef>
                <a:spcPts val="1000"/>
              </a:spcBef>
              <a:spcAft>
                <a:spcPts val="800"/>
              </a:spcAft>
              <a:buSzPts val="4800"/>
              <a:buNone/>
            </a:pPr>
            <a:r>
              <a:rPr lang="en-US" sz="4800" b="1">
                <a:latin typeface="Calibri"/>
                <a:ea typeface="Calibri"/>
                <a:cs typeface="Calibri"/>
                <a:sym typeface="Calibri"/>
              </a:rPr>
              <a:t>Consigli pratici</a:t>
            </a:r>
            <a:endParaRPr sz="3200">
              <a:latin typeface="Calibri"/>
              <a:ea typeface="Calibri"/>
              <a:cs typeface="Calibri"/>
              <a:sym typeface="Calibri"/>
            </a:endParaRPr>
          </a:p>
        </p:txBody>
      </p:sp>
      <p:sp>
        <p:nvSpPr>
          <p:cNvPr id="506" name="Google Shape;506;p58"/>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06</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511" name="Google Shape;511;p10"/>
          <p:cNvSpPr txBox="1">
            <a:spLocks noGrp="1"/>
          </p:cNvSpPr>
          <p:nvPr>
            <p:ph type="body" idx="1"/>
          </p:nvPr>
        </p:nvSpPr>
        <p:spPr>
          <a:xfrm>
            <a:off x="745957" y="1171024"/>
            <a:ext cx="5945700" cy="4189800"/>
          </a:xfrm>
          <a:prstGeom prst="rect">
            <a:avLst/>
          </a:prstGeom>
          <a:noFill/>
          <a:ln>
            <a:noFill/>
          </a:ln>
        </p:spPr>
        <p:txBody>
          <a:bodyPr spcFirstLastPara="1" wrap="square" lIns="91425" tIns="45700" rIns="91425" bIns="45700" anchor="t" anchorCtr="0">
            <a:noAutofit/>
          </a:bodyPr>
          <a:lstStyle/>
          <a:p>
            <a:pPr marL="457200" lvl="0" indent="-228600" algn="l" rtl="0">
              <a:spcBef>
                <a:spcPts val="600"/>
              </a:spcBef>
              <a:spcAft>
                <a:spcPts val="0"/>
              </a:spcAft>
              <a:buSzPts val="2400"/>
              <a:buNone/>
            </a:pPr>
            <a:r>
              <a:rPr lang="en-US" i="0" dirty="0">
                <a:latin typeface="Calibri"/>
                <a:ea typeface="Calibri"/>
                <a:cs typeface="Calibri"/>
                <a:sym typeface="Calibri"/>
              </a:rPr>
              <a:t>1. </a:t>
            </a:r>
            <a:r>
              <a:rPr lang="en-US" i="0" dirty="0" err="1">
                <a:latin typeface="Calibri"/>
                <a:ea typeface="Calibri"/>
                <a:cs typeface="Calibri"/>
                <a:sym typeface="Calibri"/>
              </a:rPr>
              <a:t>Attuazione</a:t>
            </a:r>
            <a:r>
              <a:rPr lang="en-US" i="0" dirty="0">
                <a:latin typeface="Calibri"/>
                <a:ea typeface="Calibri"/>
                <a:cs typeface="Calibri"/>
                <a:sym typeface="Calibri"/>
              </a:rPr>
              <a:t> </a:t>
            </a:r>
            <a:r>
              <a:rPr lang="en-US" i="0" dirty="0" err="1">
                <a:latin typeface="Calibri"/>
                <a:ea typeface="Calibri"/>
                <a:cs typeface="Calibri"/>
                <a:sym typeface="Calibri"/>
              </a:rPr>
              <a:t>della</a:t>
            </a:r>
            <a:r>
              <a:rPr lang="en-US" i="0" dirty="0">
                <a:latin typeface="Calibri"/>
                <a:ea typeface="Calibri"/>
                <a:cs typeface="Calibri"/>
                <a:sym typeface="Calibri"/>
              </a:rPr>
              <a:t> </a:t>
            </a:r>
            <a:r>
              <a:rPr lang="en-US" i="0" dirty="0" err="1">
                <a:latin typeface="Calibri"/>
                <a:ea typeface="Calibri"/>
                <a:cs typeface="Calibri"/>
                <a:sym typeface="Calibri"/>
              </a:rPr>
              <a:t>lavorazione</a:t>
            </a:r>
            <a:r>
              <a:rPr lang="en-US" i="0" dirty="0">
                <a:latin typeface="Calibri"/>
                <a:ea typeface="Calibri"/>
                <a:cs typeface="Calibri"/>
                <a:sym typeface="Calibri"/>
              </a:rPr>
              <a:t> </a:t>
            </a:r>
            <a:r>
              <a:rPr lang="en-US" i="0" dirty="0" err="1">
                <a:latin typeface="Calibri"/>
                <a:ea typeface="Calibri"/>
                <a:cs typeface="Calibri"/>
                <a:sym typeface="Calibri"/>
              </a:rPr>
              <a:t>conservativa</a:t>
            </a:r>
            <a:r>
              <a:rPr lang="en-US" i="0" dirty="0">
                <a:latin typeface="Calibri"/>
                <a:ea typeface="Calibri"/>
                <a:cs typeface="Calibri"/>
                <a:sym typeface="Calibri"/>
              </a:rPr>
              <a:t> del </a:t>
            </a:r>
            <a:r>
              <a:rPr lang="en-US" i="0" dirty="0" err="1">
                <a:latin typeface="Calibri"/>
                <a:ea typeface="Calibri"/>
                <a:cs typeface="Calibri"/>
                <a:sym typeface="Calibri"/>
              </a:rPr>
              <a:t>terreno</a:t>
            </a:r>
            <a:endParaRPr i="0" dirty="0">
              <a:latin typeface="Calibri"/>
              <a:ea typeface="Calibri"/>
              <a:cs typeface="Calibri"/>
              <a:sym typeface="Calibri"/>
            </a:endParaRPr>
          </a:p>
          <a:p>
            <a:pPr marL="457200" lvl="0" indent="-228600" algn="l" rtl="0">
              <a:spcBef>
                <a:spcPts val="600"/>
              </a:spcBef>
              <a:spcAft>
                <a:spcPts val="0"/>
              </a:spcAft>
              <a:buSzPts val="2400"/>
              <a:buNone/>
            </a:pPr>
            <a:r>
              <a:rPr lang="en-US" i="0" dirty="0">
                <a:latin typeface="Calibri"/>
                <a:ea typeface="Calibri"/>
                <a:cs typeface="Calibri"/>
                <a:sym typeface="Calibri"/>
              </a:rPr>
              <a:t>2. </a:t>
            </a:r>
            <a:r>
              <a:rPr lang="en-US" i="0" dirty="0" err="1">
                <a:latin typeface="Calibri"/>
                <a:ea typeface="Calibri"/>
                <a:cs typeface="Calibri"/>
                <a:sym typeface="Calibri"/>
              </a:rPr>
              <a:t>Diversificare</a:t>
            </a:r>
            <a:r>
              <a:rPr lang="en-US" i="0" dirty="0">
                <a:latin typeface="Calibri"/>
                <a:ea typeface="Calibri"/>
                <a:cs typeface="Calibri"/>
                <a:sym typeface="Calibri"/>
              </a:rPr>
              <a:t> la </a:t>
            </a:r>
            <a:r>
              <a:rPr lang="en-US" i="0" dirty="0" err="1">
                <a:latin typeface="Calibri"/>
                <a:ea typeface="Calibri"/>
                <a:cs typeface="Calibri"/>
                <a:sym typeface="Calibri"/>
              </a:rPr>
              <a:t>rotazione</a:t>
            </a:r>
            <a:r>
              <a:rPr lang="en-US" i="0" dirty="0">
                <a:latin typeface="Calibri"/>
                <a:ea typeface="Calibri"/>
                <a:cs typeface="Calibri"/>
                <a:sym typeface="Calibri"/>
              </a:rPr>
              <a:t> </a:t>
            </a:r>
            <a:r>
              <a:rPr lang="en-US" i="0" dirty="0" err="1">
                <a:latin typeface="Calibri"/>
                <a:ea typeface="Calibri"/>
                <a:cs typeface="Calibri"/>
                <a:sym typeface="Calibri"/>
              </a:rPr>
              <a:t>delle</a:t>
            </a:r>
            <a:r>
              <a:rPr lang="en-US" i="0" dirty="0">
                <a:latin typeface="Calibri"/>
                <a:ea typeface="Calibri"/>
                <a:cs typeface="Calibri"/>
                <a:sym typeface="Calibri"/>
              </a:rPr>
              <a:t> </a:t>
            </a:r>
            <a:r>
              <a:rPr lang="en-US" i="0" dirty="0" err="1">
                <a:latin typeface="Calibri"/>
                <a:ea typeface="Calibri"/>
                <a:cs typeface="Calibri"/>
                <a:sym typeface="Calibri"/>
              </a:rPr>
              <a:t>colture</a:t>
            </a:r>
            <a:endParaRPr dirty="0">
              <a:latin typeface="Calibri"/>
              <a:ea typeface="Calibri"/>
              <a:cs typeface="Calibri"/>
              <a:sym typeface="Calibri"/>
            </a:endParaRPr>
          </a:p>
          <a:p>
            <a:pPr marL="457200" lvl="0" indent="-228600" algn="l" rtl="0">
              <a:spcBef>
                <a:spcPts val="600"/>
              </a:spcBef>
              <a:spcAft>
                <a:spcPts val="0"/>
              </a:spcAft>
              <a:buSzPts val="2400"/>
              <a:buNone/>
            </a:pPr>
            <a:r>
              <a:rPr lang="en-US" i="0" dirty="0">
                <a:latin typeface="Calibri"/>
                <a:ea typeface="Calibri"/>
                <a:cs typeface="Calibri"/>
                <a:sym typeface="Calibri"/>
              </a:rPr>
              <a:t>3. </a:t>
            </a:r>
            <a:r>
              <a:rPr lang="en-US" i="0" dirty="0" err="1">
                <a:latin typeface="Calibri"/>
                <a:ea typeface="Calibri"/>
                <a:cs typeface="Calibri"/>
                <a:sym typeface="Calibri"/>
              </a:rPr>
              <a:t>Integrazione</a:t>
            </a:r>
            <a:r>
              <a:rPr lang="en-US" i="0" dirty="0">
                <a:latin typeface="Calibri"/>
                <a:ea typeface="Calibri"/>
                <a:cs typeface="Calibri"/>
                <a:sym typeface="Calibri"/>
              </a:rPr>
              <a:t> </a:t>
            </a:r>
            <a:r>
              <a:rPr lang="en-US" i="0" dirty="0" err="1">
                <a:latin typeface="Calibri"/>
                <a:ea typeface="Calibri"/>
                <a:cs typeface="Calibri"/>
                <a:sym typeface="Calibri"/>
              </a:rPr>
              <a:t>delle</a:t>
            </a:r>
            <a:r>
              <a:rPr lang="en-US" i="0" dirty="0">
                <a:latin typeface="Calibri"/>
                <a:ea typeface="Calibri"/>
                <a:cs typeface="Calibri"/>
                <a:sym typeface="Calibri"/>
              </a:rPr>
              <a:t> </a:t>
            </a:r>
            <a:r>
              <a:rPr lang="en-US" i="0" dirty="0" err="1">
                <a:latin typeface="Calibri"/>
                <a:ea typeface="Calibri"/>
                <a:cs typeface="Calibri"/>
                <a:sym typeface="Calibri"/>
              </a:rPr>
              <a:t>pratiche</a:t>
            </a:r>
            <a:r>
              <a:rPr lang="en-US" i="0" dirty="0">
                <a:latin typeface="Calibri"/>
                <a:ea typeface="Calibri"/>
                <a:cs typeface="Calibri"/>
                <a:sym typeface="Calibri"/>
              </a:rPr>
              <a:t> </a:t>
            </a:r>
            <a:r>
              <a:rPr lang="en-US" i="0" dirty="0" err="1">
                <a:latin typeface="Calibri"/>
                <a:ea typeface="Calibri"/>
                <a:cs typeface="Calibri"/>
                <a:sym typeface="Calibri"/>
              </a:rPr>
              <a:t>agroforestali</a:t>
            </a:r>
            <a:endParaRPr i="0" dirty="0">
              <a:latin typeface="Calibri"/>
              <a:ea typeface="Calibri"/>
              <a:cs typeface="Calibri"/>
              <a:sym typeface="Calibri"/>
            </a:endParaRPr>
          </a:p>
          <a:p>
            <a:pPr marL="457200" lvl="0" indent="-228600" algn="l" rtl="0">
              <a:spcBef>
                <a:spcPts val="600"/>
              </a:spcBef>
              <a:spcAft>
                <a:spcPts val="0"/>
              </a:spcAft>
              <a:buSzPts val="2400"/>
              <a:buNone/>
            </a:pPr>
            <a:r>
              <a:rPr lang="en-US" i="0" dirty="0">
                <a:latin typeface="Calibri"/>
                <a:ea typeface="Calibri"/>
                <a:cs typeface="Calibri"/>
                <a:sym typeface="Calibri"/>
              </a:rPr>
              <a:t>4. </a:t>
            </a:r>
            <a:r>
              <a:rPr lang="en-US" i="0" dirty="0" err="1">
                <a:latin typeface="Calibri"/>
                <a:ea typeface="Calibri"/>
                <a:cs typeface="Calibri"/>
                <a:sym typeface="Calibri"/>
              </a:rPr>
              <a:t>Tecniche</a:t>
            </a:r>
            <a:r>
              <a:rPr lang="en-US" i="0" dirty="0">
                <a:latin typeface="Calibri"/>
                <a:ea typeface="Calibri"/>
                <a:cs typeface="Calibri"/>
                <a:sym typeface="Calibri"/>
              </a:rPr>
              <a:t> di </a:t>
            </a:r>
            <a:r>
              <a:rPr lang="en-US" i="0" dirty="0" err="1">
                <a:latin typeface="Calibri"/>
                <a:ea typeface="Calibri"/>
                <a:cs typeface="Calibri"/>
                <a:sym typeface="Calibri"/>
              </a:rPr>
              <a:t>conservazione</a:t>
            </a:r>
            <a:r>
              <a:rPr lang="en-US" i="0" dirty="0">
                <a:latin typeface="Calibri"/>
                <a:ea typeface="Calibri"/>
                <a:cs typeface="Calibri"/>
                <a:sym typeface="Calibri"/>
              </a:rPr>
              <a:t> </a:t>
            </a:r>
            <a:r>
              <a:rPr lang="en-US" i="0" dirty="0" err="1">
                <a:latin typeface="Calibri"/>
                <a:ea typeface="Calibri"/>
                <a:cs typeface="Calibri"/>
                <a:sym typeface="Calibri"/>
              </a:rPr>
              <a:t>dell'acqua</a:t>
            </a:r>
            <a:endParaRPr dirty="0">
              <a:latin typeface="Calibri"/>
              <a:ea typeface="Calibri"/>
              <a:cs typeface="Calibri"/>
              <a:sym typeface="Calibri"/>
            </a:endParaRPr>
          </a:p>
          <a:p>
            <a:pPr marL="457200" lvl="0" indent="-228600" algn="l" rtl="0">
              <a:spcBef>
                <a:spcPts val="600"/>
              </a:spcBef>
              <a:spcAft>
                <a:spcPts val="0"/>
              </a:spcAft>
              <a:buSzPts val="2400"/>
              <a:buNone/>
            </a:pPr>
            <a:r>
              <a:rPr lang="en-US" i="0" dirty="0">
                <a:latin typeface="Calibri"/>
                <a:ea typeface="Calibri"/>
                <a:cs typeface="Calibri"/>
                <a:sym typeface="Calibri"/>
              </a:rPr>
              <a:t>5. </a:t>
            </a:r>
            <a:r>
              <a:rPr lang="en-US" i="0" dirty="0" err="1">
                <a:latin typeface="Calibri"/>
                <a:ea typeface="Calibri"/>
                <a:cs typeface="Calibri"/>
                <a:sym typeface="Calibri"/>
              </a:rPr>
              <a:t>Strategie</a:t>
            </a:r>
            <a:r>
              <a:rPr lang="en-US" i="0" dirty="0">
                <a:latin typeface="Calibri"/>
                <a:ea typeface="Calibri"/>
                <a:cs typeface="Calibri"/>
                <a:sym typeface="Calibri"/>
              </a:rPr>
              <a:t> di cover cropping</a:t>
            </a:r>
            <a:endParaRPr i="0" dirty="0">
              <a:latin typeface="Calibri"/>
              <a:ea typeface="Calibri"/>
              <a:cs typeface="Calibri"/>
              <a:sym typeface="Calibri"/>
            </a:endParaRPr>
          </a:p>
          <a:p>
            <a:pPr marL="457200" lvl="0" indent="-228600" algn="l" rtl="0">
              <a:spcBef>
                <a:spcPts val="600"/>
              </a:spcBef>
              <a:spcAft>
                <a:spcPts val="0"/>
              </a:spcAft>
              <a:buSzPts val="2400"/>
              <a:buNone/>
            </a:pPr>
            <a:r>
              <a:rPr lang="en-US" i="0" dirty="0">
                <a:latin typeface="Calibri"/>
                <a:ea typeface="Calibri"/>
                <a:cs typeface="Calibri"/>
                <a:sym typeface="Calibri"/>
              </a:rPr>
              <a:t>6. </a:t>
            </a:r>
            <a:r>
              <a:rPr lang="en-US" i="0" dirty="0" err="1">
                <a:latin typeface="Calibri"/>
                <a:ea typeface="Calibri"/>
                <a:cs typeface="Calibri"/>
                <a:sym typeface="Calibri"/>
              </a:rPr>
              <a:t>Tecnologie</a:t>
            </a:r>
            <a:r>
              <a:rPr lang="en-US" i="0" dirty="0">
                <a:latin typeface="Calibri"/>
                <a:ea typeface="Calibri"/>
                <a:cs typeface="Calibri"/>
                <a:sym typeface="Calibri"/>
              </a:rPr>
              <a:t> per </a:t>
            </a:r>
            <a:r>
              <a:rPr lang="en-US" i="0" dirty="0" err="1">
                <a:latin typeface="Calibri"/>
                <a:ea typeface="Calibri"/>
                <a:cs typeface="Calibri"/>
                <a:sym typeface="Calibri"/>
              </a:rPr>
              <a:t>l'agricoltura</a:t>
            </a:r>
            <a:r>
              <a:rPr lang="en-US" i="0" dirty="0">
                <a:latin typeface="Calibri"/>
                <a:ea typeface="Calibri"/>
                <a:cs typeface="Calibri"/>
                <a:sym typeface="Calibri"/>
              </a:rPr>
              <a:t> di </a:t>
            </a:r>
            <a:r>
              <a:rPr lang="en-US" i="0" dirty="0" err="1">
                <a:latin typeface="Calibri"/>
                <a:ea typeface="Calibri"/>
                <a:cs typeface="Calibri"/>
                <a:sym typeface="Calibri"/>
              </a:rPr>
              <a:t>precisione</a:t>
            </a:r>
            <a:endParaRPr dirty="0">
              <a:latin typeface="Calibri"/>
              <a:ea typeface="Calibri"/>
              <a:cs typeface="Calibri"/>
              <a:sym typeface="Calibri"/>
            </a:endParaRPr>
          </a:p>
          <a:p>
            <a:pPr marL="457200" lvl="0" indent="-228600" algn="l" rtl="0">
              <a:spcBef>
                <a:spcPts val="600"/>
              </a:spcBef>
              <a:spcAft>
                <a:spcPts val="0"/>
              </a:spcAft>
              <a:buSzPts val="2400"/>
              <a:buNone/>
            </a:pPr>
            <a:r>
              <a:rPr lang="en-US" i="0" dirty="0">
                <a:latin typeface="Calibri"/>
                <a:ea typeface="Calibri"/>
                <a:cs typeface="Calibri"/>
                <a:sym typeface="Calibri"/>
              </a:rPr>
              <a:t>7. </a:t>
            </a:r>
            <a:r>
              <a:rPr lang="en-US" i="0" dirty="0" err="1">
                <a:latin typeface="Calibri"/>
                <a:ea typeface="Calibri"/>
                <a:cs typeface="Calibri"/>
                <a:sym typeface="Calibri"/>
              </a:rPr>
              <a:t>Gestione</a:t>
            </a:r>
            <a:r>
              <a:rPr lang="en-US" i="0" dirty="0">
                <a:latin typeface="Calibri"/>
                <a:ea typeface="Calibri"/>
                <a:cs typeface="Calibri"/>
                <a:sym typeface="Calibri"/>
              </a:rPr>
              <a:t> </a:t>
            </a:r>
            <a:r>
              <a:rPr lang="en-US" i="0" dirty="0" err="1">
                <a:latin typeface="Calibri"/>
                <a:ea typeface="Calibri"/>
                <a:cs typeface="Calibri"/>
                <a:sym typeface="Calibri"/>
              </a:rPr>
              <a:t>integrata</a:t>
            </a:r>
            <a:r>
              <a:rPr lang="en-US" i="0" dirty="0">
                <a:latin typeface="Calibri"/>
                <a:ea typeface="Calibri"/>
                <a:cs typeface="Calibri"/>
                <a:sym typeface="Calibri"/>
              </a:rPr>
              <a:t> </a:t>
            </a:r>
            <a:r>
              <a:rPr lang="en-US" i="0" dirty="0" err="1">
                <a:latin typeface="Calibri"/>
                <a:ea typeface="Calibri"/>
                <a:cs typeface="Calibri"/>
                <a:sym typeface="Calibri"/>
              </a:rPr>
              <a:t>dei</a:t>
            </a:r>
            <a:r>
              <a:rPr lang="en-US" i="0" dirty="0">
                <a:latin typeface="Calibri"/>
                <a:ea typeface="Calibri"/>
                <a:cs typeface="Calibri"/>
                <a:sym typeface="Calibri"/>
              </a:rPr>
              <a:t> </a:t>
            </a:r>
            <a:r>
              <a:rPr lang="en-US" i="0" dirty="0" err="1">
                <a:latin typeface="Calibri"/>
                <a:ea typeface="Calibri"/>
                <a:cs typeface="Calibri"/>
                <a:sym typeface="Calibri"/>
              </a:rPr>
              <a:t>parassiti</a:t>
            </a:r>
            <a:endParaRPr dirty="0"/>
          </a:p>
          <a:p>
            <a:pPr marL="457200" lvl="0" indent="-228600" algn="l" rtl="0">
              <a:spcBef>
                <a:spcPts val="600"/>
              </a:spcBef>
              <a:spcAft>
                <a:spcPts val="0"/>
              </a:spcAft>
              <a:buSzPts val="2400"/>
              <a:buNone/>
            </a:pPr>
            <a:r>
              <a:rPr lang="en-US" i="0" dirty="0">
                <a:latin typeface="Calibri"/>
                <a:ea typeface="Calibri"/>
                <a:cs typeface="Calibri"/>
                <a:sym typeface="Calibri"/>
              </a:rPr>
              <a:t>8. </a:t>
            </a:r>
            <a:r>
              <a:rPr lang="en-US" i="0" dirty="0" err="1">
                <a:latin typeface="Calibri"/>
                <a:ea typeface="Calibri"/>
                <a:cs typeface="Calibri"/>
                <a:sym typeface="Calibri"/>
              </a:rPr>
              <a:t>Promuovere</a:t>
            </a:r>
            <a:r>
              <a:rPr lang="en-US" i="0" dirty="0">
                <a:latin typeface="Calibri"/>
                <a:ea typeface="Calibri"/>
                <a:cs typeface="Calibri"/>
                <a:sym typeface="Calibri"/>
              </a:rPr>
              <a:t> la </a:t>
            </a:r>
            <a:r>
              <a:rPr lang="en-US" i="0" dirty="0" err="1">
                <a:latin typeface="Calibri"/>
                <a:ea typeface="Calibri"/>
                <a:cs typeface="Calibri"/>
                <a:sym typeface="Calibri"/>
              </a:rPr>
              <a:t>rotazione</a:t>
            </a:r>
            <a:r>
              <a:rPr lang="en-US" i="0" dirty="0">
                <a:latin typeface="Calibri"/>
                <a:ea typeface="Calibri"/>
                <a:cs typeface="Calibri"/>
                <a:sym typeface="Calibri"/>
              </a:rPr>
              <a:t> del </a:t>
            </a:r>
            <a:r>
              <a:rPr lang="en-US" i="0" dirty="0" err="1">
                <a:latin typeface="Calibri"/>
                <a:ea typeface="Calibri"/>
                <a:cs typeface="Calibri"/>
                <a:sym typeface="Calibri"/>
              </a:rPr>
              <a:t>bestiame</a:t>
            </a:r>
            <a:endParaRPr i="0" dirty="0">
              <a:latin typeface="Calibri"/>
              <a:ea typeface="Calibri"/>
              <a:cs typeface="Calibri"/>
              <a:sym typeface="Calibri"/>
            </a:endParaRPr>
          </a:p>
          <a:p>
            <a:pPr marL="457200" lvl="0" indent="-228600" algn="l" rtl="0">
              <a:spcBef>
                <a:spcPts val="600"/>
              </a:spcBef>
              <a:spcAft>
                <a:spcPts val="0"/>
              </a:spcAft>
              <a:buSzPts val="2400"/>
              <a:buNone/>
            </a:pPr>
            <a:r>
              <a:rPr lang="en-US" i="0" dirty="0">
                <a:latin typeface="Calibri"/>
                <a:ea typeface="Calibri"/>
                <a:cs typeface="Calibri"/>
                <a:sym typeface="Calibri"/>
              </a:rPr>
              <a:t>9. </a:t>
            </a:r>
            <a:r>
              <a:rPr lang="en-US" i="0" dirty="0" err="1">
                <a:latin typeface="Calibri"/>
                <a:ea typeface="Calibri"/>
                <a:cs typeface="Calibri"/>
                <a:sym typeface="Calibri"/>
              </a:rPr>
              <a:t>Adozione</a:t>
            </a:r>
            <a:r>
              <a:rPr lang="en-US" i="0" dirty="0">
                <a:latin typeface="Calibri"/>
                <a:ea typeface="Calibri"/>
                <a:cs typeface="Calibri"/>
                <a:sym typeface="Calibri"/>
              </a:rPr>
              <a:t> di </a:t>
            </a:r>
            <a:r>
              <a:rPr lang="en-US" i="0" dirty="0" err="1">
                <a:latin typeface="Calibri"/>
                <a:ea typeface="Calibri"/>
                <a:cs typeface="Calibri"/>
                <a:sym typeface="Calibri"/>
              </a:rPr>
              <a:t>varietà</a:t>
            </a:r>
            <a:r>
              <a:rPr lang="en-US" i="0" dirty="0">
                <a:latin typeface="Calibri"/>
                <a:ea typeface="Calibri"/>
                <a:cs typeface="Calibri"/>
                <a:sym typeface="Calibri"/>
              </a:rPr>
              <a:t> di </a:t>
            </a:r>
            <a:r>
              <a:rPr lang="en-US" i="0" dirty="0" err="1">
                <a:latin typeface="Calibri"/>
                <a:ea typeface="Calibri"/>
                <a:cs typeface="Calibri"/>
                <a:sym typeface="Calibri"/>
              </a:rPr>
              <a:t>colture</a:t>
            </a:r>
            <a:r>
              <a:rPr lang="en-US" i="0" dirty="0">
                <a:latin typeface="Calibri"/>
                <a:ea typeface="Calibri"/>
                <a:cs typeface="Calibri"/>
                <a:sym typeface="Calibri"/>
              </a:rPr>
              <a:t> </a:t>
            </a:r>
            <a:r>
              <a:rPr lang="en-US" i="0" dirty="0" err="1">
                <a:latin typeface="Calibri"/>
                <a:ea typeface="Calibri"/>
                <a:cs typeface="Calibri"/>
                <a:sym typeface="Calibri"/>
              </a:rPr>
              <a:t>intelligenti</a:t>
            </a:r>
            <a:r>
              <a:rPr lang="en-US" i="0" dirty="0">
                <a:latin typeface="Calibri"/>
                <a:ea typeface="Calibri"/>
                <a:cs typeface="Calibri"/>
                <a:sym typeface="Calibri"/>
              </a:rPr>
              <a:t> dal punto di vista </a:t>
            </a:r>
            <a:r>
              <a:rPr lang="en-US" i="0" dirty="0" err="1">
                <a:latin typeface="Calibri"/>
                <a:ea typeface="Calibri"/>
                <a:cs typeface="Calibri"/>
                <a:sym typeface="Calibri"/>
              </a:rPr>
              <a:t>climatico</a:t>
            </a:r>
            <a:br>
              <a:rPr lang="en-US" i="0" dirty="0">
                <a:latin typeface="Arial"/>
                <a:ea typeface="Arial"/>
                <a:cs typeface="Arial"/>
                <a:sym typeface="Arial"/>
              </a:rPr>
            </a:br>
            <a:endParaRPr dirty="0"/>
          </a:p>
        </p:txBody>
      </p:sp>
      <p:sp>
        <p:nvSpPr>
          <p:cNvPr id="512" name="Google Shape;512;p10"/>
          <p:cNvSpPr txBox="1">
            <a:spLocks noGrp="1"/>
          </p:cNvSpPr>
          <p:nvPr>
            <p:ph type="body" idx="2"/>
          </p:nvPr>
        </p:nvSpPr>
        <p:spPr>
          <a:xfrm>
            <a:off x="745957" y="582533"/>
            <a:ext cx="3659700" cy="530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3600"/>
              <a:buNone/>
            </a:pPr>
            <a:r>
              <a:rPr lang="en-US" b="1" dirty="0" err="1"/>
              <a:t>Consigli</a:t>
            </a:r>
            <a:r>
              <a:rPr lang="en-US" b="1" dirty="0"/>
              <a:t> </a:t>
            </a:r>
            <a:r>
              <a:rPr lang="en-US" b="1" dirty="0" err="1"/>
              <a:t>pratici</a:t>
            </a:r>
            <a:endParaRPr b="1" dirty="0"/>
          </a:p>
          <a:p>
            <a:pPr marL="0" lvl="0" indent="0" algn="l" rtl="0">
              <a:lnSpc>
                <a:spcPct val="90000"/>
              </a:lnSpc>
              <a:spcBef>
                <a:spcPts val="1000"/>
              </a:spcBef>
              <a:spcAft>
                <a:spcPts val="0"/>
              </a:spcAft>
              <a:buClr>
                <a:srgbClr val="000000"/>
              </a:buClr>
              <a:buSzPts val="3600"/>
              <a:buNone/>
            </a:pPr>
            <a:endParaRPr b="1" dirty="0"/>
          </a:p>
        </p:txBody>
      </p:sp>
      <p:pic>
        <p:nvPicPr>
          <p:cNvPr id="513" name="Google Shape;513;p10"/>
          <p:cNvPicPr preferRelativeResize="0">
            <a:picLocks noGrp="1"/>
          </p:cNvPicPr>
          <p:nvPr>
            <p:ph type="pic" idx="3"/>
          </p:nvPr>
        </p:nvPicPr>
        <p:blipFill rotWithShape="1">
          <a:blip r:embed="rId3">
            <a:alphaModFix/>
          </a:blip>
          <a:srcRect/>
          <a:stretch/>
        </p:blipFill>
        <p:spPr>
          <a:xfrm>
            <a:off x="7061200" y="1420553"/>
            <a:ext cx="5130800" cy="3913188"/>
          </a:xfrm>
          <a:prstGeom prst="rect">
            <a:avLst/>
          </a:prstGeom>
          <a:solidFill>
            <a:srgbClr val="D8D8D8"/>
          </a:solid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8" name="Google Shape;518;p59"/>
          <p:cNvSpPr txBox="1">
            <a:spLocks noGrp="1"/>
          </p:cNvSpPr>
          <p:nvPr>
            <p:ph type="body" idx="1"/>
          </p:nvPr>
        </p:nvSpPr>
        <p:spPr>
          <a:xfrm>
            <a:off x="450353" y="1244418"/>
            <a:ext cx="11004252" cy="4369164"/>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1000"/>
              </a:spcBef>
              <a:spcAft>
                <a:spcPts val="0"/>
              </a:spcAft>
              <a:buSzPts val="2400"/>
              <a:buNone/>
            </a:pPr>
            <a:r>
              <a:rPr lang="en-US" b="1" i="0">
                <a:latin typeface="Calibri"/>
                <a:ea typeface="Calibri"/>
                <a:cs typeface="Calibri"/>
                <a:sym typeface="Calibri"/>
              </a:rPr>
              <a:t>Attuare la lavorazione conservativa del terreno: </a:t>
            </a:r>
            <a:r>
              <a:rPr lang="en-US" b="0" i="0">
                <a:latin typeface="Calibri"/>
                <a:ea typeface="Calibri"/>
                <a:cs typeface="Calibri"/>
                <a:sym typeface="Calibri"/>
              </a:rPr>
              <a:t>Adottare pratiche di lavorazione conservativa del suolo per ridurne la perturbazione e migliorarne la struttura. Questo approccio riduce al minimo l'erosione, trattiene l'umidità del suolo e ne promuove la salute a lungo termine, contribuendo a un'agricoltura sostenibile e resiliente.</a:t>
            </a:r>
            <a:endParaRPr/>
          </a:p>
          <a:p>
            <a:pPr marL="228600" lvl="0" indent="0" algn="l" rtl="0">
              <a:lnSpc>
                <a:spcPct val="90000"/>
              </a:lnSpc>
              <a:spcBef>
                <a:spcPts val="1000"/>
              </a:spcBef>
              <a:spcAft>
                <a:spcPts val="0"/>
              </a:spcAft>
              <a:buSzPts val="2400"/>
              <a:buNone/>
            </a:pPr>
            <a:r>
              <a:rPr lang="en-US" b="1" i="0">
                <a:latin typeface="Calibri"/>
                <a:ea typeface="Calibri"/>
                <a:cs typeface="Calibri"/>
                <a:sym typeface="Calibri"/>
              </a:rPr>
              <a:t>Diversificare la rotazione delle colture: </a:t>
            </a:r>
            <a:r>
              <a:rPr lang="en-US" b="0" i="0">
                <a:latin typeface="Calibri"/>
                <a:ea typeface="Calibri"/>
                <a:cs typeface="Calibri"/>
                <a:sym typeface="Calibri"/>
              </a:rPr>
              <a:t>Abbracciare rotazioni colturali diversificate per migliorare la biodiversità, interrompere i cicli dei parassiti e ottimizzare l'uso dei nutrienti. La rotazione delle colture promuove la fertilità del suolo, riduce il rischio di malattie e favorisce un sistema agricolo più equilibrato e sostenibile.</a:t>
            </a:r>
            <a:endParaRPr/>
          </a:p>
          <a:p>
            <a:pPr marL="228600" lvl="0" indent="0" algn="l" rtl="0">
              <a:lnSpc>
                <a:spcPct val="90000"/>
              </a:lnSpc>
              <a:spcBef>
                <a:spcPts val="1000"/>
              </a:spcBef>
              <a:spcAft>
                <a:spcPts val="0"/>
              </a:spcAft>
              <a:buSzPts val="2400"/>
              <a:buNone/>
            </a:pPr>
            <a:r>
              <a:rPr lang="en-US" b="1" i="0">
                <a:latin typeface="Calibri"/>
                <a:ea typeface="Calibri"/>
                <a:cs typeface="Calibri"/>
                <a:sym typeface="Calibri"/>
              </a:rPr>
              <a:t>Integrare le pratiche agroforestali: </a:t>
            </a:r>
            <a:r>
              <a:rPr lang="en-US" b="0" i="0">
                <a:latin typeface="Calibri"/>
                <a:ea typeface="Calibri"/>
                <a:cs typeface="Calibri"/>
                <a:sym typeface="Calibri"/>
              </a:rPr>
              <a:t>Integrare le pratiche agroforestali piantando alberi nell'azienda agricola. Questo non solo aumenta la diversità del paesaggio, ma fornisce anche ulteriori benefici, come il miglioramento del microclima, il sequestro del carbonio e un potenziale reddito supplementare attraverso i prodotti agroforestali. </a:t>
            </a:r>
            <a:endParaRPr/>
          </a:p>
        </p:txBody>
      </p:sp>
      <p:sp>
        <p:nvSpPr>
          <p:cNvPr id="519" name="Google Shape;519;p59"/>
          <p:cNvSpPr txBox="1">
            <a:spLocks noGrp="1"/>
          </p:cNvSpPr>
          <p:nvPr>
            <p:ph type="body" idx="2"/>
          </p:nvPr>
        </p:nvSpPr>
        <p:spPr>
          <a:xfrm>
            <a:off x="569917" y="305264"/>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en-US" sz="3600" b="1">
                <a:latin typeface="Calibri"/>
                <a:ea typeface="Calibri"/>
                <a:cs typeface="Calibri"/>
                <a:sym typeface="Calibri"/>
              </a:rPr>
              <a:t> Consigli pratici</a:t>
            </a:r>
            <a:endParaRPr>
              <a:latin typeface="Calibri"/>
              <a:ea typeface="Calibri"/>
              <a:cs typeface="Calibri"/>
              <a:sym typeface="Calibri"/>
            </a:endParaRPr>
          </a:p>
        </p:txBody>
      </p:sp>
      <p:grpSp>
        <p:nvGrpSpPr>
          <p:cNvPr id="520" name="Google Shape;520;p59"/>
          <p:cNvGrpSpPr/>
          <p:nvPr/>
        </p:nvGrpSpPr>
        <p:grpSpPr>
          <a:xfrm rot="3730759">
            <a:off x="10980893" y="109804"/>
            <a:ext cx="949887" cy="1163493"/>
            <a:chOff x="7602444" y="4967675"/>
            <a:chExt cx="483620" cy="592374"/>
          </a:xfrm>
        </p:grpSpPr>
        <p:grpSp>
          <p:nvGrpSpPr>
            <p:cNvPr id="521" name="Google Shape;521;p59"/>
            <p:cNvGrpSpPr/>
            <p:nvPr/>
          </p:nvGrpSpPr>
          <p:grpSpPr>
            <a:xfrm>
              <a:off x="7618661" y="4967675"/>
              <a:ext cx="467403" cy="507609"/>
              <a:chOff x="2251964" y="3590497"/>
              <a:chExt cx="467403" cy="507609"/>
            </a:xfrm>
          </p:grpSpPr>
          <p:sp>
            <p:nvSpPr>
              <p:cNvPr id="522" name="Google Shape;522;p59"/>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3" name="Google Shape;523;p59"/>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4" name="Google Shape;524;p59"/>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25" name="Google Shape;525;p59"/>
            <p:cNvGrpSpPr/>
            <p:nvPr/>
          </p:nvGrpSpPr>
          <p:grpSpPr>
            <a:xfrm>
              <a:off x="7602444" y="4993761"/>
              <a:ext cx="421973" cy="566288"/>
              <a:chOff x="2235747" y="3616583"/>
              <a:chExt cx="421973" cy="566288"/>
            </a:xfrm>
          </p:grpSpPr>
          <p:sp>
            <p:nvSpPr>
              <p:cNvPr id="526" name="Google Shape;526;p5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7" name="Google Shape;527;p5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sp>
        <p:nvSpPr>
          <p:cNvPr id="532" name="Google Shape;532;p60"/>
          <p:cNvSpPr txBox="1">
            <a:spLocks noGrp="1"/>
          </p:cNvSpPr>
          <p:nvPr>
            <p:ph type="body" idx="1"/>
          </p:nvPr>
        </p:nvSpPr>
        <p:spPr>
          <a:xfrm>
            <a:off x="571500" y="1046811"/>
            <a:ext cx="10761000" cy="5497500"/>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1000"/>
              </a:spcBef>
              <a:spcAft>
                <a:spcPts val="0"/>
              </a:spcAft>
              <a:buSzPts val="2400"/>
              <a:buNone/>
            </a:pPr>
            <a:r>
              <a:rPr lang="en-US" b="1" i="0">
                <a:latin typeface="Calibri"/>
                <a:ea typeface="Calibri"/>
                <a:cs typeface="Calibri"/>
                <a:sym typeface="Calibri"/>
              </a:rPr>
              <a:t>Tecniche di conservazione dell'acqua: </a:t>
            </a:r>
            <a:r>
              <a:rPr lang="en-US" b="0" i="0">
                <a:latin typeface="Calibri"/>
                <a:ea typeface="Calibri"/>
                <a:cs typeface="Calibri"/>
                <a:sym typeface="Calibri"/>
              </a:rPr>
              <a:t>Implementare le tecniche di conservazione dell'acqua, comprese le pratiche di irrigazione efficiente e il riciclaggio dell'acqua. La conservazione dell'acqua non solo affronta la scarsità di risorse, ma contribuisce anche a una produzione agricola sostenibile di fronte ai cambiamenti climatici.</a:t>
            </a:r>
            <a:endParaRPr b="0" i="0">
              <a:latin typeface="Calibri"/>
              <a:ea typeface="Calibri"/>
              <a:cs typeface="Calibri"/>
              <a:sym typeface="Calibri"/>
            </a:endParaRPr>
          </a:p>
          <a:p>
            <a:pPr marL="228600" lvl="0" indent="0" algn="l" rtl="0">
              <a:lnSpc>
                <a:spcPct val="90000"/>
              </a:lnSpc>
              <a:spcBef>
                <a:spcPts val="1000"/>
              </a:spcBef>
              <a:spcAft>
                <a:spcPts val="0"/>
              </a:spcAft>
              <a:buSzPts val="2400"/>
              <a:buNone/>
            </a:pPr>
            <a:endParaRPr/>
          </a:p>
          <a:p>
            <a:pPr marL="228600" lvl="0" indent="0" algn="l" rtl="0">
              <a:lnSpc>
                <a:spcPct val="90000"/>
              </a:lnSpc>
              <a:spcBef>
                <a:spcPts val="1000"/>
              </a:spcBef>
              <a:spcAft>
                <a:spcPts val="0"/>
              </a:spcAft>
              <a:buSzPts val="2400"/>
              <a:buNone/>
            </a:pPr>
            <a:endParaRPr/>
          </a:p>
          <a:p>
            <a:pPr marL="228600" lvl="0" indent="0" algn="l" rtl="0">
              <a:lnSpc>
                <a:spcPct val="90000"/>
              </a:lnSpc>
              <a:spcBef>
                <a:spcPts val="1000"/>
              </a:spcBef>
              <a:spcAft>
                <a:spcPts val="0"/>
              </a:spcAft>
              <a:buSzPts val="2400"/>
              <a:buNone/>
            </a:pPr>
            <a:endParaRPr b="0" i="0">
              <a:latin typeface="Calibri"/>
              <a:ea typeface="Calibri"/>
              <a:cs typeface="Calibri"/>
              <a:sym typeface="Calibri"/>
            </a:endParaRPr>
          </a:p>
          <a:p>
            <a:pPr marL="228600" lvl="0" indent="0" algn="l" rtl="0">
              <a:lnSpc>
                <a:spcPct val="90000"/>
              </a:lnSpc>
              <a:spcBef>
                <a:spcPts val="1000"/>
              </a:spcBef>
              <a:spcAft>
                <a:spcPts val="0"/>
              </a:spcAft>
              <a:buSzPts val="2400"/>
              <a:buNone/>
            </a:pPr>
            <a:endParaRPr sz="2000"/>
          </a:p>
          <a:p>
            <a:pPr marL="228600" lvl="0" indent="0" algn="l" rtl="0">
              <a:lnSpc>
                <a:spcPct val="90000"/>
              </a:lnSpc>
              <a:spcBef>
                <a:spcPts val="1000"/>
              </a:spcBef>
              <a:spcAft>
                <a:spcPts val="0"/>
              </a:spcAft>
              <a:buSzPts val="2400"/>
              <a:buNone/>
            </a:pPr>
            <a:endParaRPr sz="2000"/>
          </a:p>
          <a:p>
            <a:pPr marL="228600" lvl="0" indent="0" algn="l" rtl="0">
              <a:lnSpc>
                <a:spcPct val="90000"/>
              </a:lnSpc>
              <a:spcBef>
                <a:spcPts val="1000"/>
              </a:spcBef>
              <a:spcAft>
                <a:spcPts val="0"/>
              </a:spcAft>
              <a:buSzPts val="2400"/>
              <a:buNone/>
            </a:pPr>
            <a:endParaRPr sz="2000"/>
          </a:p>
          <a:p>
            <a:pPr marL="228600" lvl="0" indent="0" algn="l" rtl="0">
              <a:lnSpc>
                <a:spcPct val="90000"/>
              </a:lnSpc>
              <a:spcBef>
                <a:spcPts val="1000"/>
              </a:spcBef>
              <a:spcAft>
                <a:spcPts val="0"/>
              </a:spcAft>
              <a:buSzPts val="2400"/>
              <a:buNone/>
            </a:pPr>
            <a:endParaRPr sz="2000"/>
          </a:p>
          <a:p>
            <a:pPr marL="228600" lvl="0" indent="0" algn="l" rtl="0">
              <a:lnSpc>
                <a:spcPct val="90000"/>
              </a:lnSpc>
              <a:spcBef>
                <a:spcPts val="1000"/>
              </a:spcBef>
              <a:spcAft>
                <a:spcPts val="0"/>
              </a:spcAft>
              <a:buSzPts val="2400"/>
              <a:buNone/>
            </a:pPr>
            <a:endParaRPr sz="2000"/>
          </a:p>
          <a:p>
            <a:pPr marL="228600" lvl="0" indent="-228600" algn="r" rtl="0">
              <a:lnSpc>
                <a:spcPct val="90000"/>
              </a:lnSpc>
              <a:spcBef>
                <a:spcPts val="0"/>
              </a:spcBef>
              <a:spcAft>
                <a:spcPts val="0"/>
              </a:spcAft>
              <a:buSzPts val="2400"/>
              <a:buNone/>
            </a:pPr>
            <a:r>
              <a:rPr lang="en-US" sz="1700" b="1" u="sng">
                <a:solidFill>
                  <a:srgbClr val="8DC641"/>
                </a:solidFill>
                <a:hlinkClick r:id="rId3">
                  <a:extLst>
                    <a:ext uri="{A12FA001-AC4F-418D-AE19-62706E023703}">
                      <ahyp:hlinkClr xmlns:ahyp="http://schemas.microsoft.com/office/drawing/2018/hyperlinkcolor" val="tx"/>
                    </a:ext>
                  </a:extLst>
                </a:hlinkClick>
              </a:rPr>
              <a:t>Fonte</a:t>
            </a:r>
            <a:endParaRPr sz="2000" b="1">
              <a:solidFill>
                <a:srgbClr val="8DC641"/>
              </a:solidFill>
            </a:endParaRPr>
          </a:p>
        </p:txBody>
      </p:sp>
      <p:sp>
        <p:nvSpPr>
          <p:cNvPr id="533" name="Google Shape;533;p60"/>
          <p:cNvSpPr txBox="1">
            <a:spLocks noGrp="1"/>
          </p:cNvSpPr>
          <p:nvPr>
            <p:ph type="body" idx="2"/>
          </p:nvPr>
        </p:nvSpPr>
        <p:spPr>
          <a:xfrm>
            <a:off x="737395" y="343140"/>
            <a:ext cx="3309385" cy="792043"/>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en-US" sz="3600" b="1">
                <a:latin typeface="Calibri"/>
                <a:ea typeface="Calibri"/>
                <a:cs typeface="Calibri"/>
                <a:sym typeface="Calibri"/>
              </a:rPr>
              <a:t> Consigli pratici</a:t>
            </a:r>
            <a:endParaRPr>
              <a:latin typeface="Calibri"/>
              <a:ea typeface="Calibri"/>
              <a:cs typeface="Calibri"/>
              <a:sym typeface="Calibri"/>
            </a:endParaRPr>
          </a:p>
        </p:txBody>
      </p:sp>
      <p:grpSp>
        <p:nvGrpSpPr>
          <p:cNvPr id="534" name="Google Shape;534;p60"/>
          <p:cNvGrpSpPr/>
          <p:nvPr/>
        </p:nvGrpSpPr>
        <p:grpSpPr>
          <a:xfrm rot="3730759">
            <a:off x="10980893" y="109804"/>
            <a:ext cx="949887" cy="1163493"/>
            <a:chOff x="7602444" y="4967675"/>
            <a:chExt cx="483620" cy="592374"/>
          </a:xfrm>
        </p:grpSpPr>
        <p:grpSp>
          <p:nvGrpSpPr>
            <p:cNvPr id="535" name="Google Shape;535;p60"/>
            <p:cNvGrpSpPr/>
            <p:nvPr/>
          </p:nvGrpSpPr>
          <p:grpSpPr>
            <a:xfrm>
              <a:off x="7618661" y="4967675"/>
              <a:ext cx="467403" cy="507609"/>
              <a:chOff x="2251964" y="3590497"/>
              <a:chExt cx="467403" cy="507609"/>
            </a:xfrm>
          </p:grpSpPr>
          <p:sp>
            <p:nvSpPr>
              <p:cNvPr id="536" name="Google Shape;536;p60"/>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7" name="Google Shape;537;p60"/>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8" name="Google Shape;538;p60"/>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39" name="Google Shape;539;p60"/>
            <p:cNvGrpSpPr/>
            <p:nvPr/>
          </p:nvGrpSpPr>
          <p:grpSpPr>
            <a:xfrm>
              <a:off x="7602444" y="4993761"/>
              <a:ext cx="421973" cy="566288"/>
              <a:chOff x="2235747" y="3616583"/>
              <a:chExt cx="421973" cy="566288"/>
            </a:xfrm>
          </p:grpSpPr>
          <p:sp>
            <p:nvSpPr>
              <p:cNvPr id="540" name="Google Shape;540;p6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1" name="Google Shape;541;p6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542" name="Google Shape;542;p60"/>
          <p:cNvPicPr preferRelativeResize="0"/>
          <p:nvPr/>
        </p:nvPicPr>
        <p:blipFill rotWithShape="1">
          <a:blip r:embed="rId4">
            <a:alphaModFix/>
          </a:blip>
          <a:srcRect/>
          <a:stretch/>
        </p:blipFill>
        <p:spPr>
          <a:xfrm>
            <a:off x="1628175" y="2821326"/>
            <a:ext cx="2611250" cy="2777925"/>
          </a:xfrm>
          <a:prstGeom prst="rect">
            <a:avLst/>
          </a:prstGeom>
          <a:noFill/>
          <a:ln>
            <a:noFill/>
          </a:ln>
        </p:spPr>
      </p:pic>
      <p:pic>
        <p:nvPicPr>
          <p:cNvPr id="543" name="Google Shape;543;p60"/>
          <p:cNvPicPr preferRelativeResize="0"/>
          <p:nvPr/>
        </p:nvPicPr>
        <p:blipFill rotWithShape="1">
          <a:blip r:embed="rId5">
            <a:alphaModFix/>
          </a:blip>
          <a:srcRect/>
          <a:stretch/>
        </p:blipFill>
        <p:spPr>
          <a:xfrm>
            <a:off x="6274800" y="3092849"/>
            <a:ext cx="5057700" cy="223487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sp>
        <p:nvSpPr>
          <p:cNvPr id="548" name="Google Shape;548;g2cd75f9cfb2_0_18"/>
          <p:cNvSpPr txBox="1">
            <a:spLocks noGrp="1"/>
          </p:cNvSpPr>
          <p:nvPr>
            <p:ph type="body" idx="1"/>
          </p:nvPr>
        </p:nvSpPr>
        <p:spPr>
          <a:xfrm>
            <a:off x="737399" y="1018646"/>
            <a:ext cx="11178375" cy="5591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400"/>
              <a:buNone/>
            </a:pPr>
            <a:r>
              <a:rPr lang="en-US" b="1" i="0" dirty="0" err="1">
                <a:latin typeface="Calibri"/>
                <a:ea typeface="Calibri"/>
                <a:cs typeface="Calibri"/>
                <a:sym typeface="Calibri"/>
              </a:rPr>
              <a:t>Strategie</a:t>
            </a:r>
            <a:r>
              <a:rPr lang="en-US" b="1" i="0" dirty="0">
                <a:latin typeface="Calibri"/>
                <a:ea typeface="Calibri"/>
                <a:cs typeface="Calibri"/>
                <a:sym typeface="Calibri"/>
              </a:rPr>
              <a:t> di cover cropping: </a:t>
            </a:r>
            <a:r>
              <a:rPr lang="en-US" b="0" i="0" dirty="0" err="1">
                <a:latin typeface="Calibri"/>
                <a:ea typeface="Calibri"/>
                <a:cs typeface="Calibri"/>
                <a:sym typeface="Calibri"/>
              </a:rPr>
              <a:t>Utilizzare</a:t>
            </a:r>
            <a:r>
              <a:rPr lang="en-US" b="0" i="0" dirty="0">
                <a:latin typeface="Calibri"/>
                <a:ea typeface="Calibri"/>
                <a:cs typeface="Calibri"/>
                <a:sym typeface="Calibri"/>
              </a:rPr>
              <a:t> le </a:t>
            </a:r>
            <a:r>
              <a:rPr lang="en-US" b="0" i="0" dirty="0" err="1">
                <a:latin typeface="Calibri"/>
                <a:ea typeface="Calibri"/>
                <a:cs typeface="Calibri"/>
                <a:sym typeface="Calibri"/>
              </a:rPr>
              <a:t>colture</a:t>
            </a:r>
            <a:r>
              <a:rPr lang="en-US" b="0" i="0" dirty="0">
                <a:latin typeface="Calibri"/>
                <a:ea typeface="Calibri"/>
                <a:cs typeface="Calibri"/>
                <a:sym typeface="Calibri"/>
              </a:rPr>
              <a:t> di </a:t>
            </a:r>
            <a:r>
              <a:rPr lang="en-US" b="0" i="0" dirty="0" err="1">
                <a:latin typeface="Calibri"/>
                <a:ea typeface="Calibri"/>
                <a:cs typeface="Calibri"/>
                <a:sym typeface="Calibri"/>
              </a:rPr>
              <a:t>copertura</a:t>
            </a:r>
            <a:r>
              <a:rPr lang="en-US" b="0" i="0" dirty="0">
                <a:latin typeface="Calibri"/>
                <a:ea typeface="Calibri"/>
                <a:cs typeface="Calibri"/>
                <a:sym typeface="Calibri"/>
              </a:rPr>
              <a:t> </a:t>
            </a:r>
            <a:r>
              <a:rPr lang="en-US" b="0" i="0" dirty="0" err="1">
                <a:latin typeface="Calibri"/>
                <a:ea typeface="Calibri"/>
                <a:cs typeface="Calibri"/>
                <a:sym typeface="Calibri"/>
              </a:rPr>
              <a:t>durante</a:t>
            </a:r>
            <a:r>
              <a:rPr lang="en-US" b="0" i="0" dirty="0">
                <a:latin typeface="Calibri"/>
                <a:ea typeface="Calibri"/>
                <a:cs typeface="Calibri"/>
                <a:sym typeface="Calibri"/>
              </a:rPr>
              <a:t> le </a:t>
            </a:r>
            <a:r>
              <a:rPr lang="en-US" b="0" i="0" dirty="0" err="1">
                <a:latin typeface="Calibri"/>
                <a:ea typeface="Calibri"/>
                <a:cs typeface="Calibri"/>
                <a:sym typeface="Calibri"/>
              </a:rPr>
              <a:t>stagioni</a:t>
            </a:r>
            <a:r>
              <a:rPr lang="en-US" b="0" i="0" dirty="0">
                <a:latin typeface="Calibri"/>
                <a:ea typeface="Calibri"/>
                <a:cs typeface="Calibri"/>
                <a:sym typeface="Calibri"/>
              </a:rPr>
              <a:t> non vegetative per </a:t>
            </a:r>
            <a:r>
              <a:rPr lang="en-US" b="0" i="0" dirty="0" err="1">
                <a:latin typeface="Calibri"/>
                <a:ea typeface="Calibri"/>
                <a:cs typeface="Calibri"/>
                <a:sym typeface="Calibri"/>
              </a:rPr>
              <a:t>proteggere</a:t>
            </a:r>
            <a:r>
              <a:rPr lang="en-US" b="0" i="0" dirty="0">
                <a:latin typeface="Calibri"/>
                <a:ea typeface="Calibri"/>
                <a:cs typeface="Calibri"/>
                <a:sym typeface="Calibri"/>
              </a:rPr>
              <a:t> e </a:t>
            </a:r>
            <a:r>
              <a:rPr lang="en-US" b="0" i="0" dirty="0" err="1">
                <a:latin typeface="Calibri"/>
                <a:ea typeface="Calibri"/>
                <a:cs typeface="Calibri"/>
                <a:sym typeface="Calibri"/>
              </a:rPr>
              <a:t>arricchire</a:t>
            </a:r>
            <a:r>
              <a:rPr lang="en-US" b="0" i="0" dirty="0">
                <a:latin typeface="Calibri"/>
                <a:ea typeface="Calibri"/>
                <a:cs typeface="Calibri"/>
                <a:sym typeface="Calibri"/>
              </a:rPr>
              <a:t> il </a:t>
            </a:r>
            <a:r>
              <a:rPr lang="en-US" b="0" i="0" dirty="0" err="1">
                <a:latin typeface="Calibri"/>
                <a:ea typeface="Calibri"/>
                <a:cs typeface="Calibri"/>
                <a:sym typeface="Calibri"/>
              </a:rPr>
              <a:t>suolo</a:t>
            </a:r>
            <a:r>
              <a:rPr lang="en-US" b="0" i="0" dirty="0">
                <a:latin typeface="Calibri"/>
                <a:ea typeface="Calibri"/>
                <a:cs typeface="Calibri"/>
                <a:sym typeface="Calibri"/>
              </a:rPr>
              <a:t>. Le </a:t>
            </a:r>
            <a:r>
              <a:rPr lang="en-US" b="0" i="0" dirty="0" err="1">
                <a:latin typeface="Calibri"/>
                <a:ea typeface="Calibri"/>
                <a:cs typeface="Calibri"/>
                <a:sym typeface="Calibri"/>
              </a:rPr>
              <a:t>colture</a:t>
            </a:r>
            <a:r>
              <a:rPr lang="en-US" b="0" i="0" dirty="0">
                <a:latin typeface="Calibri"/>
                <a:ea typeface="Calibri"/>
                <a:cs typeface="Calibri"/>
                <a:sym typeface="Calibri"/>
              </a:rPr>
              <a:t> di </a:t>
            </a:r>
            <a:r>
              <a:rPr lang="en-US" b="0" i="0" dirty="0" err="1">
                <a:latin typeface="Calibri"/>
                <a:ea typeface="Calibri"/>
                <a:cs typeface="Calibri"/>
                <a:sym typeface="Calibri"/>
              </a:rPr>
              <a:t>copertura</a:t>
            </a:r>
            <a:r>
              <a:rPr lang="en-US" b="0" i="0" dirty="0">
                <a:latin typeface="Calibri"/>
                <a:ea typeface="Calibri"/>
                <a:cs typeface="Calibri"/>
                <a:sym typeface="Calibri"/>
              </a:rPr>
              <a:t> </a:t>
            </a:r>
            <a:r>
              <a:rPr lang="en-US" b="0" i="0" dirty="0" err="1">
                <a:latin typeface="Calibri"/>
                <a:ea typeface="Calibri"/>
                <a:cs typeface="Calibri"/>
                <a:sym typeface="Calibri"/>
              </a:rPr>
              <a:t>prevengono</a:t>
            </a:r>
            <a:r>
              <a:rPr lang="en-US" b="0" i="0" dirty="0">
                <a:latin typeface="Calibri"/>
                <a:ea typeface="Calibri"/>
                <a:cs typeface="Calibri"/>
                <a:sym typeface="Calibri"/>
              </a:rPr>
              <a:t> </a:t>
            </a:r>
            <a:r>
              <a:rPr lang="en-US" b="0" i="0" dirty="0" err="1">
                <a:latin typeface="Calibri"/>
                <a:ea typeface="Calibri"/>
                <a:cs typeface="Calibri"/>
                <a:sym typeface="Calibri"/>
              </a:rPr>
              <a:t>l'erosione</a:t>
            </a:r>
            <a:r>
              <a:rPr lang="en-US" b="0" i="0" dirty="0">
                <a:latin typeface="Calibri"/>
                <a:ea typeface="Calibri"/>
                <a:cs typeface="Calibri"/>
                <a:sym typeface="Calibri"/>
              </a:rPr>
              <a:t>, </a:t>
            </a:r>
            <a:r>
              <a:rPr lang="en-US" b="0" i="0" dirty="0" err="1">
                <a:latin typeface="Calibri"/>
                <a:ea typeface="Calibri"/>
                <a:cs typeface="Calibri"/>
                <a:sym typeface="Calibri"/>
              </a:rPr>
              <a:t>sopprimono</a:t>
            </a:r>
            <a:r>
              <a:rPr lang="en-US" b="0" i="0" dirty="0">
                <a:latin typeface="Calibri"/>
                <a:ea typeface="Calibri"/>
                <a:cs typeface="Calibri"/>
                <a:sym typeface="Calibri"/>
              </a:rPr>
              <a:t> le </a:t>
            </a:r>
            <a:r>
              <a:rPr lang="en-US" b="0" i="0" dirty="0" err="1">
                <a:latin typeface="Calibri"/>
                <a:ea typeface="Calibri"/>
                <a:cs typeface="Calibri"/>
                <a:sym typeface="Calibri"/>
              </a:rPr>
              <a:t>erbe</a:t>
            </a:r>
            <a:r>
              <a:rPr lang="en-US" b="0" i="0" dirty="0">
                <a:latin typeface="Calibri"/>
                <a:ea typeface="Calibri"/>
                <a:cs typeface="Calibri"/>
                <a:sym typeface="Calibri"/>
              </a:rPr>
              <a:t> </a:t>
            </a:r>
            <a:r>
              <a:rPr lang="en-US" b="0" i="0" dirty="0" err="1">
                <a:latin typeface="Calibri"/>
                <a:ea typeface="Calibri"/>
                <a:cs typeface="Calibri"/>
                <a:sym typeface="Calibri"/>
              </a:rPr>
              <a:t>infestanti</a:t>
            </a:r>
            <a:r>
              <a:rPr lang="en-US" b="0" i="0" dirty="0">
                <a:latin typeface="Calibri"/>
                <a:ea typeface="Calibri"/>
                <a:cs typeface="Calibri"/>
                <a:sym typeface="Calibri"/>
              </a:rPr>
              <a:t> e </a:t>
            </a:r>
            <a:r>
              <a:rPr lang="en-US" b="0" i="0" dirty="0" err="1">
                <a:latin typeface="Calibri"/>
                <a:ea typeface="Calibri"/>
                <a:cs typeface="Calibri"/>
                <a:sym typeface="Calibri"/>
              </a:rPr>
              <a:t>migliorano</a:t>
            </a:r>
            <a:r>
              <a:rPr lang="en-US" b="0" i="0" dirty="0">
                <a:latin typeface="Calibri"/>
                <a:ea typeface="Calibri"/>
                <a:cs typeface="Calibri"/>
                <a:sym typeface="Calibri"/>
              </a:rPr>
              <a:t> la </a:t>
            </a:r>
            <a:r>
              <a:rPr lang="en-US" b="0" i="0" dirty="0" err="1">
                <a:latin typeface="Calibri"/>
                <a:ea typeface="Calibri"/>
                <a:cs typeface="Calibri"/>
                <a:sym typeface="Calibri"/>
              </a:rPr>
              <a:t>fertilità</a:t>
            </a:r>
            <a:r>
              <a:rPr lang="en-US" b="0" i="0" dirty="0">
                <a:latin typeface="Calibri"/>
                <a:ea typeface="Calibri"/>
                <a:cs typeface="Calibri"/>
                <a:sym typeface="Calibri"/>
              </a:rPr>
              <a:t> del </a:t>
            </a:r>
            <a:r>
              <a:rPr lang="en-US" b="0" i="0" dirty="0" err="1">
                <a:latin typeface="Calibri"/>
                <a:ea typeface="Calibri"/>
                <a:cs typeface="Calibri"/>
                <a:sym typeface="Calibri"/>
              </a:rPr>
              <a:t>suolo</a:t>
            </a:r>
            <a:r>
              <a:rPr lang="en-US" b="0" i="0" dirty="0">
                <a:latin typeface="Calibri"/>
                <a:ea typeface="Calibri"/>
                <a:cs typeface="Calibri"/>
                <a:sym typeface="Calibri"/>
              </a:rPr>
              <a:t>, </a:t>
            </a:r>
            <a:r>
              <a:rPr lang="en-US" b="0" i="0" dirty="0" err="1">
                <a:latin typeface="Calibri"/>
                <a:ea typeface="Calibri"/>
                <a:cs typeface="Calibri"/>
                <a:sym typeface="Calibri"/>
              </a:rPr>
              <a:t>promuovendo</a:t>
            </a:r>
            <a:r>
              <a:rPr lang="en-US" b="0" i="0" dirty="0">
                <a:latin typeface="Calibri"/>
                <a:ea typeface="Calibri"/>
                <a:cs typeface="Calibri"/>
                <a:sym typeface="Calibri"/>
              </a:rPr>
              <a:t> un </a:t>
            </a:r>
            <a:r>
              <a:rPr lang="en-US" b="0" i="0" dirty="0" err="1">
                <a:latin typeface="Calibri"/>
                <a:ea typeface="Calibri"/>
                <a:cs typeface="Calibri"/>
                <a:sym typeface="Calibri"/>
              </a:rPr>
              <a:t>paesaggio</a:t>
            </a:r>
            <a:r>
              <a:rPr lang="en-US" b="0" i="0" dirty="0">
                <a:latin typeface="Calibri"/>
                <a:ea typeface="Calibri"/>
                <a:cs typeface="Calibri"/>
                <a:sym typeface="Calibri"/>
              </a:rPr>
              <a:t> </a:t>
            </a:r>
            <a:r>
              <a:rPr lang="en-US" b="0" i="0" dirty="0" err="1">
                <a:latin typeface="Calibri"/>
                <a:ea typeface="Calibri"/>
                <a:cs typeface="Calibri"/>
                <a:sym typeface="Calibri"/>
              </a:rPr>
              <a:t>agricolo</a:t>
            </a:r>
            <a:r>
              <a:rPr lang="en-US" b="0" i="0" dirty="0">
                <a:latin typeface="Calibri"/>
                <a:ea typeface="Calibri"/>
                <a:cs typeface="Calibri"/>
                <a:sym typeface="Calibri"/>
              </a:rPr>
              <a:t> </a:t>
            </a:r>
            <a:r>
              <a:rPr lang="en-US" b="0" i="0" dirty="0" err="1">
                <a:latin typeface="Calibri"/>
                <a:ea typeface="Calibri"/>
                <a:cs typeface="Calibri"/>
                <a:sym typeface="Calibri"/>
              </a:rPr>
              <a:t>più</a:t>
            </a:r>
            <a:r>
              <a:rPr lang="en-US" b="0" i="0" dirty="0">
                <a:latin typeface="Calibri"/>
                <a:ea typeface="Calibri"/>
                <a:cs typeface="Calibri"/>
                <a:sym typeface="Calibri"/>
              </a:rPr>
              <a:t> </a:t>
            </a:r>
            <a:r>
              <a:rPr lang="en-US" b="0" i="0" dirty="0" err="1">
                <a:latin typeface="Calibri"/>
                <a:ea typeface="Calibri"/>
                <a:cs typeface="Calibri"/>
                <a:sym typeface="Calibri"/>
              </a:rPr>
              <a:t>sano</a:t>
            </a:r>
            <a:r>
              <a:rPr lang="en-US" b="0" i="0" dirty="0">
                <a:latin typeface="Calibri"/>
                <a:ea typeface="Calibri"/>
                <a:cs typeface="Calibri"/>
                <a:sym typeface="Calibri"/>
              </a:rPr>
              <a:t> e </a:t>
            </a:r>
            <a:r>
              <a:rPr lang="en-US" b="0" i="0" dirty="0" err="1">
                <a:latin typeface="Calibri"/>
                <a:ea typeface="Calibri"/>
                <a:cs typeface="Calibri"/>
                <a:sym typeface="Calibri"/>
              </a:rPr>
              <a:t>resistente</a:t>
            </a:r>
            <a:r>
              <a:rPr lang="en-US" b="0" i="0" dirty="0">
                <a:latin typeface="Calibri"/>
                <a:ea typeface="Calibri"/>
                <a:cs typeface="Calibri"/>
                <a:sym typeface="Calibri"/>
              </a:rPr>
              <a:t>.</a:t>
            </a:r>
            <a:endParaRPr b="0" i="0" dirty="0">
              <a:latin typeface="Calibri"/>
              <a:ea typeface="Calibri"/>
              <a:cs typeface="Calibri"/>
              <a:sym typeface="Calibri"/>
            </a:endParaRPr>
          </a:p>
          <a:p>
            <a:pPr marL="0" lvl="0" indent="0" algn="l" rtl="0">
              <a:lnSpc>
                <a:spcPct val="90000"/>
              </a:lnSpc>
              <a:spcBef>
                <a:spcPts val="1000"/>
              </a:spcBef>
              <a:spcAft>
                <a:spcPts val="0"/>
              </a:spcAft>
              <a:buSzPts val="2400"/>
              <a:buNone/>
            </a:pPr>
            <a:r>
              <a:rPr lang="en-US" sz="2400" b="1" i="0" dirty="0" err="1">
                <a:latin typeface="Calibri"/>
                <a:ea typeface="Calibri"/>
                <a:cs typeface="Calibri"/>
                <a:sym typeface="Calibri"/>
              </a:rPr>
              <a:t>Tecnologie</a:t>
            </a:r>
            <a:r>
              <a:rPr lang="en-US" sz="2400" b="1" i="0" dirty="0">
                <a:latin typeface="Calibri"/>
                <a:ea typeface="Calibri"/>
                <a:cs typeface="Calibri"/>
                <a:sym typeface="Calibri"/>
              </a:rPr>
              <a:t> per </a:t>
            </a:r>
            <a:r>
              <a:rPr lang="en-US" sz="2400" b="1" i="0" dirty="0" err="1">
                <a:latin typeface="Calibri"/>
                <a:ea typeface="Calibri"/>
                <a:cs typeface="Calibri"/>
                <a:sym typeface="Calibri"/>
              </a:rPr>
              <a:t>l'agricoltura</a:t>
            </a:r>
            <a:r>
              <a:rPr lang="en-US" sz="2400" b="1" i="0" dirty="0">
                <a:latin typeface="Calibri"/>
                <a:ea typeface="Calibri"/>
                <a:cs typeface="Calibri"/>
                <a:sym typeface="Calibri"/>
              </a:rPr>
              <a:t> di </a:t>
            </a:r>
            <a:r>
              <a:rPr lang="en-US" sz="2400" b="1" i="0" dirty="0" err="1">
                <a:latin typeface="Calibri"/>
                <a:ea typeface="Calibri"/>
                <a:cs typeface="Calibri"/>
                <a:sym typeface="Calibri"/>
              </a:rPr>
              <a:t>precisione</a:t>
            </a:r>
            <a:r>
              <a:rPr lang="en-US" sz="2400" b="1" i="0" dirty="0">
                <a:latin typeface="Calibri"/>
                <a:ea typeface="Calibri"/>
                <a:cs typeface="Calibri"/>
                <a:sym typeface="Calibri"/>
              </a:rPr>
              <a:t>: </a:t>
            </a:r>
            <a:r>
              <a:rPr lang="en-US" sz="2400" b="0" i="0" dirty="0" err="1">
                <a:latin typeface="Calibri"/>
                <a:ea typeface="Calibri"/>
                <a:cs typeface="Calibri"/>
                <a:sym typeface="Calibri"/>
              </a:rPr>
              <a:t>Abbracciare</a:t>
            </a:r>
            <a:r>
              <a:rPr lang="en-US" sz="2400" b="0" i="0" dirty="0">
                <a:latin typeface="Calibri"/>
                <a:ea typeface="Calibri"/>
                <a:cs typeface="Calibri"/>
                <a:sym typeface="Calibri"/>
              </a:rPr>
              <a:t> le </a:t>
            </a:r>
            <a:r>
              <a:rPr lang="en-US" sz="2400" b="0" i="0" dirty="0" err="1">
                <a:latin typeface="Calibri"/>
                <a:ea typeface="Calibri"/>
                <a:cs typeface="Calibri"/>
                <a:sym typeface="Calibri"/>
              </a:rPr>
              <a:t>tecnologie</a:t>
            </a:r>
            <a:r>
              <a:rPr lang="en-US" sz="2400" b="0" i="0" dirty="0">
                <a:latin typeface="Calibri"/>
                <a:ea typeface="Calibri"/>
                <a:cs typeface="Calibri"/>
                <a:sym typeface="Calibri"/>
              </a:rPr>
              <a:t> </a:t>
            </a:r>
            <a:r>
              <a:rPr lang="en-US" sz="2400" b="0" i="0" dirty="0" err="1">
                <a:latin typeface="Calibri"/>
                <a:ea typeface="Calibri"/>
                <a:cs typeface="Calibri"/>
                <a:sym typeface="Calibri"/>
              </a:rPr>
              <a:t>dell'agricoltura</a:t>
            </a:r>
            <a:r>
              <a:rPr lang="en-US" sz="2400" b="0" i="0" dirty="0">
                <a:latin typeface="Calibri"/>
                <a:ea typeface="Calibri"/>
                <a:cs typeface="Calibri"/>
                <a:sym typeface="Calibri"/>
              </a:rPr>
              <a:t> di </a:t>
            </a:r>
            <a:r>
              <a:rPr lang="en-US" sz="2400" b="0" i="0" dirty="0" err="1">
                <a:latin typeface="Calibri"/>
                <a:ea typeface="Calibri"/>
                <a:cs typeface="Calibri"/>
                <a:sym typeface="Calibri"/>
              </a:rPr>
              <a:t>precisione</a:t>
            </a:r>
            <a:r>
              <a:rPr lang="en-US" sz="2400" b="0" i="0" dirty="0">
                <a:latin typeface="Calibri"/>
                <a:ea typeface="Calibri"/>
                <a:cs typeface="Calibri"/>
                <a:sym typeface="Calibri"/>
              </a:rPr>
              <a:t> per </a:t>
            </a:r>
            <a:r>
              <a:rPr lang="en-US" sz="2400" b="0" i="0" dirty="0" err="1">
                <a:latin typeface="Calibri"/>
                <a:ea typeface="Calibri"/>
                <a:cs typeface="Calibri"/>
                <a:sym typeface="Calibri"/>
              </a:rPr>
              <a:t>ottimizzare</a:t>
            </a:r>
            <a:r>
              <a:rPr lang="en-US" sz="2400" b="0" i="0" dirty="0">
                <a:latin typeface="Calibri"/>
                <a:ea typeface="Calibri"/>
                <a:cs typeface="Calibri"/>
                <a:sym typeface="Calibri"/>
              </a:rPr>
              <a:t> </a:t>
            </a:r>
            <a:r>
              <a:rPr lang="en-US" sz="2400" b="0" i="0" dirty="0" err="1">
                <a:latin typeface="Calibri"/>
                <a:ea typeface="Calibri"/>
                <a:cs typeface="Calibri"/>
                <a:sym typeface="Calibri"/>
              </a:rPr>
              <a:t>l'uso</a:t>
            </a:r>
            <a:r>
              <a:rPr lang="en-US" sz="2400" b="0" i="0" dirty="0">
                <a:latin typeface="Calibri"/>
                <a:ea typeface="Calibri"/>
                <a:cs typeface="Calibri"/>
                <a:sym typeface="Calibri"/>
              </a:rPr>
              <a:t> </a:t>
            </a:r>
            <a:r>
              <a:rPr lang="en-US" sz="2400" b="0" i="0" dirty="0" err="1">
                <a:latin typeface="Calibri"/>
                <a:ea typeface="Calibri"/>
                <a:cs typeface="Calibri"/>
                <a:sym typeface="Calibri"/>
              </a:rPr>
              <a:t>delle</a:t>
            </a:r>
            <a:r>
              <a:rPr lang="en-US" sz="2400" b="0" i="0" dirty="0">
                <a:latin typeface="Calibri"/>
                <a:ea typeface="Calibri"/>
                <a:cs typeface="Calibri"/>
                <a:sym typeface="Calibri"/>
              </a:rPr>
              <a:t> </a:t>
            </a:r>
            <a:r>
              <a:rPr lang="en-US" sz="2400" b="0" i="0" dirty="0" err="1">
                <a:latin typeface="Calibri"/>
                <a:ea typeface="Calibri"/>
                <a:cs typeface="Calibri"/>
                <a:sym typeface="Calibri"/>
              </a:rPr>
              <a:t>risorse</a:t>
            </a:r>
            <a:r>
              <a:rPr lang="en-US" sz="2400" b="0" i="0" dirty="0">
                <a:latin typeface="Calibri"/>
                <a:ea typeface="Calibri"/>
                <a:cs typeface="Calibri"/>
                <a:sym typeface="Calibri"/>
              </a:rPr>
              <a:t>. </a:t>
            </a:r>
            <a:r>
              <a:rPr lang="en-US" sz="2400" b="0" i="0" dirty="0" err="1">
                <a:latin typeface="Calibri"/>
                <a:ea typeface="Calibri"/>
                <a:cs typeface="Calibri"/>
                <a:sym typeface="Calibri"/>
              </a:rPr>
              <a:t>Questi</a:t>
            </a:r>
            <a:r>
              <a:rPr lang="en-US" sz="2400" b="0" i="0" dirty="0">
                <a:latin typeface="Calibri"/>
                <a:ea typeface="Calibri"/>
                <a:cs typeface="Calibri"/>
                <a:sym typeface="Calibri"/>
              </a:rPr>
              <a:t> </a:t>
            </a:r>
            <a:r>
              <a:rPr lang="en-US" sz="2400" b="0" i="0" dirty="0" err="1">
                <a:latin typeface="Calibri"/>
                <a:ea typeface="Calibri"/>
                <a:cs typeface="Calibri"/>
                <a:sym typeface="Calibri"/>
              </a:rPr>
              <a:t>strumenti</a:t>
            </a:r>
            <a:r>
              <a:rPr lang="en-US" sz="2400" b="0" i="0" dirty="0">
                <a:latin typeface="Calibri"/>
                <a:ea typeface="Calibri"/>
                <a:cs typeface="Calibri"/>
                <a:sym typeface="Calibri"/>
              </a:rPr>
              <a:t> </a:t>
            </a:r>
            <a:r>
              <a:rPr lang="en-US" sz="2400" b="0" i="0" dirty="0" err="1">
                <a:latin typeface="Calibri"/>
                <a:ea typeface="Calibri"/>
                <a:cs typeface="Calibri"/>
                <a:sym typeface="Calibri"/>
              </a:rPr>
              <a:t>consentono</a:t>
            </a:r>
            <a:r>
              <a:rPr lang="en-US" sz="2400" b="0" i="0" dirty="0">
                <a:latin typeface="Calibri"/>
                <a:ea typeface="Calibri"/>
                <a:cs typeface="Calibri"/>
                <a:sym typeface="Calibri"/>
              </a:rPr>
              <a:t> </a:t>
            </a:r>
            <a:r>
              <a:rPr lang="en-US" sz="2400" b="0" i="0" dirty="0" err="1">
                <a:latin typeface="Calibri"/>
                <a:ea typeface="Calibri"/>
                <a:cs typeface="Calibri"/>
                <a:sym typeface="Calibri"/>
              </a:rPr>
              <a:t>un'applicazione</a:t>
            </a:r>
            <a:r>
              <a:rPr lang="en-US" sz="2400" b="0" i="0" dirty="0">
                <a:latin typeface="Calibri"/>
                <a:ea typeface="Calibri"/>
                <a:cs typeface="Calibri"/>
                <a:sym typeface="Calibri"/>
              </a:rPr>
              <a:t> </a:t>
            </a:r>
            <a:r>
              <a:rPr lang="en-US" sz="2400" b="0" i="0" dirty="0" err="1">
                <a:latin typeface="Calibri"/>
                <a:ea typeface="Calibri"/>
                <a:cs typeface="Calibri"/>
                <a:sym typeface="Calibri"/>
              </a:rPr>
              <a:t>accurata</a:t>
            </a:r>
            <a:r>
              <a:rPr lang="en-US" sz="2400" b="0" i="0" dirty="0">
                <a:latin typeface="Calibri"/>
                <a:ea typeface="Calibri"/>
                <a:cs typeface="Calibri"/>
                <a:sym typeface="Calibri"/>
              </a:rPr>
              <a:t> </a:t>
            </a:r>
            <a:r>
              <a:rPr lang="en-US" sz="2400" b="0" i="0" dirty="0" err="1">
                <a:latin typeface="Calibri"/>
                <a:ea typeface="Calibri"/>
                <a:cs typeface="Calibri"/>
                <a:sym typeface="Calibri"/>
              </a:rPr>
              <a:t>degli</a:t>
            </a:r>
            <a:r>
              <a:rPr lang="en-US" sz="2400" b="0" i="0" dirty="0">
                <a:latin typeface="Calibri"/>
                <a:ea typeface="Calibri"/>
                <a:cs typeface="Calibri"/>
                <a:sym typeface="Calibri"/>
              </a:rPr>
              <a:t> input, </a:t>
            </a:r>
            <a:r>
              <a:rPr lang="en-US" sz="2400" b="0" i="0" dirty="0" err="1">
                <a:latin typeface="Calibri"/>
                <a:ea typeface="Calibri"/>
                <a:cs typeface="Calibri"/>
                <a:sym typeface="Calibri"/>
              </a:rPr>
              <a:t>riducendo</a:t>
            </a:r>
            <a:r>
              <a:rPr lang="en-US" sz="2400" b="0" i="0" dirty="0">
                <a:latin typeface="Calibri"/>
                <a:ea typeface="Calibri"/>
                <a:cs typeface="Calibri"/>
                <a:sym typeface="Calibri"/>
              </a:rPr>
              <a:t> </a:t>
            </a:r>
            <a:r>
              <a:rPr lang="en-US" sz="2400" b="0" i="0" dirty="0" err="1">
                <a:latin typeface="Calibri"/>
                <a:ea typeface="Calibri"/>
                <a:cs typeface="Calibri"/>
                <a:sym typeface="Calibri"/>
              </a:rPr>
              <a:t>gli</a:t>
            </a:r>
            <a:r>
              <a:rPr lang="en-US" sz="2400" b="0" i="0" dirty="0">
                <a:latin typeface="Calibri"/>
                <a:ea typeface="Calibri"/>
                <a:cs typeface="Calibri"/>
                <a:sym typeface="Calibri"/>
              </a:rPr>
              <a:t> </a:t>
            </a:r>
            <a:r>
              <a:rPr lang="en-US" sz="2400" b="0" i="0" dirty="0" err="1">
                <a:latin typeface="Calibri"/>
                <a:ea typeface="Calibri"/>
                <a:cs typeface="Calibri"/>
                <a:sym typeface="Calibri"/>
              </a:rPr>
              <a:t>sprechi</a:t>
            </a:r>
            <a:r>
              <a:rPr lang="en-US" sz="2400" b="0" i="0" dirty="0">
                <a:latin typeface="Calibri"/>
                <a:ea typeface="Calibri"/>
                <a:cs typeface="Calibri"/>
                <a:sym typeface="Calibri"/>
              </a:rPr>
              <a:t>, </a:t>
            </a:r>
            <a:r>
              <a:rPr lang="en-US" sz="2400" b="0" i="0" dirty="0" err="1">
                <a:latin typeface="Calibri"/>
                <a:ea typeface="Calibri"/>
                <a:cs typeface="Calibri"/>
                <a:sym typeface="Calibri"/>
              </a:rPr>
              <a:t>minimizzando</a:t>
            </a:r>
            <a:r>
              <a:rPr lang="en-US" sz="2400" b="0" i="0" dirty="0">
                <a:latin typeface="Calibri"/>
                <a:ea typeface="Calibri"/>
                <a:cs typeface="Calibri"/>
                <a:sym typeface="Calibri"/>
              </a:rPr>
              <a:t> </a:t>
            </a:r>
            <a:r>
              <a:rPr lang="en-US" sz="2400" b="0" i="0" dirty="0" err="1">
                <a:latin typeface="Calibri"/>
                <a:ea typeface="Calibri"/>
                <a:cs typeface="Calibri"/>
                <a:sym typeface="Calibri"/>
              </a:rPr>
              <a:t>l'impatto</a:t>
            </a:r>
            <a:r>
              <a:rPr lang="en-US" sz="2400" b="0" i="0" dirty="0">
                <a:latin typeface="Calibri"/>
                <a:ea typeface="Calibri"/>
                <a:cs typeface="Calibri"/>
                <a:sym typeface="Calibri"/>
              </a:rPr>
              <a:t> </a:t>
            </a:r>
            <a:r>
              <a:rPr lang="en-US" sz="2400" b="0" i="0" dirty="0" err="1">
                <a:latin typeface="Calibri"/>
                <a:ea typeface="Calibri"/>
                <a:cs typeface="Calibri"/>
                <a:sym typeface="Calibri"/>
              </a:rPr>
              <a:t>ambientale</a:t>
            </a:r>
            <a:r>
              <a:rPr lang="en-US" sz="2400" b="0" i="0" dirty="0">
                <a:latin typeface="Calibri"/>
                <a:ea typeface="Calibri"/>
                <a:cs typeface="Calibri"/>
                <a:sym typeface="Calibri"/>
              </a:rPr>
              <a:t> e </a:t>
            </a:r>
            <a:r>
              <a:rPr lang="en-US" sz="2400" b="0" i="0" dirty="0" err="1">
                <a:latin typeface="Calibri"/>
                <a:ea typeface="Calibri"/>
                <a:cs typeface="Calibri"/>
                <a:sym typeface="Calibri"/>
              </a:rPr>
              <a:t>migliorando</a:t>
            </a:r>
            <a:r>
              <a:rPr lang="en-US" sz="2400" b="0" i="0" dirty="0">
                <a:latin typeface="Calibri"/>
                <a:ea typeface="Calibri"/>
                <a:cs typeface="Calibri"/>
                <a:sym typeface="Calibri"/>
              </a:rPr>
              <a:t> </a:t>
            </a:r>
            <a:r>
              <a:rPr lang="en-US" sz="2400" b="0" i="0" dirty="0" err="1">
                <a:latin typeface="Calibri"/>
                <a:ea typeface="Calibri"/>
                <a:cs typeface="Calibri"/>
                <a:sym typeface="Calibri"/>
              </a:rPr>
              <a:t>l'efficienza</a:t>
            </a:r>
            <a:r>
              <a:rPr lang="en-US" sz="2400" b="0" i="0" dirty="0">
                <a:latin typeface="Calibri"/>
                <a:ea typeface="Calibri"/>
                <a:cs typeface="Calibri"/>
                <a:sym typeface="Calibri"/>
              </a:rPr>
              <a:t> </a:t>
            </a:r>
            <a:r>
              <a:rPr lang="en-US" sz="2400" b="0" i="0" dirty="0" err="1">
                <a:latin typeface="Calibri"/>
                <a:ea typeface="Calibri"/>
                <a:cs typeface="Calibri"/>
                <a:sym typeface="Calibri"/>
              </a:rPr>
              <a:t>complessiva</a:t>
            </a:r>
            <a:r>
              <a:rPr lang="en-US" sz="2400" b="0" i="0" dirty="0">
                <a:latin typeface="Calibri"/>
                <a:ea typeface="Calibri"/>
                <a:cs typeface="Calibri"/>
                <a:sym typeface="Calibri"/>
              </a:rPr>
              <a:t> </a:t>
            </a:r>
            <a:r>
              <a:rPr lang="en-US" sz="2400" b="0" i="0" dirty="0" err="1">
                <a:latin typeface="Calibri"/>
                <a:ea typeface="Calibri"/>
                <a:cs typeface="Calibri"/>
                <a:sym typeface="Calibri"/>
              </a:rPr>
              <a:t>delle</a:t>
            </a:r>
            <a:r>
              <a:rPr lang="en-US" sz="2400" b="0" i="0" dirty="0">
                <a:latin typeface="Calibri"/>
                <a:ea typeface="Calibri"/>
                <a:cs typeface="Calibri"/>
                <a:sym typeface="Calibri"/>
              </a:rPr>
              <a:t> </a:t>
            </a:r>
            <a:r>
              <a:rPr lang="en-US" sz="2400" b="0" i="0" dirty="0" err="1">
                <a:latin typeface="Calibri"/>
                <a:ea typeface="Calibri"/>
                <a:cs typeface="Calibri"/>
                <a:sym typeface="Calibri"/>
              </a:rPr>
              <a:t>operazioni</a:t>
            </a:r>
            <a:r>
              <a:rPr lang="en-US" sz="2400" b="0" i="0" dirty="0">
                <a:latin typeface="Calibri"/>
                <a:ea typeface="Calibri"/>
                <a:cs typeface="Calibri"/>
                <a:sym typeface="Calibri"/>
              </a:rPr>
              <a:t> </a:t>
            </a:r>
            <a:r>
              <a:rPr lang="en-US" sz="2400" b="0" i="0" dirty="0" err="1">
                <a:latin typeface="Calibri"/>
                <a:ea typeface="Calibri"/>
                <a:cs typeface="Calibri"/>
                <a:sym typeface="Calibri"/>
              </a:rPr>
              <a:t>agricole</a:t>
            </a:r>
            <a:r>
              <a:rPr lang="en-US" sz="2400" b="0" i="0" dirty="0">
                <a:latin typeface="Calibri"/>
                <a:ea typeface="Calibri"/>
                <a:cs typeface="Calibri"/>
                <a:sym typeface="Calibri"/>
              </a:rPr>
              <a:t>.</a:t>
            </a:r>
            <a:endParaRPr dirty="0"/>
          </a:p>
          <a:p>
            <a:pPr marL="228600" lvl="0" indent="0" algn="l" rtl="0">
              <a:lnSpc>
                <a:spcPct val="90000"/>
              </a:lnSpc>
              <a:spcBef>
                <a:spcPts val="1000"/>
              </a:spcBef>
              <a:spcAft>
                <a:spcPts val="0"/>
              </a:spcAft>
              <a:buSzPts val="2400"/>
              <a:buNone/>
            </a:pPr>
            <a:endParaRPr b="0" i="0" dirty="0">
              <a:latin typeface="Calibri"/>
              <a:ea typeface="Calibri"/>
              <a:cs typeface="Calibri"/>
              <a:sym typeface="Calibri"/>
            </a:endParaRPr>
          </a:p>
          <a:p>
            <a:pPr marL="228600" lvl="0" indent="0" algn="l" rtl="0">
              <a:lnSpc>
                <a:spcPct val="90000"/>
              </a:lnSpc>
              <a:spcBef>
                <a:spcPts val="1000"/>
              </a:spcBef>
              <a:spcAft>
                <a:spcPts val="0"/>
              </a:spcAft>
              <a:buSzPts val="2400"/>
              <a:buNone/>
            </a:pPr>
            <a:endParaRPr sz="2000" dirty="0"/>
          </a:p>
          <a:p>
            <a:pPr marL="228600" lvl="0" indent="0" algn="l" rtl="0">
              <a:lnSpc>
                <a:spcPct val="90000"/>
              </a:lnSpc>
              <a:spcBef>
                <a:spcPts val="1000"/>
              </a:spcBef>
              <a:spcAft>
                <a:spcPts val="0"/>
              </a:spcAft>
              <a:buSzPts val="2400"/>
              <a:buNone/>
            </a:pPr>
            <a:endParaRPr sz="2000" dirty="0"/>
          </a:p>
          <a:p>
            <a:pPr marL="228600" lvl="0" indent="0" algn="l" rtl="0">
              <a:lnSpc>
                <a:spcPct val="90000"/>
              </a:lnSpc>
              <a:spcBef>
                <a:spcPts val="1000"/>
              </a:spcBef>
              <a:spcAft>
                <a:spcPts val="0"/>
              </a:spcAft>
              <a:buSzPts val="2400"/>
              <a:buNone/>
            </a:pPr>
            <a:endParaRPr sz="2000" dirty="0"/>
          </a:p>
          <a:p>
            <a:pPr marL="228600" lvl="0" indent="0" algn="l" rtl="0">
              <a:lnSpc>
                <a:spcPct val="90000"/>
              </a:lnSpc>
              <a:spcBef>
                <a:spcPts val="0"/>
              </a:spcBef>
              <a:spcAft>
                <a:spcPts val="0"/>
              </a:spcAft>
              <a:buSzPts val="2400"/>
              <a:buNone/>
            </a:pPr>
            <a:endParaRPr sz="2000" dirty="0"/>
          </a:p>
          <a:p>
            <a:pPr marL="228600" lvl="0" indent="0" algn="r" rtl="0">
              <a:lnSpc>
                <a:spcPct val="90000"/>
              </a:lnSpc>
              <a:spcBef>
                <a:spcPts val="0"/>
              </a:spcBef>
              <a:spcAft>
                <a:spcPts val="0"/>
              </a:spcAft>
              <a:buSzPts val="2400"/>
              <a:buNone/>
            </a:pPr>
            <a:r>
              <a:rPr lang="en-US" sz="1700" b="1" u="sng" dirty="0">
                <a:solidFill>
                  <a:srgbClr val="8DC641"/>
                </a:solidFill>
                <a:hlinkClick r:id="rId3">
                  <a:extLst>
                    <a:ext uri="{A12FA001-AC4F-418D-AE19-62706E023703}">
                      <ahyp:hlinkClr xmlns:ahyp="http://schemas.microsoft.com/office/drawing/2018/hyperlinkcolor" val="tx"/>
                    </a:ext>
                  </a:extLst>
                </a:hlinkClick>
              </a:rPr>
              <a:t>Fonte</a:t>
            </a:r>
            <a:endParaRPr sz="2000" b="1" dirty="0">
              <a:solidFill>
                <a:srgbClr val="8DC641"/>
              </a:solidFill>
            </a:endParaRPr>
          </a:p>
        </p:txBody>
      </p:sp>
      <p:sp>
        <p:nvSpPr>
          <p:cNvPr id="549" name="Google Shape;549;g2cd75f9cfb2_0_18"/>
          <p:cNvSpPr txBox="1">
            <a:spLocks noGrp="1"/>
          </p:cNvSpPr>
          <p:nvPr>
            <p:ph type="body" idx="2"/>
          </p:nvPr>
        </p:nvSpPr>
        <p:spPr>
          <a:xfrm>
            <a:off x="628200" y="325408"/>
            <a:ext cx="3309300" cy="79200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en-US" sz="3600" b="1" dirty="0">
                <a:latin typeface="Calibri"/>
                <a:ea typeface="Calibri"/>
                <a:cs typeface="Calibri"/>
                <a:sym typeface="Calibri"/>
              </a:rPr>
              <a:t> </a:t>
            </a:r>
            <a:r>
              <a:rPr lang="en-US" sz="3600" b="1" dirty="0" err="1">
                <a:latin typeface="Calibri"/>
                <a:ea typeface="Calibri"/>
                <a:cs typeface="Calibri"/>
                <a:sym typeface="Calibri"/>
              </a:rPr>
              <a:t>Consigli</a:t>
            </a:r>
            <a:r>
              <a:rPr lang="en-US" sz="3600" b="1" dirty="0">
                <a:latin typeface="Calibri"/>
                <a:ea typeface="Calibri"/>
                <a:cs typeface="Calibri"/>
                <a:sym typeface="Calibri"/>
              </a:rPr>
              <a:t> </a:t>
            </a:r>
            <a:r>
              <a:rPr lang="en-US" sz="3600" b="1" dirty="0" err="1">
                <a:latin typeface="Calibri"/>
                <a:ea typeface="Calibri"/>
                <a:cs typeface="Calibri"/>
                <a:sym typeface="Calibri"/>
              </a:rPr>
              <a:t>pratici</a:t>
            </a:r>
            <a:endParaRPr dirty="0">
              <a:latin typeface="Calibri"/>
              <a:ea typeface="Calibri"/>
              <a:cs typeface="Calibri"/>
              <a:sym typeface="Calibri"/>
            </a:endParaRPr>
          </a:p>
        </p:txBody>
      </p:sp>
      <p:grpSp>
        <p:nvGrpSpPr>
          <p:cNvPr id="550" name="Google Shape;550;g2cd75f9cfb2_0_18"/>
          <p:cNvGrpSpPr/>
          <p:nvPr/>
        </p:nvGrpSpPr>
        <p:grpSpPr>
          <a:xfrm rot="3730713">
            <a:off x="10981111" y="110046"/>
            <a:ext cx="949899" cy="1163507"/>
            <a:chOff x="7602444" y="4967675"/>
            <a:chExt cx="483620" cy="592374"/>
          </a:xfrm>
        </p:grpSpPr>
        <p:grpSp>
          <p:nvGrpSpPr>
            <p:cNvPr id="551" name="Google Shape;551;g2cd75f9cfb2_0_18"/>
            <p:cNvGrpSpPr/>
            <p:nvPr/>
          </p:nvGrpSpPr>
          <p:grpSpPr>
            <a:xfrm>
              <a:off x="7618661" y="4967675"/>
              <a:ext cx="467403" cy="507609"/>
              <a:chOff x="2251964" y="3590497"/>
              <a:chExt cx="467403" cy="507609"/>
            </a:xfrm>
          </p:grpSpPr>
          <p:sp>
            <p:nvSpPr>
              <p:cNvPr id="552" name="Google Shape;552;g2cd75f9cfb2_0_18"/>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3" name="Google Shape;553;g2cd75f9cfb2_0_18"/>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4" name="Google Shape;554;g2cd75f9cfb2_0_18"/>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55" name="Google Shape;555;g2cd75f9cfb2_0_18"/>
            <p:cNvGrpSpPr/>
            <p:nvPr/>
          </p:nvGrpSpPr>
          <p:grpSpPr>
            <a:xfrm>
              <a:off x="7602444" y="4993761"/>
              <a:ext cx="421973" cy="566288"/>
              <a:chOff x="2235747" y="3616583"/>
              <a:chExt cx="421973" cy="566288"/>
            </a:xfrm>
          </p:grpSpPr>
          <p:sp>
            <p:nvSpPr>
              <p:cNvPr id="556" name="Google Shape;556;g2cd75f9cfb2_0_1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7" name="Google Shape;557;g2cd75f9cfb2_0_1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558" name="Google Shape;558;g2cd75f9cfb2_0_18"/>
          <p:cNvPicPr preferRelativeResize="0"/>
          <p:nvPr/>
        </p:nvPicPr>
        <p:blipFill rotWithShape="1">
          <a:blip r:embed="rId4">
            <a:alphaModFix/>
          </a:blip>
          <a:srcRect/>
          <a:stretch/>
        </p:blipFill>
        <p:spPr>
          <a:xfrm>
            <a:off x="6678417" y="3873902"/>
            <a:ext cx="2491473" cy="2657571"/>
          </a:xfrm>
          <a:prstGeom prst="rect">
            <a:avLst/>
          </a:prstGeom>
          <a:noFill/>
          <a:ln>
            <a:noFill/>
          </a:ln>
        </p:spPr>
      </p:pic>
      <p:pic>
        <p:nvPicPr>
          <p:cNvPr id="559" name="Google Shape;559;g2cd75f9cfb2_0_18"/>
          <p:cNvPicPr preferRelativeResize="0"/>
          <p:nvPr/>
        </p:nvPicPr>
        <p:blipFill rotWithShape="1">
          <a:blip r:embed="rId5">
            <a:alphaModFix/>
          </a:blip>
          <a:srcRect/>
          <a:stretch/>
        </p:blipFill>
        <p:spPr>
          <a:xfrm>
            <a:off x="2282850" y="3974138"/>
            <a:ext cx="2365100" cy="173835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4" name="Google Shape;564;p61"/>
          <p:cNvSpPr txBox="1">
            <a:spLocks noGrp="1"/>
          </p:cNvSpPr>
          <p:nvPr>
            <p:ph type="body" idx="1"/>
          </p:nvPr>
        </p:nvSpPr>
        <p:spPr>
          <a:xfrm>
            <a:off x="647700" y="1297910"/>
            <a:ext cx="10896599" cy="4369164"/>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1000"/>
              </a:spcBef>
              <a:spcAft>
                <a:spcPts val="0"/>
              </a:spcAft>
              <a:buSzPts val="2400"/>
              <a:buNone/>
            </a:pPr>
            <a:r>
              <a:rPr lang="en-US" b="1" i="0">
                <a:latin typeface="Calibri"/>
                <a:ea typeface="Calibri"/>
                <a:cs typeface="Calibri"/>
                <a:sym typeface="Calibri"/>
              </a:rPr>
              <a:t>Gestione integrata dei parassiti (IPM): </a:t>
            </a:r>
            <a:r>
              <a:rPr lang="en-US" b="0" i="0">
                <a:latin typeface="Calibri"/>
                <a:ea typeface="Calibri"/>
                <a:cs typeface="Calibri"/>
                <a:sym typeface="Calibri"/>
              </a:rPr>
              <a:t>Implementare strategie di gestione integrata dei parassiti (IPM) per ridurre al minimo l'uso di pesticidi chimici. Incorporando metodi di controllo biologico, rotazione delle colture e varietà resistenti ai parassiti, gli agricoltori possono favorire un ecosistema equilibrato e ridurre i rischi ambientali. </a:t>
            </a:r>
            <a:endParaRPr/>
          </a:p>
          <a:p>
            <a:pPr marL="228600" lvl="0" indent="0" algn="l" rtl="0">
              <a:lnSpc>
                <a:spcPct val="90000"/>
              </a:lnSpc>
              <a:spcBef>
                <a:spcPts val="1000"/>
              </a:spcBef>
              <a:spcAft>
                <a:spcPts val="0"/>
              </a:spcAft>
              <a:buSzPts val="2400"/>
              <a:buNone/>
            </a:pPr>
            <a:r>
              <a:rPr lang="en-US" b="1" i="0">
                <a:latin typeface="Calibri"/>
                <a:ea typeface="Calibri"/>
                <a:cs typeface="Calibri"/>
                <a:sym typeface="Calibri"/>
              </a:rPr>
              <a:t>Promuovere la rotazione del bestiame: </a:t>
            </a:r>
            <a:r>
              <a:rPr lang="en-US" b="0" i="0">
                <a:latin typeface="Calibri"/>
                <a:ea typeface="Calibri"/>
                <a:cs typeface="Calibri"/>
                <a:sym typeface="Calibri"/>
              </a:rPr>
              <a:t>Praticare il pascolo a rotazione e la rotazione del bestiame per evitare il sovrappascolo e mantenere sani i pascoli. Questo approccio non solo migliora la salute del bestiame, ma favorisce anche una gestione sostenibile del territorio, prevenendo il degrado del suolo.</a:t>
            </a:r>
            <a:endParaRPr/>
          </a:p>
          <a:p>
            <a:pPr marL="228600" lvl="0" indent="0" algn="l" rtl="0">
              <a:lnSpc>
                <a:spcPct val="90000"/>
              </a:lnSpc>
              <a:spcBef>
                <a:spcPts val="1000"/>
              </a:spcBef>
              <a:spcAft>
                <a:spcPts val="0"/>
              </a:spcAft>
              <a:buSzPts val="2400"/>
              <a:buNone/>
            </a:pPr>
            <a:r>
              <a:rPr lang="en-US" b="1" i="0">
                <a:latin typeface="Calibri"/>
                <a:ea typeface="Calibri"/>
                <a:cs typeface="Calibri"/>
                <a:sym typeface="Calibri"/>
              </a:rPr>
              <a:t>Adottare varietà di colture climaticamente intelligenti: </a:t>
            </a:r>
            <a:r>
              <a:rPr lang="en-US" b="0" i="0">
                <a:latin typeface="Calibri"/>
                <a:ea typeface="Calibri"/>
                <a:cs typeface="Calibri"/>
                <a:sym typeface="Calibri"/>
              </a:rPr>
              <a:t>Scegliere varietà di colture climaticamente intelligenti, adattate alle mutevoli condizioni ambientali. Queste varietà sono resistenti agli estremi climatici, assicurano raccolti costanti e contribuiscono alla sostenibilità agricola a lungo termine.</a:t>
            </a:r>
            <a:endParaRPr/>
          </a:p>
          <a:p>
            <a:pPr marL="228600" lvl="0" indent="0" algn="l" rtl="0">
              <a:lnSpc>
                <a:spcPct val="90000"/>
              </a:lnSpc>
              <a:spcBef>
                <a:spcPts val="1000"/>
              </a:spcBef>
              <a:spcAft>
                <a:spcPts val="0"/>
              </a:spcAft>
              <a:buSzPts val="2400"/>
              <a:buNone/>
            </a:pPr>
            <a:endParaRPr sz="2000" b="0" i="0">
              <a:latin typeface="Calibri"/>
              <a:ea typeface="Calibri"/>
              <a:cs typeface="Calibri"/>
              <a:sym typeface="Calibri"/>
            </a:endParaRPr>
          </a:p>
        </p:txBody>
      </p:sp>
      <p:sp>
        <p:nvSpPr>
          <p:cNvPr id="565" name="Google Shape;565;p61"/>
          <p:cNvSpPr txBox="1">
            <a:spLocks noGrp="1"/>
          </p:cNvSpPr>
          <p:nvPr>
            <p:ph type="body" idx="2"/>
          </p:nvPr>
        </p:nvSpPr>
        <p:spPr>
          <a:xfrm>
            <a:off x="737395" y="343140"/>
            <a:ext cx="3309385" cy="792043"/>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en-US" sz="3600" b="1">
                <a:latin typeface="Calibri"/>
                <a:ea typeface="Calibri"/>
                <a:cs typeface="Calibri"/>
                <a:sym typeface="Calibri"/>
              </a:rPr>
              <a:t> Consigli pratici</a:t>
            </a:r>
            <a:endParaRPr>
              <a:latin typeface="Calibri"/>
              <a:ea typeface="Calibri"/>
              <a:cs typeface="Calibri"/>
              <a:sym typeface="Calibri"/>
            </a:endParaRPr>
          </a:p>
        </p:txBody>
      </p:sp>
      <p:grpSp>
        <p:nvGrpSpPr>
          <p:cNvPr id="566" name="Google Shape;566;p61"/>
          <p:cNvGrpSpPr/>
          <p:nvPr/>
        </p:nvGrpSpPr>
        <p:grpSpPr>
          <a:xfrm rot="3730759">
            <a:off x="10980893" y="109804"/>
            <a:ext cx="949887" cy="1163493"/>
            <a:chOff x="7602444" y="4967675"/>
            <a:chExt cx="483620" cy="592374"/>
          </a:xfrm>
        </p:grpSpPr>
        <p:grpSp>
          <p:nvGrpSpPr>
            <p:cNvPr id="567" name="Google Shape;567;p61"/>
            <p:cNvGrpSpPr/>
            <p:nvPr/>
          </p:nvGrpSpPr>
          <p:grpSpPr>
            <a:xfrm>
              <a:off x="7618661" y="4967675"/>
              <a:ext cx="467403" cy="507609"/>
              <a:chOff x="2251964" y="3590497"/>
              <a:chExt cx="467403" cy="507609"/>
            </a:xfrm>
          </p:grpSpPr>
          <p:sp>
            <p:nvSpPr>
              <p:cNvPr id="568" name="Google Shape;568;p61"/>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9" name="Google Shape;569;p61"/>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0" name="Google Shape;570;p61"/>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71" name="Google Shape;571;p61"/>
            <p:cNvGrpSpPr/>
            <p:nvPr/>
          </p:nvGrpSpPr>
          <p:grpSpPr>
            <a:xfrm>
              <a:off x="7602444" y="4993761"/>
              <a:ext cx="421973" cy="566288"/>
              <a:chOff x="2235747" y="3616583"/>
              <a:chExt cx="421973" cy="566288"/>
            </a:xfrm>
          </p:grpSpPr>
          <p:sp>
            <p:nvSpPr>
              <p:cNvPr id="572" name="Google Shape;572;p6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3" name="Google Shape;573;p6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5"/>
          <p:cNvSpPr txBox="1">
            <a:spLocks noGrp="1"/>
          </p:cNvSpPr>
          <p:nvPr>
            <p:ph type="body" idx="1"/>
          </p:nvPr>
        </p:nvSpPr>
        <p:spPr>
          <a:xfrm>
            <a:off x="694795" y="2167158"/>
            <a:ext cx="4753506" cy="2662895"/>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000000"/>
              </a:buClr>
              <a:buSzPts val="2400"/>
              <a:buNone/>
            </a:pPr>
            <a:r>
              <a:rPr lang="en-US" sz="2400" i="1">
                <a:latin typeface="Calibri"/>
                <a:ea typeface="Calibri"/>
                <a:cs typeface="Calibri"/>
                <a:sym typeface="Calibri"/>
              </a:rPr>
              <a:t>Che cos'è l'ecologia del paesaggio e come pensa che possa essere utile agli agricoltori nelle loro pratiche agricole? </a:t>
            </a:r>
            <a:endParaRPr i="1">
              <a:latin typeface="Calibri"/>
              <a:ea typeface="Calibri"/>
              <a:cs typeface="Calibri"/>
              <a:sym typeface="Calibri"/>
            </a:endParaRPr>
          </a:p>
        </p:txBody>
      </p:sp>
      <p:sp>
        <p:nvSpPr>
          <p:cNvPr id="191" name="Google Shape;191;p5"/>
          <p:cNvSpPr txBox="1">
            <a:spLocks noGrp="1"/>
          </p:cNvSpPr>
          <p:nvPr>
            <p:ph type="body" idx="2"/>
          </p:nvPr>
        </p:nvSpPr>
        <p:spPr>
          <a:xfrm>
            <a:off x="516565" y="653853"/>
            <a:ext cx="10595237" cy="803654"/>
          </a:xfrm>
          <a:prstGeom prst="rect">
            <a:avLst/>
          </a:prstGeom>
          <a:noFill/>
          <a:ln>
            <a:noFill/>
          </a:ln>
        </p:spPr>
        <p:txBody>
          <a:bodyPr spcFirstLastPara="1" wrap="square" lIns="91425" tIns="45700" rIns="91425" bIns="45700" anchor="t" anchorCtr="0">
            <a:noAutofit/>
          </a:bodyPr>
          <a:lstStyle/>
          <a:p>
            <a:pPr marL="457200" lvl="0" indent="-228600" algn="l" rtl="0">
              <a:lnSpc>
                <a:spcPct val="107000"/>
              </a:lnSpc>
              <a:spcBef>
                <a:spcPts val="1000"/>
              </a:spcBef>
              <a:spcAft>
                <a:spcPts val="0"/>
              </a:spcAft>
              <a:buSzPts val="3600"/>
              <a:buNone/>
            </a:pPr>
            <a:r>
              <a:rPr lang="en-US" b="1"/>
              <a:t>Riflessione dell'allievo</a:t>
            </a:r>
            <a:endParaRPr sz="2000">
              <a:latin typeface="Calibri"/>
              <a:ea typeface="Calibri"/>
              <a:cs typeface="Calibri"/>
              <a:sym typeface="Calibri"/>
            </a:endParaRPr>
          </a:p>
          <a:p>
            <a:pPr marL="0" lvl="0" indent="0" algn="l" rtl="0">
              <a:lnSpc>
                <a:spcPct val="90000"/>
              </a:lnSpc>
              <a:spcBef>
                <a:spcPts val="1800"/>
              </a:spcBef>
              <a:spcAft>
                <a:spcPts val="0"/>
              </a:spcAft>
              <a:buClr>
                <a:srgbClr val="8DC641"/>
              </a:buClr>
              <a:buSzPts val="3600"/>
              <a:buNone/>
            </a:pPr>
            <a:endParaRPr/>
          </a:p>
        </p:txBody>
      </p:sp>
      <p:grpSp>
        <p:nvGrpSpPr>
          <p:cNvPr id="192" name="Google Shape;192;p5"/>
          <p:cNvGrpSpPr/>
          <p:nvPr/>
        </p:nvGrpSpPr>
        <p:grpSpPr>
          <a:xfrm rot="3730759">
            <a:off x="10590024" y="380632"/>
            <a:ext cx="949887" cy="1163493"/>
            <a:chOff x="7602444" y="4967675"/>
            <a:chExt cx="483620" cy="592374"/>
          </a:xfrm>
        </p:grpSpPr>
        <p:grpSp>
          <p:nvGrpSpPr>
            <p:cNvPr id="193" name="Google Shape;193;p5"/>
            <p:cNvGrpSpPr/>
            <p:nvPr/>
          </p:nvGrpSpPr>
          <p:grpSpPr>
            <a:xfrm>
              <a:off x="7618661" y="4967675"/>
              <a:ext cx="467403" cy="507609"/>
              <a:chOff x="2251964" y="3590497"/>
              <a:chExt cx="467403" cy="507609"/>
            </a:xfrm>
          </p:grpSpPr>
          <p:sp>
            <p:nvSpPr>
              <p:cNvPr id="194" name="Google Shape;194;p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5" name="Google Shape;195;p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6" name="Google Shape;196;p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97" name="Google Shape;197;p5"/>
            <p:cNvGrpSpPr/>
            <p:nvPr/>
          </p:nvGrpSpPr>
          <p:grpSpPr>
            <a:xfrm>
              <a:off x="7602444" y="4993761"/>
              <a:ext cx="421973" cy="566288"/>
              <a:chOff x="2235747" y="3616583"/>
              <a:chExt cx="421973" cy="566288"/>
            </a:xfrm>
          </p:grpSpPr>
          <p:sp>
            <p:nvSpPr>
              <p:cNvPr id="198" name="Google Shape;198;p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9" name="Google Shape;199;p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200" name="Google Shape;200;p5"/>
          <p:cNvPicPr preferRelativeResize="0"/>
          <p:nvPr/>
        </p:nvPicPr>
        <p:blipFill rotWithShape="1">
          <a:blip r:embed="rId3">
            <a:alphaModFix/>
          </a:blip>
          <a:srcRect/>
          <a:stretch/>
        </p:blipFill>
        <p:spPr>
          <a:xfrm>
            <a:off x="5932386" y="1961629"/>
            <a:ext cx="5261175" cy="3564798"/>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sp>
        <p:nvSpPr>
          <p:cNvPr id="578" name="Google Shape;578;p66"/>
          <p:cNvSpPr txBox="1">
            <a:spLocks noGrp="1"/>
          </p:cNvSpPr>
          <p:nvPr>
            <p:ph type="body" idx="1"/>
          </p:nvPr>
        </p:nvSpPr>
        <p:spPr>
          <a:xfrm>
            <a:off x="798375" y="1504052"/>
            <a:ext cx="10900932" cy="4778700"/>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000000"/>
              </a:buClr>
              <a:buSzPts val="2400"/>
              <a:buNone/>
            </a:pPr>
            <a:endParaRPr/>
          </a:p>
          <a:p>
            <a:pPr marL="228600" lvl="0" indent="-228600" algn="l" rtl="0">
              <a:lnSpc>
                <a:spcPct val="90000"/>
              </a:lnSpc>
              <a:spcBef>
                <a:spcPts val="0"/>
              </a:spcBef>
              <a:spcAft>
                <a:spcPts val="0"/>
              </a:spcAft>
              <a:buClr>
                <a:srgbClr val="000000"/>
              </a:buClr>
              <a:buSzPts val="2400"/>
              <a:buNone/>
            </a:pPr>
            <a:r>
              <a:rPr lang="en-US"/>
              <a:t>Ellis EC, Gauthier N, Klein Goldewijk K, Bliege Bird R, Boivin N, Díaz S, Fuller DQ, Gill JL, Kaplan JO, Kingston N, Locke H, McMichael CNH, Ranco D, Rick TC, Shaw MR, Stephens L, Svenning JC, Watson JEM. L'uomo ha plasmato la maggior parte della natura terrestre per almeno 12.000 anni. Proc Natl Acad Sci U S A. 2021 Apr 27;118(17):e2023483118. doi: 10.1073/pnas.2023483118. PMID: 33875599; PMCID: PMC8092386.</a:t>
            </a:r>
            <a:endParaRPr/>
          </a:p>
          <a:p>
            <a:pPr marL="228600" lvl="0" indent="-228600" algn="l" rtl="0">
              <a:lnSpc>
                <a:spcPct val="90000"/>
              </a:lnSpc>
              <a:spcBef>
                <a:spcPts val="0"/>
              </a:spcBef>
              <a:spcAft>
                <a:spcPts val="0"/>
              </a:spcAft>
              <a:buSzPts val="2400"/>
              <a:buNone/>
            </a:pPr>
            <a:endParaRPr b="0" i="0">
              <a:solidFill>
                <a:srgbClr val="202122"/>
              </a:solidFill>
              <a:latin typeface="Calibri"/>
              <a:ea typeface="Calibri"/>
              <a:cs typeface="Calibri"/>
              <a:sym typeface="Calibri"/>
            </a:endParaRPr>
          </a:p>
          <a:p>
            <a:pPr marL="228600" lvl="0" indent="-228600" algn="l" rtl="0">
              <a:lnSpc>
                <a:spcPct val="90000"/>
              </a:lnSpc>
              <a:spcBef>
                <a:spcPts val="0"/>
              </a:spcBef>
              <a:spcAft>
                <a:spcPts val="0"/>
              </a:spcAft>
              <a:buSzPts val="2400"/>
              <a:buNone/>
            </a:pPr>
            <a:r>
              <a:rPr lang="en-US" b="0" i="0">
                <a:solidFill>
                  <a:srgbClr val="202122"/>
                </a:solidFill>
                <a:latin typeface="Calibri"/>
                <a:ea typeface="Calibri"/>
                <a:cs typeface="Calibri"/>
                <a:sym typeface="Calibri"/>
              </a:rPr>
              <a:t>Wiens JA (2005). "Verso un'ecologia del paesaggio unificata". In Wiens JA, Moss MR (eds.). </a:t>
            </a:r>
            <a:r>
              <a:rPr lang="en-US" b="0" i="1">
                <a:solidFill>
                  <a:srgbClr val="202122"/>
                </a:solidFill>
                <a:latin typeface="Calibri"/>
                <a:ea typeface="Calibri"/>
                <a:cs typeface="Calibri"/>
                <a:sym typeface="Calibri"/>
              </a:rPr>
              <a:t>Issues and perspectives in landscape ecology</a:t>
            </a:r>
            <a:r>
              <a:rPr lang="en-US" b="0" i="0">
                <a:solidFill>
                  <a:srgbClr val="202122"/>
                </a:solidFill>
                <a:latin typeface="Calibri"/>
                <a:ea typeface="Calibri"/>
                <a:cs typeface="Calibri"/>
                <a:sym typeface="Calibri"/>
              </a:rPr>
              <a:t>. Cambridge: Cambridge University Press.</a:t>
            </a:r>
            <a:endParaRPr/>
          </a:p>
          <a:p>
            <a:pPr marL="228600" lvl="0" indent="-228600" algn="l" rtl="0">
              <a:lnSpc>
                <a:spcPct val="90000"/>
              </a:lnSpc>
              <a:spcBef>
                <a:spcPts val="0"/>
              </a:spcBef>
              <a:spcAft>
                <a:spcPts val="0"/>
              </a:spcAft>
              <a:buClr>
                <a:srgbClr val="000000"/>
              </a:buClr>
              <a:buSzPts val="2400"/>
              <a:buNone/>
            </a:pPr>
            <a:endParaRPr/>
          </a:p>
          <a:p>
            <a:pPr marL="228600" lvl="0" indent="-228600" algn="l" rtl="0">
              <a:lnSpc>
                <a:spcPct val="90000"/>
              </a:lnSpc>
              <a:spcBef>
                <a:spcPts val="0"/>
              </a:spcBef>
              <a:spcAft>
                <a:spcPts val="0"/>
              </a:spcAft>
              <a:buClr>
                <a:srgbClr val="000000"/>
              </a:buClr>
              <a:buSzPts val="2400"/>
              <a:buNone/>
            </a:pPr>
            <a:endParaRPr/>
          </a:p>
          <a:p>
            <a:pPr marL="228600" lvl="0" indent="-228600" algn="l" rtl="0">
              <a:lnSpc>
                <a:spcPct val="90000"/>
              </a:lnSpc>
              <a:spcBef>
                <a:spcPts val="0"/>
              </a:spcBef>
              <a:spcAft>
                <a:spcPts val="0"/>
              </a:spcAft>
              <a:buClr>
                <a:srgbClr val="000000"/>
              </a:buClr>
              <a:buSzPts val="2400"/>
              <a:buNone/>
            </a:pPr>
            <a:endParaRPr/>
          </a:p>
          <a:p>
            <a:pPr marL="228600" lvl="0" indent="-228600" algn="l" rtl="0">
              <a:lnSpc>
                <a:spcPct val="90000"/>
              </a:lnSpc>
              <a:spcBef>
                <a:spcPts val="0"/>
              </a:spcBef>
              <a:spcAft>
                <a:spcPts val="0"/>
              </a:spcAft>
              <a:buClr>
                <a:srgbClr val="000000"/>
              </a:buClr>
              <a:buSzPts val="2400"/>
              <a:buNone/>
            </a:pPr>
            <a:endParaRPr/>
          </a:p>
          <a:p>
            <a:pPr marL="228600" lvl="0" indent="-228600" algn="l" rtl="0">
              <a:lnSpc>
                <a:spcPct val="90000"/>
              </a:lnSpc>
              <a:spcBef>
                <a:spcPts val="0"/>
              </a:spcBef>
              <a:spcAft>
                <a:spcPts val="0"/>
              </a:spcAft>
              <a:buClr>
                <a:srgbClr val="000000"/>
              </a:buClr>
              <a:buSzPts val="2400"/>
              <a:buNone/>
            </a:pPr>
            <a:endParaRPr/>
          </a:p>
          <a:p>
            <a:pPr marL="228600" lvl="0" indent="-228600" algn="l" rtl="0">
              <a:lnSpc>
                <a:spcPct val="90000"/>
              </a:lnSpc>
              <a:spcBef>
                <a:spcPts val="0"/>
              </a:spcBef>
              <a:spcAft>
                <a:spcPts val="0"/>
              </a:spcAft>
              <a:buClr>
                <a:srgbClr val="000000"/>
              </a:buClr>
              <a:buSzPts val="2400"/>
              <a:buNone/>
            </a:pPr>
            <a:endParaRPr/>
          </a:p>
          <a:p>
            <a:pPr marL="228600" lvl="0" indent="-228600" algn="l" rtl="0">
              <a:lnSpc>
                <a:spcPct val="90000"/>
              </a:lnSpc>
              <a:spcBef>
                <a:spcPts val="0"/>
              </a:spcBef>
              <a:spcAft>
                <a:spcPts val="0"/>
              </a:spcAft>
              <a:buClr>
                <a:srgbClr val="000000"/>
              </a:buClr>
              <a:buSzPts val="2400"/>
              <a:buNone/>
            </a:pPr>
            <a:endParaRPr/>
          </a:p>
          <a:p>
            <a:pPr marL="0" lvl="0" indent="0" algn="l" rtl="0">
              <a:lnSpc>
                <a:spcPct val="90000"/>
              </a:lnSpc>
              <a:spcBef>
                <a:spcPts val="0"/>
              </a:spcBef>
              <a:spcAft>
                <a:spcPts val="0"/>
              </a:spcAft>
              <a:buClr>
                <a:srgbClr val="000000"/>
              </a:buClr>
              <a:buSzPts val="2400"/>
              <a:buNone/>
            </a:pPr>
            <a:endParaRPr/>
          </a:p>
          <a:p>
            <a:pPr marL="228600" lvl="0" indent="-228600" algn="l" rtl="0">
              <a:lnSpc>
                <a:spcPct val="90000"/>
              </a:lnSpc>
              <a:spcBef>
                <a:spcPts val="0"/>
              </a:spcBef>
              <a:spcAft>
                <a:spcPts val="0"/>
              </a:spcAft>
              <a:buClr>
                <a:srgbClr val="000000"/>
              </a:buClr>
              <a:buSzPts val="2400"/>
              <a:buNone/>
            </a:pPr>
            <a:endParaRPr/>
          </a:p>
          <a:p>
            <a:pPr marL="228600" lvl="0" indent="-228600" algn="l" rtl="0">
              <a:lnSpc>
                <a:spcPct val="90000"/>
              </a:lnSpc>
              <a:spcBef>
                <a:spcPts val="0"/>
              </a:spcBef>
              <a:spcAft>
                <a:spcPts val="0"/>
              </a:spcAft>
              <a:buClr>
                <a:srgbClr val="000000"/>
              </a:buClr>
              <a:buSzPts val="2400"/>
              <a:buNone/>
            </a:pPr>
            <a:endParaRPr/>
          </a:p>
        </p:txBody>
      </p:sp>
      <p:sp>
        <p:nvSpPr>
          <p:cNvPr id="579" name="Google Shape;579;p66"/>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a:t>Ulteriori letture...</a:t>
            </a:r>
            <a:endParaRPr/>
          </a:p>
          <a:p>
            <a:pPr marL="0" lvl="0" indent="0" algn="l" rtl="0">
              <a:lnSpc>
                <a:spcPct val="90000"/>
              </a:lnSpc>
              <a:spcBef>
                <a:spcPts val="1000"/>
              </a:spcBef>
              <a:spcAft>
                <a:spcPts val="0"/>
              </a:spcAft>
              <a:buClr>
                <a:srgbClr val="8DC641"/>
              </a:buClr>
              <a:buSzPts val="3600"/>
              <a:buNone/>
            </a:pPr>
            <a:endParaRPr/>
          </a:p>
        </p:txBody>
      </p:sp>
      <p:grpSp>
        <p:nvGrpSpPr>
          <p:cNvPr id="580" name="Google Shape;580;p66"/>
          <p:cNvGrpSpPr/>
          <p:nvPr/>
        </p:nvGrpSpPr>
        <p:grpSpPr>
          <a:xfrm rot="3730759">
            <a:off x="10590024" y="380632"/>
            <a:ext cx="949887" cy="1163493"/>
            <a:chOff x="7602444" y="4967675"/>
            <a:chExt cx="483620" cy="592374"/>
          </a:xfrm>
        </p:grpSpPr>
        <p:grpSp>
          <p:nvGrpSpPr>
            <p:cNvPr id="581" name="Google Shape;581;p66"/>
            <p:cNvGrpSpPr/>
            <p:nvPr/>
          </p:nvGrpSpPr>
          <p:grpSpPr>
            <a:xfrm>
              <a:off x="7618661" y="4967675"/>
              <a:ext cx="467403" cy="507609"/>
              <a:chOff x="2251964" y="3590497"/>
              <a:chExt cx="467403" cy="507609"/>
            </a:xfrm>
          </p:grpSpPr>
          <p:sp>
            <p:nvSpPr>
              <p:cNvPr id="582" name="Google Shape;582;p66"/>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3" name="Google Shape;583;p66"/>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4" name="Google Shape;584;p66"/>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85" name="Google Shape;585;p66"/>
            <p:cNvGrpSpPr/>
            <p:nvPr/>
          </p:nvGrpSpPr>
          <p:grpSpPr>
            <a:xfrm>
              <a:off x="7602444" y="4993761"/>
              <a:ext cx="421973" cy="566288"/>
              <a:chOff x="2235747" y="3616583"/>
              <a:chExt cx="421973" cy="566288"/>
            </a:xfrm>
          </p:grpSpPr>
          <p:sp>
            <p:nvSpPr>
              <p:cNvPr id="586" name="Google Shape;586;p6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7" name="Google Shape;587;p6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92"/>
        <p:cNvGrpSpPr/>
        <p:nvPr/>
      </p:nvGrpSpPr>
      <p:grpSpPr>
        <a:xfrm>
          <a:off x="0" y="0"/>
          <a:ext cx="0" cy="0"/>
          <a:chOff x="0" y="0"/>
          <a:chExt cx="0" cy="0"/>
        </a:xfrm>
      </p:grpSpPr>
      <p:grpSp>
        <p:nvGrpSpPr>
          <p:cNvPr id="593" name="Google Shape;593;p8"/>
          <p:cNvGrpSpPr/>
          <p:nvPr/>
        </p:nvGrpSpPr>
        <p:grpSpPr>
          <a:xfrm>
            <a:off x="10222537" y="5692848"/>
            <a:ext cx="610343" cy="610343"/>
            <a:chOff x="1950027" y="2499889"/>
            <a:chExt cx="850463" cy="850463"/>
          </a:xfrm>
        </p:grpSpPr>
        <p:sp>
          <p:nvSpPr>
            <p:cNvPr id="594" name="Google Shape;594;p8">
              <a:hlinkClick r:id="rId3"/>
            </p:cNvPr>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95" name="Google Shape;595;p8"/>
            <p:cNvGrpSpPr/>
            <p:nvPr/>
          </p:nvGrpSpPr>
          <p:grpSpPr>
            <a:xfrm>
              <a:off x="2107521" y="2657382"/>
              <a:ext cx="535476" cy="535477"/>
              <a:chOff x="2107521" y="2657382"/>
              <a:chExt cx="535476" cy="535477"/>
            </a:xfrm>
          </p:grpSpPr>
          <p:sp>
            <p:nvSpPr>
              <p:cNvPr id="596" name="Google Shape;596;p8"/>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7" name="Google Shape;597;p8"/>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8" name="Google Shape;598;p8"/>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599" name="Google Shape;599;p8"/>
          <p:cNvGrpSpPr/>
          <p:nvPr/>
        </p:nvGrpSpPr>
        <p:grpSpPr>
          <a:xfrm>
            <a:off x="8782409" y="5686956"/>
            <a:ext cx="610343" cy="610794"/>
            <a:chOff x="-1196056" y="2499889"/>
            <a:chExt cx="850463" cy="851092"/>
          </a:xfrm>
        </p:grpSpPr>
        <p:sp>
          <p:nvSpPr>
            <p:cNvPr id="600" name="Google Shape;600;p8"/>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1" name="Google Shape;601;p8">
              <a:hlinkClick r:id="rId4"/>
            </p:cNvPr>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02" name="Google Shape;602;p8"/>
          <p:cNvSpPr/>
          <p:nvPr/>
        </p:nvSpPr>
        <p:spPr>
          <a:xfrm>
            <a:off x="9494024" y="5692848"/>
            <a:ext cx="610343" cy="61034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603" name="Google Shape;603;p8" descr="World with solid fill">
            <a:hlinkClick r:id="rId5"/>
          </p:cNvPr>
          <p:cNvPicPr preferRelativeResize="0"/>
          <p:nvPr/>
        </p:nvPicPr>
        <p:blipFill rotWithShape="1">
          <a:blip r:embed="rId6">
            <a:alphaModFix/>
          </a:blip>
          <a:srcRect/>
          <a:stretch/>
        </p:blipFill>
        <p:spPr>
          <a:xfrm>
            <a:off x="9531602" y="5745797"/>
            <a:ext cx="535186" cy="535186"/>
          </a:xfrm>
          <a:prstGeom prst="rect">
            <a:avLst/>
          </a:prstGeom>
          <a:noFill/>
          <a:ln>
            <a:noFill/>
          </a:ln>
        </p:spPr>
      </p:pic>
      <p:sp>
        <p:nvSpPr>
          <p:cNvPr id="604" name="Google Shape;604;p8"/>
          <p:cNvSpPr txBox="1">
            <a:spLocks noGrp="1"/>
          </p:cNvSpPr>
          <p:nvPr>
            <p:ph type="body" idx="2"/>
          </p:nvPr>
        </p:nvSpPr>
        <p:spPr>
          <a:xfrm>
            <a:off x="2448419" y="1079400"/>
            <a:ext cx="9234385" cy="3288205"/>
          </a:xfrm>
          <a:prstGeom prst="rect">
            <a:avLst/>
          </a:prstGeom>
          <a:noFill/>
          <a:ln>
            <a:noFill/>
          </a:ln>
        </p:spPr>
        <p:txBody>
          <a:bodyPr spcFirstLastPara="1" wrap="square" lIns="91425" tIns="45700" rIns="91425" bIns="45700" anchor="ctr" anchorCtr="0">
            <a:normAutofit/>
          </a:bodyPr>
          <a:lstStyle/>
          <a:p>
            <a:pPr marL="457200" lvl="0" indent="-228600" algn="l" rtl="0">
              <a:lnSpc>
                <a:spcPct val="110000"/>
              </a:lnSpc>
              <a:spcBef>
                <a:spcPts val="1000"/>
              </a:spcBef>
              <a:spcAft>
                <a:spcPts val="0"/>
              </a:spcAft>
              <a:buSzPts val="5000"/>
              <a:buNone/>
            </a:pPr>
            <a:r>
              <a:rPr lang="en-US" sz="3600" b="1"/>
              <a:t>Ben fatto!!! </a:t>
            </a:r>
            <a:r>
              <a:rPr lang="en-US" sz="3600"/>
              <a:t>Stai andando alla grande... continua in questo viaggio di apprendimento.</a:t>
            </a:r>
            <a:endParaRPr/>
          </a:p>
          <a:p>
            <a:pPr marL="457200" lvl="0" indent="-228600" algn="l" rtl="0">
              <a:lnSpc>
                <a:spcPct val="110000"/>
              </a:lnSpc>
              <a:spcBef>
                <a:spcPts val="1000"/>
              </a:spcBef>
              <a:spcAft>
                <a:spcPts val="0"/>
              </a:spcAft>
              <a:buSzPts val="5000"/>
              <a:buNone/>
            </a:pPr>
            <a:r>
              <a:rPr lang="en-US" sz="3600"/>
              <a:t>Nel Modulo 6 discutiamo della </a:t>
            </a:r>
            <a:r>
              <a:rPr lang="en-US" sz="3600" b="1"/>
              <a:t>gestione delle risorse naturali, concentrandoci sull'acqua</a:t>
            </a:r>
            <a:r>
              <a:rPr lang="en-US" sz="3600"/>
              <a:t>.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6"/>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US" sz="4800" b="1">
                <a:latin typeface="Calibri"/>
                <a:ea typeface="Calibri"/>
                <a:cs typeface="Calibri"/>
                <a:sym typeface="Calibri"/>
              </a:rPr>
              <a:t>Introduzione all'ecologia del paesaggio</a:t>
            </a:r>
            <a:endParaRPr>
              <a:latin typeface="Calibri"/>
              <a:ea typeface="Calibri"/>
              <a:cs typeface="Calibri"/>
              <a:sym typeface="Calibri"/>
            </a:endParaRPr>
          </a:p>
        </p:txBody>
      </p:sp>
      <p:sp>
        <p:nvSpPr>
          <p:cNvPr id="207" name="Google Shape;207;p6"/>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01</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7"/>
          <p:cNvSpPr txBox="1">
            <a:spLocks noGrp="1"/>
          </p:cNvSpPr>
          <p:nvPr>
            <p:ph type="body" idx="1"/>
          </p:nvPr>
        </p:nvSpPr>
        <p:spPr>
          <a:xfrm>
            <a:off x="589049" y="1504050"/>
            <a:ext cx="11013900" cy="3849900"/>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2400"/>
              <a:buNone/>
            </a:pPr>
            <a:r>
              <a:rPr lang="en-US" b="1" dirty="0" err="1">
                <a:latin typeface="Calibri"/>
                <a:ea typeface="Calibri"/>
                <a:cs typeface="Calibri"/>
                <a:sym typeface="Calibri"/>
              </a:rPr>
              <a:t>L'ecologia</a:t>
            </a:r>
            <a:r>
              <a:rPr lang="en-US" b="1" dirty="0">
                <a:latin typeface="Calibri"/>
                <a:ea typeface="Calibri"/>
                <a:cs typeface="Calibri"/>
                <a:sym typeface="Calibri"/>
              </a:rPr>
              <a:t> del </a:t>
            </a:r>
            <a:r>
              <a:rPr lang="en-US" b="1" dirty="0" err="1">
                <a:latin typeface="Calibri"/>
                <a:ea typeface="Calibri"/>
                <a:cs typeface="Calibri"/>
                <a:sym typeface="Calibri"/>
              </a:rPr>
              <a:t>paesaggio</a:t>
            </a:r>
            <a:r>
              <a:rPr lang="en-US" b="1" dirty="0">
                <a:latin typeface="Calibri"/>
                <a:ea typeface="Calibri"/>
                <a:cs typeface="Calibri"/>
                <a:sym typeface="Calibri"/>
              </a:rPr>
              <a:t> </a:t>
            </a:r>
            <a:r>
              <a:rPr lang="en-US" dirty="0"/>
              <a:t>(</a:t>
            </a:r>
            <a:r>
              <a:rPr lang="en-US" dirty="0" err="1"/>
              <a:t>dall’inglese</a:t>
            </a:r>
            <a:r>
              <a:rPr lang="en-US" dirty="0"/>
              <a:t> landscape ecology)</a:t>
            </a:r>
            <a:r>
              <a:rPr lang="en-US" b="1" dirty="0">
                <a:latin typeface="Calibri"/>
                <a:ea typeface="Calibri"/>
                <a:cs typeface="Calibri"/>
                <a:sym typeface="Calibri"/>
              </a:rPr>
              <a:t> </a:t>
            </a:r>
            <a:r>
              <a:rPr lang="en-US" b="0" dirty="0" err="1">
                <a:latin typeface="Calibri"/>
                <a:ea typeface="Calibri"/>
                <a:cs typeface="Calibri"/>
                <a:sym typeface="Calibri"/>
              </a:rPr>
              <a:t>si</a:t>
            </a:r>
            <a:r>
              <a:rPr lang="en-US" b="0" dirty="0">
                <a:latin typeface="Calibri"/>
                <a:ea typeface="Calibri"/>
                <a:cs typeface="Calibri"/>
                <a:sym typeface="Calibri"/>
              </a:rPr>
              <a:t> </a:t>
            </a:r>
            <a:r>
              <a:rPr lang="en-US" b="0" dirty="0" err="1">
                <a:latin typeface="Calibri"/>
                <a:ea typeface="Calibri"/>
                <a:cs typeface="Calibri"/>
                <a:sym typeface="Calibri"/>
              </a:rPr>
              <a:t>addentra</a:t>
            </a:r>
            <a:r>
              <a:rPr lang="en-US" b="0" dirty="0">
                <a:latin typeface="Calibri"/>
                <a:ea typeface="Calibri"/>
                <a:cs typeface="Calibri"/>
                <a:sym typeface="Calibri"/>
              </a:rPr>
              <a:t> </a:t>
            </a:r>
            <a:r>
              <a:rPr lang="en-US" b="0" dirty="0" err="1">
                <a:latin typeface="Calibri"/>
                <a:ea typeface="Calibri"/>
                <a:cs typeface="Calibri"/>
                <a:sym typeface="Calibri"/>
              </a:rPr>
              <a:t>nell'affascinante</a:t>
            </a:r>
            <a:r>
              <a:rPr lang="en-US" b="0" dirty="0">
                <a:latin typeface="Calibri"/>
                <a:ea typeface="Calibri"/>
                <a:cs typeface="Calibri"/>
                <a:sym typeface="Calibri"/>
              </a:rPr>
              <a:t> rete di </a:t>
            </a:r>
            <a:r>
              <a:rPr lang="en-US" b="0" dirty="0" err="1">
                <a:latin typeface="Calibri"/>
                <a:ea typeface="Calibri"/>
                <a:cs typeface="Calibri"/>
                <a:sym typeface="Calibri"/>
              </a:rPr>
              <a:t>interazioni</a:t>
            </a:r>
            <a:r>
              <a:rPr lang="en-US" b="0" dirty="0">
                <a:latin typeface="Calibri"/>
                <a:ea typeface="Calibri"/>
                <a:cs typeface="Calibri"/>
                <a:sym typeface="Calibri"/>
              </a:rPr>
              <a:t> </a:t>
            </a:r>
            <a:r>
              <a:rPr lang="en-US" b="0" dirty="0" err="1">
                <a:latin typeface="Calibri"/>
                <a:ea typeface="Calibri"/>
                <a:cs typeface="Calibri"/>
                <a:sym typeface="Calibri"/>
              </a:rPr>
              <a:t>della</a:t>
            </a:r>
            <a:r>
              <a:rPr lang="en-US" b="0" dirty="0">
                <a:latin typeface="Calibri"/>
                <a:ea typeface="Calibri"/>
                <a:cs typeface="Calibri"/>
                <a:sym typeface="Calibri"/>
              </a:rPr>
              <a:t> natura in </a:t>
            </a:r>
            <a:r>
              <a:rPr lang="en-US" b="0" dirty="0" err="1">
                <a:latin typeface="Calibri"/>
                <a:ea typeface="Calibri"/>
                <a:cs typeface="Calibri"/>
                <a:sym typeface="Calibri"/>
              </a:rPr>
              <a:t>aree</a:t>
            </a:r>
            <a:r>
              <a:rPr lang="en-US" b="0" dirty="0">
                <a:latin typeface="Calibri"/>
                <a:ea typeface="Calibri"/>
                <a:cs typeface="Calibri"/>
                <a:sym typeface="Calibri"/>
              </a:rPr>
              <a:t> </a:t>
            </a:r>
            <a:r>
              <a:rPr lang="en-US" b="0" dirty="0" err="1">
                <a:latin typeface="Calibri"/>
                <a:ea typeface="Calibri"/>
                <a:cs typeface="Calibri"/>
                <a:sym typeface="Calibri"/>
              </a:rPr>
              <a:t>specifiche</a:t>
            </a:r>
            <a:r>
              <a:rPr lang="en-US" b="0" dirty="0">
                <a:latin typeface="Calibri"/>
                <a:ea typeface="Calibri"/>
                <a:cs typeface="Calibri"/>
                <a:sym typeface="Calibri"/>
              </a:rPr>
              <a:t>. Ecco un </a:t>
            </a:r>
            <a:r>
              <a:rPr lang="en-US" b="0" dirty="0" err="1">
                <a:latin typeface="Calibri"/>
                <a:ea typeface="Calibri"/>
                <a:cs typeface="Calibri"/>
                <a:sym typeface="Calibri"/>
              </a:rPr>
              <a:t>approfondimento</a:t>
            </a:r>
            <a:r>
              <a:rPr lang="en-US" b="0" dirty="0">
                <a:latin typeface="Calibri"/>
                <a:ea typeface="Calibri"/>
                <a:cs typeface="Calibri"/>
                <a:sym typeface="Calibri"/>
              </a:rPr>
              <a:t>:</a:t>
            </a:r>
            <a:endParaRPr b="0" dirty="0">
              <a:latin typeface="Calibri"/>
              <a:ea typeface="Calibri"/>
              <a:cs typeface="Calibri"/>
              <a:sym typeface="Calibri"/>
            </a:endParaRPr>
          </a:p>
          <a:p>
            <a:pPr marL="457200" lvl="0" indent="-228600" algn="l" rtl="0">
              <a:lnSpc>
                <a:spcPct val="90000"/>
              </a:lnSpc>
              <a:spcBef>
                <a:spcPts val="1000"/>
              </a:spcBef>
              <a:spcAft>
                <a:spcPts val="0"/>
              </a:spcAft>
              <a:buSzPts val="2400"/>
              <a:buNone/>
            </a:pPr>
            <a:r>
              <a:rPr lang="en-US" b="1" i="0" dirty="0" err="1">
                <a:latin typeface="Calibri"/>
                <a:ea typeface="Calibri"/>
                <a:cs typeface="Calibri"/>
                <a:sym typeface="Calibri"/>
              </a:rPr>
              <a:t>Definizione</a:t>
            </a:r>
            <a:r>
              <a:rPr lang="en-US" b="1" i="0" dirty="0">
                <a:latin typeface="Calibri"/>
                <a:ea typeface="Calibri"/>
                <a:cs typeface="Calibri"/>
                <a:sym typeface="Calibri"/>
              </a:rPr>
              <a:t>:</a:t>
            </a:r>
            <a:r>
              <a:rPr lang="en-US" b="0" i="0" dirty="0">
                <a:latin typeface="Calibri"/>
                <a:ea typeface="Calibri"/>
                <a:cs typeface="Calibri"/>
                <a:sym typeface="Calibri"/>
              </a:rPr>
              <a:t> </a:t>
            </a:r>
            <a:r>
              <a:rPr lang="en-US" b="0" i="0" dirty="0" err="1">
                <a:latin typeface="Calibri"/>
                <a:ea typeface="Calibri"/>
                <a:cs typeface="Calibri"/>
                <a:sym typeface="Calibri"/>
              </a:rPr>
              <a:t>L'ecologia</a:t>
            </a:r>
            <a:r>
              <a:rPr lang="en-US" b="0" i="0" dirty="0">
                <a:latin typeface="Calibri"/>
                <a:ea typeface="Calibri"/>
                <a:cs typeface="Calibri"/>
                <a:sym typeface="Calibri"/>
              </a:rPr>
              <a:t> del </a:t>
            </a:r>
            <a:r>
              <a:rPr lang="en-US" b="0" i="0" dirty="0" err="1">
                <a:latin typeface="Calibri"/>
                <a:ea typeface="Calibri"/>
                <a:cs typeface="Calibri"/>
                <a:sym typeface="Calibri"/>
              </a:rPr>
              <a:t>paesaggio</a:t>
            </a:r>
            <a:r>
              <a:rPr lang="en-US" b="0" i="0" dirty="0">
                <a:latin typeface="Calibri"/>
                <a:ea typeface="Calibri"/>
                <a:cs typeface="Calibri"/>
                <a:sym typeface="Calibri"/>
              </a:rPr>
              <a:t> è la </a:t>
            </a:r>
            <a:r>
              <a:rPr lang="en-US" b="0" i="0" dirty="0" err="1">
                <a:latin typeface="Calibri"/>
                <a:ea typeface="Calibri"/>
                <a:cs typeface="Calibri"/>
                <a:sym typeface="Calibri"/>
              </a:rPr>
              <a:t>scienza</a:t>
            </a:r>
            <a:r>
              <a:rPr lang="en-US" b="0" i="0" dirty="0">
                <a:latin typeface="Calibri"/>
                <a:ea typeface="Calibri"/>
                <a:cs typeface="Calibri"/>
                <a:sym typeface="Calibri"/>
              </a:rPr>
              <a:t> </a:t>
            </a:r>
            <a:r>
              <a:rPr lang="en-US" b="0" i="0" dirty="0" err="1">
                <a:latin typeface="Calibri"/>
                <a:ea typeface="Calibri"/>
                <a:cs typeface="Calibri"/>
                <a:sym typeface="Calibri"/>
              </a:rPr>
              <a:t>degli</a:t>
            </a:r>
            <a:r>
              <a:rPr lang="en-US" b="0" i="0" dirty="0">
                <a:latin typeface="Calibri"/>
                <a:ea typeface="Calibri"/>
                <a:cs typeface="Calibri"/>
                <a:sym typeface="Calibri"/>
              </a:rPr>
              <a:t> </a:t>
            </a:r>
            <a:r>
              <a:rPr lang="en-US" b="0" i="0" dirty="0" err="1">
                <a:latin typeface="Calibri"/>
                <a:ea typeface="Calibri"/>
                <a:cs typeface="Calibri"/>
                <a:sym typeface="Calibri"/>
              </a:rPr>
              <a:t>ecosistemi</a:t>
            </a:r>
            <a:r>
              <a:rPr lang="en-US" b="0" i="0" dirty="0">
                <a:latin typeface="Calibri"/>
                <a:ea typeface="Calibri"/>
                <a:cs typeface="Calibri"/>
                <a:sym typeface="Calibri"/>
              </a:rPr>
              <a:t>, </a:t>
            </a:r>
            <a:r>
              <a:rPr lang="en-US" b="0" i="0" dirty="0" err="1">
                <a:latin typeface="Calibri"/>
                <a:ea typeface="Calibri"/>
                <a:cs typeface="Calibri"/>
                <a:sym typeface="Calibri"/>
              </a:rPr>
              <a:t>che</a:t>
            </a:r>
            <a:r>
              <a:rPr lang="en-US" b="0" i="0" dirty="0">
                <a:latin typeface="Calibri"/>
                <a:ea typeface="Calibri"/>
                <a:cs typeface="Calibri"/>
                <a:sym typeface="Calibri"/>
              </a:rPr>
              <a:t> </a:t>
            </a:r>
            <a:r>
              <a:rPr lang="en-US" b="0" i="0" dirty="0" err="1">
                <a:latin typeface="Calibri"/>
                <a:ea typeface="Calibri"/>
                <a:cs typeface="Calibri"/>
                <a:sym typeface="Calibri"/>
              </a:rPr>
              <a:t>studia</a:t>
            </a:r>
            <a:r>
              <a:rPr lang="en-US" b="0" i="0" dirty="0">
                <a:latin typeface="Calibri"/>
                <a:ea typeface="Calibri"/>
                <a:cs typeface="Calibri"/>
                <a:sym typeface="Calibri"/>
              </a:rPr>
              <a:t> come </a:t>
            </a:r>
            <a:r>
              <a:rPr lang="en-US" b="0" i="0" dirty="0" err="1">
                <a:latin typeface="Calibri"/>
                <a:ea typeface="Calibri"/>
                <a:cs typeface="Calibri"/>
                <a:sym typeface="Calibri"/>
              </a:rPr>
              <a:t>i</a:t>
            </a:r>
            <a:r>
              <a:rPr lang="en-US" b="0" i="0" dirty="0">
                <a:latin typeface="Calibri"/>
                <a:ea typeface="Calibri"/>
                <a:cs typeface="Calibri"/>
                <a:sym typeface="Calibri"/>
              </a:rPr>
              <a:t> </a:t>
            </a:r>
            <a:r>
              <a:rPr lang="en-US" b="0" i="0" dirty="0" err="1">
                <a:latin typeface="Calibri"/>
                <a:ea typeface="Calibri"/>
                <a:cs typeface="Calibri"/>
                <a:sym typeface="Calibri"/>
              </a:rPr>
              <a:t>processi</a:t>
            </a:r>
            <a:r>
              <a:rPr lang="en-US" b="0" i="0" dirty="0">
                <a:latin typeface="Calibri"/>
                <a:ea typeface="Calibri"/>
                <a:cs typeface="Calibri"/>
                <a:sym typeface="Calibri"/>
              </a:rPr>
              <a:t> </a:t>
            </a:r>
            <a:r>
              <a:rPr lang="en-US" b="0" i="0" dirty="0" err="1">
                <a:latin typeface="Calibri"/>
                <a:ea typeface="Calibri"/>
                <a:cs typeface="Calibri"/>
                <a:sym typeface="Calibri"/>
              </a:rPr>
              <a:t>ecologici</a:t>
            </a:r>
            <a:r>
              <a:rPr lang="en-US" b="0" i="0" dirty="0">
                <a:latin typeface="Calibri"/>
                <a:ea typeface="Calibri"/>
                <a:cs typeface="Calibri"/>
                <a:sym typeface="Calibri"/>
              </a:rPr>
              <a:t> e </a:t>
            </a:r>
            <a:r>
              <a:rPr lang="en-US" b="0" i="0" dirty="0" err="1">
                <a:latin typeface="Calibri"/>
                <a:ea typeface="Calibri"/>
                <a:cs typeface="Calibri"/>
                <a:sym typeface="Calibri"/>
              </a:rPr>
              <a:t>i</a:t>
            </a:r>
            <a:r>
              <a:rPr lang="en-US" b="0" i="0" dirty="0">
                <a:latin typeface="Calibri"/>
                <a:ea typeface="Calibri"/>
                <a:cs typeface="Calibri"/>
                <a:sym typeface="Calibri"/>
              </a:rPr>
              <a:t> </a:t>
            </a:r>
            <a:r>
              <a:rPr lang="en-US" b="0" i="0" dirty="0" err="1">
                <a:latin typeface="Calibri"/>
                <a:ea typeface="Calibri"/>
                <a:cs typeface="Calibri"/>
                <a:sym typeface="Calibri"/>
              </a:rPr>
              <a:t>diversi</a:t>
            </a:r>
            <a:r>
              <a:rPr lang="en-US" b="0" i="0" dirty="0">
                <a:latin typeface="Calibri"/>
                <a:ea typeface="Calibri"/>
                <a:cs typeface="Calibri"/>
                <a:sym typeface="Calibri"/>
              </a:rPr>
              <a:t> </a:t>
            </a:r>
            <a:r>
              <a:rPr lang="en-US" b="0" i="0" dirty="0" err="1">
                <a:latin typeface="Calibri"/>
                <a:ea typeface="Calibri"/>
                <a:cs typeface="Calibri"/>
                <a:sym typeface="Calibri"/>
              </a:rPr>
              <a:t>ecosistemi</a:t>
            </a:r>
            <a:r>
              <a:rPr lang="en-US" b="0" i="0" dirty="0">
                <a:latin typeface="Calibri"/>
                <a:ea typeface="Calibri"/>
                <a:cs typeface="Calibri"/>
                <a:sym typeface="Calibri"/>
              </a:rPr>
              <a:t> di </a:t>
            </a:r>
            <a:r>
              <a:rPr lang="en-US" b="0" i="0" dirty="0" err="1">
                <a:latin typeface="Calibri"/>
                <a:ea typeface="Calibri"/>
                <a:cs typeface="Calibri"/>
                <a:sym typeface="Calibri"/>
              </a:rPr>
              <a:t>un'area</a:t>
            </a:r>
            <a:r>
              <a:rPr lang="en-US" b="0" i="0" dirty="0">
                <a:latin typeface="Calibri"/>
                <a:ea typeface="Calibri"/>
                <a:cs typeface="Calibri"/>
                <a:sym typeface="Calibri"/>
              </a:rPr>
              <a:t> </a:t>
            </a:r>
            <a:r>
              <a:rPr lang="en-US" b="0" i="0" dirty="0" err="1">
                <a:latin typeface="Calibri"/>
                <a:ea typeface="Calibri"/>
                <a:cs typeface="Calibri"/>
                <a:sym typeface="Calibri"/>
              </a:rPr>
              <a:t>si</a:t>
            </a:r>
            <a:r>
              <a:rPr lang="en-US" b="0" i="0" dirty="0">
                <a:latin typeface="Calibri"/>
                <a:ea typeface="Calibri"/>
                <a:cs typeface="Calibri"/>
                <a:sym typeface="Calibri"/>
              </a:rPr>
              <a:t> </a:t>
            </a:r>
            <a:r>
              <a:rPr lang="en-US" b="0" i="0" dirty="0" err="1">
                <a:latin typeface="Calibri"/>
                <a:ea typeface="Calibri"/>
                <a:cs typeface="Calibri"/>
                <a:sym typeface="Calibri"/>
              </a:rPr>
              <a:t>relazionano</a:t>
            </a:r>
            <a:r>
              <a:rPr lang="en-US" b="0" i="0" dirty="0">
                <a:latin typeface="Calibri"/>
                <a:ea typeface="Calibri"/>
                <a:cs typeface="Calibri"/>
                <a:sym typeface="Calibri"/>
              </a:rPr>
              <a:t> e </a:t>
            </a:r>
            <a:r>
              <a:rPr lang="en-US" b="0" i="0" dirty="0" err="1">
                <a:latin typeface="Calibri"/>
                <a:ea typeface="Calibri"/>
                <a:cs typeface="Calibri"/>
                <a:sym typeface="Calibri"/>
              </a:rPr>
              <a:t>si</a:t>
            </a:r>
            <a:r>
              <a:rPr lang="en-US" b="0" i="0" dirty="0">
                <a:latin typeface="Calibri"/>
                <a:ea typeface="Calibri"/>
                <a:cs typeface="Calibri"/>
                <a:sym typeface="Calibri"/>
              </a:rPr>
              <a:t> </a:t>
            </a:r>
            <a:r>
              <a:rPr lang="en-US" b="0" i="0" dirty="0" err="1">
                <a:latin typeface="Calibri"/>
                <a:ea typeface="Calibri"/>
                <a:cs typeface="Calibri"/>
                <a:sym typeface="Calibri"/>
              </a:rPr>
              <a:t>influenzano</a:t>
            </a:r>
            <a:r>
              <a:rPr lang="en-US" b="0" i="0" dirty="0">
                <a:latin typeface="Calibri"/>
                <a:ea typeface="Calibri"/>
                <a:cs typeface="Calibri"/>
                <a:sym typeface="Calibri"/>
              </a:rPr>
              <a:t> a </a:t>
            </a:r>
            <a:r>
              <a:rPr lang="en-US" b="0" i="0" dirty="0" err="1">
                <a:latin typeface="Calibri"/>
                <a:ea typeface="Calibri"/>
                <a:cs typeface="Calibri"/>
                <a:sym typeface="Calibri"/>
              </a:rPr>
              <a:t>vicenda</a:t>
            </a:r>
            <a:r>
              <a:rPr lang="en-US" b="0" i="0" dirty="0">
                <a:latin typeface="Calibri"/>
                <a:ea typeface="Calibri"/>
                <a:cs typeface="Calibri"/>
                <a:sym typeface="Calibri"/>
              </a:rPr>
              <a:t>.</a:t>
            </a:r>
            <a:endParaRPr dirty="0"/>
          </a:p>
          <a:p>
            <a:pPr marL="457200" lvl="0" indent="-228600" algn="l" rtl="0">
              <a:lnSpc>
                <a:spcPct val="90000"/>
              </a:lnSpc>
              <a:spcBef>
                <a:spcPts val="1000"/>
              </a:spcBef>
              <a:spcAft>
                <a:spcPts val="0"/>
              </a:spcAft>
              <a:buSzPts val="2400"/>
              <a:buNone/>
            </a:pPr>
            <a:r>
              <a:rPr lang="en-US" b="1" i="0" dirty="0" err="1">
                <a:latin typeface="Calibri"/>
                <a:ea typeface="Calibri"/>
                <a:cs typeface="Calibri"/>
                <a:sym typeface="Calibri"/>
              </a:rPr>
              <a:t>Ambito</a:t>
            </a:r>
            <a:r>
              <a:rPr lang="en-US" b="1" i="0" dirty="0">
                <a:latin typeface="Calibri"/>
                <a:ea typeface="Calibri"/>
                <a:cs typeface="Calibri"/>
                <a:sym typeface="Calibri"/>
              </a:rPr>
              <a:t> di </a:t>
            </a:r>
            <a:r>
              <a:rPr lang="en-US" b="1" i="0" dirty="0" err="1">
                <a:latin typeface="Calibri"/>
                <a:ea typeface="Calibri"/>
                <a:cs typeface="Calibri"/>
                <a:sym typeface="Calibri"/>
              </a:rPr>
              <a:t>applicazione</a:t>
            </a:r>
            <a:r>
              <a:rPr lang="en-US" b="1" i="0" dirty="0">
                <a:latin typeface="Calibri"/>
                <a:ea typeface="Calibri"/>
                <a:cs typeface="Calibri"/>
                <a:sym typeface="Calibri"/>
              </a:rPr>
              <a:t>:</a:t>
            </a:r>
            <a:r>
              <a:rPr lang="en-US" b="0" i="0" dirty="0">
                <a:latin typeface="Calibri"/>
                <a:ea typeface="Calibri"/>
                <a:cs typeface="Calibri"/>
                <a:sym typeface="Calibri"/>
              </a:rPr>
              <a:t> Non </a:t>
            </a:r>
            <a:r>
              <a:rPr lang="en-US" b="0" i="0" dirty="0" err="1">
                <a:latin typeface="Calibri"/>
                <a:ea typeface="Calibri"/>
                <a:cs typeface="Calibri"/>
                <a:sym typeface="Calibri"/>
              </a:rPr>
              <a:t>si</a:t>
            </a:r>
            <a:r>
              <a:rPr lang="en-US" b="0" i="0" dirty="0">
                <a:latin typeface="Calibri"/>
                <a:ea typeface="Calibri"/>
                <a:cs typeface="Calibri"/>
                <a:sym typeface="Calibri"/>
              </a:rPr>
              <a:t> </a:t>
            </a:r>
            <a:r>
              <a:rPr lang="en-US" b="0" i="0" dirty="0" err="1">
                <a:latin typeface="Calibri"/>
                <a:ea typeface="Calibri"/>
                <a:cs typeface="Calibri"/>
                <a:sym typeface="Calibri"/>
              </a:rPr>
              <a:t>tratta</a:t>
            </a:r>
            <a:r>
              <a:rPr lang="en-US" b="0" i="0" dirty="0">
                <a:latin typeface="Calibri"/>
                <a:ea typeface="Calibri"/>
                <a:cs typeface="Calibri"/>
                <a:sym typeface="Calibri"/>
              </a:rPr>
              <a:t> solo di </a:t>
            </a:r>
            <a:r>
              <a:rPr lang="en-US" b="0" i="0" dirty="0" err="1">
                <a:latin typeface="Calibri"/>
                <a:ea typeface="Calibri"/>
                <a:cs typeface="Calibri"/>
                <a:sym typeface="Calibri"/>
              </a:rPr>
              <a:t>piante</a:t>
            </a:r>
            <a:r>
              <a:rPr lang="en-US" b="0" i="0" dirty="0">
                <a:latin typeface="Calibri"/>
                <a:ea typeface="Calibri"/>
                <a:cs typeface="Calibri"/>
                <a:sym typeface="Calibri"/>
              </a:rPr>
              <a:t> e </a:t>
            </a:r>
            <a:r>
              <a:rPr lang="en-US" b="0" i="0" dirty="0" err="1">
                <a:latin typeface="Calibri"/>
                <a:ea typeface="Calibri"/>
                <a:cs typeface="Calibri"/>
                <a:sym typeface="Calibri"/>
              </a:rPr>
              <a:t>animali</a:t>
            </a:r>
            <a:r>
              <a:rPr lang="en-US" b="0" i="0" dirty="0">
                <a:latin typeface="Calibri"/>
                <a:ea typeface="Calibri"/>
                <a:cs typeface="Calibri"/>
                <a:sym typeface="Calibri"/>
              </a:rPr>
              <a:t>, ma </a:t>
            </a:r>
            <a:r>
              <a:rPr lang="en-US" b="0" i="0" dirty="0" err="1">
                <a:latin typeface="Calibri"/>
                <a:ea typeface="Calibri"/>
                <a:cs typeface="Calibri"/>
                <a:sym typeface="Calibri"/>
              </a:rPr>
              <a:t>dell'intera</a:t>
            </a:r>
            <a:r>
              <a:rPr lang="en-US" b="0" i="0" dirty="0">
                <a:latin typeface="Calibri"/>
                <a:ea typeface="Calibri"/>
                <a:cs typeface="Calibri"/>
                <a:sym typeface="Calibri"/>
              </a:rPr>
              <a:t> scena. </a:t>
            </a:r>
            <a:r>
              <a:rPr lang="en-US" b="0" i="0" dirty="0" err="1">
                <a:latin typeface="Calibri"/>
                <a:ea typeface="Calibri"/>
                <a:cs typeface="Calibri"/>
                <a:sym typeface="Calibri"/>
              </a:rPr>
              <a:t>L'ecologia</a:t>
            </a:r>
            <a:r>
              <a:rPr lang="en-US" b="0" i="0" dirty="0">
                <a:latin typeface="Calibri"/>
                <a:ea typeface="Calibri"/>
                <a:cs typeface="Calibri"/>
                <a:sym typeface="Calibri"/>
              </a:rPr>
              <a:t> del </a:t>
            </a:r>
            <a:r>
              <a:rPr lang="en-US" b="0" i="0" dirty="0" err="1">
                <a:latin typeface="Calibri"/>
                <a:ea typeface="Calibri"/>
                <a:cs typeface="Calibri"/>
                <a:sym typeface="Calibri"/>
              </a:rPr>
              <a:t>paesaggio</a:t>
            </a:r>
            <a:r>
              <a:rPr lang="en-US" b="0" i="0" dirty="0">
                <a:latin typeface="Calibri"/>
                <a:ea typeface="Calibri"/>
                <a:cs typeface="Calibri"/>
                <a:sym typeface="Calibri"/>
              </a:rPr>
              <a:t> </a:t>
            </a:r>
            <a:r>
              <a:rPr lang="en-US" b="0" i="0" dirty="0" err="1">
                <a:latin typeface="Calibri"/>
                <a:ea typeface="Calibri"/>
                <a:cs typeface="Calibri"/>
                <a:sym typeface="Calibri"/>
              </a:rPr>
              <a:t>si</a:t>
            </a:r>
            <a:r>
              <a:rPr lang="en-US" b="0" i="0" dirty="0">
                <a:latin typeface="Calibri"/>
                <a:ea typeface="Calibri"/>
                <a:cs typeface="Calibri"/>
                <a:sym typeface="Calibri"/>
              </a:rPr>
              <a:t> </a:t>
            </a:r>
            <a:r>
              <a:rPr lang="en-US" b="0" i="0" dirty="0" err="1">
                <a:latin typeface="Calibri"/>
                <a:ea typeface="Calibri"/>
                <a:cs typeface="Calibri"/>
                <a:sym typeface="Calibri"/>
              </a:rPr>
              <a:t>concentra</a:t>
            </a:r>
            <a:r>
              <a:rPr lang="en-US" b="0" i="0" dirty="0">
                <a:latin typeface="Calibri"/>
                <a:ea typeface="Calibri"/>
                <a:cs typeface="Calibri"/>
                <a:sym typeface="Calibri"/>
              </a:rPr>
              <a:t> </a:t>
            </a:r>
            <a:r>
              <a:rPr lang="en-US" b="0" i="0" dirty="0" err="1">
                <a:latin typeface="Calibri"/>
                <a:ea typeface="Calibri"/>
                <a:cs typeface="Calibri"/>
                <a:sym typeface="Calibri"/>
              </a:rPr>
              <a:t>sul</a:t>
            </a:r>
            <a:r>
              <a:rPr lang="en-US" b="0" i="0" dirty="0">
                <a:latin typeface="Calibri"/>
                <a:ea typeface="Calibri"/>
                <a:cs typeface="Calibri"/>
                <a:sym typeface="Calibri"/>
              </a:rPr>
              <a:t> modo in cui la </a:t>
            </a:r>
            <a:r>
              <a:rPr lang="en-US" b="0" i="0" dirty="0" err="1">
                <a:latin typeface="Calibri"/>
                <a:ea typeface="Calibri"/>
                <a:cs typeface="Calibri"/>
                <a:sym typeface="Calibri"/>
              </a:rPr>
              <a:t>combinazione</a:t>
            </a:r>
            <a:r>
              <a:rPr lang="en-US" b="0" i="0" dirty="0">
                <a:latin typeface="Calibri"/>
                <a:ea typeface="Calibri"/>
                <a:cs typeface="Calibri"/>
                <a:sym typeface="Calibri"/>
              </a:rPr>
              <a:t> di </a:t>
            </a:r>
            <a:r>
              <a:rPr lang="en-US" b="0" i="0" dirty="0" err="1">
                <a:latin typeface="Calibri"/>
                <a:ea typeface="Calibri"/>
                <a:cs typeface="Calibri"/>
                <a:sym typeface="Calibri"/>
              </a:rPr>
              <a:t>esseri</a:t>
            </a:r>
            <a:r>
              <a:rPr lang="en-US" b="0" i="0" dirty="0">
                <a:latin typeface="Calibri"/>
                <a:ea typeface="Calibri"/>
                <a:cs typeface="Calibri"/>
                <a:sym typeface="Calibri"/>
              </a:rPr>
              <a:t> </a:t>
            </a:r>
            <a:r>
              <a:rPr lang="en-US" b="0" i="0" dirty="0" err="1">
                <a:latin typeface="Calibri"/>
                <a:ea typeface="Calibri"/>
                <a:cs typeface="Calibri"/>
                <a:sym typeface="Calibri"/>
              </a:rPr>
              <a:t>viventi</a:t>
            </a:r>
            <a:r>
              <a:rPr lang="en-US" b="0" i="0" dirty="0">
                <a:latin typeface="Calibri"/>
                <a:ea typeface="Calibri"/>
                <a:cs typeface="Calibri"/>
                <a:sym typeface="Calibri"/>
              </a:rPr>
              <a:t> e </a:t>
            </a:r>
            <a:r>
              <a:rPr lang="en-US" b="0" i="0" dirty="0" err="1">
                <a:latin typeface="Calibri"/>
                <a:ea typeface="Calibri"/>
                <a:cs typeface="Calibri"/>
                <a:sym typeface="Calibri"/>
              </a:rPr>
              <a:t>della</a:t>
            </a:r>
            <a:r>
              <a:rPr lang="en-US" b="0" i="0" dirty="0">
                <a:latin typeface="Calibri"/>
                <a:ea typeface="Calibri"/>
                <a:cs typeface="Calibri"/>
                <a:sym typeface="Calibri"/>
              </a:rPr>
              <a:t> terra </a:t>
            </a:r>
            <a:r>
              <a:rPr lang="en-US" b="0" i="0" dirty="0" err="1">
                <a:latin typeface="Calibri"/>
                <a:ea typeface="Calibri"/>
                <a:cs typeface="Calibri"/>
                <a:sym typeface="Calibri"/>
              </a:rPr>
              <a:t>stessa</a:t>
            </a:r>
            <a:r>
              <a:rPr lang="en-US" b="0" i="0" dirty="0">
                <a:latin typeface="Calibri"/>
                <a:ea typeface="Calibri"/>
                <a:cs typeface="Calibri"/>
                <a:sym typeface="Calibri"/>
              </a:rPr>
              <a:t> </a:t>
            </a:r>
            <a:r>
              <a:rPr lang="en-US" b="0" i="0" dirty="0" err="1">
                <a:latin typeface="Calibri"/>
                <a:ea typeface="Calibri"/>
                <a:cs typeface="Calibri"/>
                <a:sym typeface="Calibri"/>
              </a:rPr>
              <a:t>crea</a:t>
            </a:r>
            <a:r>
              <a:rPr lang="en-US" b="0" i="0" dirty="0">
                <a:latin typeface="Calibri"/>
                <a:ea typeface="Calibri"/>
                <a:cs typeface="Calibri"/>
                <a:sym typeface="Calibri"/>
              </a:rPr>
              <a:t> </a:t>
            </a:r>
            <a:r>
              <a:rPr lang="en-US" b="0" i="0" dirty="0" err="1">
                <a:latin typeface="Calibri"/>
                <a:ea typeface="Calibri"/>
                <a:cs typeface="Calibri"/>
                <a:sym typeface="Calibri"/>
              </a:rPr>
              <a:t>paesaggi</a:t>
            </a:r>
            <a:r>
              <a:rPr lang="en-US" b="0" i="0" dirty="0">
                <a:latin typeface="Calibri"/>
                <a:ea typeface="Calibri"/>
                <a:cs typeface="Calibri"/>
                <a:sym typeface="Calibri"/>
              </a:rPr>
              <a:t> </a:t>
            </a:r>
            <a:r>
              <a:rPr lang="en-US" b="0" i="0" dirty="0" err="1">
                <a:latin typeface="Calibri"/>
                <a:ea typeface="Calibri"/>
                <a:cs typeface="Calibri"/>
                <a:sym typeface="Calibri"/>
              </a:rPr>
              <a:t>diversi</a:t>
            </a:r>
            <a:r>
              <a:rPr lang="en-US" b="0" i="0" dirty="0">
                <a:latin typeface="Calibri"/>
                <a:ea typeface="Calibri"/>
                <a:cs typeface="Calibri"/>
                <a:sym typeface="Calibri"/>
              </a:rPr>
              <a:t> e </a:t>
            </a:r>
            <a:r>
              <a:rPr lang="en-US" b="0" i="0" dirty="0" err="1">
                <a:latin typeface="Calibri"/>
                <a:ea typeface="Calibri"/>
                <a:cs typeface="Calibri"/>
                <a:sym typeface="Calibri"/>
              </a:rPr>
              <a:t>unici</a:t>
            </a:r>
            <a:r>
              <a:rPr lang="en-US" b="0" i="0" dirty="0">
                <a:latin typeface="Calibri"/>
                <a:ea typeface="Calibri"/>
                <a:cs typeface="Calibri"/>
                <a:sym typeface="Calibri"/>
              </a:rPr>
              <a:t>.</a:t>
            </a:r>
            <a:endParaRPr dirty="0"/>
          </a:p>
          <a:p>
            <a:pPr marL="457200" lvl="0" indent="-228600" algn="l" rtl="0">
              <a:lnSpc>
                <a:spcPct val="90000"/>
              </a:lnSpc>
              <a:spcBef>
                <a:spcPts val="1000"/>
              </a:spcBef>
              <a:spcAft>
                <a:spcPts val="0"/>
              </a:spcAft>
              <a:buSzPts val="2400"/>
              <a:buNone/>
            </a:pPr>
            <a:r>
              <a:rPr lang="en-US" b="1" i="0" dirty="0">
                <a:latin typeface="Calibri"/>
                <a:ea typeface="Calibri"/>
                <a:cs typeface="Calibri"/>
                <a:sym typeface="Calibri"/>
              </a:rPr>
              <a:t>Natura </a:t>
            </a:r>
            <a:r>
              <a:rPr lang="en-US" b="1" i="0" dirty="0" err="1">
                <a:latin typeface="Calibri"/>
                <a:ea typeface="Calibri"/>
                <a:cs typeface="Calibri"/>
                <a:sym typeface="Calibri"/>
              </a:rPr>
              <a:t>interdisciplinare</a:t>
            </a:r>
            <a:r>
              <a:rPr lang="en-US" b="1" i="0" dirty="0">
                <a:latin typeface="Calibri"/>
                <a:ea typeface="Calibri"/>
                <a:cs typeface="Calibri"/>
                <a:sym typeface="Calibri"/>
              </a:rPr>
              <a:t>:</a:t>
            </a:r>
            <a:r>
              <a:rPr lang="en-US" b="0" i="0" dirty="0">
                <a:latin typeface="Calibri"/>
                <a:ea typeface="Calibri"/>
                <a:cs typeface="Calibri"/>
                <a:sym typeface="Calibri"/>
              </a:rPr>
              <a:t> </a:t>
            </a:r>
            <a:r>
              <a:rPr lang="en-US" b="0" i="0" dirty="0" err="1">
                <a:latin typeface="Calibri"/>
                <a:ea typeface="Calibri"/>
                <a:cs typeface="Calibri"/>
                <a:sym typeface="Calibri"/>
              </a:rPr>
              <a:t>Questo</a:t>
            </a:r>
            <a:r>
              <a:rPr lang="en-US" b="0" i="0" dirty="0">
                <a:latin typeface="Calibri"/>
                <a:ea typeface="Calibri"/>
                <a:cs typeface="Calibri"/>
                <a:sym typeface="Calibri"/>
              </a:rPr>
              <a:t> campo </a:t>
            </a:r>
            <a:r>
              <a:rPr lang="en-US" b="0" i="0" dirty="0" err="1">
                <a:latin typeface="Calibri"/>
                <a:ea typeface="Calibri"/>
                <a:cs typeface="Calibri"/>
                <a:sym typeface="Calibri"/>
              </a:rPr>
              <a:t>va</a:t>
            </a:r>
            <a:r>
              <a:rPr lang="en-US" b="0" i="0" dirty="0">
                <a:latin typeface="Calibri"/>
                <a:ea typeface="Calibri"/>
                <a:cs typeface="Calibri"/>
                <a:sym typeface="Calibri"/>
              </a:rPr>
              <a:t> </a:t>
            </a:r>
            <a:r>
              <a:rPr lang="en-US" b="0" i="0" dirty="0" err="1">
                <a:latin typeface="Calibri"/>
                <a:ea typeface="Calibri"/>
                <a:cs typeface="Calibri"/>
                <a:sym typeface="Calibri"/>
              </a:rPr>
              <a:t>oltre</a:t>
            </a:r>
            <a:r>
              <a:rPr lang="en-US" b="0" i="0" dirty="0">
                <a:latin typeface="Calibri"/>
                <a:ea typeface="Calibri"/>
                <a:cs typeface="Calibri"/>
                <a:sym typeface="Calibri"/>
              </a:rPr>
              <a:t> la </a:t>
            </a:r>
            <a:r>
              <a:rPr lang="en-US" b="0" i="0" dirty="0" err="1">
                <a:latin typeface="Calibri"/>
                <a:ea typeface="Calibri"/>
                <a:cs typeface="Calibri"/>
                <a:sym typeface="Calibri"/>
              </a:rPr>
              <a:t>scienza</a:t>
            </a:r>
            <a:r>
              <a:rPr lang="en-US" b="0" i="0" dirty="0">
                <a:latin typeface="Calibri"/>
                <a:ea typeface="Calibri"/>
                <a:cs typeface="Calibri"/>
                <a:sym typeface="Calibri"/>
              </a:rPr>
              <a:t> </a:t>
            </a:r>
            <a:r>
              <a:rPr lang="en-US" b="0" i="0" dirty="0" err="1">
                <a:latin typeface="Calibri"/>
                <a:ea typeface="Calibri"/>
                <a:cs typeface="Calibri"/>
                <a:sym typeface="Calibri"/>
              </a:rPr>
              <a:t>tradizionale</a:t>
            </a:r>
            <a:r>
              <a:rPr lang="en-US" b="0" i="0" dirty="0">
                <a:latin typeface="Calibri"/>
                <a:ea typeface="Calibri"/>
                <a:cs typeface="Calibri"/>
                <a:sym typeface="Calibri"/>
              </a:rPr>
              <a:t>. </a:t>
            </a:r>
            <a:r>
              <a:rPr lang="en-US" b="0" i="0" dirty="0" err="1">
                <a:latin typeface="Calibri"/>
                <a:ea typeface="Calibri"/>
                <a:cs typeface="Calibri"/>
                <a:sym typeface="Calibri"/>
              </a:rPr>
              <a:t>Unisce</a:t>
            </a:r>
            <a:r>
              <a:rPr lang="en-US" b="0" i="0" dirty="0">
                <a:latin typeface="Calibri"/>
                <a:ea typeface="Calibri"/>
                <a:cs typeface="Calibri"/>
                <a:sym typeface="Calibri"/>
              </a:rPr>
              <a:t> la dura </a:t>
            </a:r>
            <a:r>
              <a:rPr lang="en-US" b="0" i="0" dirty="0" err="1">
                <a:latin typeface="Calibri"/>
                <a:ea typeface="Calibri"/>
                <a:cs typeface="Calibri"/>
                <a:sym typeface="Calibri"/>
              </a:rPr>
              <a:t>scienza</a:t>
            </a:r>
            <a:r>
              <a:rPr lang="en-US" b="0" i="0" dirty="0">
                <a:latin typeface="Calibri"/>
                <a:ea typeface="Calibri"/>
                <a:cs typeface="Calibri"/>
                <a:sym typeface="Calibri"/>
              </a:rPr>
              <a:t> </a:t>
            </a:r>
            <a:r>
              <a:rPr lang="en-US" b="0" i="0" dirty="0" err="1">
                <a:latin typeface="Calibri"/>
                <a:ea typeface="Calibri"/>
                <a:cs typeface="Calibri"/>
                <a:sym typeface="Calibri"/>
              </a:rPr>
              <a:t>della</a:t>
            </a:r>
            <a:r>
              <a:rPr lang="en-US" b="0" i="0" dirty="0">
                <a:latin typeface="Calibri"/>
                <a:ea typeface="Calibri"/>
                <a:cs typeface="Calibri"/>
                <a:sym typeface="Calibri"/>
              </a:rPr>
              <a:t> </a:t>
            </a:r>
            <a:r>
              <a:rPr lang="en-US" b="0" i="0" dirty="0" err="1">
                <a:latin typeface="Calibri"/>
                <a:ea typeface="Calibri"/>
                <a:cs typeface="Calibri"/>
                <a:sym typeface="Calibri"/>
              </a:rPr>
              <a:t>comprensione</a:t>
            </a:r>
            <a:r>
              <a:rPr lang="en-US" b="0" i="0" dirty="0">
                <a:latin typeface="Calibri"/>
                <a:ea typeface="Calibri"/>
                <a:cs typeface="Calibri"/>
                <a:sym typeface="Calibri"/>
              </a:rPr>
              <a:t> </a:t>
            </a:r>
            <a:r>
              <a:rPr lang="en-US" b="0" i="0" dirty="0" err="1">
                <a:latin typeface="Calibri"/>
                <a:ea typeface="Calibri"/>
                <a:cs typeface="Calibri"/>
                <a:sym typeface="Calibri"/>
              </a:rPr>
              <a:t>degli</a:t>
            </a:r>
            <a:r>
              <a:rPr lang="en-US" b="0" i="0" dirty="0">
                <a:latin typeface="Calibri"/>
                <a:ea typeface="Calibri"/>
                <a:cs typeface="Calibri"/>
                <a:sym typeface="Calibri"/>
              </a:rPr>
              <a:t> </a:t>
            </a:r>
            <a:r>
              <a:rPr lang="en-US" b="0" i="0" dirty="0" err="1">
                <a:latin typeface="Calibri"/>
                <a:ea typeface="Calibri"/>
                <a:cs typeface="Calibri"/>
                <a:sym typeface="Calibri"/>
              </a:rPr>
              <a:t>ecosistemi</a:t>
            </a:r>
            <a:r>
              <a:rPr lang="en-US" b="0" i="0" dirty="0">
                <a:latin typeface="Calibri"/>
                <a:ea typeface="Calibri"/>
                <a:cs typeface="Calibri"/>
                <a:sym typeface="Calibri"/>
              </a:rPr>
              <a:t> con un </a:t>
            </a:r>
            <a:r>
              <a:rPr lang="en-US" b="0" i="0" dirty="0" err="1">
                <a:latin typeface="Calibri"/>
                <a:ea typeface="Calibri"/>
                <a:cs typeface="Calibri"/>
                <a:sym typeface="Calibri"/>
              </a:rPr>
              <a:t>tocco</a:t>
            </a:r>
            <a:r>
              <a:rPr lang="en-US" b="0" i="0" dirty="0">
                <a:latin typeface="Calibri"/>
                <a:ea typeface="Calibri"/>
                <a:cs typeface="Calibri"/>
                <a:sym typeface="Calibri"/>
              </a:rPr>
              <a:t> di </a:t>
            </a:r>
            <a:r>
              <a:rPr lang="en-US" b="0" i="0" dirty="0" err="1">
                <a:latin typeface="Calibri"/>
                <a:ea typeface="Calibri"/>
                <a:cs typeface="Calibri"/>
                <a:sym typeface="Calibri"/>
              </a:rPr>
              <a:t>scienze</a:t>
            </a:r>
            <a:r>
              <a:rPr lang="en-US" b="0" i="0" dirty="0">
                <a:latin typeface="Calibri"/>
                <a:ea typeface="Calibri"/>
                <a:cs typeface="Calibri"/>
                <a:sym typeface="Calibri"/>
              </a:rPr>
              <a:t> </a:t>
            </a:r>
            <a:r>
              <a:rPr lang="en-US" b="0" i="0" dirty="0" err="1">
                <a:latin typeface="Calibri"/>
                <a:ea typeface="Calibri"/>
                <a:cs typeface="Calibri"/>
                <a:sym typeface="Calibri"/>
              </a:rPr>
              <a:t>umane</a:t>
            </a:r>
            <a:r>
              <a:rPr lang="en-US" b="0" i="0" dirty="0">
                <a:latin typeface="Calibri"/>
                <a:ea typeface="Calibri"/>
                <a:cs typeface="Calibri"/>
                <a:sym typeface="Calibri"/>
              </a:rPr>
              <a:t> e </a:t>
            </a:r>
            <a:r>
              <a:rPr lang="en-US" b="0" i="0" dirty="0" err="1">
                <a:latin typeface="Calibri"/>
                <a:ea typeface="Calibri"/>
                <a:cs typeface="Calibri"/>
                <a:sym typeface="Calibri"/>
              </a:rPr>
              <a:t>prospettive</a:t>
            </a:r>
            <a:r>
              <a:rPr lang="en-US" b="0" i="0" dirty="0">
                <a:latin typeface="Calibri"/>
                <a:ea typeface="Calibri"/>
                <a:cs typeface="Calibri"/>
                <a:sym typeface="Calibri"/>
              </a:rPr>
              <a:t> </a:t>
            </a:r>
            <a:r>
              <a:rPr lang="en-US" b="0" i="0" dirty="0" err="1">
                <a:latin typeface="Calibri"/>
                <a:ea typeface="Calibri"/>
                <a:cs typeface="Calibri"/>
                <a:sym typeface="Calibri"/>
              </a:rPr>
              <a:t>complesse</a:t>
            </a:r>
            <a:r>
              <a:rPr lang="en-US" b="0" i="0" dirty="0">
                <a:latin typeface="Calibri"/>
                <a:ea typeface="Calibri"/>
                <a:cs typeface="Calibri"/>
                <a:sym typeface="Calibri"/>
              </a:rPr>
              <a:t>. È come </a:t>
            </a:r>
            <a:r>
              <a:rPr lang="en-US" b="0" i="0" dirty="0" err="1">
                <a:latin typeface="Calibri"/>
                <a:ea typeface="Calibri"/>
                <a:cs typeface="Calibri"/>
                <a:sym typeface="Calibri"/>
              </a:rPr>
              <a:t>unire</a:t>
            </a:r>
            <a:r>
              <a:rPr lang="en-US" b="0" i="0" dirty="0">
                <a:latin typeface="Calibri"/>
                <a:ea typeface="Calibri"/>
                <a:cs typeface="Calibri"/>
                <a:sym typeface="Calibri"/>
              </a:rPr>
              <a:t> </a:t>
            </a:r>
            <a:r>
              <a:rPr lang="en-US" b="0" i="0" dirty="0" err="1">
                <a:latin typeface="Calibri"/>
                <a:ea typeface="Calibri"/>
                <a:cs typeface="Calibri"/>
                <a:sym typeface="Calibri"/>
              </a:rPr>
              <a:t>i</a:t>
            </a:r>
            <a:r>
              <a:rPr lang="en-US" b="0" i="0" dirty="0">
                <a:latin typeface="Calibri"/>
                <a:ea typeface="Calibri"/>
                <a:cs typeface="Calibri"/>
                <a:sym typeface="Calibri"/>
              </a:rPr>
              <a:t> </a:t>
            </a:r>
            <a:r>
              <a:rPr lang="en-US" b="0" i="0" dirty="0" err="1">
                <a:latin typeface="Calibri"/>
                <a:ea typeface="Calibri"/>
                <a:cs typeface="Calibri"/>
                <a:sym typeface="Calibri"/>
              </a:rPr>
              <a:t>puntini</a:t>
            </a:r>
            <a:r>
              <a:rPr lang="en-US" b="0" i="0" dirty="0">
                <a:latin typeface="Calibri"/>
                <a:ea typeface="Calibri"/>
                <a:cs typeface="Calibri"/>
                <a:sym typeface="Calibri"/>
              </a:rPr>
              <a:t> </a:t>
            </a:r>
            <a:r>
              <a:rPr lang="en-US" b="0" i="0" dirty="0" err="1">
                <a:latin typeface="Calibri"/>
                <a:ea typeface="Calibri"/>
                <a:cs typeface="Calibri"/>
                <a:sym typeface="Calibri"/>
              </a:rPr>
              <a:t>tra</a:t>
            </a:r>
            <a:r>
              <a:rPr lang="en-US" b="0" i="0" dirty="0">
                <a:latin typeface="Calibri"/>
                <a:ea typeface="Calibri"/>
                <a:cs typeface="Calibri"/>
                <a:sym typeface="Calibri"/>
              </a:rPr>
              <a:t> </a:t>
            </a:r>
            <a:r>
              <a:rPr lang="en-US" b="0" i="0" dirty="0" err="1">
                <a:latin typeface="Calibri"/>
                <a:ea typeface="Calibri"/>
                <a:cs typeface="Calibri"/>
                <a:sym typeface="Calibri"/>
              </a:rPr>
              <a:t>l'ambiente</a:t>
            </a:r>
            <a:r>
              <a:rPr lang="en-US" b="0" i="0" dirty="0">
                <a:latin typeface="Calibri"/>
                <a:ea typeface="Calibri"/>
                <a:cs typeface="Calibri"/>
                <a:sym typeface="Calibri"/>
              </a:rPr>
              <a:t> </a:t>
            </a:r>
            <a:r>
              <a:rPr lang="en-US" b="0" i="0" dirty="0" err="1">
                <a:latin typeface="Calibri"/>
                <a:ea typeface="Calibri"/>
                <a:cs typeface="Calibri"/>
                <a:sym typeface="Calibri"/>
              </a:rPr>
              <a:t>fisico</a:t>
            </a:r>
            <a:r>
              <a:rPr lang="en-US" b="0" i="0" dirty="0">
                <a:latin typeface="Calibri"/>
                <a:ea typeface="Calibri"/>
                <a:cs typeface="Calibri"/>
                <a:sym typeface="Calibri"/>
              </a:rPr>
              <a:t> e il </a:t>
            </a:r>
            <a:r>
              <a:rPr lang="en-US" b="0" i="0" dirty="0" err="1">
                <a:latin typeface="Calibri"/>
                <a:ea typeface="Calibri"/>
                <a:cs typeface="Calibri"/>
                <a:sym typeface="Calibri"/>
              </a:rPr>
              <a:t>tocco</a:t>
            </a:r>
            <a:r>
              <a:rPr lang="en-US" b="0" i="0" dirty="0">
                <a:latin typeface="Calibri"/>
                <a:ea typeface="Calibri"/>
                <a:cs typeface="Calibri"/>
                <a:sym typeface="Calibri"/>
              </a:rPr>
              <a:t> </a:t>
            </a:r>
            <a:r>
              <a:rPr lang="en-US" b="0" i="0" dirty="0" err="1">
                <a:latin typeface="Calibri"/>
                <a:ea typeface="Calibri"/>
                <a:cs typeface="Calibri"/>
                <a:sym typeface="Calibri"/>
              </a:rPr>
              <a:t>umano</a:t>
            </a:r>
            <a:r>
              <a:rPr lang="en-US" b="0" i="0" dirty="0">
                <a:latin typeface="Calibri"/>
                <a:ea typeface="Calibri"/>
                <a:cs typeface="Calibri"/>
                <a:sym typeface="Calibri"/>
              </a:rPr>
              <a:t> </a:t>
            </a:r>
            <a:r>
              <a:rPr lang="en-US" b="0" i="0" dirty="0" err="1">
                <a:latin typeface="Calibri"/>
                <a:ea typeface="Calibri"/>
                <a:cs typeface="Calibri"/>
                <a:sym typeface="Calibri"/>
              </a:rPr>
              <a:t>sulla</a:t>
            </a:r>
            <a:r>
              <a:rPr lang="en-US" b="0" i="0" dirty="0">
                <a:latin typeface="Calibri"/>
                <a:ea typeface="Calibri"/>
                <a:cs typeface="Calibri"/>
                <a:sym typeface="Calibri"/>
              </a:rPr>
              <a:t> </a:t>
            </a:r>
            <a:r>
              <a:rPr lang="en-US" b="0" i="0" dirty="0" err="1">
                <a:latin typeface="Calibri"/>
                <a:ea typeface="Calibri"/>
                <a:cs typeface="Calibri"/>
                <a:sym typeface="Calibri"/>
              </a:rPr>
              <a:t>tela</a:t>
            </a:r>
            <a:r>
              <a:rPr lang="en-US" b="0" i="0" dirty="0">
                <a:latin typeface="Calibri"/>
                <a:ea typeface="Calibri"/>
                <a:cs typeface="Calibri"/>
                <a:sym typeface="Calibri"/>
              </a:rPr>
              <a:t> </a:t>
            </a:r>
            <a:r>
              <a:rPr lang="en-US" b="0" i="0" dirty="0" err="1">
                <a:latin typeface="Calibri"/>
                <a:ea typeface="Calibri"/>
                <a:cs typeface="Calibri"/>
                <a:sym typeface="Calibri"/>
              </a:rPr>
              <a:t>della</a:t>
            </a:r>
            <a:r>
              <a:rPr lang="en-US" b="0" i="0" dirty="0">
                <a:latin typeface="Calibri"/>
                <a:ea typeface="Calibri"/>
                <a:cs typeface="Calibri"/>
                <a:sym typeface="Calibri"/>
              </a:rPr>
              <a:t> natura.</a:t>
            </a:r>
            <a:endParaRPr sz="1800" dirty="0"/>
          </a:p>
          <a:p>
            <a:pPr marL="457200" lvl="0" indent="-228600" algn="l" rtl="0">
              <a:lnSpc>
                <a:spcPct val="90000"/>
              </a:lnSpc>
              <a:spcBef>
                <a:spcPts val="1000"/>
              </a:spcBef>
              <a:spcAft>
                <a:spcPts val="0"/>
              </a:spcAft>
              <a:buSzPts val="2400"/>
              <a:buNone/>
            </a:pPr>
            <a:endParaRPr sz="1800" dirty="0"/>
          </a:p>
          <a:p>
            <a:pPr marL="228600" lvl="0" indent="-228600" algn="l" rtl="0">
              <a:lnSpc>
                <a:spcPct val="90000"/>
              </a:lnSpc>
              <a:spcBef>
                <a:spcPts val="0"/>
              </a:spcBef>
              <a:spcAft>
                <a:spcPts val="0"/>
              </a:spcAft>
              <a:buClr>
                <a:srgbClr val="000000"/>
              </a:buClr>
              <a:buSzPts val="2400"/>
              <a:buFont typeface="Arial"/>
              <a:buNone/>
            </a:pPr>
            <a:endParaRPr sz="1500" dirty="0"/>
          </a:p>
        </p:txBody>
      </p:sp>
      <p:sp>
        <p:nvSpPr>
          <p:cNvPr id="213" name="Google Shape;213;p7"/>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4800"/>
              <a:buNone/>
            </a:pPr>
            <a:r>
              <a:rPr lang="en-US" sz="3600" b="1">
                <a:latin typeface="Calibri"/>
                <a:ea typeface="Calibri"/>
                <a:cs typeface="Calibri"/>
                <a:sym typeface="Calibri"/>
              </a:rPr>
              <a:t>Introduzione all'ecologia del paesaggio</a:t>
            </a:r>
            <a:endParaRPr>
              <a:latin typeface="Calibri"/>
              <a:ea typeface="Calibri"/>
              <a:cs typeface="Calibri"/>
              <a:sym typeface="Calibri"/>
            </a:endParaRPr>
          </a:p>
          <a:p>
            <a:pPr marL="0" lvl="0" indent="0" algn="l" rtl="0">
              <a:lnSpc>
                <a:spcPct val="90000"/>
              </a:lnSpc>
              <a:spcBef>
                <a:spcPts val="1000"/>
              </a:spcBef>
              <a:spcAft>
                <a:spcPts val="0"/>
              </a:spcAft>
              <a:buClr>
                <a:srgbClr val="8DC641"/>
              </a:buClr>
              <a:buSzPts val="3600"/>
              <a:buNone/>
            </a:pPr>
            <a:endParaRPr/>
          </a:p>
        </p:txBody>
      </p:sp>
      <p:grpSp>
        <p:nvGrpSpPr>
          <p:cNvPr id="214" name="Google Shape;214;p7"/>
          <p:cNvGrpSpPr/>
          <p:nvPr/>
        </p:nvGrpSpPr>
        <p:grpSpPr>
          <a:xfrm rot="3730759">
            <a:off x="10590024" y="380632"/>
            <a:ext cx="949887" cy="1163493"/>
            <a:chOff x="7602444" y="4967675"/>
            <a:chExt cx="483620" cy="592374"/>
          </a:xfrm>
        </p:grpSpPr>
        <p:grpSp>
          <p:nvGrpSpPr>
            <p:cNvPr id="215" name="Google Shape;215;p7"/>
            <p:cNvGrpSpPr/>
            <p:nvPr/>
          </p:nvGrpSpPr>
          <p:grpSpPr>
            <a:xfrm>
              <a:off x="7618661" y="4967675"/>
              <a:ext cx="467403" cy="507609"/>
              <a:chOff x="2251964" y="3590497"/>
              <a:chExt cx="467403" cy="507609"/>
            </a:xfrm>
          </p:grpSpPr>
          <p:sp>
            <p:nvSpPr>
              <p:cNvPr id="216" name="Google Shape;216;p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7" name="Google Shape;217;p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8" name="Google Shape;218;p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19" name="Google Shape;219;p7"/>
            <p:cNvGrpSpPr/>
            <p:nvPr/>
          </p:nvGrpSpPr>
          <p:grpSpPr>
            <a:xfrm>
              <a:off x="7602444" y="4993761"/>
              <a:ext cx="421973" cy="566288"/>
              <a:chOff x="2235747" y="3616583"/>
              <a:chExt cx="421973" cy="566288"/>
            </a:xfrm>
          </p:grpSpPr>
          <p:sp>
            <p:nvSpPr>
              <p:cNvPr id="220" name="Google Shape;220;p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1" name="Google Shape;221;p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2"/>
          <p:cNvSpPr txBox="1">
            <a:spLocks noGrp="1"/>
          </p:cNvSpPr>
          <p:nvPr>
            <p:ph type="body" idx="1"/>
          </p:nvPr>
        </p:nvSpPr>
        <p:spPr>
          <a:xfrm>
            <a:off x="432784" y="1731604"/>
            <a:ext cx="6199833" cy="3291086"/>
          </a:xfrm>
          <a:prstGeom prst="rect">
            <a:avLst/>
          </a:prstGeom>
          <a:noFill/>
          <a:ln>
            <a:noFill/>
          </a:ln>
        </p:spPr>
        <p:txBody>
          <a:bodyPr spcFirstLastPara="1" wrap="square" lIns="91425" tIns="45700" rIns="91425" bIns="45700" anchor="t" anchorCtr="0">
            <a:noAutofit/>
          </a:bodyPr>
          <a:lstStyle/>
          <a:p>
            <a:pPr marL="457200" lvl="0" indent="0" algn="l" rtl="0">
              <a:lnSpc>
                <a:spcPct val="90000"/>
              </a:lnSpc>
              <a:spcBef>
                <a:spcPts val="1000"/>
              </a:spcBef>
              <a:spcAft>
                <a:spcPts val="0"/>
              </a:spcAft>
              <a:buSzPts val="2400"/>
              <a:buNone/>
            </a:pPr>
            <a:r>
              <a:rPr lang="en-US" b="1" u="sng">
                <a:solidFill>
                  <a:schemeClr val="hlink"/>
                </a:solidFill>
                <a:hlinkClick r:id="rId3"/>
              </a:rPr>
              <a:t>Farma Blatnička</a:t>
            </a:r>
            <a:r>
              <a:rPr lang="en-US"/>
              <a:t>, un'azienda agricola ceca, è un esempio di pratiche agricole sostenibili. Fondata nel 2010, l'azienda si concentra sul miglioramento della resilienza ecologica e della biodiversità, mitigando al contempo gli impatti negativi dell'agricoltura intensiva. Le strategie chiave includono fasce filtranti, viali alberati, promozione della biodiversità, controllo dell'erosione e gestione del microclima.</a:t>
            </a:r>
            <a:endParaRPr/>
          </a:p>
          <a:p>
            <a:pPr marL="457200" lvl="0" indent="0" algn="l" rtl="0">
              <a:lnSpc>
                <a:spcPct val="90000"/>
              </a:lnSpc>
              <a:spcBef>
                <a:spcPts val="1000"/>
              </a:spcBef>
              <a:spcAft>
                <a:spcPts val="0"/>
              </a:spcAft>
              <a:buSzPts val="2400"/>
              <a:buNone/>
            </a:pPr>
            <a:endParaRPr/>
          </a:p>
        </p:txBody>
      </p:sp>
      <p:sp>
        <p:nvSpPr>
          <p:cNvPr id="227" name="Google Shape;227;p2"/>
          <p:cNvSpPr txBox="1">
            <a:spLocks noGrp="1"/>
          </p:cNvSpPr>
          <p:nvPr>
            <p:ph type="body" idx="2"/>
          </p:nvPr>
        </p:nvSpPr>
        <p:spPr>
          <a:xfrm>
            <a:off x="698333" y="856954"/>
            <a:ext cx="4990998" cy="992652"/>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00000"/>
              </a:buClr>
              <a:buSzPts val="3600"/>
              <a:buFont typeface="Arial"/>
              <a:buNone/>
            </a:pPr>
            <a:r>
              <a:rPr lang="en-US" b="1"/>
              <a:t>Lasciatevi ispirare...</a:t>
            </a:r>
            <a:endParaRPr/>
          </a:p>
        </p:txBody>
      </p:sp>
      <p:sp>
        <p:nvSpPr>
          <p:cNvPr id="228" name="Google Shape;228;p2"/>
          <p:cNvSpPr>
            <a:spLocks noGrp="1"/>
          </p:cNvSpPr>
          <p:nvPr>
            <p:ph type="pic" idx="3"/>
          </p:nvPr>
        </p:nvSpPr>
        <p:spPr>
          <a:xfrm>
            <a:off x="7061200" y="1420553"/>
            <a:ext cx="5130800" cy="3913188"/>
          </a:xfrm>
          <a:prstGeom prst="rect">
            <a:avLst/>
          </a:prstGeom>
          <a:solidFill>
            <a:srgbClr val="D8D8D8"/>
          </a:solidFill>
          <a:ln>
            <a:noFill/>
          </a:ln>
        </p:spPr>
        <p:txBody>
          <a:bodyPr/>
          <a:lstStyle/>
          <a:p>
            <a:endParaRPr lang="en-IE"/>
          </a:p>
        </p:txBody>
      </p:sp>
      <p:sp>
        <p:nvSpPr>
          <p:cNvPr id="229" name="Google Shape;229;p2"/>
          <p:cNvSpPr txBox="1"/>
          <p:nvPr/>
        </p:nvSpPr>
        <p:spPr>
          <a:xfrm>
            <a:off x="7208715" y="5930389"/>
            <a:ext cx="4835769"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200" b="0" i="0" u="sng" strike="noStrike" cap="none">
                <a:solidFill>
                  <a:srgbClr val="000000"/>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Obnova krajiny na Zálúčí u Blatničky | Premi Adapterra (youtube.com)</a:t>
            </a:r>
            <a:endParaRPr sz="1200" b="0" i="0" u="none" strike="noStrike" cap="none">
              <a:solidFill>
                <a:srgbClr val="000000"/>
              </a:solidFill>
              <a:latin typeface="Calibri"/>
              <a:ea typeface="Calibri"/>
              <a:cs typeface="Calibri"/>
              <a:sym typeface="Calibri"/>
            </a:endParaRPr>
          </a:p>
        </p:txBody>
      </p:sp>
      <p:pic>
        <p:nvPicPr>
          <p:cNvPr id="230" name="Google Shape;230;p2" title="Obnova krajiny na Zálúčí u Blatničky | Adapterra Awards"/>
          <p:cNvPicPr preferRelativeResize="0"/>
          <p:nvPr/>
        </p:nvPicPr>
        <p:blipFill rotWithShape="1">
          <a:blip r:embed="rId5">
            <a:alphaModFix/>
          </a:blip>
          <a:srcRect/>
          <a:stretch/>
        </p:blipFill>
        <p:spPr>
          <a:xfrm>
            <a:off x="6955277" y="1420553"/>
            <a:ext cx="5236723" cy="3913188"/>
          </a:xfrm>
          <a:prstGeom prst="rect">
            <a:avLst/>
          </a:prstGeom>
          <a:noFill/>
          <a:ln>
            <a:noFill/>
          </a:ln>
        </p:spPr>
      </p:pic>
      <p:sp>
        <p:nvSpPr>
          <p:cNvPr id="231" name="Google Shape;231;p2"/>
          <p:cNvSpPr/>
          <p:nvPr/>
        </p:nvSpPr>
        <p:spPr>
          <a:xfrm rot="-566103">
            <a:off x="4695974" y="4790145"/>
            <a:ext cx="2512741" cy="992459"/>
          </a:xfrm>
          <a:prstGeom prst="rightArrow">
            <a:avLst>
              <a:gd name="adj1" fmla="val 50000"/>
              <a:gd name="adj2" fmla="val 50000"/>
            </a:avLst>
          </a:prstGeom>
          <a:solidFill>
            <a:srgbClr val="8DC641"/>
          </a:solidFill>
          <a:ln w="25400" cap="flat" cmpd="sng">
            <a:solidFill>
              <a:srgbClr val="8DC64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000" b="1" i="0" u="none" strike="noStrike" cap="none">
                <a:solidFill>
                  <a:schemeClr val="lt1"/>
                </a:solidFill>
                <a:latin typeface="Calibri"/>
                <a:ea typeface="Calibri"/>
                <a:cs typeface="Calibri"/>
                <a:sym typeface="Calibri"/>
              </a:rPr>
              <a:t>Per saperne di più</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0"/>
                                        </p:tgtEl>
                                        <p:attrNameLst>
                                          <p:attrName>style.visibility</p:attrName>
                                        </p:attrNameLst>
                                      </p:cBhvr>
                                      <p:to>
                                        <p:strVal val="visible"/>
                                      </p:to>
                                    </p:set>
                                    <p:animEffect transition="in" filter="fade">
                                      <p:cBhvr>
                                        <p:cTn id="7" dur="1"/>
                                        <p:tgtEl>
                                          <p:spTgt spid="2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pic>
        <p:nvPicPr>
          <p:cNvPr id="237" name="Google Shape;237;g2dbfe14094d_0_0"/>
          <p:cNvPicPr preferRelativeResize="0"/>
          <p:nvPr/>
        </p:nvPicPr>
        <p:blipFill rotWithShape="1">
          <a:blip r:embed="rId3">
            <a:alphaModFix/>
          </a:blip>
          <a:srcRect/>
          <a:stretch/>
        </p:blipFill>
        <p:spPr>
          <a:xfrm>
            <a:off x="9441620" y="3834425"/>
            <a:ext cx="2446034" cy="1635725"/>
          </a:xfrm>
          <a:prstGeom prst="rect">
            <a:avLst/>
          </a:prstGeom>
          <a:noFill/>
          <a:ln>
            <a:noFill/>
          </a:ln>
        </p:spPr>
      </p:pic>
      <p:sp>
        <p:nvSpPr>
          <p:cNvPr id="238" name="Google Shape;238;g2dbfe14094d_0_0"/>
          <p:cNvSpPr txBox="1">
            <a:spLocks noGrp="1"/>
          </p:cNvSpPr>
          <p:nvPr>
            <p:ph type="body" idx="1"/>
          </p:nvPr>
        </p:nvSpPr>
        <p:spPr>
          <a:xfrm>
            <a:off x="798456" y="1102100"/>
            <a:ext cx="11089200" cy="384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en-US" sz="2200" b="1" dirty="0" err="1">
                <a:solidFill>
                  <a:srgbClr val="8DC641"/>
                </a:solidFill>
                <a:latin typeface="Calibri"/>
                <a:ea typeface="Calibri"/>
                <a:cs typeface="Calibri"/>
                <a:sym typeface="Calibri"/>
              </a:rPr>
              <a:t>Introduzione</a:t>
            </a:r>
            <a:r>
              <a:rPr lang="en-US" sz="2200" b="1" dirty="0">
                <a:solidFill>
                  <a:srgbClr val="8DC641"/>
                </a:solidFill>
                <a:latin typeface="Calibri"/>
                <a:ea typeface="Calibri"/>
                <a:cs typeface="Calibri"/>
                <a:sym typeface="Calibri"/>
              </a:rPr>
              <a:t>: </a:t>
            </a:r>
            <a:r>
              <a:rPr lang="en-US" sz="2200" b="1" dirty="0" err="1">
                <a:solidFill>
                  <a:srgbClr val="8DC641"/>
                </a:solidFill>
                <a:latin typeface="Calibri"/>
                <a:ea typeface="Calibri"/>
                <a:cs typeface="Calibri"/>
                <a:sym typeface="Calibri"/>
              </a:rPr>
              <a:t>Esempio</a:t>
            </a:r>
            <a:r>
              <a:rPr lang="en-US" sz="2200" b="1" dirty="0">
                <a:solidFill>
                  <a:srgbClr val="8DC641"/>
                </a:solidFill>
                <a:latin typeface="Calibri"/>
                <a:ea typeface="Calibri"/>
                <a:cs typeface="Calibri"/>
                <a:sym typeface="Calibri"/>
              </a:rPr>
              <a:t> di </a:t>
            </a:r>
            <a:r>
              <a:rPr lang="en-US" sz="2200" b="1" dirty="0" err="1">
                <a:solidFill>
                  <a:srgbClr val="8DC641"/>
                </a:solidFill>
                <a:latin typeface="Calibri"/>
                <a:ea typeface="Calibri"/>
                <a:cs typeface="Calibri"/>
                <a:sym typeface="Calibri"/>
              </a:rPr>
              <a:t>descrizione</a:t>
            </a:r>
            <a:r>
              <a:rPr lang="en-US" sz="2200" b="1" dirty="0">
                <a:solidFill>
                  <a:srgbClr val="8DC641"/>
                </a:solidFill>
                <a:latin typeface="Calibri"/>
                <a:ea typeface="Calibri"/>
                <a:cs typeface="Calibri"/>
                <a:sym typeface="Calibri"/>
              </a:rPr>
              <a:t>:</a:t>
            </a:r>
            <a:r>
              <a:rPr lang="en-US" sz="2200" dirty="0">
                <a:latin typeface="Calibri"/>
                <a:ea typeface="Calibri"/>
                <a:cs typeface="Calibri"/>
                <a:sym typeface="Calibri"/>
              </a:rPr>
              <a:t> Nel 2015, la </a:t>
            </a:r>
            <a:r>
              <a:rPr lang="en-US" sz="2200" dirty="0" err="1">
                <a:latin typeface="Calibri"/>
                <a:ea typeface="Calibri"/>
                <a:cs typeface="Calibri"/>
                <a:sym typeface="Calibri"/>
              </a:rPr>
              <a:t>monocoltura</a:t>
            </a:r>
            <a:r>
              <a:rPr lang="en-US" sz="2200" dirty="0">
                <a:latin typeface="Calibri"/>
                <a:ea typeface="Calibri"/>
                <a:cs typeface="Calibri"/>
                <a:sym typeface="Calibri"/>
              </a:rPr>
              <a:t> continua </a:t>
            </a:r>
            <a:r>
              <a:rPr lang="en-US" sz="2200" dirty="0" err="1">
                <a:latin typeface="Calibri"/>
                <a:ea typeface="Calibri"/>
                <a:cs typeface="Calibri"/>
                <a:sym typeface="Calibri"/>
              </a:rPr>
              <a:t>dell'azienda</a:t>
            </a:r>
            <a:r>
              <a:rPr lang="en-US" sz="2200" dirty="0">
                <a:latin typeface="Calibri"/>
                <a:ea typeface="Calibri"/>
                <a:cs typeface="Calibri"/>
                <a:sym typeface="Calibri"/>
              </a:rPr>
              <a:t> è </a:t>
            </a:r>
            <a:r>
              <a:rPr lang="en-US" sz="2200" dirty="0" err="1">
                <a:latin typeface="Calibri"/>
                <a:ea typeface="Calibri"/>
                <a:cs typeface="Calibri"/>
                <a:sym typeface="Calibri"/>
              </a:rPr>
              <a:t>stata</a:t>
            </a:r>
            <a:r>
              <a:rPr lang="en-US" sz="2200" dirty="0">
                <a:latin typeface="Calibri"/>
                <a:ea typeface="Calibri"/>
                <a:cs typeface="Calibri"/>
                <a:sym typeface="Calibri"/>
              </a:rPr>
              <a:t> </a:t>
            </a:r>
            <a:r>
              <a:rPr lang="en-US" sz="2200" dirty="0" err="1">
                <a:latin typeface="Calibri"/>
                <a:ea typeface="Calibri"/>
                <a:cs typeface="Calibri"/>
                <a:sym typeface="Calibri"/>
              </a:rPr>
              <a:t>suddivisa</a:t>
            </a:r>
            <a:r>
              <a:rPr lang="en-US" sz="2200" dirty="0">
                <a:latin typeface="Calibri"/>
                <a:ea typeface="Calibri"/>
                <a:cs typeface="Calibri"/>
                <a:sym typeface="Calibri"/>
              </a:rPr>
              <a:t> in </a:t>
            </a:r>
            <a:r>
              <a:rPr lang="en-US" sz="2200" dirty="0" err="1">
                <a:latin typeface="Calibri"/>
                <a:ea typeface="Calibri"/>
                <a:cs typeface="Calibri"/>
                <a:sym typeface="Calibri"/>
              </a:rPr>
              <a:t>appezzamenti</a:t>
            </a:r>
            <a:r>
              <a:rPr lang="en-US" sz="2200" dirty="0">
                <a:latin typeface="Calibri"/>
                <a:ea typeface="Calibri"/>
                <a:cs typeface="Calibri"/>
                <a:sym typeface="Calibri"/>
              </a:rPr>
              <a:t> </a:t>
            </a:r>
            <a:r>
              <a:rPr lang="en-US" sz="2200" dirty="0" err="1">
                <a:latin typeface="Calibri"/>
                <a:ea typeface="Calibri"/>
                <a:cs typeface="Calibri"/>
                <a:sym typeface="Calibri"/>
              </a:rPr>
              <a:t>più</a:t>
            </a:r>
            <a:r>
              <a:rPr lang="en-US" sz="2200" dirty="0">
                <a:latin typeface="Calibri"/>
                <a:ea typeface="Calibri"/>
                <a:cs typeface="Calibri"/>
                <a:sym typeface="Calibri"/>
              </a:rPr>
              <a:t> </a:t>
            </a:r>
            <a:r>
              <a:rPr lang="en-US" sz="2200" dirty="0" err="1">
                <a:latin typeface="Calibri"/>
                <a:ea typeface="Calibri"/>
                <a:cs typeface="Calibri"/>
                <a:sym typeface="Calibri"/>
              </a:rPr>
              <a:t>piccoli</a:t>
            </a:r>
            <a:r>
              <a:rPr lang="en-US" sz="2200" dirty="0">
                <a:latin typeface="Calibri"/>
                <a:ea typeface="Calibri"/>
                <a:cs typeface="Calibri"/>
                <a:sym typeface="Calibri"/>
              </a:rPr>
              <a:t>, </a:t>
            </a:r>
            <a:r>
              <a:rPr lang="en-US" sz="2200" dirty="0" err="1">
                <a:latin typeface="Calibri"/>
                <a:ea typeface="Calibri"/>
                <a:cs typeface="Calibri"/>
                <a:sym typeface="Calibri"/>
              </a:rPr>
              <a:t>promuovendo</a:t>
            </a:r>
            <a:r>
              <a:rPr lang="en-US" sz="2200" dirty="0">
                <a:latin typeface="Calibri"/>
                <a:ea typeface="Calibri"/>
                <a:cs typeface="Calibri"/>
                <a:sym typeface="Calibri"/>
              </a:rPr>
              <a:t> un mix di </a:t>
            </a:r>
            <a:r>
              <a:rPr lang="en-US" sz="2200" dirty="0" err="1">
                <a:latin typeface="Calibri"/>
                <a:ea typeface="Calibri"/>
                <a:cs typeface="Calibri"/>
                <a:sym typeface="Calibri"/>
              </a:rPr>
              <a:t>seminativi</a:t>
            </a:r>
            <a:r>
              <a:rPr lang="en-US" sz="2200" dirty="0">
                <a:latin typeface="Calibri"/>
                <a:ea typeface="Calibri"/>
                <a:cs typeface="Calibri"/>
                <a:sym typeface="Calibri"/>
              </a:rPr>
              <a:t>, </a:t>
            </a:r>
            <a:r>
              <a:rPr lang="en-US" sz="2200" dirty="0" err="1">
                <a:latin typeface="Calibri"/>
                <a:ea typeface="Calibri"/>
                <a:cs typeface="Calibri"/>
                <a:sym typeface="Calibri"/>
              </a:rPr>
              <a:t>frutteti</a:t>
            </a:r>
            <a:r>
              <a:rPr lang="en-US" sz="2200" dirty="0">
                <a:latin typeface="Calibri"/>
                <a:ea typeface="Calibri"/>
                <a:cs typeface="Calibri"/>
                <a:sym typeface="Calibri"/>
              </a:rPr>
              <a:t> a </a:t>
            </a:r>
            <a:r>
              <a:rPr lang="en-US" sz="2200" dirty="0" err="1">
                <a:latin typeface="Calibri"/>
                <a:ea typeface="Calibri"/>
                <a:cs typeface="Calibri"/>
                <a:sym typeface="Calibri"/>
              </a:rPr>
              <a:t>bassa</a:t>
            </a:r>
            <a:r>
              <a:rPr lang="en-US" sz="2200" dirty="0">
                <a:latin typeface="Calibri"/>
                <a:ea typeface="Calibri"/>
                <a:cs typeface="Calibri"/>
                <a:sym typeface="Calibri"/>
              </a:rPr>
              <a:t> </a:t>
            </a:r>
            <a:r>
              <a:rPr lang="en-US" sz="2200" dirty="0" err="1">
                <a:latin typeface="Calibri"/>
                <a:ea typeface="Calibri"/>
                <a:cs typeface="Calibri"/>
                <a:sym typeface="Calibri"/>
              </a:rPr>
              <a:t>manutenzione</a:t>
            </a:r>
            <a:r>
              <a:rPr lang="en-US" sz="2200" dirty="0">
                <a:latin typeface="Calibri"/>
                <a:ea typeface="Calibri"/>
                <a:cs typeface="Calibri"/>
                <a:sym typeface="Calibri"/>
              </a:rPr>
              <a:t>, </a:t>
            </a:r>
            <a:r>
              <a:rPr lang="en-US" sz="2200" dirty="0" err="1">
                <a:latin typeface="Calibri"/>
                <a:ea typeface="Calibri"/>
                <a:cs typeface="Calibri"/>
                <a:sym typeface="Calibri"/>
              </a:rPr>
              <a:t>viali</a:t>
            </a:r>
            <a:r>
              <a:rPr lang="en-US" sz="2200" dirty="0">
                <a:latin typeface="Calibri"/>
                <a:ea typeface="Calibri"/>
                <a:cs typeface="Calibri"/>
                <a:sym typeface="Calibri"/>
              </a:rPr>
              <a:t> di </a:t>
            </a:r>
            <a:r>
              <a:rPr lang="en-US" sz="2200" dirty="0" err="1">
                <a:latin typeface="Calibri"/>
                <a:ea typeface="Calibri"/>
                <a:cs typeface="Calibri"/>
                <a:sym typeface="Calibri"/>
              </a:rPr>
              <a:t>pere</a:t>
            </a:r>
            <a:r>
              <a:rPr lang="en-US" sz="2200" dirty="0">
                <a:latin typeface="Calibri"/>
                <a:ea typeface="Calibri"/>
                <a:cs typeface="Calibri"/>
                <a:sym typeface="Calibri"/>
              </a:rPr>
              <a:t> e </a:t>
            </a:r>
            <a:r>
              <a:rPr lang="en-US" sz="2200" dirty="0" err="1">
                <a:latin typeface="Calibri"/>
                <a:ea typeface="Calibri"/>
                <a:cs typeface="Calibri"/>
                <a:sym typeface="Calibri"/>
              </a:rPr>
              <a:t>boschetti</a:t>
            </a:r>
            <a:r>
              <a:rPr lang="en-US" sz="2200" dirty="0">
                <a:latin typeface="Calibri"/>
                <a:ea typeface="Calibri"/>
                <a:cs typeface="Calibri"/>
                <a:sym typeface="Calibri"/>
              </a:rPr>
              <a:t>. </a:t>
            </a:r>
            <a:r>
              <a:rPr lang="en-US" sz="2200" dirty="0" err="1">
                <a:latin typeface="Calibri"/>
                <a:ea typeface="Calibri"/>
                <a:cs typeface="Calibri"/>
                <a:sym typeface="Calibri"/>
              </a:rPr>
              <a:t>L'introduzione</a:t>
            </a:r>
            <a:r>
              <a:rPr lang="en-US" sz="2200" dirty="0">
                <a:latin typeface="Calibri"/>
                <a:ea typeface="Calibri"/>
                <a:cs typeface="Calibri"/>
                <a:sym typeface="Calibri"/>
              </a:rPr>
              <a:t> di </a:t>
            </a:r>
            <a:r>
              <a:rPr lang="en-US" sz="2200" dirty="0" err="1">
                <a:latin typeface="Calibri"/>
                <a:ea typeface="Calibri"/>
                <a:cs typeface="Calibri"/>
                <a:sym typeface="Calibri"/>
              </a:rPr>
              <a:t>strisce</a:t>
            </a:r>
            <a:r>
              <a:rPr lang="en-US" sz="2200" dirty="0">
                <a:latin typeface="Calibri"/>
                <a:ea typeface="Calibri"/>
                <a:cs typeface="Calibri"/>
                <a:sym typeface="Calibri"/>
              </a:rPr>
              <a:t> </a:t>
            </a:r>
            <a:r>
              <a:rPr lang="en-US" sz="2200" dirty="0" err="1">
                <a:latin typeface="Calibri"/>
                <a:ea typeface="Calibri"/>
                <a:cs typeface="Calibri"/>
                <a:sym typeface="Calibri"/>
              </a:rPr>
              <a:t>erbose</a:t>
            </a:r>
            <a:r>
              <a:rPr lang="en-US" sz="2200" dirty="0">
                <a:latin typeface="Calibri"/>
                <a:ea typeface="Calibri"/>
                <a:cs typeface="Calibri"/>
                <a:sym typeface="Calibri"/>
              </a:rPr>
              <a:t> (</a:t>
            </a:r>
            <a:r>
              <a:rPr lang="en-US" sz="2200" dirty="0" err="1">
                <a:latin typeface="Calibri"/>
                <a:ea typeface="Calibri"/>
                <a:cs typeface="Calibri"/>
                <a:sym typeface="Calibri"/>
              </a:rPr>
              <a:t>f</a:t>
            </a:r>
            <a:r>
              <a:rPr lang="en-US" sz="2200" dirty="0" err="1"/>
              <a:t>iltranti</a:t>
            </a:r>
            <a:r>
              <a:rPr lang="en-US" sz="2200" dirty="0"/>
              <a:t>)</a:t>
            </a:r>
            <a:r>
              <a:rPr lang="en-US" sz="2200" dirty="0">
                <a:latin typeface="Calibri"/>
                <a:ea typeface="Calibri"/>
                <a:cs typeface="Calibri"/>
                <a:sym typeface="Calibri"/>
              </a:rPr>
              <a:t>, </a:t>
            </a:r>
            <a:r>
              <a:rPr lang="en-US" sz="2200" dirty="0" err="1">
                <a:latin typeface="Calibri"/>
                <a:ea typeface="Calibri"/>
                <a:cs typeface="Calibri"/>
                <a:sym typeface="Calibri"/>
              </a:rPr>
              <a:t>prati</a:t>
            </a:r>
            <a:r>
              <a:rPr lang="en-US" sz="2200" dirty="0">
                <a:latin typeface="Calibri"/>
                <a:ea typeface="Calibri"/>
                <a:cs typeface="Calibri"/>
                <a:sym typeface="Calibri"/>
              </a:rPr>
              <a:t> e </a:t>
            </a:r>
            <a:r>
              <a:rPr lang="en-US" sz="2200" dirty="0" err="1">
                <a:latin typeface="Calibri"/>
                <a:ea typeface="Calibri"/>
                <a:cs typeface="Calibri"/>
                <a:sym typeface="Calibri"/>
              </a:rPr>
              <a:t>maggenghi</a:t>
            </a:r>
            <a:r>
              <a:rPr lang="en-US" sz="2200" dirty="0">
                <a:latin typeface="Calibri"/>
                <a:ea typeface="Calibri"/>
                <a:cs typeface="Calibri"/>
                <a:sym typeface="Calibri"/>
              </a:rPr>
              <a:t> ha </a:t>
            </a:r>
            <a:r>
              <a:rPr lang="en-US" sz="2200" dirty="0" err="1">
                <a:latin typeface="Calibri"/>
                <a:ea typeface="Calibri"/>
                <a:cs typeface="Calibri"/>
                <a:sym typeface="Calibri"/>
              </a:rPr>
              <a:t>aumentato</a:t>
            </a:r>
            <a:r>
              <a:rPr lang="en-US" sz="2200" dirty="0">
                <a:latin typeface="Calibri"/>
                <a:ea typeface="Calibri"/>
                <a:cs typeface="Calibri"/>
                <a:sym typeface="Calibri"/>
              </a:rPr>
              <a:t> la </a:t>
            </a:r>
            <a:r>
              <a:rPr lang="en-US" sz="2200" dirty="0" err="1">
                <a:latin typeface="Calibri"/>
                <a:ea typeface="Calibri"/>
                <a:cs typeface="Calibri"/>
                <a:sym typeface="Calibri"/>
              </a:rPr>
              <a:t>biodiversità</a:t>
            </a:r>
            <a:r>
              <a:rPr lang="en-US" sz="2200" dirty="0">
                <a:latin typeface="Calibri"/>
                <a:ea typeface="Calibri"/>
                <a:cs typeface="Calibri"/>
                <a:sym typeface="Calibri"/>
              </a:rPr>
              <a:t>, </a:t>
            </a:r>
            <a:r>
              <a:rPr lang="en-US" sz="2200" dirty="0" err="1">
                <a:latin typeface="Calibri"/>
                <a:ea typeface="Calibri"/>
                <a:cs typeface="Calibri"/>
                <a:sym typeface="Calibri"/>
              </a:rPr>
              <a:t>creando</a:t>
            </a:r>
            <a:r>
              <a:rPr lang="en-US" sz="2200" dirty="0">
                <a:latin typeface="Calibri"/>
                <a:ea typeface="Calibri"/>
                <a:cs typeface="Calibri"/>
                <a:sym typeface="Calibri"/>
              </a:rPr>
              <a:t> un </a:t>
            </a:r>
            <a:r>
              <a:rPr lang="en-US" sz="2200" dirty="0" err="1">
                <a:latin typeface="Calibri"/>
                <a:ea typeface="Calibri"/>
                <a:cs typeface="Calibri"/>
                <a:sym typeface="Calibri"/>
              </a:rPr>
              <a:t>paesaggio</a:t>
            </a:r>
            <a:r>
              <a:rPr lang="en-US" sz="2200" dirty="0">
                <a:latin typeface="Calibri"/>
                <a:ea typeface="Calibri"/>
                <a:cs typeface="Calibri"/>
                <a:sym typeface="Calibri"/>
              </a:rPr>
              <a:t> </a:t>
            </a:r>
            <a:r>
              <a:rPr lang="en-US" sz="2200" dirty="0" err="1">
                <a:latin typeface="Calibri"/>
                <a:ea typeface="Calibri"/>
                <a:cs typeface="Calibri"/>
                <a:sym typeface="Calibri"/>
              </a:rPr>
              <a:t>ecologicamente</a:t>
            </a:r>
            <a:r>
              <a:rPr lang="en-US" sz="2200" dirty="0">
                <a:latin typeface="Calibri"/>
                <a:ea typeface="Calibri"/>
                <a:cs typeface="Calibri"/>
                <a:sym typeface="Calibri"/>
              </a:rPr>
              <a:t> </a:t>
            </a:r>
            <a:r>
              <a:rPr lang="en-US" sz="2200" dirty="0" err="1">
                <a:latin typeface="Calibri"/>
                <a:ea typeface="Calibri"/>
                <a:cs typeface="Calibri"/>
                <a:sym typeface="Calibri"/>
              </a:rPr>
              <a:t>più</a:t>
            </a:r>
            <a:r>
              <a:rPr lang="en-US" sz="2200" dirty="0">
                <a:latin typeface="Calibri"/>
                <a:ea typeface="Calibri"/>
                <a:cs typeface="Calibri"/>
                <a:sym typeface="Calibri"/>
              </a:rPr>
              <a:t> </a:t>
            </a:r>
            <a:r>
              <a:rPr lang="en-US" sz="2200" dirty="0" err="1">
                <a:latin typeface="Calibri"/>
                <a:ea typeface="Calibri"/>
                <a:cs typeface="Calibri"/>
                <a:sym typeface="Calibri"/>
              </a:rPr>
              <a:t>equilibrato</a:t>
            </a:r>
            <a:r>
              <a:rPr lang="en-US" sz="2200" dirty="0">
                <a:latin typeface="Calibri"/>
                <a:ea typeface="Calibri"/>
                <a:cs typeface="Calibri"/>
                <a:sym typeface="Calibri"/>
              </a:rPr>
              <a:t>.</a:t>
            </a:r>
            <a:endParaRPr sz="2200" dirty="0">
              <a:latin typeface="Calibri"/>
              <a:ea typeface="Calibri"/>
              <a:cs typeface="Calibri"/>
              <a:sym typeface="Calibri"/>
            </a:endParaRPr>
          </a:p>
          <a:p>
            <a:pPr marL="0" lvl="0" indent="0" algn="l" rtl="0">
              <a:lnSpc>
                <a:spcPct val="100000"/>
              </a:lnSpc>
              <a:spcBef>
                <a:spcPts val="0"/>
              </a:spcBef>
              <a:spcAft>
                <a:spcPts val="0"/>
              </a:spcAft>
              <a:buSzPts val="2400"/>
              <a:buNone/>
            </a:pPr>
            <a:endParaRPr sz="900" b="1" dirty="0">
              <a:solidFill>
                <a:srgbClr val="8DC641"/>
              </a:solidFill>
              <a:latin typeface="Calibri"/>
              <a:ea typeface="Calibri"/>
              <a:cs typeface="Calibri"/>
              <a:sym typeface="Calibri"/>
            </a:endParaRPr>
          </a:p>
          <a:p>
            <a:pPr marL="0" lvl="0" indent="0" algn="l" rtl="0">
              <a:lnSpc>
                <a:spcPct val="100000"/>
              </a:lnSpc>
              <a:spcBef>
                <a:spcPts val="0"/>
              </a:spcBef>
              <a:spcAft>
                <a:spcPts val="0"/>
              </a:spcAft>
              <a:buSzPts val="2400"/>
              <a:buNone/>
            </a:pPr>
            <a:r>
              <a:rPr lang="en-US" sz="2000" b="1" dirty="0" err="1">
                <a:solidFill>
                  <a:srgbClr val="8DC641"/>
                </a:solidFill>
                <a:latin typeface="Calibri"/>
                <a:ea typeface="Calibri"/>
                <a:cs typeface="Calibri"/>
                <a:sym typeface="Calibri"/>
              </a:rPr>
              <a:t>Descrizione</a:t>
            </a:r>
            <a:r>
              <a:rPr lang="en-US" sz="2000" b="1" dirty="0">
                <a:solidFill>
                  <a:srgbClr val="8DC641"/>
                </a:solidFill>
                <a:latin typeface="Calibri"/>
                <a:ea typeface="Calibri"/>
                <a:cs typeface="Calibri"/>
                <a:sym typeface="Calibri"/>
              </a:rPr>
              <a:t> </a:t>
            </a:r>
            <a:r>
              <a:rPr lang="en-US" sz="2000" b="1" dirty="0" err="1">
                <a:solidFill>
                  <a:srgbClr val="8DC641"/>
                </a:solidFill>
                <a:latin typeface="Calibri"/>
                <a:ea typeface="Calibri"/>
                <a:cs typeface="Calibri"/>
                <a:sym typeface="Calibri"/>
              </a:rPr>
              <a:t>dell'innovazione</a:t>
            </a:r>
            <a:r>
              <a:rPr lang="en-US" sz="2000" b="1" dirty="0">
                <a:solidFill>
                  <a:srgbClr val="8DC641"/>
                </a:solidFill>
                <a:latin typeface="Calibri"/>
                <a:ea typeface="Calibri"/>
                <a:cs typeface="Calibri"/>
                <a:sym typeface="Calibri"/>
              </a:rPr>
              <a:t>:</a:t>
            </a:r>
            <a:endParaRPr sz="2000" b="1" dirty="0">
              <a:solidFill>
                <a:srgbClr val="8DC641"/>
              </a:solidFill>
              <a:latin typeface="Calibri"/>
              <a:ea typeface="Calibri"/>
              <a:cs typeface="Calibri"/>
              <a:sym typeface="Calibri"/>
            </a:endParaRPr>
          </a:p>
          <a:p>
            <a:pPr marL="457200" lvl="0" indent="-298450" algn="l" rtl="0">
              <a:lnSpc>
                <a:spcPct val="100000"/>
              </a:lnSpc>
              <a:spcBef>
                <a:spcPts val="0"/>
              </a:spcBef>
              <a:spcAft>
                <a:spcPts val="0"/>
              </a:spcAft>
              <a:buSzPts val="1100"/>
              <a:buChar char="●"/>
            </a:pPr>
            <a:r>
              <a:rPr lang="en-US" sz="2000" b="1" dirty="0" err="1">
                <a:solidFill>
                  <a:srgbClr val="8DC641"/>
                </a:solidFill>
                <a:latin typeface="Calibri"/>
                <a:ea typeface="Calibri"/>
                <a:cs typeface="Calibri"/>
                <a:sym typeface="Calibri"/>
              </a:rPr>
              <a:t>Trasformazione</a:t>
            </a:r>
            <a:r>
              <a:rPr lang="en-US" sz="2000" b="1" dirty="0">
                <a:solidFill>
                  <a:srgbClr val="8DC641"/>
                </a:solidFill>
                <a:latin typeface="Calibri"/>
                <a:ea typeface="Calibri"/>
                <a:cs typeface="Calibri"/>
                <a:sym typeface="Calibri"/>
              </a:rPr>
              <a:t>:</a:t>
            </a:r>
            <a:r>
              <a:rPr lang="en-US" sz="2000" dirty="0">
                <a:latin typeface="Calibri"/>
                <a:ea typeface="Calibri"/>
                <a:cs typeface="Calibri"/>
                <a:sym typeface="Calibri"/>
              </a:rPr>
              <a:t> 65 </a:t>
            </a:r>
            <a:r>
              <a:rPr lang="en-US" sz="2000" dirty="0" err="1">
                <a:latin typeface="Calibri"/>
                <a:ea typeface="Calibri"/>
                <a:cs typeface="Calibri"/>
                <a:sym typeface="Calibri"/>
              </a:rPr>
              <a:t>ettari</a:t>
            </a:r>
            <a:r>
              <a:rPr lang="en-US" sz="2000" dirty="0">
                <a:latin typeface="Calibri"/>
                <a:ea typeface="Calibri"/>
                <a:cs typeface="Calibri"/>
                <a:sym typeface="Calibri"/>
              </a:rPr>
              <a:t> di </a:t>
            </a:r>
            <a:r>
              <a:rPr lang="en-US" sz="2000" dirty="0" err="1">
                <a:latin typeface="Calibri"/>
                <a:ea typeface="Calibri"/>
                <a:cs typeface="Calibri"/>
                <a:sym typeface="Calibri"/>
              </a:rPr>
              <a:t>monocoltura</a:t>
            </a:r>
            <a:r>
              <a:rPr lang="en-US" sz="2000" dirty="0">
                <a:latin typeface="Calibri"/>
                <a:ea typeface="Calibri"/>
                <a:cs typeface="Calibri"/>
                <a:sym typeface="Calibri"/>
              </a:rPr>
              <a:t> in </a:t>
            </a:r>
            <a:r>
              <a:rPr lang="en-US" sz="2000" dirty="0" err="1">
                <a:latin typeface="Calibri"/>
                <a:ea typeface="Calibri"/>
                <a:cs typeface="Calibri"/>
                <a:sym typeface="Calibri"/>
              </a:rPr>
              <a:t>appezzamenti</a:t>
            </a:r>
            <a:r>
              <a:rPr lang="en-US" sz="2000" dirty="0">
                <a:latin typeface="Calibri"/>
                <a:ea typeface="Calibri"/>
                <a:cs typeface="Calibri"/>
                <a:sym typeface="Calibri"/>
              </a:rPr>
              <a:t> di &lt;10 </a:t>
            </a:r>
            <a:r>
              <a:rPr lang="en-US" sz="2000" dirty="0" err="1">
                <a:latin typeface="Calibri"/>
                <a:ea typeface="Calibri"/>
                <a:cs typeface="Calibri"/>
                <a:sym typeface="Calibri"/>
              </a:rPr>
              <a:t>ettari</a:t>
            </a:r>
            <a:endParaRPr sz="2000" dirty="0">
              <a:latin typeface="Calibri"/>
              <a:ea typeface="Calibri"/>
              <a:cs typeface="Calibri"/>
              <a:sym typeface="Calibri"/>
            </a:endParaRPr>
          </a:p>
          <a:p>
            <a:pPr marL="457200" lvl="0" indent="-298450" algn="l" rtl="0">
              <a:lnSpc>
                <a:spcPct val="100000"/>
              </a:lnSpc>
              <a:spcBef>
                <a:spcPts val="0"/>
              </a:spcBef>
              <a:spcAft>
                <a:spcPts val="0"/>
              </a:spcAft>
              <a:buSzPts val="1100"/>
              <a:buChar char="●"/>
            </a:pPr>
            <a:r>
              <a:rPr lang="en-US" sz="2000" b="1" dirty="0" err="1">
                <a:solidFill>
                  <a:srgbClr val="8DC641"/>
                </a:solidFill>
                <a:latin typeface="Calibri"/>
                <a:ea typeface="Calibri"/>
                <a:cs typeface="Calibri"/>
                <a:sym typeface="Calibri"/>
              </a:rPr>
              <a:t>Metodi</a:t>
            </a:r>
            <a:r>
              <a:rPr lang="en-US" sz="2000" b="1" dirty="0">
                <a:solidFill>
                  <a:srgbClr val="8DC641"/>
                </a:solidFill>
                <a:latin typeface="Calibri"/>
                <a:ea typeface="Calibri"/>
                <a:cs typeface="Calibri"/>
                <a:sym typeface="Calibri"/>
              </a:rPr>
              <a:t>:</a:t>
            </a:r>
            <a:r>
              <a:rPr lang="en-US" sz="2000" dirty="0">
                <a:latin typeface="Calibri"/>
                <a:ea typeface="Calibri"/>
                <a:cs typeface="Calibri"/>
                <a:sym typeface="Calibri"/>
              </a:rPr>
              <a:t> Diverse </a:t>
            </a:r>
            <a:r>
              <a:rPr lang="en-US" sz="2000" dirty="0" err="1">
                <a:latin typeface="Calibri"/>
                <a:ea typeface="Calibri"/>
                <a:cs typeface="Calibri"/>
                <a:sym typeface="Calibri"/>
              </a:rPr>
              <a:t>tecniche</a:t>
            </a:r>
            <a:r>
              <a:rPr lang="en-US" sz="2000" dirty="0">
                <a:latin typeface="Calibri"/>
                <a:ea typeface="Calibri"/>
                <a:cs typeface="Calibri"/>
                <a:sym typeface="Calibri"/>
              </a:rPr>
              <a:t> </a:t>
            </a:r>
            <a:r>
              <a:rPr lang="en-US" sz="2000" dirty="0" err="1">
                <a:latin typeface="Calibri"/>
                <a:ea typeface="Calibri"/>
                <a:cs typeface="Calibri"/>
                <a:sym typeface="Calibri"/>
              </a:rPr>
              <a:t>agricole</a:t>
            </a:r>
            <a:r>
              <a:rPr lang="en-US" sz="2000" dirty="0">
                <a:latin typeface="Calibri"/>
                <a:ea typeface="Calibri"/>
                <a:cs typeface="Calibri"/>
                <a:sym typeface="Calibri"/>
              </a:rPr>
              <a:t>, </a:t>
            </a:r>
            <a:r>
              <a:rPr lang="en-US" sz="2000" dirty="0" err="1">
                <a:latin typeface="Calibri"/>
                <a:ea typeface="Calibri"/>
                <a:cs typeface="Calibri"/>
                <a:sym typeface="Calibri"/>
              </a:rPr>
              <a:t>tra</a:t>
            </a:r>
            <a:r>
              <a:rPr lang="en-US" sz="2000" dirty="0">
                <a:latin typeface="Calibri"/>
                <a:ea typeface="Calibri"/>
                <a:cs typeface="Calibri"/>
                <a:sym typeface="Calibri"/>
              </a:rPr>
              <a:t> cui </a:t>
            </a:r>
            <a:r>
              <a:rPr lang="en-US" sz="2000" dirty="0" err="1">
                <a:latin typeface="Calibri"/>
                <a:ea typeface="Calibri"/>
                <a:cs typeface="Calibri"/>
                <a:sym typeface="Calibri"/>
              </a:rPr>
              <a:t>seminativi</a:t>
            </a:r>
            <a:r>
              <a:rPr lang="en-US" sz="2000" dirty="0">
                <a:latin typeface="Calibri"/>
                <a:ea typeface="Calibri"/>
                <a:cs typeface="Calibri"/>
                <a:sym typeface="Calibri"/>
              </a:rPr>
              <a:t>, </a:t>
            </a:r>
            <a:r>
              <a:rPr lang="en-US" sz="2000" dirty="0" err="1">
                <a:latin typeface="Calibri"/>
                <a:ea typeface="Calibri"/>
                <a:cs typeface="Calibri"/>
                <a:sym typeface="Calibri"/>
              </a:rPr>
              <a:t>frutteti</a:t>
            </a:r>
            <a:r>
              <a:rPr lang="en-US" sz="2000" dirty="0">
                <a:latin typeface="Calibri"/>
                <a:ea typeface="Calibri"/>
                <a:cs typeface="Calibri"/>
                <a:sym typeface="Calibri"/>
              </a:rPr>
              <a:t>, </a:t>
            </a:r>
            <a:r>
              <a:rPr lang="en-US" sz="2000" dirty="0" err="1">
                <a:latin typeface="Calibri"/>
                <a:ea typeface="Calibri"/>
                <a:cs typeface="Calibri"/>
                <a:sym typeface="Calibri"/>
              </a:rPr>
              <a:t>fasce</a:t>
            </a:r>
            <a:r>
              <a:rPr lang="en-US" sz="2000" dirty="0">
                <a:latin typeface="Calibri"/>
                <a:ea typeface="Calibri"/>
                <a:cs typeface="Calibri"/>
                <a:sym typeface="Calibri"/>
              </a:rPr>
              <a:t> </a:t>
            </a:r>
            <a:r>
              <a:rPr lang="en-US" sz="2000" dirty="0" err="1">
                <a:latin typeface="Calibri"/>
                <a:ea typeface="Calibri"/>
                <a:cs typeface="Calibri"/>
                <a:sym typeface="Calibri"/>
              </a:rPr>
              <a:t>erbose</a:t>
            </a:r>
            <a:r>
              <a:rPr lang="en-US" sz="2000" dirty="0">
                <a:latin typeface="Calibri"/>
                <a:ea typeface="Calibri"/>
                <a:cs typeface="Calibri"/>
                <a:sym typeface="Calibri"/>
              </a:rPr>
              <a:t> e </a:t>
            </a:r>
            <a:r>
              <a:rPr lang="en-US" sz="2000" dirty="0" err="1">
                <a:latin typeface="Calibri"/>
                <a:ea typeface="Calibri"/>
                <a:cs typeface="Calibri"/>
                <a:sym typeface="Calibri"/>
              </a:rPr>
              <a:t>campi</a:t>
            </a:r>
            <a:r>
              <a:rPr lang="en-US" sz="2000" dirty="0">
                <a:latin typeface="Calibri"/>
                <a:ea typeface="Calibri"/>
                <a:cs typeface="Calibri"/>
                <a:sym typeface="Calibri"/>
              </a:rPr>
              <a:t> </a:t>
            </a:r>
            <a:r>
              <a:rPr lang="en-US" sz="2000" dirty="0" err="1">
                <a:latin typeface="Calibri"/>
                <a:ea typeface="Calibri"/>
                <a:cs typeface="Calibri"/>
                <a:sym typeface="Calibri"/>
              </a:rPr>
              <a:t>incolti</a:t>
            </a:r>
            <a:r>
              <a:rPr lang="en-US" sz="2000" dirty="0">
                <a:latin typeface="Calibri"/>
                <a:ea typeface="Calibri"/>
                <a:cs typeface="Calibri"/>
                <a:sym typeface="Calibri"/>
              </a:rPr>
              <a:t>.</a:t>
            </a:r>
            <a:endParaRPr sz="2000" dirty="0">
              <a:latin typeface="Calibri"/>
              <a:ea typeface="Calibri"/>
              <a:cs typeface="Calibri"/>
              <a:sym typeface="Calibri"/>
            </a:endParaRPr>
          </a:p>
          <a:p>
            <a:pPr marL="457200" lvl="0" indent="-298450" algn="l" rtl="0">
              <a:lnSpc>
                <a:spcPct val="100000"/>
              </a:lnSpc>
              <a:spcBef>
                <a:spcPts val="0"/>
              </a:spcBef>
              <a:spcAft>
                <a:spcPts val="0"/>
              </a:spcAft>
              <a:buSzPts val="1100"/>
              <a:buChar char="●"/>
            </a:pPr>
            <a:r>
              <a:rPr lang="en-US" sz="2000" b="1" dirty="0" err="1">
                <a:solidFill>
                  <a:srgbClr val="8DC641"/>
                </a:solidFill>
                <a:latin typeface="Calibri"/>
                <a:ea typeface="Calibri"/>
                <a:cs typeface="Calibri"/>
                <a:sym typeface="Calibri"/>
              </a:rPr>
              <a:t>Obiettivi</a:t>
            </a:r>
            <a:r>
              <a:rPr lang="en-US" sz="2000" b="1" dirty="0">
                <a:solidFill>
                  <a:srgbClr val="8DC641"/>
                </a:solidFill>
                <a:latin typeface="Calibri"/>
                <a:ea typeface="Calibri"/>
                <a:cs typeface="Calibri"/>
                <a:sym typeface="Calibri"/>
              </a:rPr>
              <a:t>:</a:t>
            </a:r>
            <a:r>
              <a:rPr lang="en-US" sz="2000" dirty="0">
                <a:latin typeface="Calibri"/>
                <a:ea typeface="Calibri"/>
                <a:cs typeface="Calibri"/>
                <a:sym typeface="Calibri"/>
              </a:rPr>
              <a:t> </a:t>
            </a:r>
            <a:r>
              <a:rPr lang="en-US" sz="2000" dirty="0" err="1">
                <a:latin typeface="Calibri"/>
                <a:ea typeface="Calibri"/>
                <a:cs typeface="Calibri"/>
                <a:sym typeface="Calibri"/>
              </a:rPr>
              <a:t>Aumentare</a:t>
            </a:r>
            <a:r>
              <a:rPr lang="en-US" sz="2000" dirty="0">
                <a:latin typeface="Calibri"/>
                <a:ea typeface="Calibri"/>
                <a:cs typeface="Calibri"/>
                <a:sym typeface="Calibri"/>
              </a:rPr>
              <a:t> la </a:t>
            </a:r>
            <a:r>
              <a:rPr lang="en-US" sz="2000" dirty="0" err="1">
                <a:latin typeface="Calibri"/>
                <a:ea typeface="Calibri"/>
                <a:cs typeface="Calibri"/>
                <a:sym typeface="Calibri"/>
              </a:rPr>
              <a:t>stabilità</a:t>
            </a:r>
            <a:r>
              <a:rPr lang="en-US" sz="2000" dirty="0">
                <a:latin typeface="Calibri"/>
                <a:ea typeface="Calibri"/>
                <a:cs typeface="Calibri"/>
                <a:sym typeface="Calibri"/>
              </a:rPr>
              <a:t> </a:t>
            </a:r>
            <a:r>
              <a:rPr lang="en-US" sz="2000" dirty="0" err="1">
                <a:latin typeface="Calibri"/>
                <a:ea typeface="Calibri"/>
                <a:cs typeface="Calibri"/>
                <a:sym typeface="Calibri"/>
              </a:rPr>
              <a:t>ecologica</a:t>
            </a:r>
            <a:r>
              <a:rPr lang="en-US" sz="2000" dirty="0">
                <a:latin typeface="Calibri"/>
                <a:ea typeface="Calibri"/>
                <a:cs typeface="Calibri"/>
                <a:sym typeface="Calibri"/>
              </a:rPr>
              <a:t>, </a:t>
            </a:r>
            <a:r>
              <a:rPr lang="en-US" sz="2000" dirty="0" err="1">
                <a:latin typeface="Calibri"/>
                <a:ea typeface="Calibri"/>
                <a:cs typeface="Calibri"/>
                <a:sym typeface="Calibri"/>
              </a:rPr>
              <a:t>migliorare</a:t>
            </a:r>
            <a:r>
              <a:rPr lang="en-US" sz="2000" dirty="0">
                <a:latin typeface="Calibri"/>
                <a:ea typeface="Calibri"/>
                <a:cs typeface="Calibri"/>
                <a:sym typeface="Calibri"/>
              </a:rPr>
              <a:t> </a:t>
            </a:r>
            <a:r>
              <a:rPr lang="en-US" sz="2000" dirty="0" err="1">
                <a:latin typeface="Calibri"/>
                <a:ea typeface="Calibri"/>
                <a:cs typeface="Calibri"/>
                <a:sym typeface="Calibri"/>
              </a:rPr>
              <a:t>l'adattamento</a:t>
            </a:r>
            <a:r>
              <a:rPr lang="en-US" sz="2000" dirty="0">
                <a:latin typeface="Calibri"/>
                <a:ea typeface="Calibri"/>
                <a:cs typeface="Calibri"/>
                <a:sym typeface="Calibri"/>
              </a:rPr>
              <a:t> ai </a:t>
            </a:r>
            <a:r>
              <a:rPr lang="en-US" sz="2000" dirty="0" err="1">
                <a:latin typeface="Calibri"/>
                <a:ea typeface="Calibri"/>
                <a:cs typeface="Calibri"/>
                <a:sym typeface="Calibri"/>
              </a:rPr>
              <a:t>cambiamenti</a:t>
            </a:r>
            <a:r>
              <a:rPr lang="en-US" sz="2000" dirty="0">
                <a:latin typeface="Calibri"/>
                <a:ea typeface="Calibri"/>
                <a:cs typeface="Calibri"/>
                <a:sym typeface="Calibri"/>
              </a:rPr>
              <a:t> </a:t>
            </a:r>
            <a:r>
              <a:rPr lang="en-US" sz="2000" dirty="0" err="1">
                <a:latin typeface="Calibri"/>
                <a:ea typeface="Calibri"/>
                <a:cs typeface="Calibri"/>
                <a:sym typeface="Calibri"/>
              </a:rPr>
              <a:t>climatici</a:t>
            </a:r>
            <a:r>
              <a:rPr lang="en-US" sz="2000" dirty="0">
                <a:latin typeface="Calibri"/>
                <a:ea typeface="Calibri"/>
                <a:cs typeface="Calibri"/>
                <a:sym typeface="Calibri"/>
              </a:rPr>
              <a:t>, </a:t>
            </a:r>
            <a:r>
              <a:rPr lang="en-US" sz="2000" dirty="0" err="1">
                <a:latin typeface="Calibri"/>
                <a:ea typeface="Calibri"/>
                <a:cs typeface="Calibri"/>
                <a:sym typeface="Calibri"/>
              </a:rPr>
              <a:t>ridurre</a:t>
            </a:r>
            <a:r>
              <a:rPr lang="en-US" sz="2000" dirty="0">
                <a:latin typeface="Calibri"/>
                <a:ea typeface="Calibri"/>
                <a:cs typeface="Calibri"/>
                <a:sym typeface="Calibri"/>
              </a:rPr>
              <a:t> </a:t>
            </a:r>
            <a:r>
              <a:rPr lang="en-US" sz="2000" dirty="0" err="1">
                <a:latin typeface="Calibri"/>
                <a:ea typeface="Calibri"/>
                <a:cs typeface="Calibri"/>
                <a:sym typeface="Calibri"/>
              </a:rPr>
              <a:t>l'erosione</a:t>
            </a:r>
            <a:r>
              <a:rPr lang="en-US" sz="2000" dirty="0">
                <a:latin typeface="Calibri"/>
                <a:ea typeface="Calibri"/>
                <a:cs typeface="Calibri"/>
                <a:sym typeface="Calibri"/>
              </a:rPr>
              <a:t> del </a:t>
            </a:r>
            <a:r>
              <a:rPr lang="en-US" sz="2000" dirty="0" err="1">
                <a:latin typeface="Calibri"/>
                <a:ea typeface="Calibri"/>
                <a:cs typeface="Calibri"/>
                <a:sym typeface="Calibri"/>
              </a:rPr>
              <a:t>suolo</a:t>
            </a:r>
            <a:r>
              <a:rPr lang="en-US" sz="2000" dirty="0">
                <a:latin typeface="Calibri"/>
                <a:ea typeface="Calibri"/>
                <a:cs typeface="Calibri"/>
                <a:sym typeface="Calibri"/>
              </a:rPr>
              <a:t>.</a:t>
            </a:r>
            <a:endParaRPr sz="2000" dirty="0">
              <a:latin typeface="Calibri"/>
              <a:ea typeface="Calibri"/>
              <a:cs typeface="Calibri"/>
              <a:sym typeface="Calibri"/>
            </a:endParaRPr>
          </a:p>
          <a:p>
            <a:pPr marL="0" lvl="0" indent="0" algn="l" rtl="0">
              <a:lnSpc>
                <a:spcPct val="100000"/>
              </a:lnSpc>
              <a:spcBef>
                <a:spcPts val="0"/>
              </a:spcBef>
              <a:spcAft>
                <a:spcPts val="0"/>
              </a:spcAft>
              <a:buSzPts val="2400"/>
              <a:buNone/>
            </a:pPr>
            <a:endParaRPr sz="900" b="1" dirty="0">
              <a:solidFill>
                <a:srgbClr val="8DC641"/>
              </a:solidFill>
              <a:latin typeface="Calibri"/>
              <a:ea typeface="Calibri"/>
              <a:cs typeface="Calibri"/>
              <a:sym typeface="Calibri"/>
            </a:endParaRPr>
          </a:p>
          <a:p>
            <a:pPr marL="0" lvl="0" indent="0" algn="l" rtl="0">
              <a:lnSpc>
                <a:spcPct val="100000"/>
              </a:lnSpc>
              <a:spcBef>
                <a:spcPts val="0"/>
              </a:spcBef>
              <a:spcAft>
                <a:spcPts val="0"/>
              </a:spcAft>
              <a:buSzPts val="2400"/>
              <a:buNone/>
            </a:pPr>
            <a:r>
              <a:rPr lang="en-US" sz="2000" b="1" dirty="0" err="1">
                <a:solidFill>
                  <a:srgbClr val="8DC641"/>
                </a:solidFill>
                <a:latin typeface="Calibri"/>
                <a:ea typeface="Calibri"/>
                <a:cs typeface="Calibri"/>
                <a:sym typeface="Calibri"/>
              </a:rPr>
              <a:t>Risultati</a:t>
            </a:r>
            <a:r>
              <a:rPr lang="en-US" sz="2000" b="1" dirty="0">
                <a:solidFill>
                  <a:srgbClr val="8DC641"/>
                </a:solidFill>
                <a:latin typeface="Calibri"/>
                <a:ea typeface="Calibri"/>
                <a:cs typeface="Calibri"/>
                <a:sym typeface="Calibri"/>
              </a:rPr>
              <a:t> di </a:t>
            </a:r>
            <a:r>
              <a:rPr lang="en-US" sz="2000" b="1" dirty="0" err="1">
                <a:solidFill>
                  <a:srgbClr val="8DC641"/>
                </a:solidFill>
                <a:latin typeface="Calibri"/>
                <a:ea typeface="Calibri"/>
                <a:cs typeface="Calibri"/>
                <a:sym typeface="Calibri"/>
              </a:rPr>
              <a:t>oggi</a:t>
            </a:r>
            <a:r>
              <a:rPr lang="en-US" sz="2000" b="1" dirty="0">
                <a:solidFill>
                  <a:srgbClr val="8DC641"/>
                </a:solidFill>
                <a:latin typeface="Calibri"/>
                <a:ea typeface="Calibri"/>
                <a:cs typeface="Calibri"/>
                <a:sym typeface="Calibri"/>
              </a:rPr>
              <a:t>:</a:t>
            </a:r>
            <a:endParaRPr sz="2000" b="1" dirty="0">
              <a:solidFill>
                <a:srgbClr val="8DC641"/>
              </a:solidFill>
              <a:latin typeface="Calibri"/>
              <a:ea typeface="Calibri"/>
              <a:cs typeface="Calibri"/>
              <a:sym typeface="Calibri"/>
            </a:endParaRPr>
          </a:p>
          <a:p>
            <a:pPr marL="457200" lvl="0" indent="-298450" algn="l" rtl="0">
              <a:lnSpc>
                <a:spcPct val="100000"/>
              </a:lnSpc>
              <a:spcBef>
                <a:spcPts val="0"/>
              </a:spcBef>
              <a:spcAft>
                <a:spcPts val="0"/>
              </a:spcAft>
              <a:buSzPts val="1100"/>
              <a:buChar char="●"/>
            </a:pPr>
            <a:r>
              <a:rPr lang="en-US" sz="2000" b="1" dirty="0" err="1">
                <a:solidFill>
                  <a:srgbClr val="8DC641"/>
                </a:solidFill>
                <a:latin typeface="Calibri"/>
                <a:ea typeface="Calibri"/>
                <a:cs typeface="Calibri"/>
                <a:sym typeface="Calibri"/>
              </a:rPr>
              <a:t>Paesaggio</a:t>
            </a:r>
            <a:r>
              <a:rPr lang="en-US" sz="2000" b="1" dirty="0">
                <a:solidFill>
                  <a:srgbClr val="8DC641"/>
                </a:solidFill>
                <a:latin typeface="Calibri"/>
                <a:ea typeface="Calibri"/>
                <a:cs typeface="Calibri"/>
                <a:sym typeface="Calibri"/>
              </a:rPr>
              <a:t>:</a:t>
            </a:r>
            <a:r>
              <a:rPr lang="en-US" sz="2000" dirty="0">
                <a:latin typeface="Calibri"/>
                <a:ea typeface="Calibri"/>
                <a:cs typeface="Calibri"/>
                <a:sym typeface="Calibri"/>
              </a:rPr>
              <a:t> </a:t>
            </a:r>
            <a:r>
              <a:rPr lang="en-US" sz="2000" dirty="0" err="1">
                <a:latin typeface="Calibri"/>
                <a:ea typeface="Calibri"/>
                <a:cs typeface="Calibri"/>
                <a:sym typeface="Calibri"/>
              </a:rPr>
              <a:t>Ecologicamente</a:t>
            </a:r>
            <a:r>
              <a:rPr lang="en-US" sz="2000" dirty="0">
                <a:latin typeface="Calibri"/>
                <a:ea typeface="Calibri"/>
                <a:cs typeface="Calibri"/>
                <a:sym typeface="Calibri"/>
              </a:rPr>
              <a:t> stabile e </a:t>
            </a:r>
            <a:r>
              <a:rPr lang="en-US" sz="2000" dirty="0" err="1">
                <a:latin typeface="Calibri"/>
                <a:ea typeface="Calibri"/>
                <a:cs typeface="Calibri"/>
                <a:sym typeface="Calibri"/>
              </a:rPr>
              <a:t>ricco</a:t>
            </a:r>
            <a:r>
              <a:rPr lang="en-US" sz="2000" dirty="0">
                <a:latin typeface="Calibri"/>
                <a:ea typeface="Calibri"/>
                <a:cs typeface="Calibri"/>
                <a:sym typeface="Calibri"/>
              </a:rPr>
              <a:t> di </a:t>
            </a:r>
            <a:r>
              <a:rPr lang="en-US" sz="2000" dirty="0" err="1">
                <a:latin typeface="Calibri"/>
                <a:ea typeface="Calibri"/>
                <a:cs typeface="Calibri"/>
                <a:sym typeface="Calibri"/>
              </a:rPr>
              <a:t>biodiversità</a:t>
            </a:r>
            <a:endParaRPr sz="2000" dirty="0">
              <a:latin typeface="Calibri"/>
              <a:ea typeface="Calibri"/>
              <a:cs typeface="Calibri"/>
              <a:sym typeface="Calibri"/>
            </a:endParaRPr>
          </a:p>
          <a:p>
            <a:pPr marL="457200" lvl="0" indent="-298450" algn="l" rtl="0">
              <a:lnSpc>
                <a:spcPct val="100000"/>
              </a:lnSpc>
              <a:spcBef>
                <a:spcPts val="0"/>
              </a:spcBef>
              <a:spcAft>
                <a:spcPts val="0"/>
              </a:spcAft>
              <a:buSzPts val="1100"/>
              <a:buChar char="●"/>
            </a:pPr>
            <a:r>
              <a:rPr lang="en-US" sz="2000" b="1" dirty="0" err="1">
                <a:solidFill>
                  <a:srgbClr val="8DC641"/>
                </a:solidFill>
                <a:latin typeface="Calibri"/>
                <a:ea typeface="Calibri"/>
                <a:cs typeface="Calibri"/>
                <a:sym typeface="Calibri"/>
              </a:rPr>
              <a:t>Impatto</a:t>
            </a:r>
            <a:r>
              <a:rPr lang="en-US" sz="2000" b="1" dirty="0">
                <a:solidFill>
                  <a:srgbClr val="8DC641"/>
                </a:solidFill>
                <a:latin typeface="Calibri"/>
                <a:ea typeface="Calibri"/>
                <a:cs typeface="Calibri"/>
                <a:sym typeface="Calibri"/>
              </a:rPr>
              <a:t>:</a:t>
            </a:r>
            <a:r>
              <a:rPr lang="en-US" sz="2000" dirty="0">
                <a:latin typeface="Calibri"/>
                <a:ea typeface="Calibri"/>
                <a:cs typeface="Calibri"/>
                <a:sym typeface="Calibri"/>
              </a:rPr>
              <a:t> </a:t>
            </a:r>
            <a:r>
              <a:rPr lang="en-US" sz="2000" dirty="0" err="1">
                <a:latin typeface="Calibri"/>
                <a:ea typeface="Calibri"/>
                <a:cs typeface="Calibri"/>
                <a:sym typeface="Calibri"/>
              </a:rPr>
              <a:t>Riduzione</a:t>
            </a:r>
            <a:r>
              <a:rPr lang="en-US" sz="2000" dirty="0">
                <a:latin typeface="Calibri"/>
                <a:ea typeface="Calibri"/>
                <a:cs typeface="Calibri"/>
                <a:sym typeface="Calibri"/>
              </a:rPr>
              <a:t> </a:t>
            </a:r>
            <a:r>
              <a:rPr lang="en-US" sz="2000" dirty="0" err="1">
                <a:latin typeface="Calibri"/>
                <a:ea typeface="Calibri"/>
                <a:cs typeface="Calibri"/>
                <a:sym typeface="Calibri"/>
              </a:rPr>
              <a:t>dell'erosione</a:t>
            </a:r>
            <a:r>
              <a:rPr lang="en-US" sz="2000" dirty="0">
                <a:latin typeface="Calibri"/>
                <a:ea typeface="Calibri"/>
                <a:cs typeface="Calibri"/>
                <a:sym typeface="Calibri"/>
              </a:rPr>
              <a:t>, </a:t>
            </a:r>
            <a:r>
              <a:rPr lang="en-US" sz="2000" dirty="0" err="1">
                <a:latin typeface="Calibri"/>
                <a:ea typeface="Calibri"/>
                <a:cs typeface="Calibri"/>
                <a:sym typeface="Calibri"/>
              </a:rPr>
              <a:t>miglioramento</a:t>
            </a:r>
            <a:r>
              <a:rPr lang="en-US" sz="2000" dirty="0">
                <a:latin typeface="Calibri"/>
                <a:ea typeface="Calibri"/>
                <a:cs typeface="Calibri"/>
                <a:sym typeface="Calibri"/>
              </a:rPr>
              <a:t> </a:t>
            </a:r>
            <a:r>
              <a:rPr lang="en-US" sz="2000" dirty="0" err="1">
                <a:latin typeface="Calibri"/>
                <a:ea typeface="Calibri"/>
                <a:cs typeface="Calibri"/>
                <a:sym typeface="Calibri"/>
              </a:rPr>
              <a:t>delle</a:t>
            </a:r>
            <a:r>
              <a:rPr lang="en-US" sz="2000" dirty="0">
                <a:latin typeface="Calibri"/>
                <a:ea typeface="Calibri"/>
                <a:cs typeface="Calibri"/>
                <a:sym typeface="Calibri"/>
              </a:rPr>
              <a:t> </a:t>
            </a:r>
            <a:r>
              <a:rPr lang="en-US" sz="2000" dirty="0" err="1">
                <a:latin typeface="Calibri"/>
                <a:ea typeface="Calibri"/>
                <a:cs typeface="Calibri"/>
                <a:sym typeface="Calibri"/>
              </a:rPr>
              <a:t>condizioni</a:t>
            </a:r>
            <a:r>
              <a:rPr lang="en-US" sz="2000" dirty="0">
                <a:latin typeface="Calibri"/>
                <a:ea typeface="Calibri"/>
                <a:cs typeface="Calibri"/>
                <a:sym typeface="Calibri"/>
              </a:rPr>
              <a:t> del </a:t>
            </a:r>
            <a:r>
              <a:rPr lang="en-US" sz="2000" dirty="0" err="1">
                <a:latin typeface="Calibri"/>
                <a:ea typeface="Calibri"/>
                <a:cs typeface="Calibri"/>
                <a:sym typeface="Calibri"/>
              </a:rPr>
              <a:t>suolo</a:t>
            </a:r>
            <a:r>
              <a:rPr lang="en-US" sz="2000" dirty="0">
                <a:latin typeface="Calibri"/>
                <a:ea typeface="Calibri"/>
                <a:cs typeface="Calibri"/>
                <a:sym typeface="Calibri"/>
              </a:rPr>
              <a:t>, </a:t>
            </a:r>
            <a:endParaRPr sz="2000" dirty="0">
              <a:latin typeface="Calibri"/>
              <a:ea typeface="Calibri"/>
              <a:cs typeface="Calibri"/>
              <a:sym typeface="Calibri"/>
            </a:endParaRPr>
          </a:p>
          <a:p>
            <a:pPr marL="457200" lvl="0" indent="0" algn="l" rtl="0">
              <a:lnSpc>
                <a:spcPct val="100000"/>
              </a:lnSpc>
              <a:spcBef>
                <a:spcPts val="0"/>
              </a:spcBef>
              <a:spcAft>
                <a:spcPts val="0"/>
              </a:spcAft>
              <a:buNone/>
            </a:pPr>
            <a:r>
              <a:rPr lang="en-US" sz="2000" dirty="0" err="1">
                <a:latin typeface="Calibri"/>
                <a:ea typeface="Calibri"/>
                <a:cs typeface="Calibri"/>
                <a:sym typeface="Calibri"/>
              </a:rPr>
              <a:t>migliore</a:t>
            </a:r>
            <a:r>
              <a:rPr lang="en-US" sz="2000" dirty="0">
                <a:latin typeface="Calibri"/>
                <a:ea typeface="Calibri"/>
                <a:cs typeface="Calibri"/>
                <a:sym typeface="Calibri"/>
              </a:rPr>
              <a:t> </a:t>
            </a:r>
            <a:r>
              <a:rPr lang="en-US" sz="2000" dirty="0" err="1">
                <a:latin typeface="Calibri"/>
                <a:ea typeface="Calibri"/>
                <a:cs typeface="Calibri"/>
                <a:sym typeface="Calibri"/>
              </a:rPr>
              <a:t>resilienza</a:t>
            </a:r>
            <a:r>
              <a:rPr lang="en-US" sz="2000" dirty="0">
                <a:latin typeface="Calibri"/>
                <a:ea typeface="Calibri"/>
                <a:cs typeface="Calibri"/>
                <a:sym typeface="Calibri"/>
              </a:rPr>
              <a:t> al </a:t>
            </a:r>
            <a:r>
              <a:rPr lang="en-US" sz="2000" dirty="0" err="1">
                <a:latin typeface="Calibri"/>
                <a:ea typeface="Calibri"/>
                <a:cs typeface="Calibri"/>
                <a:sym typeface="Calibri"/>
              </a:rPr>
              <a:t>clima</a:t>
            </a:r>
            <a:endParaRPr sz="2000" dirty="0">
              <a:latin typeface="Calibri"/>
              <a:ea typeface="Calibri"/>
              <a:cs typeface="Calibri"/>
              <a:sym typeface="Calibri"/>
            </a:endParaRPr>
          </a:p>
          <a:p>
            <a:pPr marL="457200" lvl="0" indent="-298450" algn="l" rtl="0">
              <a:lnSpc>
                <a:spcPct val="100000"/>
              </a:lnSpc>
              <a:spcBef>
                <a:spcPts val="0"/>
              </a:spcBef>
              <a:spcAft>
                <a:spcPts val="0"/>
              </a:spcAft>
              <a:buSzPts val="1100"/>
              <a:buChar char="●"/>
            </a:pPr>
            <a:r>
              <a:rPr lang="en-US" sz="2000" b="1" dirty="0" err="1">
                <a:solidFill>
                  <a:srgbClr val="8DC641"/>
                </a:solidFill>
                <a:latin typeface="Calibri"/>
                <a:ea typeface="Calibri"/>
                <a:cs typeface="Calibri"/>
                <a:sym typeface="Calibri"/>
              </a:rPr>
              <a:t>Agricoltura</a:t>
            </a:r>
            <a:r>
              <a:rPr lang="en-US" sz="2000" b="1" dirty="0">
                <a:solidFill>
                  <a:srgbClr val="8DC641"/>
                </a:solidFill>
                <a:latin typeface="Calibri"/>
                <a:ea typeface="Calibri"/>
                <a:cs typeface="Calibri"/>
                <a:sym typeface="Calibri"/>
              </a:rPr>
              <a:t> </a:t>
            </a:r>
            <a:r>
              <a:rPr lang="en-US" sz="2000" b="1" dirty="0" err="1">
                <a:solidFill>
                  <a:srgbClr val="8DC641"/>
                </a:solidFill>
                <a:latin typeface="Calibri"/>
                <a:ea typeface="Calibri"/>
                <a:cs typeface="Calibri"/>
                <a:sym typeface="Calibri"/>
              </a:rPr>
              <a:t>diversificata</a:t>
            </a:r>
            <a:r>
              <a:rPr lang="en-US" sz="2000" b="1" dirty="0">
                <a:solidFill>
                  <a:srgbClr val="8DC641"/>
                </a:solidFill>
                <a:latin typeface="Calibri"/>
                <a:ea typeface="Calibri"/>
                <a:cs typeface="Calibri"/>
                <a:sym typeface="Calibri"/>
              </a:rPr>
              <a:t>:</a:t>
            </a:r>
            <a:r>
              <a:rPr lang="en-US" sz="2000" dirty="0">
                <a:latin typeface="Calibri"/>
                <a:ea typeface="Calibri"/>
                <a:cs typeface="Calibri"/>
                <a:sym typeface="Calibri"/>
              </a:rPr>
              <a:t> </a:t>
            </a:r>
            <a:r>
              <a:rPr lang="en-US" sz="2000" dirty="0" err="1">
                <a:latin typeface="Calibri"/>
                <a:ea typeface="Calibri"/>
                <a:cs typeface="Calibri"/>
                <a:sym typeface="Calibri"/>
              </a:rPr>
              <a:t>Sostenere</a:t>
            </a:r>
            <a:r>
              <a:rPr lang="en-US" sz="2000" dirty="0">
                <a:latin typeface="Calibri"/>
                <a:ea typeface="Calibri"/>
                <a:cs typeface="Calibri"/>
                <a:sym typeface="Calibri"/>
              </a:rPr>
              <a:t> la vita </a:t>
            </a:r>
            <a:r>
              <a:rPr lang="en-US" sz="2000" dirty="0" err="1">
                <a:latin typeface="Calibri"/>
                <a:ea typeface="Calibri"/>
                <a:cs typeface="Calibri"/>
                <a:sym typeface="Calibri"/>
              </a:rPr>
              <a:t>naturale</a:t>
            </a:r>
            <a:r>
              <a:rPr lang="en-US" sz="2000" dirty="0">
                <a:latin typeface="Calibri"/>
                <a:ea typeface="Calibri"/>
                <a:cs typeface="Calibri"/>
                <a:sym typeface="Calibri"/>
              </a:rPr>
              <a:t> del </a:t>
            </a:r>
            <a:r>
              <a:rPr lang="en-US" sz="2000" dirty="0" err="1">
                <a:latin typeface="Calibri"/>
                <a:ea typeface="Calibri"/>
                <a:cs typeface="Calibri"/>
                <a:sym typeface="Calibri"/>
              </a:rPr>
              <a:t>suolo</a:t>
            </a:r>
            <a:r>
              <a:rPr lang="en-US" sz="2000" dirty="0">
                <a:latin typeface="Calibri"/>
                <a:ea typeface="Calibri"/>
                <a:cs typeface="Calibri"/>
                <a:sym typeface="Calibri"/>
              </a:rPr>
              <a:t> e la </a:t>
            </a:r>
            <a:r>
              <a:rPr lang="en-US" sz="2000" dirty="0" err="1">
                <a:latin typeface="Calibri"/>
                <a:ea typeface="Calibri"/>
                <a:cs typeface="Calibri"/>
                <a:sym typeface="Calibri"/>
              </a:rPr>
              <a:t>produzione</a:t>
            </a:r>
            <a:r>
              <a:rPr lang="en-US" sz="2000" dirty="0">
                <a:latin typeface="Calibri"/>
                <a:ea typeface="Calibri"/>
                <a:cs typeface="Calibri"/>
                <a:sym typeface="Calibri"/>
              </a:rPr>
              <a:t> </a:t>
            </a:r>
            <a:r>
              <a:rPr lang="en-US" sz="2000">
                <a:latin typeface="Calibri"/>
                <a:ea typeface="Calibri"/>
                <a:cs typeface="Calibri"/>
                <a:sym typeface="Calibri"/>
              </a:rPr>
              <a:t>ecologica</a:t>
            </a:r>
            <a:endParaRPr>
              <a:latin typeface="Calibri"/>
              <a:ea typeface="Calibri"/>
              <a:cs typeface="Calibri"/>
              <a:sym typeface="Calibri"/>
            </a:endParaRPr>
          </a:p>
        </p:txBody>
      </p:sp>
      <p:sp>
        <p:nvSpPr>
          <p:cNvPr id="239" name="Google Shape;239;g2dbfe14094d_0_0"/>
          <p:cNvSpPr txBox="1">
            <a:spLocks noGrp="1"/>
          </p:cNvSpPr>
          <p:nvPr>
            <p:ph type="body" idx="2"/>
          </p:nvPr>
        </p:nvSpPr>
        <p:spPr>
          <a:xfrm>
            <a:off x="798456" y="433181"/>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b="1"/>
              <a:t>Esempio di ecologia del paesaggio - Farma Blatnička</a:t>
            </a:r>
            <a:endParaRPr b="1"/>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45"/>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US" sz="4800" b="1">
                <a:latin typeface="Calibri"/>
                <a:ea typeface="Calibri"/>
                <a:cs typeface="Calibri"/>
                <a:sym typeface="Calibri"/>
              </a:rPr>
              <a:t>Caratteristiche dei paesaggi</a:t>
            </a:r>
            <a:endParaRPr>
              <a:latin typeface="Calibri"/>
              <a:ea typeface="Calibri"/>
              <a:cs typeface="Calibri"/>
              <a:sym typeface="Calibri"/>
            </a:endParaRPr>
          </a:p>
        </p:txBody>
      </p:sp>
      <p:sp>
        <p:nvSpPr>
          <p:cNvPr id="246" name="Google Shape;246;p45"/>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02</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46"/>
          <p:cNvSpPr txBox="1">
            <a:spLocks noGrp="1"/>
          </p:cNvSpPr>
          <p:nvPr>
            <p:ph type="body" idx="1"/>
          </p:nvPr>
        </p:nvSpPr>
        <p:spPr>
          <a:xfrm>
            <a:off x="798300" y="1196786"/>
            <a:ext cx="10901007" cy="4733400"/>
          </a:xfrm>
          <a:prstGeom prst="rect">
            <a:avLst/>
          </a:prstGeom>
          <a:noFill/>
          <a:ln>
            <a:noFill/>
          </a:ln>
        </p:spPr>
        <p:txBody>
          <a:bodyPr spcFirstLastPara="1" wrap="square" lIns="91425" tIns="45700" rIns="91425" bIns="45700" anchor="t" anchorCtr="0">
            <a:noAutofit/>
          </a:bodyPr>
          <a:lstStyle/>
          <a:p>
            <a:pPr marL="457200" lvl="0" indent="0" algn="l" rtl="0">
              <a:lnSpc>
                <a:spcPct val="90000"/>
              </a:lnSpc>
              <a:spcBef>
                <a:spcPts val="1000"/>
              </a:spcBef>
              <a:spcAft>
                <a:spcPts val="0"/>
              </a:spcAft>
              <a:buSzPts val="2400"/>
              <a:buNone/>
            </a:pPr>
            <a:r>
              <a:rPr lang="en-US" b="1" i="0" dirty="0" err="1">
                <a:solidFill>
                  <a:srgbClr val="8DC641"/>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Eterogeneità</a:t>
            </a:r>
            <a:r>
              <a:rPr lang="en-US" b="1" i="0" dirty="0">
                <a:solidFill>
                  <a:srgbClr val="8DC641"/>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 </a:t>
            </a:r>
            <a:r>
              <a:rPr lang="en-US" b="1" i="0" dirty="0" err="1">
                <a:solidFill>
                  <a:srgbClr val="8DC641"/>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spaziale</a:t>
            </a:r>
            <a:r>
              <a:rPr lang="en-US" b="1" i="0" dirty="0">
                <a:solidFill>
                  <a:srgbClr val="8DC641"/>
                </a:solidFill>
                <a:latin typeface="Calibri"/>
                <a:ea typeface="Calibri"/>
                <a:cs typeface="Calibri"/>
                <a:sym typeface="Calibri"/>
              </a:rPr>
              <a:t>: </a:t>
            </a:r>
            <a:r>
              <a:rPr lang="en-US" b="0" i="0" dirty="0" err="1">
                <a:latin typeface="Calibri"/>
                <a:ea typeface="Calibri"/>
                <a:cs typeface="Calibri"/>
                <a:sym typeface="Calibri"/>
              </a:rPr>
              <a:t>nel</a:t>
            </a:r>
            <a:r>
              <a:rPr lang="en-US" b="0" i="0" dirty="0">
                <a:latin typeface="Calibri"/>
                <a:ea typeface="Calibri"/>
                <a:cs typeface="Calibri"/>
                <a:sym typeface="Calibri"/>
              </a:rPr>
              <a:t> mondo </a:t>
            </a:r>
            <a:r>
              <a:rPr lang="en-US" b="0" i="0" dirty="0" err="1">
                <a:latin typeface="Calibri"/>
                <a:ea typeface="Calibri"/>
                <a:cs typeface="Calibri"/>
                <a:sym typeface="Calibri"/>
              </a:rPr>
              <a:t>agricolo</a:t>
            </a:r>
            <a:r>
              <a:rPr lang="en-US" b="0" i="0" dirty="0">
                <a:latin typeface="Calibri"/>
                <a:ea typeface="Calibri"/>
                <a:cs typeface="Calibri"/>
                <a:sym typeface="Calibri"/>
              </a:rPr>
              <a:t>, </a:t>
            </a:r>
            <a:r>
              <a:rPr lang="en-US" b="0" i="0" dirty="0" err="1">
                <a:latin typeface="Calibri"/>
                <a:ea typeface="Calibri"/>
                <a:cs typeface="Calibri"/>
                <a:sym typeface="Calibri"/>
              </a:rPr>
              <a:t>i</a:t>
            </a:r>
            <a:r>
              <a:rPr lang="en-US" b="0" i="0" dirty="0">
                <a:latin typeface="Calibri"/>
                <a:ea typeface="Calibri"/>
                <a:cs typeface="Calibri"/>
                <a:sym typeface="Calibri"/>
              </a:rPr>
              <a:t> </a:t>
            </a:r>
            <a:r>
              <a:rPr lang="en-US" b="0" i="0" dirty="0" err="1">
                <a:latin typeface="Calibri"/>
                <a:ea typeface="Calibri"/>
                <a:cs typeface="Calibri"/>
                <a:sym typeface="Calibri"/>
              </a:rPr>
              <a:t>paesaggi</a:t>
            </a:r>
            <a:r>
              <a:rPr lang="en-US" b="0" i="0" dirty="0">
                <a:latin typeface="Calibri"/>
                <a:ea typeface="Calibri"/>
                <a:cs typeface="Calibri"/>
                <a:sym typeface="Calibri"/>
              </a:rPr>
              <a:t> </a:t>
            </a:r>
            <a:r>
              <a:rPr lang="en-US" b="0" i="0" dirty="0" err="1">
                <a:latin typeface="Calibri"/>
                <a:ea typeface="Calibri"/>
                <a:cs typeface="Calibri"/>
                <a:sym typeface="Calibri"/>
              </a:rPr>
              <a:t>sono</a:t>
            </a:r>
            <a:r>
              <a:rPr lang="en-US" b="0" i="0" dirty="0">
                <a:latin typeface="Calibri"/>
                <a:ea typeface="Calibri"/>
                <a:cs typeface="Calibri"/>
                <a:sym typeface="Calibri"/>
              </a:rPr>
              <a:t> come </a:t>
            </a:r>
            <a:r>
              <a:rPr lang="en-US" b="0" i="0" dirty="0" err="1">
                <a:latin typeface="Calibri"/>
                <a:ea typeface="Calibri"/>
                <a:cs typeface="Calibri"/>
                <a:sym typeface="Calibri"/>
              </a:rPr>
              <a:t>arazzi</a:t>
            </a:r>
            <a:r>
              <a:rPr lang="en-US" b="0" i="0" dirty="0">
                <a:latin typeface="Calibri"/>
                <a:ea typeface="Calibri"/>
                <a:cs typeface="Calibri"/>
                <a:sym typeface="Calibri"/>
              </a:rPr>
              <a:t> </a:t>
            </a:r>
            <a:r>
              <a:rPr lang="en-US" b="0" i="0" dirty="0" err="1">
                <a:latin typeface="Calibri"/>
                <a:ea typeface="Calibri"/>
                <a:cs typeface="Calibri"/>
                <a:sym typeface="Calibri"/>
              </a:rPr>
              <a:t>diversi</a:t>
            </a:r>
            <a:r>
              <a:rPr lang="en-US" b="0" i="0" dirty="0">
                <a:latin typeface="Calibri"/>
                <a:ea typeface="Calibri"/>
                <a:cs typeface="Calibri"/>
                <a:sym typeface="Calibri"/>
              </a:rPr>
              <a:t>. </a:t>
            </a:r>
            <a:r>
              <a:rPr lang="en-US" b="0" i="0" dirty="0" err="1">
                <a:latin typeface="Calibri"/>
                <a:ea typeface="Calibri"/>
                <a:cs typeface="Calibri"/>
                <a:sym typeface="Calibri"/>
              </a:rPr>
              <a:t>L'eterogeneità</a:t>
            </a:r>
            <a:r>
              <a:rPr lang="en-US" b="0" i="0" dirty="0">
                <a:latin typeface="Calibri"/>
                <a:ea typeface="Calibri"/>
                <a:cs typeface="Calibri"/>
                <a:sym typeface="Calibri"/>
              </a:rPr>
              <a:t> </a:t>
            </a:r>
            <a:r>
              <a:rPr lang="en-US" b="0" i="0" dirty="0" err="1">
                <a:latin typeface="Calibri"/>
                <a:ea typeface="Calibri"/>
                <a:cs typeface="Calibri"/>
                <a:sym typeface="Calibri"/>
              </a:rPr>
              <a:t>spaziale</a:t>
            </a:r>
            <a:r>
              <a:rPr lang="en-US" b="0" i="0" dirty="0">
                <a:latin typeface="Calibri"/>
                <a:ea typeface="Calibri"/>
                <a:cs typeface="Calibri"/>
                <a:sym typeface="Calibri"/>
              </a:rPr>
              <a:t> </a:t>
            </a:r>
            <a:r>
              <a:rPr lang="en-US" b="0" i="0" dirty="0" err="1">
                <a:latin typeface="Calibri"/>
                <a:ea typeface="Calibri"/>
                <a:cs typeface="Calibri"/>
                <a:sym typeface="Calibri"/>
              </a:rPr>
              <a:t>consiste</a:t>
            </a:r>
            <a:r>
              <a:rPr lang="en-US" b="0" i="0" dirty="0">
                <a:latin typeface="Calibri"/>
                <a:ea typeface="Calibri"/>
                <a:cs typeface="Calibri"/>
                <a:sym typeface="Calibri"/>
              </a:rPr>
              <a:t> </a:t>
            </a:r>
            <a:r>
              <a:rPr lang="en-US" b="0" i="0" dirty="0" err="1">
                <a:latin typeface="Calibri"/>
                <a:ea typeface="Calibri"/>
                <a:cs typeface="Calibri"/>
                <a:sym typeface="Calibri"/>
              </a:rPr>
              <a:t>nel</a:t>
            </a:r>
            <a:r>
              <a:rPr lang="en-US" b="0" i="0" dirty="0">
                <a:latin typeface="Calibri"/>
                <a:ea typeface="Calibri"/>
                <a:cs typeface="Calibri"/>
                <a:sym typeface="Calibri"/>
              </a:rPr>
              <a:t> </a:t>
            </a:r>
            <a:r>
              <a:rPr lang="en-US" b="0" i="0" dirty="0" err="1">
                <a:latin typeface="Calibri"/>
                <a:ea typeface="Calibri"/>
                <a:cs typeface="Calibri"/>
                <a:sym typeface="Calibri"/>
              </a:rPr>
              <a:t>capire</a:t>
            </a:r>
            <a:r>
              <a:rPr lang="en-US" b="0" i="0" dirty="0">
                <a:latin typeface="Calibri"/>
                <a:ea typeface="Calibri"/>
                <a:cs typeface="Calibri"/>
                <a:sym typeface="Calibri"/>
              </a:rPr>
              <a:t> come </a:t>
            </a:r>
            <a:r>
              <a:rPr lang="en-US" b="0" i="0" dirty="0" err="1">
                <a:latin typeface="Calibri"/>
                <a:ea typeface="Calibri"/>
                <a:cs typeface="Calibri"/>
                <a:sym typeface="Calibri"/>
              </a:rPr>
              <a:t>variano</a:t>
            </a:r>
            <a:r>
              <a:rPr lang="en-US" b="0" i="0" dirty="0">
                <a:latin typeface="Calibri"/>
                <a:ea typeface="Calibri"/>
                <a:cs typeface="Calibri"/>
                <a:sym typeface="Calibri"/>
              </a:rPr>
              <a:t> le diverse parti del</a:t>
            </a:r>
            <a:r>
              <a:rPr lang="en-US" dirty="0"/>
              <a:t> </a:t>
            </a:r>
            <a:r>
              <a:rPr lang="en-US" b="0" i="0" dirty="0" err="1">
                <a:latin typeface="Calibri"/>
                <a:ea typeface="Calibri"/>
                <a:cs typeface="Calibri"/>
                <a:sym typeface="Calibri"/>
              </a:rPr>
              <a:t>terreno</a:t>
            </a:r>
            <a:r>
              <a:rPr lang="en-US" b="0" i="0" dirty="0">
                <a:latin typeface="Calibri"/>
                <a:ea typeface="Calibri"/>
                <a:cs typeface="Calibri"/>
                <a:sym typeface="Calibri"/>
              </a:rPr>
              <a:t>, </a:t>
            </a:r>
            <a:r>
              <a:rPr lang="en-US" b="0" i="0" dirty="0" err="1">
                <a:latin typeface="Calibri"/>
                <a:ea typeface="Calibri"/>
                <a:cs typeface="Calibri"/>
                <a:sym typeface="Calibri"/>
              </a:rPr>
              <a:t>dai</a:t>
            </a:r>
            <a:r>
              <a:rPr lang="en-US" b="0" i="0" dirty="0">
                <a:latin typeface="Calibri"/>
                <a:ea typeface="Calibri"/>
                <a:cs typeface="Calibri"/>
                <a:sym typeface="Calibri"/>
              </a:rPr>
              <a:t> tipi di </a:t>
            </a:r>
            <a:r>
              <a:rPr lang="en-US" b="0" i="0" dirty="0" err="1">
                <a:latin typeface="Calibri"/>
                <a:ea typeface="Calibri"/>
                <a:cs typeface="Calibri"/>
                <a:sym typeface="Calibri"/>
              </a:rPr>
              <a:t>suolo</a:t>
            </a:r>
            <a:r>
              <a:rPr lang="en-US" b="0" i="0" dirty="0">
                <a:latin typeface="Calibri"/>
                <a:ea typeface="Calibri"/>
                <a:cs typeface="Calibri"/>
                <a:sym typeface="Calibri"/>
              </a:rPr>
              <a:t> </a:t>
            </a:r>
            <a:r>
              <a:rPr lang="en-US" b="0" i="0" dirty="0" err="1">
                <a:latin typeface="Calibri"/>
                <a:ea typeface="Calibri"/>
                <a:cs typeface="Calibri"/>
                <a:sym typeface="Calibri"/>
              </a:rPr>
              <a:t>alla</a:t>
            </a:r>
            <a:r>
              <a:rPr lang="en-US" b="0" i="0" dirty="0">
                <a:latin typeface="Calibri"/>
                <a:ea typeface="Calibri"/>
                <a:cs typeface="Calibri"/>
                <a:sym typeface="Calibri"/>
              </a:rPr>
              <a:t> </a:t>
            </a:r>
            <a:r>
              <a:rPr lang="en-US" b="0" i="0" dirty="0" err="1">
                <a:latin typeface="Calibri"/>
                <a:ea typeface="Calibri"/>
                <a:cs typeface="Calibri"/>
                <a:sym typeface="Calibri"/>
              </a:rPr>
              <a:t>vegetazione</a:t>
            </a:r>
            <a:r>
              <a:rPr lang="en-US" b="0" i="0" dirty="0">
                <a:latin typeface="Calibri"/>
                <a:ea typeface="Calibri"/>
                <a:cs typeface="Calibri"/>
                <a:sym typeface="Calibri"/>
              </a:rPr>
              <a:t>. È la </a:t>
            </a:r>
            <a:r>
              <a:rPr lang="en-US" b="0" i="0" dirty="0" err="1">
                <a:latin typeface="Calibri"/>
                <a:ea typeface="Calibri"/>
                <a:cs typeface="Calibri"/>
                <a:sym typeface="Calibri"/>
              </a:rPr>
              <a:t>chiave</a:t>
            </a:r>
            <a:r>
              <a:rPr lang="en-US" b="0" i="0" dirty="0">
                <a:latin typeface="Calibri"/>
                <a:ea typeface="Calibri"/>
                <a:cs typeface="Calibri"/>
                <a:sym typeface="Calibri"/>
              </a:rPr>
              <a:t> per </a:t>
            </a:r>
            <a:r>
              <a:rPr lang="en-US" b="0" i="0" dirty="0" err="1">
                <a:latin typeface="Calibri"/>
                <a:ea typeface="Calibri"/>
                <a:cs typeface="Calibri"/>
                <a:sym typeface="Calibri"/>
              </a:rPr>
              <a:t>gestire</a:t>
            </a:r>
            <a:r>
              <a:rPr lang="en-US" b="0" i="0" dirty="0">
                <a:latin typeface="Calibri"/>
                <a:ea typeface="Calibri"/>
                <a:cs typeface="Calibri"/>
                <a:sym typeface="Calibri"/>
              </a:rPr>
              <a:t> in modo </a:t>
            </a:r>
            <a:r>
              <a:rPr lang="en-US" b="0" i="0" dirty="0" err="1">
                <a:latin typeface="Calibri"/>
                <a:ea typeface="Calibri"/>
                <a:cs typeface="Calibri"/>
                <a:sym typeface="Calibri"/>
              </a:rPr>
              <a:t>efficace</a:t>
            </a:r>
            <a:r>
              <a:rPr lang="en-US" b="0" i="0" dirty="0">
                <a:latin typeface="Calibri"/>
                <a:ea typeface="Calibri"/>
                <a:cs typeface="Calibri"/>
                <a:sym typeface="Calibri"/>
              </a:rPr>
              <a:t> le parti </a:t>
            </a:r>
            <a:r>
              <a:rPr lang="en-US" b="0" i="0" dirty="0" err="1">
                <a:latin typeface="Calibri"/>
                <a:ea typeface="Calibri"/>
                <a:cs typeface="Calibri"/>
                <a:sym typeface="Calibri"/>
              </a:rPr>
              <a:t>uniche</a:t>
            </a:r>
            <a:r>
              <a:rPr lang="en-US" b="0" i="0" dirty="0">
                <a:latin typeface="Calibri"/>
                <a:ea typeface="Calibri"/>
                <a:cs typeface="Calibri"/>
                <a:sym typeface="Calibri"/>
              </a:rPr>
              <a:t> </a:t>
            </a:r>
            <a:r>
              <a:rPr lang="en-US" b="0" i="0" dirty="0" err="1">
                <a:latin typeface="Calibri"/>
                <a:ea typeface="Calibri"/>
                <a:cs typeface="Calibri"/>
                <a:sym typeface="Calibri"/>
              </a:rPr>
              <a:t>dell</a:t>
            </a:r>
            <a:r>
              <a:rPr lang="en-US" dirty="0" err="1"/>
              <a:t>’</a:t>
            </a:r>
            <a:r>
              <a:rPr lang="en-US" b="0" i="0" dirty="0" err="1">
                <a:latin typeface="Calibri"/>
                <a:ea typeface="Calibri"/>
                <a:cs typeface="Calibri"/>
                <a:sym typeface="Calibri"/>
              </a:rPr>
              <a:t>azienda</a:t>
            </a:r>
            <a:r>
              <a:rPr lang="en-US" b="0" i="0" dirty="0">
                <a:latin typeface="Calibri"/>
                <a:ea typeface="Calibri"/>
                <a:cs typeface="Calibri"/>
                <a:sym typeface="Calibri"/>
              </a:rPr>
              <a:t> </a:t>
            </a:r>
            <a:r>
              <a:rPr lang="en-US" b="0" i="0" dirty="0" err="1">
                <a:latin typeface="Calibri"/>
                <a:ea typeface="Calibri"/>
                <a:cs typeface="Calibri"/>
                <a:sym typeface="Calibri"/>
              </a:rPr>
              <a:t>agricola</a:t>
            </a:r>
            <a:r>
              <a:rPr lang="en-US" b="0" i="0" dirty="0">
                <a:latin typeface="Calibri"/>
                <a:ea typeface="Calibri"/>
                <a:cs typeface="Calibri"/>
                <a:sym typeface="Calibri"/>
              </a:rPr>
              <a:t>.</a:t>
            </a:r>
            <a:endParaRPr dirty="0"/>
          </a:p>
          <a:p>
            <a:pPr marL="457200" lvl="0" indent="0" algn="l" rtl="0">
              <a:lnSpc>
                <a:spcPct val="90000"/>
              </a:lnSpc>
              <a:spcBef>
                <a:spcPts val="1000"/>
              </a:spcBef>
              <a:spcAft>
                <a:spcPts val="0"/>
              </a:spcAft>
              <a:buSzPts val="2400"/>
              <a:buNone/>
            </a:pPr>
            <a:r>
              <a:rPr lang="en-US" b="1" i="0" dirty="0" err="1">
                <a:solidFill>
                  <a:srgbClr val="8DC641"/>
                </a:solidFill>
                <a:latin typeface="Calibri"/>
                <a:ea typeface="Calibri"/>
                <a:cs typeface="Calibri"/>
                <a:sym typeface="Calibri"/>
              </a:rPr>
              <a:t>Enfasi</a:t>
            </a:r>
            <a:r>
              <a:rPr lang="en-US" b="1" i="0" dirty="0">
                <a:solidFill>
                  <a:srgbClr val="8DC641"/>
                </a:solidFill>
                <a:latin typeface="Calibri"/>
                <a:ea typeface="Calibri"/>
                <a:cs typeface="Calibri"/>
                <a:sym typeface="Calibri"/>
              </a:rPr>
              <a:t> </a:t>
            </a:r>
            <a:r>
              <a:rPr lang="en-US" b="1" i="0" dirty="0" err="1">
                <a:solidFill>
                  <a:srgbClr val="8DC641"/>
                </a:solidFill>
                <a:latin typeface="Calibri"/>
                <a:ea typeface="Calibri"/>
                <a:cs typeface="Calibri"/>
                <a:sym typeface="Calibri"/>
              </a:rPr>
              <a:t>su</a:t>
            </a:r>
            <a:r>
              <a:rPr lang="en-US" b="1" i="0" dirty="0">
                <a:solidFill>
                  <a:srgbClr val="8DC641"/>
                </a:solidFill>
                <a:latin typeface="Calibri"/>
                <a:ea typeface="Calibri"/>
                <a:cs typeface="Calibri"/>
                <a:sym typeface="Calibri"/>
              </a:rPr>
              <a:t> </a:t>
            </a:r>
            <a:r>
              <a:rPr lang="en-US" b="1" i="0" dirty="0" err="1">
                <a:solidFill>
                  <a:srgbClr val="8DC641"/>
                </a:solidFill>
                <a:latin typeface="Calibri"/>
                <a:ea typeface="Calibri"/>
                <a:cs typeface="Calibri"/>
                <a:sym typeface="Calibri"/>
              </a:rPr>
              <a:t>modelli</a:t>
            </a:r>
            <a:r>
              <a:rPr lang="en-US" b="1" i="0" dirty="0">
                <a:solidFill>
                  <a:srgbClr val="8DC641"/>
                </a:solidFill>
                <a:latin typeface="Calibri"/>
                <a:ea typeface="Calibri"/>
                <a:cs typeface="Calibri"/>
                <a:sym typeface="Calibri"/>
              </a:rPr>
              <a:t>, </a:t>
            </a:r>
            <a:r>
              <a:rPr lang="en-US" b="1" i="0" dirty="0" err="1">
                <a:solidFill>
                  <a:srgbClr val="8DC641"/>
                </a:solidFill>
                <a:latin typeface="Calibri"/>
                <a:ea typeface="Calibri"/>
                <a:cs typeface="Calibri"/>
                <a:sym typeface="Calibri"/>
              </a:rPr>
              <a:t>processi</a:t>
            </a:r>
            <a:r>
              <a:rPr lang="en-US" b="1" i="0" dirty="0">
                <a:solidFill>
                  <a:srgbClr val="8DC641"/>
                </a:solidFill>
                <a:latin typeface="Calibri"/>
                <a:ea typeface="Calibri"/>
                <a:cs typeface="Calibri"/>
                <a:sym typeface="Calibri"/>
              </a:rPr>
              <a:t> e scale: </a:t>
            </a:r>
            <a:r>
              <a:rPr lang="en-US" b="1" dirty="0">
                <a:solidFill>
                  <a:srgbClr val="010101"/>
                </a:solidFill>
              </a:rPr>
              <a:t>“</a:t>
            </a:r>
            <a:r>
              <a:rPr lang="en-US" b="0" i="0" dirty="0">
                <a:latin typeface="Calibri"/>
                <a:ea typeface="Calibri"/>
                <a:cs typeface="Calibri"/>
                <a:sym typeface="Calibri"/>
              </a:rPr>
              <a:t>Fate un </a:t>
            </a:r>
            <a:r>
              <a:rPr lang="en-US" b="0" i="0" dirty="0" err="1">
                <a:latin typeface="Calibri"/>
                <a:ea typeface="Calibri"/>
                <a:cs typeface="Calibri"/>
                <a:sym typeface="Calibri"/>
              </a:rPr>
              <a:t>passo</a:t>
            </a:r>
            <a:r>
              <a:rPr lang="en-US" b="0" i="0" dirty="0">
                <a:latin typeface="Calibri"/>
                <a:ea typeface="Calibri"/>
                <a:cs typeface="Calibri"/>
                <a:sym typeface="Calibri"/>
              </a:rPr>
              <a:t> </a:t>
            </a:r>
            <a:r>
              <a:rPr lang="en-US" b="0" i="0" dirty="0" err="1">
                <a:latin typeface="Calibri"/>
                <a:ea typeface="Calibri"/>
                <a:cs typeface="Calibri"/>
                <a:sym typeface="Calibri"/>
              </a:rPr>
              <a:t>indietro</a:t>
            </a:r>
            <a:r>
              <a:rPr lang="en-US" b="0" i="0" dirty="0">
                <a:latin typeface="Calibri"/>
                <a:ea typeface="Calibri"/>
                <a:cs typeface="Calibri"/>
                <a:sym typeface="Calibri"/>
              </a:rPr>
              <a:t> e la </a:t>
            </a:r>
            <a:r>
              <a:rPr lang="en-US" b="0" i="0" dirty="0" err="1">
                <a:latin typeface="Calibri"/>
                <a:ea typeface="Calibri"/>
                <a:cs typeface="Calibri"/>
                <a:sym typeface="Calibri"/>
              </a:rPr>
              <a:t>vostra</a:t>
            </a:r>
            <a:r>
              <a:rPr lang="en-US" b="0" i="0" dirty="0">
                <a:latin typeface="Calibri"/>
                <a:ea typeface="Calibri"/>
                <a:cs typeface="Calibri"/>
                <a:sym typeface="Calibri"/>
              </a:rPr>
              <a:t> </a:t>
            </a:r>
            <a:r>
              <a:rPr lang="en-US" b="0" i="0" dirty="0" err="1">
                <a:latin typeface="Calibri"/>
                <a:ea typeface="Calibri"/>
                <a:cs typeface="Calibri"/>
                <a:sym typeface="Calibri"/>
              </a:rPr>
              <a:t>fattoria</a:t>
            </a:r>
            <a:r>
              <a:rPr lang="en-US" b="0" i="0" dirty="0">
                <a:latin typeface="Calibri"/>
                <a:ea typeface="Calibri"/>
                <a:cs typeface="Calibri"/>
                <a:sym typeface="Calibri"/>
              </a:rPr>
              <a:t> </a:t>
            </a:r>
            <a:r>
              <a:rPr lang="en-US" b="0" i="0" dirty="0" err="1">
                <a:latin typeface="Calibri"/>
                <a:ea typeface="Calibri"/>
                <a:cs typeface="Calibri"/>
                <a:sym typeface="Calibri"/>
              </a:rPr>
              <a:t>racconterà</a:t>
            </a:r>
            <a:r>
              <a:rPr lang="en-US" b="0" i="0" dirty="0">
                <a:latin typeface="Calibri"/>
                <a:ea typeface="Calibri"/>
                <a:cs typeface="Calibri"/>
                <a:sym typeface="Calibri"/>
              </a:rPr>
              <a:t> </a:t>
            </a:r>
            <a:r>
              <a:rPr lang="en-US" b="0" i="0" dirty="0" err="1">
                <a:latin typeface="Calibri"/>
                <a:ea typeface="Calibri"/>
                <a:cs typeface="Calibri"/>
                <a:sym typeface="Calibri"/>
              </a:rPr>
              <a:t>una</a:t>
            </a:r>
            <a:r>
              <a:rPr lang="en-US" b="0" i="0" dirty="0">
                <a:latin typeface="Calibri"/>
                <a:ea typeface="Calibri"/>
                <a:cs typeface="Calibri"/>
                <a:sym typeface="Calibri"/>
              </a:rPr>
              <a:t> </a:t>
            </a:r>
            <a:r>
              <a:rPr lang="en-US" b="0" i="0" dirty="0" err="1">
                <a:latin typeface="Calibri"/>
                <a:ea typeface="Calibri"/>
                <a:cs typeface="Calibri"/>
                <a:sym typeface="Calibri"/>
              </a:rPr>
              <a:t>storia</a:t>
            </a:r>
            <a:r>
              <a:rPr lang="en-US" dirty="0"/>
              <a:t>”</a:t>
            </a:r>
            <a:r>
              <a:rPr lang="en-US" b="0" i="0" dirty="0">
                <a:latin typeface="Calibri"/>
                <a:ea typeface="Calibri"/>
                <a:cs typeface="Calibri"/>
                <a:sym typeface="Calibri"/>
              </a:rPr>
              <a:t>. </a:t>
            </a:r>
            <a:r>
              <a:rPr lang="en-US" b="0" i="0" dirty="0" err="1">
                <a:latin typeface="Calibri"/>
                <a:ea typeface="Calibri"/>
                <a:cs typeface="Calibri"/>
                <a:sym typeface="Calibri"/>
              </a:rPr>
              <a:t>L'ecologia</a:t>
            </a:r>
            <a:r>
              <a:rPr lang="en-US" b="0" i="0" dirty="0">
                <a:latin typeface="Calibri"/>
                <a:ea typeface="Calibri"/>
                <a:cs typeface="Calibri"/>
                <a:sym typeface="Calibri"/>
              </a:rPr>
              <a:t> del </a:t>
            </a:r>
            <a:r>
              <a:rPr lang="en-US" b="0" i="0" dirty="0" err="1">
                <a:latin typeface="Calibri"/>
                <a:ea typeface="Calibri"/>
                <a:cs typeface="Calibri"/>
                <a:sym typeface="Calibri"/>
              </a:rPr>
              <a:t>paesaggio</a:t>
            </a:r>
            <a:r>
              <a:rPr lang="en-US" b="0" i="0" dirty="0">
                <a:latin typeface="Calibri"/>
                <a:ea typeface="Calibri"/>
                <a:cs typeface="Calibri"/>
                <a:sym typeface="Calibri"/>
              </a:rPr>
              <a:t> pone </a:t>
            </a:r>
            <a:r>
              <a:rPr lang="en-US" b="0" i="0" dirty="0" err="1">
                <a:latin typeface="Calibri"/>
                <a:ea typeface="Calibri"/>
                <a:cs typeface="Calibri"/>
                <a:sym typeface="Calibri"/>
              </a:rPr>
              <a:t>l'accento</a:t>
            </a:r>
            <a:r>
              <a:rPr lang="en-US" b="0" i="0" dirty="0">
                <a:latin typeface="Calibri"/>
                <a:ea typeface="Calibri"/>
                <a:cs typeface="Calibri"/>
                <a:sym typeface="Calibri"/>
              </a:rPr>
              <a:t> </a:t>
            </a:r>
            <a:r>
              <a:rPr lang="en-US" b="0" i="0" dirty="0" err="1">
                <a:latin typeface="Calibri"/>
                <a:ea typeface="Calibri"/>
                <a:cs typeface="Calibri"/>
                <a:sym typeface="Calibri"/>
              </a:rPr>
              <a:t>sulla</a:t>
            </a:r>
            <a:r>
              <a:rPr lang="en-US" b="0" i="0" dirty="0">
                <a:latin typeface="Calibri"/>
                <a:ea typeface="Calibri"/>
                <a:cs typeface="Calibri"/>
                <a:sym typeface="Calibri"/>
              </a:rPr>
              <a:t> </a:t>
            </a:r>
            <a:r>
              <a:rPr lang="en-US" b="0" i="0" dirty="0" err="1">
                <a:latin typeface="Calibri"/>
                <a:ea typeface="Calibri"/>
                <a:cs typeface="Calibri"/>
                <a:sym typeface="Calibri"/>
              </a:rPr>
              <a:t>comprensione</a:t>
            </a:r>
            <a:r>
              <a:rPr lang="en-US" b="0" i="0" dirty="0">
                <a:latin typeface="Calibri"/>
                <a:ea typeface="Calibri"/>
                <a:cs typeface="Calibri"/>
                <a:sym typeface="Calibri"/>
              </a:rPr>
              <a:t> </a:t>
            </a:r>
            <a:r>
              <a:rPr lang="en-US" b="0" i="0" dirty="0" err="1">
                <a:latin typeface="Calibri"/>
                <a:ea typeface="Calibri"/>
                <a:cs typeface="Calibri"/>
                <a:sym typeface="Calibri"/>
              </a:rPr>
              <a:t>dei</a:t>
            </a:r>
            <a:r>
              <a:rPr lang="en-US" b="0" i="0" dirty="0">
                <a:latin typeface="Calibri"/>
                <a:ea typeface="Calibri"/>
                <a:cs typeface="Calibri"/>
                <a:sym typeface="Calibri"/>
              </a:rPr>
              <a:t> </a:t>
            </a:r>
            <a:r>
              <a:rPr lang="en-US" b="0" i="0" dirty="0" err="1">
                <a:latin typeface="Calibri"/>
                <a:ea typeface="Calibri"/>
                <a:cs typeface="Calibri"/>
                <a:sym typeface="Calibri"/>
              </a:rPr>
              <a:t>modelli</a:t>
            </a:r>
            <a:r>
              <a:rPr lang="en-US" b="0" i="0" dirty="0">
                <a:latin typeface="Calibri"/>
                <a:ea typeface="Calibri"/>
                <a:cs typeface="Calibri"/>
                <a:sym typeface="Calibri"/>
              </a:rPr>
              <a:t> </a:t>
            </a:r>
            <a:r>
              <a:rPr lang="en-US" b="0" i="0" dirty="0" err="1">
                <a:latin typeface="Calibri"/>
                <a:ea typeface="Calibri"/>
                <a:cs typeface="Calibri"/>
                <a:sym typeface="Calibri"/>
              </a:rPr>
              <a:t>degli</a:t>
            </a:r>
            <a:r>
              <a:rPr lang="en-US" b="0" i="0" dirty="0">
                <a:latin typeface="Calibri"/>
                <a:ea typeface="Calibri"/>
                <a:cs typeface="Calibri"/>
                <a:sym typeface="Calibri"/>
              </a:rPr>
              <a:t> </a:t>
            </a:r>
            <a:r>
              <a:rPr lang="en-US" b="0" i="0" dirty="0" err="1">
                <a:latin typeface="Calibri"/>
                <a:ea typeface="Calibri"/>
                <a:cs typeface="Calibri"/>
                <a:sym typeface="Calibri"/>
              </a:rPr>
              <a:t>ecosistemi</a:t>
            </a:r>
            <a:r>
              <a:rPr lang="en-US" b="0" i="0" dirty="0">
                <a:latin typeface="Calibri"/>
                <a:ea typeface="Calibri"/>
                <a:cs typeface="Calibri"/>
                <a:sym typeface="Calibri"/>
              </a:rPr>
              <a:t>, </a:t>
            </a:r>
            <a:r>
              <a:rPr lang="en-US" b="0" i="0" dirty="0" err="1">
                <a:latin typeface="Calibri"/>
                <a:ea typeface="Calibri"/>
                <a:cs typeface="Calibri"/>
                <a:sym typeface="Calibri"/>
              </a:rPr>
              <a:t>dei</a:t>
            </a:r>
            <a:r>
              <a:rPr lang="en-US" b="0" i="0" dirty="0">
                <a:latin typeface="Calibri"/>
                <a:ea typeface="Calibri"/>
                <a:cs typeface="Calibri"/>
                <a:sym typeface="Calibri"/>
              </a:rPr>
              <a:t> </a:t>
            </a:r>
            <a:r>
              <a:rPr lang="en-US" b="0" i="0" dirty="0" err="1">
                <a:latin typeface="Calibri"/>
                <a:ea typeface="Calibri"/>
                <a:cs typeface="Calibri"/>
                <a:sym typeface="Calibri"/>
              </a:rPr>
              <a:t>processi</a:t>
            </a:r>
            <a:r>
              <a:rPr lang="en-US" b="0" i="0" dirty="0">
                <a:latin typeface="Calibri"/>
                <a:ea typeface="Calibri"/>
                <a:cs typeface="Calibri"/>
                <a:sym typeface="Calibri"/>
              </a:rPr>
              <a:t> </a:t>
            </a:r>
            <a:r>
              <a:rPr lang="en-US" b="0" i="0" dirty="0" err="1">
                <a:latin typeface="Calibri"/>
                <a:ea typeface="Calibri"/>
                <a:cs typeface="Calibri"/>
                <a:sym typeface="Calibri"/>
              </a:rPr>
              <a:t>che</a:t>
            </a:r>
            <a:r>
              <a:rPr lang="en-US" b="0" i="0" dirty="0">
                <a:latin typeface="Calibri"/>
                <a:ea typeface="Calibri"/>
                <a:cs typeface="Calibri"/>
                <a:sym typeface="Calibri"/>
              </a:rPr>
              <a:t> li </a:t>
            </a:r>
            <a:r>
              <a:rPr lang="en-US" b="0" i="0" dirty="0" err="1">
                <a:latin typeface="Calibri"/>
                <a:ea typeface="Calibri"/>
                <a:cs typeface="Calibri"/>
                <a:sym typeface="Calibri"/>
              </a:rPr>
              <a:t>modellano</a:t>
            </a:r>
            <a:r>
              <a:rPr lang="en-US" b="0" i="0" dirty="0">
                <a:latin typeface="Calibri"/>
                <a:ea typeface="Calibri"/>
                <a:cs typeface="Calibri"/>
                <a:sym typeface="Calibri"/>
              </a:rPr>
              <a:t> e </a:t>
            </a:r>
            <a:r>
              <a:rPr lang="en-US" b="0" i="0" dirty="0" err="1">
                <a:latin typeface="Calibri"/>
                <a:ea typeface="Calibri"/>
                <a:cs typeface="Calibri"/>
                <a:sym typeface="Calibri"/>
              </a:rPr>
              <a:t>delle</a:t>
            </a:r>
            <a:r>
              <a:rPr lang="en-US" b="0" i="0" dirty="0">
                <a:latin typeface="Calibri"/>
                <a:ea typeface="Calibri"/>
                <a:cs typeface="Calibri"/>
                <a:sym typeface="Calibri"/>
              </a:rPr>
              <a:t> </a:t>
            </a:r>
            <a:r>
              <a:rPr lang="en-US" b="0" i="0" dirty="0" err="1">
                <a:latin typeface="Calibri"/>
                <a:ea typeface="Calibri"/>
                <a:cs typeface="Calibri"/>
                <a:sym typeface="Calibri"/>
              </a:rPr>
              <a:t>varie</a:t>
            </a:r>
            <a:r>
              <a:rPr lang="en-US" b="0" i="0" dirty="0">
                <a:latin typeface="Calibri"/>
                <a:ea typeface="Calibri"/>
                <a:cs typeface="Calibri"/>
                <a:sym typeface="Calibri"/>
              </a:rPr>
              <a:t> scale in cui </a:t>
            </a:r>
            <a:r>
              <a:rPr lang="en-US" b="0" i="0" dirty="0" err="1">
                <a:latin typeface="Calibri"/>
                <a:ea typeface="Calibri"/>
                <a:cs typeface="Calibri"/>
                <a:sym typeface="Calibri"/>
              </a:rPr>
              <a:t>si</a:t>
            </a:r>
            <a:r>
              <a:rPr lang="en-US" b="0" i="0" dirty="0">
                <a:latin typeface="Calibri"/>
                <a:ea typeface="Calibri"/>
                <a:cs typeface="Calibri"/>
                <a:sym typeface="Calibri"/>
              </a:rPr>
              <a:t> </a:t>
            </a:r>
            <a:r>
              <a:rPr lang="en-US" b="0" i="0" dirty="0" err="1">
                <a:latin typeface="Calibri"/>
                <a:ea typeface="Calibri"/>
                <a:cs typeface="Calibri"/>
                <a:sym typeface="Calibri"/>
              </a:rPr>
              <a:t>verificano</a:t>
            </a:r>
            <a:r>
              <a:rPr lang="en-US" b="0" i="0" dirty="0">
                <a:latin typeface="Calibri"/>
                <a:ea typeface="Calibri"/>
                <a:cs typeface="Calibri"/>
                <a:sym typeface="Calibri"/>
              </a:rPr>
              <a:t> </a:t>
            </a:r>
            <a:r>
              <a:rPr lang="en-US" b="0" i="0" dirty="0" err="1">
                <a:latin typeface="Calibri"/>
                <a:ea typeface="Calibri"/>
                <a:cs typeface="Calibri"/>
                <a:sym typeface="Calibri"/>
              </a:rPr>
              <a:t>questi</a:t>
            </a:r>
            <a:r>
              <a:rPr lang="en-US" b="0" i="0" dirty="0">
                <a:latin typeface="Calibri"/>
                <a:ea typeface="Calibri"/>
                <a:cs typeface="Calibri"/>
                <a:sym typeface="Calibri"/>
              </a:rPr>
              <a:t> </a:t>
            </a:r>
            <a:r>
              <a:rPr lang="en-US" b="0" i="0" dirty="0" err="1">
                <a:latin typeface="Calibri"/>
                <a:ea typeface="Calibri"/>
                <a:cs typeface="Calibri"/>
                <a:sym typeface="Calibri"/>
              </a:rPr>
              <a:t>cambiamenti</a:t>
            </a:r>
            <a:r>
              <a:rPr lang="en-US" b="0" i="0" dirty="0">
                <a:latin typeface="Calibri"/>
                <a:ea typeface="Calibri"/>
                <a:cs typeface="Calibri"/>
                <a:sym typeface="Calibri"/>
              </a:rPr>
              <a:t>. Si </a:t>
            </a:r>
            <a:r>
              <a:rPr lang="en-US" b="0" i="0" dirty="0" err="1">
                <a:latin typeface="Calibri"/>
                <a:ea typeface="Calibri"/>
                <a:cs typeface="Calibri"/>
                <a:sym typeface="Calibri"/>
              </a:rPr>
              <a:t>tratta</a:t>
            </a:r>
            <a:r>
              <a:rPr lang="en-US" b="0" i="0" dirty="0">
                <a:latin typeface="Calibri"/>
                <a:ea typeface="Calibri"/>
                <a:cs typeface="Calibri"/>
                <a:sym typeface="Calibri"/>
              </a:rPr>
              <a:t> di </a:t>
            </a:r>
            <a:r>
              <a:rPr lang="en-US" b="0" i="0" dirty="0" err="1">
                <a:latin typeface="Calibri"/>
                <a:ea typeface="Calibri"/>
                <a:cs typeface="Calibri"/>
                <a:sym typeface="Calibri"/>
              </a:rPr>
              <a:t>leggere</a:t>
            </a:r>
            <a:r>
              <a:rPr lang="en-US" b="0" i="0" dirty="0">
                <a:latin typeface="Calibri"/>
                <a:ea typeface="Calibri"/>
                <a:cs typeface="Calibri"/>
                <a:sym typeface="Calibri"/>
              </a:rPr>
              <a:t> la </a:t>
            </a:r>
            <a:r>
              <a:rPr lang="en-US" b="0" i="0" dirty="0" err="1">
                <a:latin typeface="Calibri"/>
                <a:ea typeface="Calibri"/>
                <a:cs typeface="Calibri"/>
                <a:sym typeface="Calibri"/>
              </a:rPr>
              <a:t>narrazione</a:t>
            </a:r>
            <a:r>
              <a:rPr lang="en-US" b="0" i="0" dirty="0">
                <a:latin typeface="Calibri"/>
                <a:ea typeface="Calibri"/>
                <a:cs typeface="Calibri"/>
                <a:sym typeface="Calibri"/>
              </a:rPr>
              <a:t> </a:t>
            </a:r>
            <a:r>
              <a:rPr lang="en-US" b="0" i="0" dirty="0" err="1">
                <a:latin typeface="Calibri"/>
                <a:ea typeface="Calibri"/>
                <a:cs typeface="Calibri"/>
                <a:sym typeface="Calibri"/>
              </a:rPr>
              <a:t>dinamica</a:t>
            </a:r>
            <a:r>
              <a:rPr lang="en-US" b="0" i="0" dirty="0">
                <a:latin typeface="Calibri"/>
                <a:ea typeface="Calibri"/>
                <a:cs typeface="Calibri"/>
                <a:sym typeface="Calibri"/>
              </a:rPr>
              <a:t> </a:t>
            </a:r>
            <a:r>
              <a:rPr lang="en-US" b="0" i="0" dirty="0" err="1">
                <a:latin typeface="Calibri"/>
                <a:ea typeface="Calibri"/>
                <a:cs typeface="Calibri"/>
                <a:sym typeface="Calibri"/>
              </a:rPr>
              <a:t>dell'ecologia</a:t>
            </a:r>
            <a:r>
              <a:rPr lang="en-US" b="0" i="0" dirty="0">
                <a:latin typeface="Calibri"/>
                <a:ea typeface="Calibri"/>
                <a:cs typeface="Calibri"/>
                <a:sym typeface="Calibri"/>
              </a:rPr>
              <a:t> </a:t>
            </a:r>
            <a:r>
              <a:rPr lang="en-US" b="0" i="0" dirty="0" err="1">
                <a:latin typeface="Calibri"/>
                <a:ea typeface="Calibri"/>
                <a:cs typeface="Calibri"/>
                <a:sym typeface="Calibri"/>
              </a:rPr>
              <a:t>dell</a:t>
            </a:r>
            <a:r>
              <a:rPr lang="en-US" dirty="0" err="1"/>
              <a:t>’</a:t>
            </a:r>
            <a:r>
              <a:rPr lang="en-US" b="0" i="0" dirty="0" err="1">
                <a:latin typeface="Calibri"/>
                <a:ea typeface="Calibri"/>
                <a:cs typeface="Calibri"/>
                <a:sym typeface="Calibri"/>
              </a:rPr>
              <a:t>azienda</a:t>
            </a:r>
            <a:r>
              <a:rPr lang="en-US" b="0" i="0" dirty="0">
                <a:latin typeface="Calibri"/>
                <a:ea typeface="Calibri"/>
                <a:cs typeface="Calibri"/>
                <a:sym typeface="Calibri"/>
              </a:rPr>
              <a:t> </a:t>
            </a:r>
            <a:r>
              <a:rPr lang="en-US" b="0" i="0" dirty="0" err="1">
                <a:latin typeface="Calibri"/>
                <a:ea typeface="Calibri"/>
                <a:cs typeface="Calibri"/>
                <a:sym typeface="Calibri"/>
              </a:rPr>
              <a:t>agricola</a:t>
            </a:r>
            <a:r>
              <a:rPr lang="en-US" b="0" i="0" dirty="0">
                <a:latin typeface="Calibri"/>
                <a:ea typeface="Calibri"/>
                <a:cs typeface="Calibri"/>
                <a:sym typeface="Calibri"/>
              </a:rPr>
              <a:t> </a:t>
            </a:r>
            <a:r>
              <a:rPr lang="en-US" b="0" i="0" dirty="0" err="1">
                <a:latin typeface="Calibri"/>
                <a:ea typeface="Calibri"/>
                <a:cs typeface="Calibri"/>
                <a:sym typeface="Calibri"/>
              </a:rPr>
              <a:t>su</a:t>
            </a:r>
            <a:r>
              <a:rPr lang="en-US" b="0" i="0" dirty="0">
                <a:latin typeface="Calibri"/>
                <a:ea typeface="Calibri"/>
                <a:cs typeface="Calibri"/>
                <a:sym typeface="Calibri"/>
              </a:rPr>
              <a:t> </a:t>
            </a:r>
            <a:r>
              <a:rPr lang="en-US" b="0" i="0" dirty="0" err="1">
                <a:latin typeface="Calibri"/>
                <a:ea typeface="Calibri"/>
                <a:cs typeface="Calibri"/>
                <a:sym typeface="Calibri"/>
              </a:rPr>
              <a:t>una</a:t>
            </a:r>
            <a:r>
              <a:rPr lang="en-US" b="0" i="0" dirty="0">
                <a:latin typeface="Calibri"/>
                <a:ea typeface="Calibri"/>
                <a:cs typeface="Calibri"/>
                <a:sym typeface="Calibri"/>
              </a:rPr>
              <a:t> scala </a:t>
            </a:r>
            <a:r>
              <a:rPr lang="en-US" b="0" i="0" dirty="0" err="1">
                <a:latin typeface="Calibri"/>
                <a:ea typeface="Calibri"/>
                <a:cs typeface="Calibri"/>
                <a:sym typeface="Calibri"/>
              </a:rPr>
              <a:t>più</a:t>
            </a:r>
            <a:r>
              <a:rPr lang="en-US" b="0" i="0" dirty="0">
                <a:latin typeface="Calibri"/>
                <a:ea typeface="Calibri"/>
                <a:cs typeface="Calibri"/>
                <a:sym typeface="Calibri"/>
              </a:rPr>
              <a:t> </a:t>
            </a:r>
            <a:r>
              <a:rPr lang="en-US" b="0" i="0" dirty="0" err="1">
                <a:latin typeface="Calibri"/>
                <a:ea typeface="Calibri"/>
                <a:cs typeface="Calibri"/>
                <a:sym typeface="Calibri"/>
              </a:rPr>
              <a:t>ampia</a:t>
            </a:r>
            <a:r>
              <a:rPr lang="en-US" b="0" i="0" dirty="0">
                <a:latin typeface="Calibri"/>
                <a:ea typeface="Calibri"/>
                <a:cs typeface="Calibri"/>
                <a:sym typeface="Calibri"/>
              </a:rPr>
              <a:t>.</a:t>
            </a:r>
            <a:endParaRPr dirty="0"/>
          </a:p>
          <a:p>
            <a:pPr marL="457200" lvl="0" indent="0" algn="l" rtl="0">
              <a:lnSpc>
                <a:spcPct val="90000"/>
              </a:lnSpc>
              <a:spcBef>
                <a:spcPts val="1000"/>
              </a:spcBef>
              <a:spcAft>
                <a:spcPts val="0"/>
              </a:spcAft>
              <a:buSzPts val="2400"/>
              <a:buNone/>
            </a:pPr>
            <a:r>
              <a:rPr lang="en-US" b="1" i="0" dirty="0" err="1">
                <a:solidFill>
                  <a:srgbClr val="8DC641"/>
                </a:solidFill>
                <a:latin typeface="Calibri"/>
                <a:ea typeface="Calibri"/>
                <a:cs typeface="Calibri"/>
                <a:sym typeface="Calibri"/>
              </a:rPr>
              <a:t>Accoppiare</a:t>
            </a:r>
            <a:r>
              <a:rPr lang="en-US" b="1" i="0" dirty="0">
                <a:solidFill>
                  <a:srgbClr val="8DC641"/>
                </a:solidFill>
                <a:latin typeface="Calibri"/>
                <a:ea typeface="Calibri"/>
                <a:cs typeface="Calibri"/>
                <a:sym typeface="Calibri"/>
              </a:rPr>
              <a:t> le </a:t>
            </a:r>
            <a:r>
              <a:rPr lang="en-US" b="1" i="0" dirty="0" err="1">
                <a:solidFill>
                  <a:srgbClr val="8DC641"/>
                </a:solidFill>
                <a:latin typeface="Calibri"/>
                <a:ea typeface="Calibri"/>
                <a:cs typeface="Calibri"/>
                <a:sym typeface="Calibri"/>
              </a:rPr>
              <a:t>scienze</a:t>
            </a:r>
            <a:r>
              <a:rPr lang="en-US" b="1" i="0" dirty="0">
                <a:solidFill>
                  <a:srgbClr val="8DC641"/>
                </a:solidFill>
                <a:latin typeface="Calibri"/>
                <a:ea typeface="Calibri"/>
                <a:cs typeface="Calibri"/>
                <a:sym typeface="Calibri"/>
              </a:rPr>
              <a:t> </a:t>
            </a:r>
            <a:r>
              <a:rPr lang="en-US" b="1" i="0" dirty="0" err="1">
                <a:solidFill>
                  <a:srgbClr val="8DC641"/>
                </a:solidFill>
                <a:latin typeface="Calibri"/>
                <a:ea typeface="Calibri"/>
                <a:cs typeface="Calibri"/>
                <a:sym typeface="Calibri"/>
              </a:rPr>
              <a:t>biofisiche</a:t>
            </a:r>
            <a:r>
              <a:rPr lang="en-US" b="1" i="0" dirty="0">
                <a:solidFill>
                  <a:srgbClr val="8DC641"/>
                </a:solidFill>
                <a:latin typeface="Calibri"/>
                <a:ea typeface="Calibri"/>
                <a:cs typeface="Calibri"/>
                <a:sym typeface="Calibri"/>
              </a:rPr>
              <a:t> e </a:t>
            </a:r>
            <a:r>
              <a:rPr lang="en-US" b="1" i="0" dirty="0" err="1">
                <a:solidFill>
                  <a:srgbClr val="8DC641"/>
                </a:solidFill>
                <a:latin typeface="Calibri"/>
                <a:ea typeface="Calibri"/>
                <a:cs typeface="Calibri"/>
                <a:sym typeface="Calibri"/>
              </a:rPr>
              <a:t>socioeconomiche</a:t>
            </a:r>
            <a:r>
              <a:rPr lang="en-US" b="1" i="0" dirty="0">
                <a:solidFill>
                  <a:srgbClr val="8DC641"/>
                </a:solidFill>
                <a:latin typeface="Calibri"/>
                <a:ea typeface="Calibri"/>
                <a:cs typeface="Calibri"/>
                <a:sym typeface="Calibri"/>
              </a:rPr>
              <a:t>: </a:t>
            </a:r>
            <a:r>
              <a:rPr lang="en-US" b="0" i="0" dirty="0" err="1">
                <a:latin typeface="Calibri"/>
                <a:ea typeface="Calibri"/>
                <a:cs typeface="Calibri"/>
                <a:sym typeface="Calibri"/>
              </a:rPr>
              <a:t>L'agricoltura</a:t>
            </a:r>
            <a:r>
              <a:rPr lang="en-US" b="0" i="0" dirty="0">
                <a:latin typeface="Calibri"/>
                <a:ea typeface="Calibri"/>
                <a:cs typeface="Calibri"/>
                <a:sym typeface="Calibri"/>
              </a:rPr>
              <a:t> non è solo natura; è </a:t>
            </a:r>
            <a:r>
              <a:rPr lang="en-US" b="0" i="0" dirty="0" err="1">
                <a:latin typeface="Calibri"/>
                <a:ea typeface="Calibri"/>
                <a:cs typeface="Calibri"/>
                <a:sym typeface="Calibri"/>
              </a:rPr>
              <a:t>una</a:t>
            </a:r>
            <a:r>
              <a:rPr lang="en-US" b="0" i="0" dirty="0">
                <a:latin typeface="Calibri"/>
                <a:ea typeface="Calibri"/>
                <a:cs typeface="Calibri"/>
                <a:sym typeface="Calibri"/>
              </a:rPr>
              <a:t> danza </a:t>
            </a:r>
            <a:r>
              <a:rPr lang="en-US" b="0" i="0" dirty="0" err="1">
                <a:latin typeface="Calibri"/>
                <a:ea typeface="Calibri"/>
                <a:cs typeface="Calibri"/>
                <a:sym typeface="Calibri"/>
              </a:rPr>
              <a:t>tra</a:t>
            </a:r>
            <a:r>
              <a:rPr lang="en-US" b="0" i="0" dirty="0">
                <a:latin typeface="Calibri"/>
                <a:ea typeface="Calibri"/>
                <a:cs typeface="Calibri"/>
                <a:sym typeface="Calibri"/>
              </a:rPr>
              <a:t> </a:t>
            </a:r>
            <a:r>
              <a:rPr lang="en-US" b="0" i="0" dirty="0" err="1">
                <a:latin typeface="Calibri"/>
                <a:ea typeface="Calibri"/>
                <a:cs typeface="Calibri"/>
                <a:sym typeface="Calibri"/>
              </a:rPr>
              <a:t>forze</a:t>
            </a:r>
            <a:r>
              <a:rPr lang="en-US" b="0" i="0" dirty="0">
                <a:latin typeface="Calibri"/>
                <a:ea typeface="Calibri"/>
                <a:cs typeface="Calibri"/>
                <a:sym typeface="Calibri"/>
              </a:rPr>
              <a:t> </a:t>
            </a:r>
            <a:r>
              <a:rPr lang="en-US" b="0" i="0" dirty="0" err="1">
                <a:latin typeface="Calibri"/>
                <a:ea typeface="Calibri"/>
                <a:cs typeface="Calibri"/>
                <a:sym typeface="Calibri"/>
              </a:rPr>
              <a:t>naturali</a:t>
            </a:r>
            <a:r>
              <a:rPr lang="en-US" b="0" i="0" dirty="0">
                <a:latin typeface="Calibri"/>
                <a:ea typeface="Calibri"/>
                <a:cs typeface="Calibri"/>
                <a:sym typeface="Calibri"/>
              </a:rPr>
              <a:t> e </a:t>
            </a:r>
            <a:r>
              <a:rPr lang="en-US" b="0" i="0" dirty="0" err="1">
                <a:latin typeface="Calibri"/>
                <a:ea typeface="Calibri"/>
                <a:cs typeface="Calibri"/>
                <a:sym typeface="Calibri"/>
              </a:rPr>
              <a:t>azioni</a:t>
            </a:r>
            <a:r>
              <a:rPr lang="en-US" b="0" i="0" dirty="0">
                <a:latin typeface="Calibri"/>
                <a:ea typeface="Calibri"/>
                <a:cs typeface="Calibri"/>
                <a:sym typeface="Calibri"/>
              </a:rPr>
              <a:t> </a:t>
            </a:r>
            <a:r>
              <a:rPr lang="en-US" b="0" i="0" dirty="0" err="1">
                <a:latin typeface="Calibri"/>
                <a:ea typeface="Calibri"/>
                <a:cs typeface="Calibri"/>
                <a:sym typeface="Calibri"/>
              </a:rPr>
              <a:t>umane</a:t>
            </a:r>
            <a:r>
              <a:rPr lang="en-US" b="0" i="0" dirty="0">
                <a:latin typeface="Calibri"/>
                <a:ea typeface="Calibri"/>
                <a:cs typeface="Calibri"/>
                <a:sym typeface="Calibri"/>
              </a:rPr>
              <a:t>. Questa </a:t>
            </a:r>
            <a:r>
              <a:rPr lang="en-US" b="0" i="0" dirty="0" err="1">
                <a:latin typeface="Calibri"/>
                <a:ea typeface="Calibri"/>
                <a:cs typeface="Calibri"/>
                <a:sym typeface="Calibri"/>
              </a:rPr>
              <a:t>caratteristica</a:t>
            </a:r>
            <a:r>
              <a:rPr lang="en-US" b="0" i="0" dirty="0">
                <a:latin typeface="Calibri"/>
                <a:ea typeface="Calibri"/>
                <a:cs typeface="Calibri"/>
                <a:sym typeface="Calibri"/>
              </a:rPr>
              <a:t> </a:t>
            </a:r>
            <a:r>
              <a:rPr lang="en-US" b="0" i="0" dirty="0" err="1">
                <a:latin typeface="Calibri"/>
                <a:ea typeface="Calibri"/>
                <a:cs typeface="Calibri"/>
                <a:sym typeface="Calibri"/>
              </a:rPr>
              <a:t>riconosce</a:t>
            </a:r>
            <a:r>
              <a:rPr lang="en-US" b="0" i="0" dirty="0">
                <a:latin typeface="Calibri"/>
                <a:ea typeface="Calibri"/>
                <a:cs typeface="Calibri"/>
                <a:sym typeface="Calibri"/>
              </a:rPr>
              <a:t> </a:t>
            </a:r>
            <a:r>
              <a:rPr lang="en-US" b="0" i="0" dirty="0" err="1">
                <a:latin typeface="Calibri"/>
                <a:ea typeface="Calibri"/>
                <a:cs typeface="Calibri"/>
                <a:sym typeface="Calibri"/>
              </a:rPr>
              <a:t>l'intricata</a:t>
            </a:r>
            <a:r>
              <a:rPr lang="en-US" b="0" i="0" dirty="0">
                <a:latin typeface="Calibri"/>
                <a:ea typeface="Calibri"/>
                <a:cs typeface="Calibri"/>
                <a:sym typeface="Calibri"/>
              </a:rPr>
              <a:t> </a:t>
            </a:r>
            <a:r>
              <a:rPr lang="en-US" b="0" i="0" dirty="0" err="1">
                <a:latin typeface="Calibri"/>
                <a:ea typeface="Calibri"/>
                <a:cs typeface="Calibri"/>
                <a:sym typeface="Calibri"/>
              </a:rPr>
              <a:t>interazione</a:t>
            </a:r>
            <a:r>
              <a:rPr lang="en-US" b="0" i="0" dirty="0">
                <a:latin typeface="Calibri"/>
                <a:ea typeface="Calibri"/>
                <a:cs typeface="Calibri"/>
                <a:sym typeface="Calibri"/>
              </a:rPr>
              <a:t> </a:t>
            </a:r>
            <a:r>
              <a:rPr lang="en-US" b="0" i="0" dirty="0" err="1">
                <a:latin typeface="Calibri"/>
                <a:ea typeface="Calibri"/>
                <a:cs typeface="Calibri"/>
                <a:sym typeface="Calibri"/>
              </a:rPr>
              <a:t>tra</a:t>
            </a:r>
            <a:r>
              <a:rPr lang="en-US" b="0" i="0" dirty="0">
                <a:latin typeface="Calibri"/>
                <a:ea typeface="Calibri"/>
                <a:cs typeface="Calibri"/>
                <a:sym typeface="Calibri"/>
              </a:rPr>
              <a:t> </a:t>
            </a:r>
            <a:r>
              <a:rPr lang="en-US" b="0" i="0" dirty="0" err="1">
                <a:latin typeface="Calibri"/>
                <a:ea typeface="Calibri"/>
                <a:cs typeface="Calibri"/>
                <a:sym typeface="Calibri"/>
              </a:rPr>
              <a:t>i</a:t>
            </a:r>
            <a:r>
              <a:rPr lang="en-US" b="0" i="0" dirty="0">
                <a:latin typeface="Calibri"/>
                <a:ea typeface="Calibri"/>
                <a:cs typeface="Calibri"/>
                <a:sym typeface="Calibri"/>
              </a:rPr>
              <a:t> </a:t>
            </a:r>
            <a:r>
              <a:rPr lang="en-US" b="0" i="0" dirty="0" err="1">
                <a:latin typeface="Calibri"/>
                <a:ea typeface="Calibri"/>
                <a:cs typeface="Calibri"/>
                <a:sym typeface="Calibri"/>
              </a:rPr>
              <a:t>fattori</a:t>
            </a:r>
            <a:r>
              <a:rPr lang="en-US" b="0" i="0" dirty="0">
                <a:latin typeface="Calibri"/>
                <a:ea typeface="Calibri"/>
                <a:cs typeface="Calibri"/>
                <a:sym typeface="Calibri"/>
              </a:rPr>
              <a:t> </a:t>
            </a:r>
            <a:r>
              <a:rPr lang="en-US" b="0" i="0" dirty="0" err="1">
                <a:latin typeface="Calibri"/>
                <a:ea typeface="Calibri"/>
                <a:cs typeface="Calibri"/>
                <a:sym typeface="Calibri"/>
              </a:rPr>
              <a:t>ambientali</a:t>
            </a:r>
            <a:r>
              <a:rPr lang="en-US" b="0" i="0" dirty="0">
                <a:latin typeface="Calibri"/>
                <a:ea typeface="Calibri"/>
                <a:cs typeface="Calibri"/>
                <a:sym typeface="Calibri"/>
              </a:rPr>
              <a:t> e le </a:t>
            </a:r>
            <a:r>
              <a:rPr lang="en-US" b="0" i="0" dirty="0" err="1">
                <a:latin typeface="Calibri"/>
                <a:ea typeface="Calibri"/>
                <a:cs typeface="Calibri"/>
                <a:sym typeface="Calibri"/>
              </a:rPr>
              <a:t>decisioni</a:t>
            </a:r>
            <a:r>
              <a:rPr lang="en-US" b="0" i="0" dirty="0">
                <a:latin typeface="Calibri"/>
                <a:ea typeface="Calibri"/>
                <a:cs typeface="Calibri"/>
                <a:sym typeface="Calibri"/>
              </a:rPr>
              <a:t> prese in </a:t>
            </a:r>
            <a:r>
              <a:rPr lang="en-US" b="0" i="0" dirty="0" err="1">
                <a:latin typeface="Calibri"/>
                <a:ea typeface="Calibri"/>
                <a:cs typeface="Calibri"/>
                <a:sym typeface="Calibri"/>
              </a:rPr>
              <a:t>azienda</a:t>
            </a:r>
            <a:r>
              <a:rPr lang="en-US" b="0" i="0" dirty="0">
                <a:latin typeface="Calibri"/>
                <a:ea typeface="Calibri"/>
                <a:cs typeface="Calibri"/>
                <a:sym typeface="Calibri"/>
              </a:rPr>
              <a:t>. Si </a:t>
            </a:r>
            <a:r>
              <a:rPr lang="en-US" b="1" i="0" dirty="0" err="1"/>
              <a:t>tratta</a:t>
            </a:r>
            <a:r>
              <a:rPr lang="en-US" b="1" i="0" dirty="0"/>
              <a:t> di </a:t>
            </a:r>
            <a:r>
              <a:rPr lang="en-US" b="1" i="0" dirty="0" err="1"/>
              <a:t>capire</a:t>
            </a:r>
            <a:r>
              <a:rPr lang="en-US" b="1" i="0" dirty="0"/>
              <a:t> come le </a:t>
            </a:r>
            <a:r>
              <a:rPr lang="en-US" b="1" i="0" dirty="0" err="1"/>
              <a:t>pratiche</a:t>
            </a:r>
            <a:r>
              <a:rPr lang="en-US" b="1" i="0" dirty="0"/>
              <a:t> </a:t>
            </a:r>
            <a:r>
              <a:rPr lang="en-US" b="1" i="0" dirty="0" err="1"/>
              <a:t>agricole</a:t>
            </a:r>
            <a:r>
              <a:rPr lang="en-US" b="1" i="0" dirty="0"/>
              <a:t> </a:t>
            </a:r>
            <a:r>
              <a:rPr lang="en-US" b="1" i="0" dirty="0" err="1"/>
              <a:t>si</a:t>
            </a:r>
            <a:r>
              <a:rPr lang="en-US" b="1" i="0" dirty="0"/>
              <a:t> </a:t>
            </a:r>
            <a:r>
              <a:rPr lang="en-US" b="1" i="0" dirty="0" err="1"/>
              <a:t>allineano</a:t>
            </a:r>
            <a:r>
              <a:rPr lang="en-US" b="1" i="0" dirty="0"/>
              <a:t> </a:t>
            </a:r>
            <a:r>
              <a:rPr lang="en-US" b="1" i="0" dirty="0" err="1"/>
              <a:t>sia</a:t>
            </a:r>
            <a:r>
              <a:rPr lang="en-US" b="1" i="0" dirty="0"/>
              <a:t> con la terra </a:t>
            </a:r>
            <a:r>
              <a:rPr lang="en-US" b="1" i="0" dirty="0" err="1"/>
              <a:t>che</a:t>
            </a:r>
            <a:r>
              <a:rPr lang="en-US" b="1" i="0" dirty="0"/>
              <a:t> con le </a:t>
            </a:r>
            <a:r>
              <a:rPr lang="en-US" b="1" i="0" dirty="0" err="1"/>
              <a:t>esigenze</a:t>
            </a:r>
            <a:r>
              <a:rPr lang="en-US" b="1" i="0" dirty="0"/>
              <a:t> </a:t>
            </a:r>
            <a:r>
              <a:rPr lang="en-US" b="1" i="0" dirty="0" err="1"/>
              <a:t>della</a:t>
            </a:r>
            <a:r>
              <a:rPr lang="en-US" b="1" i="0" dirty="0"/>
              <a:t> </a:t>
            </a:r>
            <a:r>
              <a:rPr lang="en-US" b="1" i="0" dirty="0" err="1"/>
              <a:t>comunità</a:t>
            </a:r>
            <a:r>
              <a:rPr lang="en-US" b="1" i="0" dirty="0"/>
              <a:t>. </a:t>
            </a:r>
            <a:r>
              <a:rPr lang="en-US" sz="1800" u="sng" dirty="0">
                <a:solidFill>
                  <a:schemeClr val="hlink"/>
                </a:solidFill>
                <a:hlinkClick r:id="rId3"/>
              </a:rPr>
              <a:t>Fonte</a:t>
            </a:r>
            <a:endParaRPr sz="1800" b="1" dirty="0">
              <a:solidFill>
                <a:srgbClr val="374151"/>
              </a:solidFill>
            </a:endParaRPr>
          </a:p>
          <a:p>
            <a:pPr marL="0" lvl="0" indent="0" algn="l" rtl="0">
              <a:lnSpc>
                <a:spcPct val="90000"/>
              </a:lnSpc>
              <a:spcBef>
                <a:spcPts val="1000"/>
              </a:spcBef>
              <a:spcAft>
                <a:spcPts val="0"/>
              </a:spcAft>
              <a:buSzPts val="2400"/>
              <a:buNone/>
            </a:pPr>
            <a:endParaRPr sz="1800" b="1" dirty="0">
              <a:solidFill>
                <a:srgbClr val="374151"/>
              </a:solidFill>
            </a:endParaRPr>
          </a:p>
          <a:p>
            <a:pPr marL="342900" lvl="0" indent="0" algn="l" rtl="0">
              <a:lnSpc>
                <a:spcPct val="107000"/>
              </a:lnSpc>
              <a:spcBef>
                <a:spcPts val="1000"/>
              </a:spcBef>
              <a:spcAft>
                <a:spcPts val="800"/>
              </a:spcAft>
              <a:buSzPts val="1000"/>
              <a:buFont typeface="Noto Sans Symbols"/>
              <a:buNone/>
            </a:pPr>
            <a:endParaRPr sz="2000" dirty="0">
              <a:solidFill>
                <a:srgbClr val="374151"/>
              </a:solidFill>
              <a:latin typeface="Calibri"/>
              <a:ea typeface="Calibri"/>
              <a:cs typeface="Calibri"/>
              <a:sym typeface="Calibri"/>
            </a:endParaRPr>
          </a:p>
        </p:txBody>
      </p:sp>
      <p:sp>
        <p:nvSpPr>
          <p:cNvPr id="252" name="Google Shape;252;p46"/>
          <p:cNvSpPr txBox="1">
            <a:spLocks noGrp="1"/>
          </p:cNvSpPr>
          <p:nvPr>
            <p:ph type="body" idx="2"/>
          </p:nvPr>
        </p:nvSpPr>
        <p:spPr>
          <a:xfrm>
            <a:off x="798300" y="575170"/>
            <a:ext cx="10595400" cy="481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4800"/>
              <a:buNone/>
            </a:pPr>
            <a:r>
              <a:rPr lang="en-US" sz="3600" b="1" dirty="0" err="1">
                <a:latin typeface="Calibri"/>
                <a:ea typeface="Calibri"/>
                <a:cs typeface="Calibri"/>
                <a:sym typeface="Calibri"/>
              </a:rPr>
              <a:t>Caratteristiche</a:t>
            </a:r>
            <a:r>
              <a:rPr lang="en-US" sz="3600" b="1" dirty="0">
                <a:latin typeface="Calibri"/>
                <a:ea typeface="Calibri"/>
                <a:cs typeface="Calibri"/>
                <a:sym typeface="Calibri"/>
              </a:rPr>
              <a:t> </a:t>
            </a:r>
            <a:r>
              <a:rPr lang="en-US" sz="3600" b="1" dirty="0" err="1">
                <a:latin typeface="Calibri"/>
                <a:ea typeface="Calibri"/>
                <a:cs typeface="Calibri"/>
                <a:sym typeface="Calibri"/>
              </a:rPr>
              <a:t>dei</a:t>
            </a:r>
            <a:r>
              <a:rPr lang="en-US" sz="3600" b="1" dirty="0">
                <a:latin typeface="Calibri"/>
                <a:ea typeface="Calibri"/>
                <a:cs typeface="Calibri"/>
                <a:sym typeface="Calibri"/>
              </a:rPr>
              <a:t> </a:t>
            </a:r>
            <a:r>
              <a:rPr lang="en-US" sz="3600" b="1" dirty="0" err="1">
                <a:latin typeface="Calibri"/>
                <a:ea typeface="Calibri"/>
                <a:cs typeface="Calibri"/>
                <a:sym typeface="Calibri"/>
              </a:rPr>
              <a:t>paesaggi</a:t>
            </a:r>
            <a:endParaRPr dirty="0">
              <a:latin typeface="Calibri"/>
              <a:ea typeface="Calibri"/>
              <a:cs typeface="Calibri"/>
              <a:sym typeface="Calibri"/>
            </a:endParaRPr>
          </a:p>
          <a:p>
            <a:pPr marL="0" lvl="0" indent="0" algn="l" rtl="0">
              <a:lnSpc>
                <a:spcPct val="90000"/>
              </a:lnSpc>
              <a:spcBef>
                <a:spcPts val="1000"/>
              </a:spcBef>
              <a:spcAft>
                <a:spcPts val="0"/>
              </a:spcAft>
              <a:buClr>
                <a:srgbClr val="8DC641"/>
              </a:buClr>
              <a:buSzPts val="3600"/>
              <a:buNone/>
            </a:pPr>
            <a:endParaRPr dirty="0"/>
          </a:p>
        </p:txBody>
      </p:sp>
      <p:grpSp>
        <p:nvGrpSpPr>
          <p:cNvPr id="253" name="Google Shape;253;p46"/>
          <p:cNvGrpSpPr/>
          <p:nvPr/>
        </p:nvGrpSpPr>
        <p:grpSpPr>
          <a:xfrm rot="3730759">
            <a:off x="10590024" y="380632"/>
            <a:ext cx="949887" cy="1163493"/>
            <a:chOff x="7602444" y="4967675"/>
            <a:chExt cx="483620" cy="592374"/>
          </a:xfrm>
        </p:grpSpPr>
        <p:grpSp>
          <p:nvGrpSpPr>
            <p:cNvPr id="254" name="Google Shape;254;p46"/>
            <p:cNvGrpSpPr/>
            <p:nvPr/>
          </p:nvGrpSpPr>
          <p:grpSpPr>
            <a:xfrm>
              <a:off x="7618661" y="4967675"/>
              <a:ext cx="467403" cy="507609"/>
              <a:chOff x="2251964" y="3590497"/>
              <a:chExt cx="467403" cy="507609"/>
            </a:xfrm>
          </p:grpSpPr>
          <p:sp>
            <p:nvSpPr>
              <p:cNvPr id="255" name="Google Shape;255;p46"/>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6" name="Google Shape;256;p46"/>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7" name="Google Shape;257;p46"/>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58" name="Google Shape;258;p46"/>
            <p:cNvGrpSpPr/>
            <p:nvPr/>
          </p:nvGrpSpPr>
          <p:grpSpPr>
            <a:xfrm>
              <a:off x="7602444" y="4993761"/>
              <a:ext cx="421973" cy="566288"/>
              <a:chOff x="2235747" y="3616583"/>
              <a:chExt cx="421973" cy="566288"/>
            </a:xfrm>
          </p:grpSpPr>
          <p:sp>
            <p:nvSpPr>
              <p:cNvPr id="259" name="Google Shape;259;p4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0" name="Google Shape;260;p4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261" name="Google Shape;261;p46"/>
          <p:cNvGrpSpPr/>
          <p:nvPr/>
        </p:nvGrpSpPr>
        <p:grpSpPr>
          <a:xfrm>
            <a:off x="405602" y="1710990"/>
            <a:ext cx="822266" cy="736890"/>
            <a:chOff x="10407709" y="5371716"/>
            <a:chExt cx="1086136" cy="1037162"/>
          </a:xfrm>
        </p:grpSpPr>
        <p:sp>
          <p:nvSpPr>
            <p:cNvPr id="262" name="Google Shape;262;p46"/>
            <p:cNvSpPr/>
            <p:nvPr/>
          </p:nvSpPr>
          <p:spPr>
            <a:xfrm>
              <a:off x="11016927" y="5621447"/>
              <a:ext cx="177956" cy="194120"/>
            </a:xfrm>
            <a:custGeom>
              <a:avLst/>
              <a:gdLst/>
              <a:ahLst/>
              <a:cxnLst/>
              <a:rect l="l" t="t" r="r" b="b"/>
              <a:pathLst>
                <a:path w="177956" h="194120" extrusionOk="0">
                  <a:moveTo>
                    <a:pt x="7905" y="175795"/>
                  </a:moveTo>
                  <a:cubicBezTo>
                    <a:pt x="54532" y="197738"/>
                    <a:pt x="92930" y="200480"/>
                    <a:pt x="117615" y="181281"/>
                  </a:cubicBezTo>
                  <a:cubicBezTo>
                    <a:pt x="166986" y="148368"/>
                    <a:pt x="177956" y="49628"/>
                    <a:pt x="177956" y="259"/>
                  </a:cubicBezTo>
                  <a:cubicBezTo>
                    <a:pt x="101158" y="-2484"/>
                    <a:pt x="46303" y="16715"/>
                    <a:pt x="18875" y="52371"/>
                  </a:cubicBezTo>
                  <a:cubicBezTo>
                    <a:pt x="-11294" y="96255"/>
                    <a:pt x="2419" y="156596"/>
                    <a:pt x="7905" y="175795"/>
                  </a:cubicBezTo>
                  <a:lnTo>
                    <a:pt x="7905" y="175795"/>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3" name="Google Shape;263;p46"/>
            <p:cNvSpPr/>
            <p:nvPr/>
          </p:nvSpPr>
          <p:spPr>
            <a:xfrm>
              <a:off x="10684499" y="5383085"/>
              <a:ext cx="218072" cy="198850"/>
            </a:xfrm>
            <a:custGeom>
              <a:avLst/>
              <a:gdLst/>
              <a:ahLst/>
              <a:cxnLst/>
              <a:rect l="l" t="t" r="r" b="b"/>
              <a:pathLst>
                <a:path w="218072" h="198850" extrusionOk="0">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264" name="Google Shape;264;p46"/>
            <p:cNvGrpSpPr/>
            <p:nvPr/>
          </p:nvGrpSpPr>
          <p:grpSpPr>
            <a:xfrm>
              <a:off x="10407709" y="5371716"/>
              <a:ext cx="1086136" cy="1037162"/>
              <a:chOff x="10407709" y="5371716"/>
              <a:chExt cx="1086136" cy="1037162"/>
            </a:xfrm>
          </p:grpSpPr>
          <p:grpSp>
            <p:nvGrpSpPr>
              <p:cNvPr id="265" name="Google Shape;265;p46"/>
              <p:cNvGrpSpPr/>
              <p:nvPr/>
            </p:nvGrpSpPr>
            <p:grpSpPr>
              <a:xfrm>
                <a:off x="10407709" y="5371716"/>
                <a:ext cx="1086136" cy="1037162"/>
                <a:chOff x="10407709" y="5371716"/>
                <a:chExt cx="1086136" cy="1037162"/>
              </a:xfrm>
            </p:grpSpPr>
            <p:sp>
              <p:nvSpPr>
                <p:cNvPr id="266" name="Google Shape;266;p46"/>
                <p:cNvSpPr/>
                <p:nvPr/>
              </p:nvSpPr>
              <p:spPr>
                <a:xfrm>
                  <a:off x="10407709" y="5876782"/>
                  <a:ext cx="1086136" cy="532096"/>
                </a:xfrm>
                <a:custGeom>
                  <a:avLst/>
                  <a:gdLst/>
                  <a:ahLst/>
                  <a:cxnLst/>
                  <a:rect l="l" t="t" r="r" b="b"/>
                  <a:pathLst>
                    <a:path w="1086136" h="532096" extrusionOk="0">
                      <a:moveTo>
                        <a:pt x="540326" y="532097"/>
                      </a:moveTo>
                      <a:cubicBezTo>
                        <a:pt x="501927" y="532097"/>
                        <a:pt x="463528" y="523868"/>
                        <a:pt x="430615" y="510154"/>
                      </a:cubicBezTo>
                      <a:lnTo>
                        <a:pt x="263306" y="436100"/>
                      </a:lnTo>
                      <a:cubicBezTo>
                        <a:pt x="202965" y="408672"/>
                        <a:pt x="137138" y="392216"/>
                        <a:pt x="71312" y="386730"/>
                      </a:cubicBezTo>
                      <a:lnTo>
                        <a:pt x="16457" y="381245"/>
                      </a:lnTo>
                      <a:cubicBezTo>
                        <a:pt x="8229" y="381245"/>
                        <a:pt x="0" y="373016"/>
                        <a:pt x="0" y="364788"/>
                      </a:cubicBezTo>
                      <a:lnTo>
                        <a:pt x="0" y="191993"/>
                      </a:lnTo>
                      <a:cubicBezTo>
                        <a:pt x="0" y="189251"/>
                        <a:pt x="0" y="183765"/>
                        <a:pt x="2743" y="181022"/>
                      </a:cubicBezTo>
                      <a:cubicBezTo>
                        <a:pt x="8229" y="175537"/>
                        <a:pt x="106968" y="46627"/>
                        <a:pt x="257820" y="79541"/>
                      </a:cubicBezTo>
                      <a:cubicBezTo>
                        <a:pt x="342846" y="98740"/>
                        <a:pt x="411415" y="134396"/>
                        <a:pt x="452557" y="159081"/>
                      </a:cubicBezTo>
                      <a:cubicBezTo>
                        <a:pt x="482727" y="178280"/>
                        <a:pt x="518383" y="189251"/>
                        <a:pt x="556782" y="189251"/>
                      </a:cubicBezTo>
                      <a:lnTo>
                        <a:pt x="724090" y="189251"/>
                      </a:lnTo>
                      <a:cubicBezTo>
                        <a:pt x="754261" y="189251"/>
                        <a:pt x="778946" y="205707"/>
                        <a:pt x="792660" y="227650"/>
                      </a:cubicBezTo>
                      <a:lnTo>
                        <a:pt x="938027" y="60341"/>
                      </a:lnTo>
                      <a:cubicBezTo>
                        <a:pt x="965454" y="21943"/>
                        <a:pt x="1012081" y="0"/>
                        <a:pt x="1058708" y="0"/>
                      </a:cubicBezTo>
                      <a:lnTo>
                        <a:pt x="1069679" y="0"/>
                      </a:lnTo>
                      <a:cubicBezTo>
                        <a:pt x="1075165" y="0"/>
                        <a:pt x="1080650" y="2743"/>
                        <a:pt x="1083393" y="8229"/>
                      </a:cubicBezTo>
                      <a:cubicBezTo>
                        <a:pt x="1086136" y="13714"/>
                        <a:pt x="1086136" y="19200"/>
                        <a:pt x="1086136" y="24686"/>
                      </a:cubicBezTo>
                      <a:lnTo>
                        <a:pt x="954484" y="320904"/>
                      </a:lnTo>
                      <a:cubicBezTo>
                        <a:pt x="927056" y="386730"/>
                        <a:pt x="866715" y="436100"/>
                        <a:pt x="798145" y="452556"/>
                      </a:cubicBezTo>
                      <a:lnTo>
                        <a:pt x="776204" y="458042"/>
                      </a:lnTo>
                      <a:lnTo>
                        <a:pt x="641807" y="512897"/>
                      </a:lnTo>
                      <a:cubicBezTo>
                        <a:pt x="608895" y="526611"/>
                        <a:pt x="575981" y="532097"/>
                        <a:pt x="540326" y="532097"/>
                      </a:cubicBezTo>
                      <a:lnTo>
                        <a:pt x="540326" y="532097"/>
                      </a:lnTo>
                      <a:close/>
                      <a:moveTo>
                        <a:pt x="35656" y="348331"/>
                      </a:moveTo>
                      <a:lnTo>
                        <a:pt x="74055" y="351074"/>
                      </a:lnTo>
                      <a:cubicBezTo>
                        <a:pt x="142624" y="359302"/>
                        <a:pt x="211193" y="375759"/>
                        <a:pt x="274277" y="403186"/>
                      </a:cubicBezTo>
                      <a:lnTo>
                        <a:pt x="441586" y="477241"/>
                      </a:lnTo>
                      <a:cubicBezTo>
                        <a:pt x="501927" y="501926"/>
                        <a:pt x="567753" y="504669"/>
                        <a:pt x="628094" y="479983"/>
                      </a:cubicBezTo>
                      <a:lnTo>
                        <a:pt x="762490" y="425128"/>
                      </a:lnTo>
                      <a:cubicBezTo>
                        <a:pt x="762490" y="425128"/>
                        <a:pt x="765232" y="425128"/>
                        <a:pt x="765232" y="425128"/>
                      </a:cubicBezTo>
                      <a:lnTo>
                        <a:pt x="789918" y="419643"/>
                      </a:lnTo>
                      <a:cubicBezTo>
                        <a:pt x="847515" y="405929"/>
                        <a:pt x="896885" y="364788"/>
                        <a:pt x="921570" y="307190"/>
                      </a:cubicBezTo>
                      <a:lnTo>
                        <a:pt x="1039509" y="35656"/>
                      </a:lnTo>
                      <a:cubicBezTo>
                        <a:pt x="1009339" y="41141"/>
                        <a:pt x="981911" y="57598"/>
                        <a:pt x="962712" y="82283"/>
                      </a:cubicBezTo>
                      <a:lnTo>
                        <a:pt x="803631" y="266048"/>
                      </a:lnTo>
                      <a:cubicBezTo>
                        <a:pt x="803631" y="266048"/>
                        <a:pt x="803631" y="268791"/>
                        <a:pt x="803631" y="268791"/>
                      </a:cubicBezTo>
                      <a:cubicBezTo>
                        <a:pt x="803631" y="312676"/>
                        <a:pt x="767975" y="348331"/>
                        <a:pt x="724090" y="348331"/>
                      </a:cubicBezTo>
                      <a:lnTo>
                        <a:pt x="490955" y="348331"/>
                      </a:lnTo>
                      <a:cubicBezTo>
                        <a:pt x="460785" y="348331"/>
                        <a:pt x="430615" y="353817"/>
                        <a:pt x="400444" y="362045"/>
                      </a:cubicBezTo>
                      <a:lnTo>
                        <a:pt x="394958" y="345588"/>
                      </a:lnTo>
                      <a:lnTo>
                        <a:pt x="389473" y="329131"/>
                      </a:lnTo>
                      <a:lnTo>
                        <a:pt x="389473" y="329131"/>
                      </a:lnTo>
                      <a:cubicBezTo>
                        <a:pt x="422386" y="318161"/>
                        <a:pt x="455300" y="312676"/>
                        <a:pt x="490955" y="312676"/>
                      </a:cubicBezTo>
                      <a:lnTo>
                        <a:pt x="724090" y="312676"/>
                      </a:lnTo>
                      <a:cubicBezTo>
                        <a:pt x="748776" y="312676"/>
                        <a:pt x="767975" y="293476"/>
                        <a:pt x="767975" y="268791"/>
                      </a:cubicBezTo>
                      <a:cubicBezTo>
                        <a:pt x="767975" y="244107"/>
                        <a:pt x="748776" y="224907"/>
                        <a:pt x="724090" y="224907"/>
                      </a:cubicBezTo>
                      <a:lnTo>
                        <a:pt x="556782" y="224907"/>
                      </a:lnTo>
                      <a:cubicBezTo>
                        <a:pt x="512898" y="224907"/>
                        <a:pt x="469013" y="213936"/>
                        <a:pt x="433358" y="189251"/>
                      </a:cubicBezTo>
                      <a:cubicBezTo>
                        <a:pt x="392216" y="164566"/>
                        <a:pt x="329132" y="131653"/>
                        <a:pt x="249592" y="112453"/>
                      </a:cubicBezTo>
                      <a:cubicBezTo>
                        <a:pt x="134395" y="87769"/>
                        <a:pt x="52112" y="175537"/>
                        <a:pt x="35656" y="194736"/>
                      </a:cubicBezTo>
                      <a:lnTo>
                        <a:pt x="35656" y="348331"/>
                      </a:lnTo>
                      <a:lnTo>
                        <a:pt x="35656" y="34833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7" name="Google Shape;267;p46"/>
                <p:cNvSpPr/>
                <p:nvPr/>
              </p:nvSpPr>
              <p:spPr>
                <a:xfrm>
                  <a:off x="10994886" y="5609912"/>
                  <a:ext cx="249584" cy="264128"/>
                </a:xfrm>
                <a:custGeom>
                  <a:avLst/>
                  <a:gdLst/>
                  <a:ahLst/>
                  <a:cxnLst/>
                  <a:rect l="l" t="t" r="r" b="b"/>
                  <a:pathLst>
                    <a:path w="249584" h="264128" extrusionOk="0">
                      <a:moveTo>
                        <a:pt x="109486" y="264128"/>
                      </a:moveTo>
                      <a:cubicBezTo>
                        <a:pt x="82059" y="264128"/>
                        <a:pt x="51889" y="255899"/>
                        <a:pt x="18975" y="239443"/>
                      </a:cubicBezTo>
                      <a:cubicBezTo>
                        <a:pt x="16232" y="236701"/>
                        <a:pt x="10747" y="233958"/>
                        <a:pt x="10747" y="228472"/>
                      </a:cubicBezTo>
                      <a:cubicBezTo>
                        <a:pt x="10747" y="225729"/>
                        <a:pt x="-22166" y="132475"/>
                        <a:pt x="27203" y="66649"/>
                      </a:cubicBezTo>
                      <a:cubicBezTo>
                        <a:pt x="62860" y="17280"/>
                        <a:pt x="131429" y="-4663"/>
                        <a:pt x="232911" y="823"/>
                      </a:cubicBezTo>
                      <a:cubicBezTo>
                        <a:pt x="241140" y="823"/>
                        <a:pt x="249368" y="9051"/>
                        <a:pt x="249368" y="17280"/>
                      </a:cubicBezTo>
                      <a:cubicBezTo>
                        <a:pt x="249368" y="25508"/>
                        <a:pt x="257597" y="190073"/>
                        <a:pt x="172571" y="244929"/>
                      </a:cubicBezTo>
                      <a:cubicBezTo>
                        <a:pt x="153371" y="258642"/>
                        <a:pt x="134172" y="264128"/>
                        <a:pt x="109486" y="264128"/>
                      </a:cubicBezTo>
                      <a:lnTo>
                        <a:pt x="109486" y="264128"/>
                      </a:lnTo>
                      <a:close/>
                      <a:moveTo>
                        <a:pt x="40917" y="209273"/>
                      </a:moveTo>
                      <a:cubicBezTo>
                        <a:pt x="87545" y="231215"/>
                        <a:pt x="125943" y="233958"/>
                        <a:pt x="150628" y="214758"/>
                      </a:cubicBezTo>
                      <a:cubicBezTo>
                        <a:pt x="199998" y="181845"/>
                        <a:pt x="210969" y="83106"/>
                        <a:pt x="210969" y="33736"/>
                      </a:cubicBezTo>
                      <a:cubicBezTo>
                        <a:pt x="134172" y="30993"/>
                        <a:pt x="79317" y="50192"/>
                        <a:pt x="51889" y="85849"/>
                      </a:cubicBezTo>
                      <a:cubicBezTo>
                        <a:pt x="24461" y="129732"/>
                        <a:pt x="35432" y="190073"/>
                        <a:pt x="40917" y="209273"/>
                      </a:cubicBezTo>
                      <a:lnTo>
                        <a:pt x="40917" y="209273"/>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8" name="Google Shape;268;p46"/>
                <p:cNvSpPr/>
                <p:nvPr/>
              </p:nvSpPr>
              <p:spPr>
                <a:xfrm>
                  <a:off x="10659296" y="5371716"/>
                  <a:ext cx="286439" cy="269189"/>
                </a:xfrm>
                <a:custGeom>
                  <a:avLst/>
                  <a:gdLst/>
                  <a:ahLst/>
                  <a:cxnLst/>
                  <a:rect l="l" t="t" r="r" b="b"/>
                  <a:pathLst>
                    <a:path w="286439" h="269189" extrusionOk="0">
                      <a:moveTo>
                        <a:pt x="173542" y="269189"/>
                      </a:moveTo>
                      <a:cubicBezTo>
                        <a:pt x="143372" y="269189"/>
                        <a:pt x="104973" y="263703"/>
                        <a:pt x="74802" y="239019"/>
                      </a:cubicBezTo>
                      <a:cubicBezTo>
                        <a:pt x="19947" y="200620"/>
                        <a:pt x="-4738" y="123822"/>
                        <a:pt x="748" y="16855"/>
                      </a:cubicBezTo>
                      <a:cubicBezTo>
                        <a:pt x="748" y="8627"/>
                        <a:pt x="8976" y="398"/>
                        <a:pt x="17205" y="398"/>
                      </a:cubicBezTo>
                      <a:cubicBezTo>
                        <a:pt x="25433" y="398"/>
                        <a:pt x="206456" y="-10573"/>
                        <a:pt x="266796" y="82681"/>
                      </a:cubicBezTo>
                      <a:cubicBezTo>
                        <a:pt x="294224" y="126565"/>
                        <a:pt x="294224" y="181421"/>
                        <a:pt x="258568" y="249990"/>
                      </a:cubicBezTo>
                      <a:cubicBezTo>
                        <a:pt x="255825" y="252732"/>
                        <a:pt x="253082" y="258218"/>
                        <a:pt x="247597" y="258218"/>
                      </a:cubicBezTo>
                      <a:cubicBezTo>
                        <a:pt x="250340" y="258218"/>
                        <a:pt x="217427" y="269189"/>
                        <a:pt x="173542" y="269189"/>
                      </a:cubicBezTo>
                      <a:lnTo>
                        <a:pt x="173542" y="269189"/>
                      </a:lnTo>
                      <a:close/>
                      <a:moveTo>
                        <a:pt x="244854" y="239019"/>
                      </a:moveTo>
                      <a:lnTo>
                        <a:pt x="244854" y="239019"/>
                      </a:lnTo>
                      <a:lnTo>
                        <a:pt x="244854" y="239019"/>
                      </a:lnTo>
                      <a:close/>
                      <a:moveTo>
                        <a:pt x="36404" y="36054"/>
                      </a:moveTo>
                      <a:cubicBezTo>
                        <a:pt x="33661" y="123822"/>
                        <a:pt x="55603" y="181421"/>
                        <a:pt x="96745" y="211591"/>
                      </a:cubicBezTo>
                      <a:cubicBezTo>
                        <a:pt x="146114" y="247247"/>
                        <a:pt x="211941" y="233533"/>
                        <a:pt x="233883" y="225305"/>
                      </a:cubicBezTo>
                      <a:cubicBezTo>
                        <a:pt x="258568" y="173193"/>
                        <a:pt x="261311" y="132051"/>
                        <a:pt x="239368" y="101881"/>
                      </a:cubicBezTo>
                      <a:cubicBezTo>
                        <a:pt x="200970" y="44282"/>
                        <a:pt x="94002" y="33312"/>
                        <a:pt x="36404" y="36054"/>
                      </a:cubicBezTo>
                      <a:lnTo>
                        <a:pt x="36404" y="36054"/>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269" name="Google Shape;269;p46"/>
              <p:cNvSpPr/>
              <p:nvPr/>
            </p:nvSpPr>
            <p:spPr>
              <a:xfrm>
                <a:off x="10770290" y="5482359"/>
                <a:ext cx="386306" cy="613843"/>
              </a:xfrm>
              <a:custGeom>
                <a:avLst/>
                <a:gdLst/>
                <a:ahLst/>
                <a:cxnLst/>
                <a:rect l="l" t="t" r="r" b="b"/>
                <a:pathLst>
                  <a:path w="386306" h="613843" extrusionOk="0">
                    <a:moveTo>
                      <a:pt x="202430" y="613844"/>
                    </a:moveTo>
                    <a:cubicBezTo>
                      <a:pt x="202430" y="613844"/>
                      <a:pt x="202430" y="613844"/>
                      <a:pt x="202430" y="613844"/>
                    </a:cubicBezTo>
                    <a:cubicBezTo>
                      <a:pt x="191459" y="613844"/>
                      <a:pt x="183230" y="605616"/>
                      <a:pt x="185973" y="594645"/>
                    </a:cubicBezTo>
                    <a:cubicBezTo>
                      <a:pt x="185973" y="572702"/>
                      <a:pt x="188716" y="553504"/>
                      <a:pt x="191459" y="534304"/>
                    </a:cubicBezTo>
                    <a:cubicBezTo>
                      <a:pt x="199687" y="408137"/>
                      <a:pt x="194202" y="117405"/>
                      <a:pt x="10436" y="35122"/>
                    </a:cubicBezTo>
                    <a:cubicBezTo>
                      <a:pt x="2208" y="32379"/>
                      <a:pt x="-3278" y="21408"/>
                      <a:pt x="2208" y="10436"/>
                    </a:cubicBezTo>
                    <a:cubicBezTo>
                      <a:pt x="4950" y="2208"/>
                      <a:pt x="15922" y="-3278"/>
                      <a:pt x="26893" y="2208"/>
                    </a:cubicBezTo>
                    <a:cubicBezTo>
                      <a:pt x="136604" y="48836"/>
                      <a:pt x="205173" y="169517"/>
                      <a:pt x="224372" y="345054"/>
                    </a:cubicBezTo>
                    <a:cubicBezTo>
                      <a:pt x="227115" y="361510"/>
                      <a:pt x="227115" y="375224"/>
                      <a:pt x="229858" y="391681"/>
                    </a:cubicBezTo>
                    <a:cubicBezTo>
                      <a:pt x="279227" y="268257"/>
                      <a:pt x="353282" y="224372"/>
                      <a:pt x="358768" y="221629"/>
                    </a:cubicBezTo>
                    <a:cubicBezTo>
                      <a:pt x="366996" y="216143"/>
                      <a:pt x="377967" y="218886"/>
                      <a:pt x="383453" y="227115"/>
                    </a:cubicBezTo>
                    <a:cubicBezTo>
                      <a:pt x="388938" y="235343"/>
                      <a:pt x="386196" y="246314"/>
                      <a:pt x="377967" y="251800"/>
                    </a:cubicBezTo>
                    <a:cubicBezTo>
                      <a:pt x="375224" y="251800"/>
                      <a:pt x="262771" y="320369"/>
                      <a:pt x="232601" y="531561"/>
                    </a:cubicBezTo>
                    <a:cubicBezTo>
                      <a:pt x="229858" y="567217"/>
                      <a:pt x="227115" y="591902"/>
                      <a:pt x="227115" y="591902"/>
                    </a:cubicBezTo>
                    <a:cubicBezTo>
                      <a:pt x="218887" y="605616"/>
                      <a:pt x="210658" y="613844"/>
                      <a:pt x="202430" y="613844"/>
                    </a:cubicBezTo>
                    <a:lnTo>
                      <a:pt x="202430" y="613844"/>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grpSp>
        <p:nvGrpSpPr>
          <p:cNvPr id="270" name="Google Shape;270;p46"/>
          <p:cNvGrpSpPr/>
          <p:nvPr/>
        </p:nvGrpSpPr>
        <p:grpSpPr>
          <a:xfrm>
            <a:off x="387167" y="3170305"/>
            <a:ext cx="822266" cy="936271"/>
            <a:chOff x="4420248" y="5325487"/>
            <a:chExt cx="1091621" cy="1108076"/>
          </a:xfrm>
        </p:grpSpPr>
        <p:grpSp>
          <p:nvGrpSpPr>
            <p:cNvPr id="271" name="Google Shape;271;p46"/>
            <p:cNvGrpSpPr/>
            <p:nvPr/>
          </p:nvGrpSpPr>
          <p:grpSpPr>
            <a:xfrm>
              <a:off x="4420248" y="5325487"/>
              <a:ext cx="965453" cy="1091619"/>
              <a:chOff x="4420248" y="5325487"/>
              <a:chExt cx="965453" cy="1091619"/>
            </a:xfrm>
          </p:grpSpPr>
          <p:sp>
            <p:nvSpPr>
              <p:cNvPr id="272" name="Google Shape;272;p46"/>
              <p:cNvSpPr/>
              <p:nvPr/>
            </p:nvSpPr>
            <p:spPr>
              <a:xfrm>
                <a:off x="4653384" y="5553136"/>
                <a:ext cx="98739" cy="101482"/>
              </a:xfrm>
              <a:custGeom>
                <a:avLst/>
                <a:gdLst/>
                <a:ahLst/>
                <a:cxnLst/>
                <a:rect l="l" t="t" r="r" b="b"/>
                <a:pathLst>
                  <a:path w="98739" h="101482" extrusionOk="0">
                    <a:moveTo>
                      <a:pt x="79540" y="0"/>
                    </a:moveTo>
                    <a:cubicBezTo>
                      <a:pt x="35656" y="0"/>
                      <a:pt x="0" y="32913"/>
                      <a:pt x="0" y="76797"/>
                    </a:cubicBezTo>
                    <a:cubicBezTo>
                      <a:pt x="0" y="93254"/>
                      <a:pt x="2743" y="98740"/>
                      <a:pt x="13714" y="101483"/>
                    </a:cubicBezTo>
                    <a:cubicBezTo>
                      <a:pt x="24685" y="101483"/>
                      <a:pt x="30170" y="95997"/>
                      <a:pt x="30170" y="79540"/>
                    </a:cubicBezTo>
                    <a:cubicBezTo>
                      <a:pt x="32913" y="52112"/>
                      <a:pt x="52112" y="32913"/>
                      <a:pt x="79540" y="30171"/>
                    </a:cubicBezTo>
                    <a:cubicBezTo>
                      <a:pt x="93254" y="30171"/>
                      <a:pt x="98739" y="24685"/>
                      <a:pt x="98739" y="13714"/>
                    </a:cubicBezTo>
                    <a:cubicBezTo>
                      <a:pt x="98739" y="5486"/>
                      <a:pt x="90511" y="0"/>
                      <a:pt x="79540"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3" name="Google Shape;273;p46"/>
              <p:cNvSpPr/>
              <p:nvPr/>
            </p:nvSpPr>
            <p:spPr>
              <a:xfrm>
                <a:off x="4420248" y="5325487"/>
                <a:ext cx="342845" cy="341238"/>
              </a:xfrm>
              <a:custGeom>
                <a:avLst/>
                <a:gdLst/>
                <a:ahLst/>
                <a:cxnLst/>
                <a:rect l="l" t="t" r="r" b="b"/>
                <a:pathLst>
                  <a:path w="342845" h="341238" extrusionOk="0">
                    <a:moveTo>
                      <a:pt x="342846" y="16456"/>
                    </a:moveTo>
                    <a:cubicBezTo>
                      <a:pt x="342846" y="5485"/>
                      <a:pt x="334618" y="0"/>
                      <a:pt x="320904" y="0"/>
                    </a:cubicBezTo>
                    <a:cubicBezTo>
                      <a:pt x="301704" y="0"/>
                      <a:pt x="285248" y="0"/>
                      <a:pt x="266048" y="2742"/>
                    </a:cubicBezTo>
                    <a:cubicBezTo>
                      <a:pt x="115196" y="24685"/>
                      <a:pt x="2743" y="148109"/>
                      <a:pt x="0" y="301704"/>
                    </a:cubicBezTo>
                    <a:cubicBezTo>
                      <a:pt x="0" y="309932"/>
                      <a:pt x="0" y="318160"/>
                      <a:pt x="0" y="326389"/>
                    </a:cubicBezTo>
                    <a:cubicBezTo>
                      <a:pt x="0" y="331874"/>
                      <a:pt x="5485" y="337359"/>
                      <a:pt x="10971" y="340102"/>
                    </a:cubicBezTo>
                    <a:cubicBezTo>
                      <a:pt x="13714" y="342845"/>
                      <a:pt x="21942" y="340102"/>
                      <a:pt x="24685" y="337359"/>
                    </a:cubicBezTo>
                    <a:cubicBezTo>
                      <a:pt x="27428" y="331874"/>
                      <a:pt x="30170" y="326389"/>
                      <a:pt x="30170" y="320903"/>
                    </a:cubicBezTo>
                    <a:cubicBezTo>
                      <a:pt x="30170" y="268790"/>
                      <a:pt x="38399" y="219421"/>
                      <a:pt x="65826" y="172794"/>
                    </a:cubicBezTo>
                    <a:cubicBezTo>
                      <a:pt x="123425" y="76797"/>
                      <a:pt x="205708" y="30170"/>
                      <a:pt x="318161" y="32913"/>
                    </a:cubicBezTo>
                    <a:cubicBezTo>
                      <a:pt x="334618" y="32913"/>
                      <a:pt x="342846" y="27428"/>
                      <a:pt x="342846" y="16456"/>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4" name="Google Shape;274;p46"/>
              <p:cNvSpPr/>
              <p:nvPr/>
            </p:nvSpPr>
            <p:spPr>
              <a:xfrm>
                <a:off x="4540930" y="5443080"/>
                <a:ext cx="213935" cy="217023"/>
              </a:xfrm>
              <a:custGeom>
                <a:avLst/>
                <a:gdLst/>
                <a:ahLst/>
                <a:cxnLst/>
                <a:rect l="l" t="t" r="r" b="b"/>
                <a:pathLst>
                  <a:path w="213935" h="217023" extrusionOk="0">
                    <a:moveTo>
                      <a:pt x="30171" y="200567"/>
                    </a:moveTo>
                    <a:cubicBezTo>
                      <a:pt x="30171" y="197825"/>
                      <a:pt x="30171" y="192339"/>
                      <a:pt x="30171" y="189596"/>
                    </a:cubicBezTo>
                    <a:cubicBezTo>
                      <a:pt x="30171" y="104571"/>
                      <a:pt x="98740" y="33259"/>
                      <a:pt x="183765" y="33259"/>
                    </a:cubicBezTo>
                    <a:cubicBezTo>
                      <a:pt x="189251" y="33259"/>
                      <a:pt x="191994" y="33259"/>
                      <a:pt x="197479" y="33259"/>
                    </a:cubicBezTo>
                    <a:cubicBezTo>
                      <a:pt x="208450" y="33259"/>
                      <a:pt x="213936" y="25031"/>
                      <a:pt x="213936" y="16803"/>
                    </a:cubicBezTo>
                    <a:cubicBezTo>
                      <a:pt x="213936" y="8574"/>
                      <a:pt x="208450" y="346"/>
                      <a:pt x="197479" y="346"/>
                    </a:cubicBezTo>
                    <a:cubicBezTo>
                      <a:pt x="109711" y="-5140"/>
                      <a:pt x="27428" y="55201"/>
                      <a:pt x="5485" y="140227"/>
                    </a:cubicBezTo>
                    <a:cubicBezTo>
                      <a:pt x="0" y="159426"/>
                      <a:pt x="0" y="181368"/>
                      <a:pt x="0" y="203310"/>
                    </a:cubicBezTo>
                    <a:cubicBezTo>
                      <a:pt x="0" y="211539"/>
                      <a:pt x="8228" y="217024"/>
                      <a:pt x="16457" y="217024"/>
                    </a:cubicBezTo>
                    <a:cubicBezTo>
                      <a:pt x="27428" y="217024"/>
                      <a:pt x="30171" y="208796"/>
                      <a:pt x="30171" y="200567"/>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5" name="Google Shape;275;p46"/>
              <p:cNvSpPr/>
              <p:nvPr/>
            </p:nvSpPr>
            <p:spPr>
              <a:xfrm>
                <a:off x="4560129" y="5533525"/>
                <a:ext cx="825572" cy="307600"/>
              </a:xfrm>
              <a:custGeom>
                <a:avLst/>
                <a:gdLst/>
                <a:ahLst/>
                <a:cxnLst/>
                <a:rect l="l" t="t" r="r" b="b"/>
                <a:pathLst>
                  <a:path w="825572" h="307600" extrusionOk="0">
                    <a:moveTo>
                      <a:pt x="411415" y="304858"/>
                    </a:moveTo>
                    <a:cubicBezTo>
                      <a:pt x="411415" y="304858"/>
                      <a:pt x="411415" y="307601"/>
                      <a:pt x="411415" y="307601"/>
                    </a:cubicBezTo>
                    <a:cubicBezTo>
                      <a:pt x="458042" y="302115"/>
                      <a:pt x="501927" y="302115"/>
                      <a:pt x="548554" y="293887"/>
                    </a:cubicBezTo>
                    <a:cubicBezTo>
                      <a:pt x="617123" y="282916"/>
                      <a:pt x="682949" y="269202"/>
                      <a:pt x="751519" y="258232"/>
                    </a:cubicBezTo>
                    <a:cubicBezTo>
                      <a:pt x="770717" y="255489"/>
                      <a:pt x="789917" y="250003"/>
                      <a:pt x="809117" y="247260"/>
                    </a:cubicBezTo>
                    <a:cubicBezTo>
                      <a:pt x="817345" y="244518"/>
                      <a:pt x="825573" y="241775"/>
                      <a:pt x="825573" y="230804"/>
                    </a:cubicBezTo>
                    <a:cubicBezTo>
                      <a:pt x="825573" y="219832"/>
                      <a:pt x="820088" y="214347"/>
                      <a:pt x="809117" y="214347"/>
                    </a:cubicBezTo>
                    <a:cubicBezTo>
                      <a:pt x="806374" y="214347"/>
                      <a:pt x="803631" y="214347"/>
                      <a:pt x="803631" y="211604"/>
                    </a:cubicBezTo>
                    <a:cubicBezTo>
                      <a:pt x="737805" y="195148"/>
                      <a:pt x="671978" y="178691"/>
                      <a:pt x="608894" y="162235"/>
                    </a:cubicBezTo>
                    <a:cubicBezTo>
                      <a:pt x="600666" y="159492"/>
                      <a:pt x="595180" y="156749"/>
                      <a:pt x="592438" y="145778"/>
                    </a:cubicBezTo>
                    <a:cubicBezTo>
                      <a:pt x="578724" y="107380"/>
                      <a:pt x="565010" y="71723"/>
                      <a:pt x="548554" y="33325"/>
                    </a:cubicBezTo>
                    <a:cubicBezTo>
                      <a:pt x="537582" y="8640"/>
                      <a:pt x="515640" y="-2331"/>
                      <a:pt x="490956" y="411"/>
                    </a:cubicBezTo>
                    <a:cubicBezTo>
                      <a:pt x="474499" y="3154"/>
                      <a:pt x="455300" y="5897"/>
                      <a:pt x="438843" y="8640"/>
                    </a:cubicBezTo>
                    <a:cubicBezTo>
                      <a:pt x="405930" y="14125"/>
                      <a:pt x="375759" y="8640"/>
                      <a:pt x="342846" y="3154"/>
                    </a:cubicBezTo>
                    <a:cubicBezTo>
                      <a:pt x="312676" y="-2331"/>
                      <a:pt x="293476" y="8640"/>
                      <a:pt x="279762" y="36068"/>
                    </a:cubicBezTo>
                    <a:cubicBezTo>
                      <a:pt x="260563" y="74466"/>
                      <a:pt x="244107" y="112865"/>
                      <a:pt x="224907" y="154006"/>
                    </a:cubicBezTo>
                    <a:cubicBezTo>
                      <a:pt x="222164" y="162235"/>
                      <a:pt x="216679" y="167720"/>
                      <a:pt x="205708" y="167720"/>
                    </a:cubicBezTo>
                    <a:cubicBezTo>
                      <a:pt x="142624" y="181434"/>
                      <a:pt x="79541" y="197890"/>
                      <a:pt x="16457" y="211604"/>
                    </a:cubicBezTo>
                    <a:cubicBezTo>
                      <a:pt x="8228" y="214347"/>
                      <a:pt x="0" y="217090"/>
                      <a:pt x="0" y="228061"/>
                    </a:cubicBezTo>
                    <a:cubicBezTo>
                      <a:pt x="0" y="239032"/>
                      <a:pt x="8228" y="241775"/>
                      <a:pt x="16457" y="244518"/>
                    </a:cubicBezTo>
                    <a:cubicBezTo>
                      <a:pt x="79541" y="255489"/>
                      <a:pt x="142624" y="266460"/>
                      <a:pt x="205708" y="280173"/>
                    </a:cubicBezTo>
                    <a:cubicBezTo>
                      <a:pt x="274277" y="293887"/>
                      <a:pt x="342846" y="304858"/>
                      <a:pt x="411415" y="304858"/>
                    </a:cubicBezTo>
                    <a:close/>
                    <a:moveTo>
                      <a:pt x="101482" y="225318"/>
                    </a:moveTo>
                    <a:cubicBezTo>
                      <a:pt x="109711" y="222575"/>
                      <a:pt x="115196" y="222575"/>
                      <a:pt x="123425" y="219832"/>
                    </a:cubicBezTo>
                    <a:cubicBezTo>
                      <a:pt x="159081" y="211604"/>
                      <a:pt x="194737" y="203376"/>
                      <a:pt x="230393" y="195148"/>
                    </a:cubicBezTo>
                    <a:cubicBezTo>
                      <a:pt x="233135" y="195148"/>
                      <a:pt x="238621" y="195148"/>
                      <a:pt x="244107" y="195148"/>
                    </a:cubicBezTo>
                    <a:cubicBezTo>
                      <a:pt x="329132" y="217090"/>
                      <a:pt x="416901" y="217090"/>
                      <a:pt x="504669" y="200633"/>
                    </a:cubicBezTo>
                    <a:cubicBezTo>
                      <a:pt x="507412" y="200633"/>
                      <a:pt x="510154" y="200633"/>
                      <a:pt x="512897" y="197890"/>
                    </a:cubicBezTo>
                    <a:cubicBezTo>
                      <a:pt x="523868" y="195148"/>
                      <a:pt x="529354" y="186920"/>
                      <a:pt x="529354" y="178691"/>
                    </a:cubicBezTo>
                    <a:lnTo>
                      <a:pt x="392216" y="178691"/>
                    </a:lnTo>
                    <a:cubicBezTo>
                      <a:pt x="348331" y="181434"/>
                      <a:pt x="301704" y="175949"/>
                      <a:pt x="257820" y="162235"/>
                    </a:cubicBezTo>
                    <a:cubicBezTo>
                      <a:pt x="260563" y="156749"/>
                      <a:pt x="260563" y="154006"/>
                      <a:pt x="263306" y="151263"/>
                    </a:cubicBezTo>
                    <a:cubicBezTo>
                      <a:pt x="279762" y="115608"/>
                      <a:pt x="296219" y="82694"/>
                      <a:pt x="312676" y="47039"/>
                    </a:cubicBezTo>
                    <a:cubicBezTo>
                      <a:pt x="318161" y="33325"/>
                      <a:pt x="323647" y="30582"/>
                      <a:pt x="340103" y="30582"/>
                    </a:cubicBezTo>
                    <a:cubicBezTo>
                      <a:pt x="370274" y="33325"/>
                      <a:pt x="403187" y="36068"/>
                      <a:pt x="433357" y="36068"/>
                    </a:cubicBezTo>
                    <a:cubicBezTo>
                      <a:pt x="452557" y="36068"/>
                      <a:pt x="474499" y="30582"/>
                      <a:pt x="493698" y="27839"/>
                    </a:cubicBezTo>
                    <a:lnTo>
                      <a:pt x="570496" y="164977"/>
                    </a:lnTo>
                    <a:cubicBezTo>
                      <a:pt x="573239" y="173206"/>
                      <a:pt x="578724" y="178691"/>
                      <a:pt x="589695" y="181434"/>
                    </a:cubicBezTo>
                    <a:cubicBezTo>
                      <a:pt x="633579" y="192405"/>
                      <a:pt x="677463" y="203376"/>
                      <a:pt x="721348" y="214347"/>
                    </a:cubicBezTo>
                    <a:cubicBezTo>
                      <a:pt x="724091" y="214347"/>
                      <a:pt x="729576" y="217090"/>
                      <a:pt x="732319" y="217090"/>
                    </a:cubicBezTo>
                    <a:cubicBezTo>
                      <a:pt x="732319" y="217090"/>
                      <a:pt x="732319" y="219832"/>
                      <a:pt x="732319" y="219832"/>
                    </a:cubicBezTo>
                    <a:cubicBezTo>
                      <a:pt x="715862" y="222575"/>
                      <a:pt x="702148" y="225318"/>
                      <a:pt x="685692" y="228061"/>
                    </a:cubicBezTo>
                    <a:cubicBezTo>
                      <a:pt x="625351" y="239032"/>
                      <a:pt x="567753" y="250003"/>
                      <a:pt x="507412" y="258232"/>
                    </a:cubicBezTo>
                    <a:cubicBezTo>
                      <a:pt x="416901" y="269202"/>
                      <a:pt x="323647" y="263717"/>
                      <a:pt x="233135" y="244518"/>
                    </a:cubicBezTo>
                    <a:cubicBezTo>
                      <a:pt x="191994" y="236289"/>
                      <a:pt x="150852" y="228061"/>
                      <a:pt x="106968" y="222575"/>
                    </a:cubicBezTo>
                    <a:cubicBezTo>
                      <a:pt x="104225" y="230804"/>
                      <a:pt x="101482" y="228061"/>
                      <a:pt x="101482" y="225318"/>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6" name="Google Shape;276;p46"/>
              <p:cNvSpPr/>
              <p:nvPr/>
            </p:nvSpPr>
            <p:spPr>
              <a:xfrm>
                <a:off x="4595785" y="6003635"/>
                <a:ext cx="230392" cy="410728"/>
              </a:xfrm>
              <a:custGeom>
                <a:avLst/>
                <a:gdLst/>
                <a:ahLst/>
                <a:cxnLst/>
                <a:rect l="l" t="t" r="r" b="b"/>
                <a:pathLst>
                  <a:path w="230392" h="410728" extrusionOk="0">
                    <a:moveTo>
                      <a:pt x="222164" y="2057"/>
                    </a:moveTo>
                    <a:cubicBezTo>
                      <a:pt x="216678" y="-686"/>
                      <a:pt x="211193" y="-686"/>
                      <a:pt x="205708" y="2057"/>
                    </a:cubicBezTo>
                    <a:cubicBezTo>
                      <a:pt x="172794" y="13028"/>
                      <a:pt x="142624" y="23999"/>
                      <a:pt x="112454" y="37713"/>
                    </a:cubicBezTo>
                    <a:cubicBezTo>
                      <a:pt x="63084" y="59655"/>
                      <a:pt x="32913" y="98054"/>
                      <a:pt x="21942" y="150166"/>
                    </a:cubicBezTo>
                    <a:cubicBezTo>
                      <a:pt x="19199" y="169366"/>
                      <a:pt x="16457" y="188565"/>
                      <a:pt x="16457" y="210507"/>
                    </a:cubicBezTo>
                    <a:cubicBezTo>
                      <a:pt x="10971" y="270848"/>
                      <a:pt x="5485" y="331189"/>
                      <a:pt x="0" y="391530"/>
                    </a:cubicBezTo>
                    <a:cubicBezTo>
                      <a:pt x="0" y="394272"/>
                      <a:pt x="0" y="399758"/>
                      <a:pt x="0" y="402501"/>
                    </a:cubicBezTo>
                    <a:cubicBezTo>
                      <a:pt x="5485" y="407986"/>
                      <a:pt x="10971" y="410729"/>
                      <a:pt x="16457" y="410729"/>
                    </a:cubicBezTo>
                    <a:cubicBezTo>
                      <a:pt x="24685" y="410729"/>
                      <a:pt x="30171" y="405244"/>
                      <a:pt x="30171" y="394272"/>
                    </a:cubicBezTo>
                    <a:cubicBezTo>
                      <a:pt x="38399" y="320218"/>
                      <a:pt x="43884" y="243420"/>
                      <a:pt x="52112" y="169366"/>
                    </a:cubicBezTo>
                    <a:cubicBezTo>
                      <a:pt x="57598" y="117254"/>
                      <a:pt x="85026" y="81597"/>
                      <a:pt x="131653" y="62398"/>
                    </a:cubicBezTo>
                    <a:cubicBezTo>
                      <a:pt x="161823" y="51427"/>
                      <a:pt x="189251" y="40456"/>
                      <a:pt x="219421" y="29485"/>
                    </a:cubicBezTo>
                    <a:cubicBezTo>
                      <a:pt x="224907" y="26742"/>
                      <a:pt x="230392" y="21257"/>
                      <a:pt x="230392" y="15771"/>
                    </a:cubicBezTo>
                    <a:cubicBezTo>
                      <a:pt x="230392" y="13028"/>
                      <a:pt x="224907" y="4800"/>
                      <a:pt x="222164" y="2057"/>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7" name="Google Shape;277;p46"/>
              <p:cNvSpPr/>
              <p:nvPr/>
            </p:nvSpPr>
            <p:spPr>
              <a:xfrm>
                <a:off x="4809721" y="5849354"/>
                <a:ext cx="330009" cy="208691"/>
              </a:xfrm>
              <a:custGeom>
                <a:avLst/>
                <a:gdLst/>
                <a:ahLst/>
                <a:cxnLst/>
                <a:rect l="l" t="t" r="r" b="b"/>
                <a:pathLst>
                  <a:path w="330009" h="208691" extrusionOk="0">
                    <a:moveTo>
                      <a:pt x="312676" y="0"/>
                    </a:moveTo>
                    <a:cubicBezTo>
                      <a:pt x="301704" y="0"/>
                      <a:pt x="296219" y="5486"/>
                      <a:pt x="296219" y="19200"/>
                    </a:cubicBezTo>
                    <a:cubicBezTo>
                      <a:pt x="296219" y="32913"/>
                      <a:pt x="296219" y="43884"/>
                      <a:pt x="296219" y="57598"/>
                    </a:cubicBezTo>
                    <a:cubicBezTo>
                      <a:pt x="293476" y="123424"/>
                      <a:pt x="235878" y="178280"/>
                      <a:pt x="170051" y="181022"/>
                    </a:cubicBezTo>
                    <a:cubicBezTo>
                      <a:pt x="90511" y="183765"/>
                      <a:pt x="30170" y="126167"/>
                      <a:pt x="30170" y="46627"/>
                    </a:cubicBezTo>
                    <a:cubicBezTo>
                      <a:pt x="30170" y="35656"/>
                      <a:pt x="30170" y="27428"/>
                      <a:pt x="30170" y="16457"/>
                    </a:cubicBezTo>
                    <a:cubicBezTo>
                      <a:pt x="30170" y="5486"/>
                      <a:pt x="21942" y="0"/>
                      <a:pt x="13714" y="0"/>
                    </a:cubicBezTo>
                    <a:cubicBezTo>
                      <a:pt x="5485" y="0"/>
                      <a:pt x="0" y="5486"/>
                      <a:pt x="0" y="16457"/>
                    </a:cubicBezTo>
                    <a:cubicBezTo>
                      <a:pt x="0" y="24686"/>
                      <a:pt x="0" y="32913"/>
                      <a:pt x="0" y="38399"/>
                    </a:cubicBezTo>
                    <a:cubicBezTo>
                      <a:pt x="0" y="38399"/>
                      <a:pt x="0" y="38399"/>
                      <a:pt x="0" y="38399"/>
                    </a:cubicBezTo>
                    <a:cubicBezTo>
                      <a:pt x="0" y="41141"/>
                      <a:pt x="0" y="43884"/>
                      <a:pt x="0" y="43884"/>
                    </a:cubicBezTo>
                    <a:cubicBezTo>
                      <a:pt x="0" y="117939"/>
                      <a:pt x="49370" y="183765"/>
                      <a:pt x="117939" y="202965"/>
                    </a:cubicBezTo>
                    <a:cubicBezTo>
                      <a:pt x="191994" y="222164"/>
                      <a:pt x="268791" y="191993"/>
                      <a:pt x="307190" y="128910"/>
                    </a:cubicBezTo>
                    <a:cubicBezTo>
                      <a:pt x="329132" y="93255"/>
                      <a:pt x="331875" y="57598"/>
                      <a:pt x="329132" y="16457"/>
                    </a:cubicBezTo>
                    <a:cubicBezTo>
                      <a:pt x="326390" y="8229"/>
                      <a:pt x="320904" y="2743"/>
                      <a:pt x="312676"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8" name="Google Shape;278;p46"/>
              <p:cNvSpPr/>
              <p:nvPr/>
            </p:nvSpPr>
            <p:spPr>
              <a:xfrm>
                <a:off x="4908461" y="5901468"/>
                <a:ext cx="128910" cy="82282"/>
              </a:xfrm>
              <a:custGeom>
                <a:avLst/>
                <a:gdLst/>
                <a:ahLst/>
                <a:cxnLst/>
                <a:rect l="l" t="t" r="r" b="b"/>
                <a:pathLst>
                  <a:path w="128910" h="82282" extrusionOk="0">
                    <a:moveTo>
                      <a:pt x="95997" y="19199"/>
                    </a:moveTo>
                    <a:cubicBezTo>
                      <a:pt x="95997" y="24685"/>
                      <a:pt x="93254" y="30170"/>
                      <a:pt x="90511" y="35656"/>
                    </a:cubicBezTo>
                    <a:cubicBezTo>
                      <a:pt x="82283" y="46626"/>
                      <a:pt x="68569" y="52112"/>
                      <a:pt x="54855" y="49369"/>
                    </a:cubicBezTo>
                    <a:cubicBezTo>
                      <a:pt x="41142" y="43884"/>
                      <a:pt x="32914" y="35656"/>
                      <a:pt x="30171" y="19199"/>
                    </a:cubicBezTo>
                    <a:cubicBezTo>
                      <a:pt x="27428" y="5485"/>
                      <a:pt x="21942" y="0"/>
                      <a:pt x="13714" y="0"/>
                    </a:cubicBezTo>
                    <a:cubicBezTo>
                      <a:pt x="2743" y="0"/>
                      <a:pt x="0" y="8228"/>
                      <a:pt x="0" y="21942"/>
                    </a:cubicBezTo>
                    <a:cubicBezTo>
                      <a:pt x="2743" y="54855"/>
                      <a:pt x="30171" y="82283"/>
                      <a:pt x="65827" y="82283"/>
                    </a:cubicBezTo>
                    <a:cubicBezTo>
                      <a:pt x="98740" y="82283"/>
                      <a:pt x="128910" y="54855"/>
                      <a:pt x="128910" y="21942"/>
                    </a:cubicBezTo>
                    <a:cubicBezTo>
                      <a:pt x="128910" y="10971"/>
                      <a:pt x="123425" y="2742"/>
                      <a:pt x="115197" y="2742"/>
                    </a:cubicBezTo>
                    <a:cubicBezTo>
                      <a:pt x="104225" y="2742"/>
                      <a:pt x="98740" y="8228"/>
                      <a:pt x="95997" y="19199"/>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9" name="Google Shape;279;p46"/>
              <p:cNvSpPr/>
              <p:nvPr/>
            </p:nvSpPr>
            <p:spPr>
              <a:xfrm>
                <a:off x="4870062" y="6057804"/>
                <a:ext cx="213935" cy="359302"/>
              </a:xfrm>
              <a:custGeom>
                <a:avLst/>
                <a:gdLst/>
                <a:ahLst/>
                <a:cxnLst/>
                <a:rect l="l" t="t" r="r" b="b"/>
                <a:pathLst>
                  <a:path w="213935" h="359302" extrusionOk="0">
                    <a:moveTo>
                      <a:pt x="194737" y="2743"/>
                    </a:moveTo>
                    <a:cubicBezTo>
                      <a:pt x="186508" y="2743"/>
                      <a:pt x="178280" y="8229"/>
                      <a:pt x="178280" y="16457"/>
                    </a:cubicBezTo>
                    <a:cubicBezTo>
                      <a:pt x="178280" y="19200"/>
                      <a:pt x="178280" y="21943"/>
                      <a:pt x="178280" y="21943"/>
                    </a:cubicBezTo>
                    <a:cubicBezTo>
                      <a:pt x="175537" y="60341"/>
                      <a:pt x="142624" y="90512"/>
                      <a:pt x="104225" y="87769"/>
                    </a:cubicBezTo>
                    <a:cubicBezTo>
                      <a:pt x="65826" y="87769"/>
                      <a:pt x="35656" y="57598"/>
                      <a:pt x="32913" y="19200"/>
                    </a:cubicBezTo>
                    <a:cubicBezTo>
                      <a:pt x="32913" y="5486"/>
                      <a:pt x="27428" y="0"/>
                      <a:pt x="16457" y="0"/>
                    </a:cubicBezTo>
                    <a:cubicBezTo>
                      <a:pt x="5485" y="0"/>
                      <a:pt x="0" y="8229"/>
                      <a:pt x="0" y="21943"/>
                    </a:cubicBezTo>
                    <a:cubicBezTo>
                      <a:pt x="2743" y="68569"/>
                      <a:pt x="32913" y="104225"/>
                      <a:pt x="79540" y="117939"/>
                    </a:cubicBezTo>
                    <a:cubicBezTo>
                      <a:pt x="87768" y="120681"/>
                      <a:pt x="90511" y="123424"/>
                      <a:pt x="90511" y="131653"/>
                    </a:cubicBezTo>
                    <a:cubicBezTo>
                      <a:pt x="90511" y="167309"/>
                      <a:pt x="90511" y="200222"/>
                      <a:pt x="90511" y="235878"/>
                    </a:cubicBezTo>
                    <a:cubicBezTo>
                      <a:pt x="90511" y="235878"/>
                      <a:pt x="90511" y="235878"/>
                      <a:pt x="90511" y="235878"/>
                    </a:cubicBezTo>
                    <a:cubicBezTo>
                      <a:pt x="90511" y="268791"/>
                      <a:pt x="90511" y="301704"/>
                      <a:pt x="90511" y="337360"/>
                    </a:cubicBezTo>
                    <a:cubicBezTo>
                      <a:pt x="90511" y="340102"/>
                      <a:pt x="90511" y="345588"/>
                      <a:pt x="90511" y="348331"/>
                    </a:cubicBezTo>
                    <a:cubicBezTo>
                      <a:pt x="93254" y="356559"/>
                      <a:pt x="98740" y="359302"/>
                      <a:pt x="106968" y="359302"/>
                    </a:cubicBezTo>
                    <a:cubicBezTo>
                      <a:pt x="115196" y="359302"/>
                      <a:pt x="120682" y="353816"/>
                      <a:pt x="123425" y="345588"/>
                    </a:cubicBezTo>
                    <a:cubicBezTo>
                      <a:pt x="123425" y="342845"/>
                      <a:pt x="123425" y="340102"/>
                      <a:pt x="123425" y="337360"/>
                    </a:cubicBezTo>
                    <a:cubicBezTo>
                      <a:pt x="123425" y="268791"/>
                      <a:pt x="123425" y="200222"/>
                      <a:pt x="123425" y="134395"/>
                    </a:cubicBezTo>
                    <a:cubicBezTo>
                      <a:pt x="123425" y="126167"/>
                      <a:pt x="126167" y="123424"/>
                      <a:pt x="134395" y="120681"/>
                    </a:cubicBezTo>
                    <a:cubicBezTo>
                      <a:pt x="148109" y="115196"/>
                      <a:pt x="161823" y="109710"/>
                      <a:pt x="172794" y="101483"/>
                    </a:cubicBezTo>
                    <a:cubicBezTo>
                      <a:pt x="200222" y="82283"/>
                      <a:pt x="211193" y="54855"/>
                      <a:pt x="213936" y="21943"/>
                    </a:cubicBezTo>
                    <a:cubicBezTo>
                      <a:pt x="208450" y="10971"/>
                      <a:pt x="202965" y="2743"/>
                      <a:pt x="194737" y="2743"/>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280" name="Google Shape;280;p46"/>
            <p:cNvSpPr/>
            <p:nvPr/>
          </p:nvSpPr>
          <p:spPr>
            <a:xfrm>
              <a:off x="5185480" y="5860326"/>
              <a:ext cx="326389" cy="573237"/>
            </a:xfrm>
            <a:custGeom>
              <a:avLst/>
              <a:gdLst/>
              <a:ahLst/>
              <a:cxnLst/>
              <a:rect l="l" t="t" r="r" b="b"/>
              <a:pathLst>
                <a:path w="326389" h="573237" extrusionOk="0">
                  <a:moveTo>
                    <a:pt x="326389" y="285247"/>
                  </a:moveTo>
                  <a:cubicBezTo>
                    <a:pt x="326389" y="359301"/>
                    <a:pt x="326389" y="433356"/>
                    <a:pt x="326389" y="507411"/>
                  </a:cubicBezTo>
                  <a:cubicBezTo>
                    <a:pt x="326389" y="548552"/>
                    <a:pt x="304447" y="570494"/>
                    <a:pt x="260563" y="573237"/>
                  </a:cubicBezTo>
                  <a:cubicBezTo>
                    <a:pt x="194737" y="573237"/>
                    <a:pt x="131653" y="573237"/>
                    <a:pt x="65826" y="573237"/>
                  </a:cubicBezTo>
                  <a:cubicBezTo>
                    <a:pt x="24685" y="573237"/>
                    <a:pt x="0" y="548552"/>
                    <a:pt x="0" y="507411"/>
                  </a:cubicBezTo>
                  <a:cubicBezTo>
                    <a:pt x="0" y="359301"/>
                    <a:pt x="0" y="211192"/>
                    <a:pt x="0" y="63083"/>
                  </a:cubicBezTo>
                  <a:cubicBezTo>
                    <a:pt x="0" y="24685"/>
                    <a:pt x="24685" y="0"/>
                    <a:pt x="63083" y="0"/>
                  </a:cubicBezTo>
                  <a:cubicBezTo>
                    <a:pt x="128910" y="0"/>
                    <a:pt x="194737" y="0"/>
                    <a:pt x="263306" y="0"/>
                  </a:cubicBezTo>
                  <a:cubicBezTo>
                    <a:pt x="304447" y="0"/>
                    <a:pt x="326389" y="24685"/>
                    <a:pt x="326389" y="63083"/>
                  </a:cubicBezTo>
                  <a:cubicBezTo>
                    <a:pt x="326389" y="137138"/>
                    <a:pt x="326389" y="211192"/>
                    <a:pt x="326389" y="285247"/>
                  </a:cubicBezTo>
                  <a:close/>
                  <a:moveTo>
                    <a:pt x="293476" y="449813"/>
                  </a:moveTo>
                  <a:cubicBezTo>
                    <a:pt x="293476" y="444327"/>
                    <a:pt x="293476" y="441584"/>
                    <a:pt x="293476" y="438842"/>
                  </a:cubicBezTo>
                  <a:cubicBezTo>
                    <a:pt x="293476" y="312675"/>
                    <a:pt x="293476" y="189250"/>
                    <a:pt x="293476" y="63083"/>
                  </a:cubicBezTo>
                  <a:cubicBezTo>
                    <a:pt x="293476" y="41141"/>
                    <a:pt x="282505" y="30170"/>
                    <a:pt x="260563" y="30170"/>
                  </a:cubicBezTo>
                  <a:cubicBezTo>
                    <a:pt x="194737" y="30170"/>
                    <a:pt x="128910" y="30170"/>
                    <a:pt x="63083" y="30170"/>
                  </a:cubicBezTo>
                  <a:cubicBezTo>
                    <a:pt x="41142" y="30170"/>
                    <a:pt x="30171" y="41141"/>
                    <a:pt x="30171" y="63083"/>
                  </a:cubicBezTo>
                  <a:cubicBezTo>
                    <a:pt x="30171" y="189250"/>
                    <a:pt x="30171" y="312675"/>
                    <a:pt x="30171" y="438842"/>
                  </a:cubicBezTo>
                  <a:cubicBezTo>
                    <a:pt x="30171" y="441584"/>
                    <a:pt x="30171" y="447070"/>
                    <a:pt x="30171" y="449813"/>
                  </a:cubicBezTo>
                  <a:cubicBezTo>
                    <a:pt x="120682" y="449813"/>
                    <a:pt x="205708" y="449813"/>
                    <a:pt x="293476" y="449813"/>
                  </a:cubicBezTo>
                  <a:close/>
                  <a:moveTo>
                    <a:pt x="293476" y="482725"/>
                  </a:moveTo>
                  <a:cubicBezTo>
                    <a:pt x="287991" y="482725"/>
                    <a:pt x="285248" y="482725"/>
                    <a:pt x="279763" y="482725"/>
                  </a:cubicBezTo>
                  <a:cubicBezTo>
                    <a:pt x="205708" y="482725"/>
                    <a:pt x="134395" y="482725"/>
                    <a:pt x="60341" y="482725"/>
                  </a:cubicBezTo>
                  <a:cubicBezTo>
                    <a:pt x="30171" y="482725"/>
                    <a:pt x="30171" y="482725"/>
                    <a:pt x="32914" y="512896"/>
                  </a:cubicBezTo>
                  <a:cubicBezTo>
                    <a:pt x="35656" y="526610"/>
                    <a:pt x="43884" y="537581"/>
                    <a:pt x="57598" y="537581"/>
                  </a:cubicBezTo>
                  <a:cubicBezTo>
                    <a:pt x="65826" y="537581"/>
                    <a:pt x="74055" y="537581"/>
                    <a:pt x="82283" y="537581"/>
                  </a:cubicBezTo>
                  <a:cubicBezTo>
                    <a:pt x="142624" y="537581"/>
                    <a:pt x="202965" y="537581"/>
                    <a:pt x="263306" y="537581"/>
                  </a:cubicBezTo>
                  <a:cubicBezTo>
                    <a:pt x="277020" y="537581"/>
                    <a:pt x="287991" y="532096"/>
                    <a:pt x="290734" y="518382"/>
                  </a:cubicBezTo>
                  <a:cubicBezTo>
                    <a:pt x="293476" y="507411"/>
                    <a:pt x="293476" y="496439"/>
                    <a:pt x="293476" y="482725"/>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1" name="Google Shape;281;p46"/>
            <p:cNvSpPr/>
            <p:nvPr/>
          </p:nvSpPr>
          <p:spPr>
            <a:xfrm>
              <a:off x="4804236" y="5852097"/>
              <a:ext cx="329794" cy="212798"/>
            </a:xfrm>
            <a:custGeom>
              <a:avLst/>
              <a:gdLst/>
              <a:ahLst/>
              <a:cxnLst/>
              <a:rect l="l" t="t" r="r" b="b"/>
              <a:pathLst>
                <a:path w="329794" h="212798" extrusionOk="0">
                  <a:moveTo>
                    <a:pt x="2743" y="38399"/>
                  </a:moveTo>
                  <a:cubicBezTo>
                    <a:pt x="2743" y="30171"/>
                    <a:pt x="2743" y="21943"/>
                    <a:pt x="2743" y="16457"/>
                  </a:cubicBezTo>
                  <a:cubicBezTo>
                    <a:pt x="2743" y="8229"/>
                    <a:pt x="8228" y="0"/>
                    <a:pt x="16456" y="0"/>
                  </a:cubicBezTo>
                  <a:cubicBezTo>
                    <a:pt x="24685" y="0"/>
                    <a:pt x="32913" y="5486"/>
                    <a:pt x="32913" y="16457"/>
                  </a:cubicBezTo>
                  <a:cubicBezTo>
                    <a:pt x="32913" y="27428"/>
                    <a:pt x="32913" y="35656"/>
                    <a:pt x="32913" y="46627"/>
                  </a:cubicBezTo>
                  <a:cubicBezTo>
                    <a:pt x="35656" y="126167"/>
                    <a:pt x="95997" y="181022"/>
                    <a:pt x="172794" y="181022"/>
                  </a:cubicBezTo>
                  <a:cubicBezTo>
                    <a:pt x="238621" y="178280"/>
                    <a:pt x="293476" y="123424"/>
                    <a:pt x="298961" y="57598"/>
                  </a:cubicBezTo>
                  <a:cubicBezTo>
                    <a:pt x="298961" y="43884"/>
                    <a:pt x="298961" y="32913"/>
                    <a:pt x="298961" y="19200"/>
                  </a:cubicBezTo>
                  <a:cubicBezTo>
                    <a:pt x="298961" y="8229"/>
                    <a:pt x="304447" y="0"/>
                    <a:pt x="315418" y="0"/>
                  </a:cubicBezTo>
                  <a:cubicBezTo>
                    <a:pt x="326389" y="0"/>
                    <a:pt x="329132" y="8229"/>
                    <a:pt x="329132" y="19200"/>
                  </a:cubicBezTo>
                  <a:cubicBezTo>
                    <a:pt x="331875" y="57598"/>
                    <a:pt x="326389" y="95997"/>
                    <a:pt x="307189" y="131653"/>
                  </a:cubicBezTo>
                  <a:cubicBezTo>
                    <a:pt x="268791" y="197479"/>
                    <a:pt x="191994" y="227650"/>
                    <a:pt x="117939" y="205707"/>
                  </a:cubicBezTo>
                  <a:cubicBezTo>
                    <a:pt x="46627" y="186508"/>
                    <a:pt x="0" y="120681"/>
                    <a:pt x="0" y="46627"/>
                  </a:cubicBezTo>
                  <a:cubicBezTo>
                    <a:pt x="2743" y="41141"/>
                    <a:pt x="2743" y="41141"/>
                    <a:pt x="2743" y="38399"/>
                  </a:cubicBezTo>
                  <a:cubicBezTo>
                    <a:pt x="2743" y="38399"/>
                    <a:pt x="2743" y="38399"/>
                    <a:pt x="2743" y="38399"/>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2" name="Google Shape;282;p46"/>
            <p:cNvSpPr/>
            <p:nvPr/>
          </p:nvSpPr>
          <p:spPr>
            <a:xfrm>
              <a:off x="4867319" y="6057804"/>
              <a:ext cx="208450" cy="356559"/>
            </a:xfrm>
            <a:custGeom>
              <a:avLst/>
              <a:gdLst/>
              <a:ahLst/>
              <a:cxnLst/>
              <a:rect l="l" t="t" r="r" b="b"/>
              <a:pathLst>
                <a:path w="208450" h="356559" extrusionOk="0">
                  <a:moveTo>
                    <a:pt x="90511" y="235878"/>
                  </a:moveTo>
                  <a:cubicBezTo>
                    <a:pt x="90511" y="200222"/>
                    <a:pt x="90511" y="167309"/>
                    <a:pt x="90511" y="131653"/>
                  </a:cubicBezTo>
                  <a:cubicBezTo>
                    <a:pt x="90511" y="123424"/>
                    <a:pt x="87769" y="120681"/>
                    <a:pt x="79541" y="117939"/>
                  </a:cubicBezTo>
                  <a:cubicBezTo>
                    <a:pt x="35656" y="106968"/>
                    <a:pt x="2743" y="68569"/>
                    <a:pt x="0" y="21943"/>
                  </a:cubicBezTo>
                  <a:cubicBezTo>
                    <a:pt x="0" y="8229"/>
                    <a:pt x="5486" y="0"/>
                    <a:pt x="16457" y="0"/>
                  </a:cubicBezTo>
                  <a:cubicBezTo>
                    <a:pt x="27428" y="0"/>
                    <a:pt x="32914" y="5486"/>
                    <a:pt x="32914" y="19200"/>
                  </a:cubicBezTo>
                  <a:cubicBezTo>
                    <a:pt x="35656" y="57598"/>
                    <a:pt x="65827" y="87769"/>
                    <a:pt x="104225" y="87769"/>
                  </a:cubicBezTo>
                  <a:cubicBezTo>
                    <a:pt x="142624" y="87769"/>
                    <a:pt x="172794" y="60341"/>
                    <a:pt x="178280" y="21943"/>
                  </a:cubicBezTo>
                  <a:cubicBezTo>
                    <a:pt x="178280" y="19200"/>
                    <a:pt x="178280" y="16457"/>
                    <a:pt x="178280" y="16457"/>
                  </a:cubicBezTo>
                  <a:cubicBezTo>
                    <a:pt x="181023" y="5486"/>
                    <a:pt x="186508" y="0"/>
                    <a:pt x="194737" y="2743"/>
                  </a:cubicBezTo>
                  <a:cubicBezTo>
                    <a:pt x="202965" y="2743"/>
                    <a:pt x="208450" y="10971"/>
                    <a:pt x="208450" y="19200"/>
                  </a:cubicBezTo>
                  <a:cubicBezTo>
                    <a:pt x="208450" y="52112"/>
                    <a:pt x="194737" y="79540"/>
                    <a:pt x="167309" y="98740"/>
                  </a:cubicBezTo>
                  <a:cubicBezTo>
                    <a:pt x="156338" y="106968"/>
                    <a:pt x="142624" y="112453"/>
                    <a:pt x="128910" y="117939"/>
                  </a:cubicBezTo>
                  <a:cubicBezTo>
                    <a:pt x="120682" y="120681"/>
                    <a:pt x="117939" y="123424"/>
                    <a:pt x="117939" y="131653"/>
                  </a:cubicBezTo>
                  <a:cubicBezTo>
                    <a:pt x="117939" y="200222"/>
                    <a:pt x="117939" y="268791"/>
                    <a:pt x="117939" y="334617"/>
                  </a:cubicBezTo>
                  <a:cubicBezTo>
                    <a:pt x="117939" y="337360"/>
                    <a:pt x="117939" y="340102"/>
                    <a:pt x="117939" y="342845"/>
                  </a:cubicBezTo>
                  <a:cubicBezTo>
                    <a:pt x="115197" y="351074"/>
                    <a:pt x="109711" y="356559"/>
                    <a:pt x="101483" y="356559"/>
                  </a:cubicBezTo>
                  <a:cubicBezTo>
                    <a:pt x="93254" y="356559"/>
                    <a:pt x="87769" y="353816"/>
                    <a:pt x="85026" y="345588"/>
                  </a:cubicBezTo>
                  <a:cubicBezTo>
                    <a:pt x="85026" y="342845"/>
                    <a:pt x="85026" y="337360"/>
                    <a:pt x="85026" y="334617"/>
                  </a:cubicBezTo>
                  <a:cubicBezTo>
                    <a:pt x="90511" y="301704"/>
                    <a:pt x="90511" y="268791"/>
                    <a:pt x="90511" y="235878"/>
                  </a:cubicBezTo>
                  <a:cubicBezTo>
                    <a:pt x="90511" y="235878"/>
                    <a:pt x="90511" y="235878"/>
                    <a:pt x="90511" y="235878"/>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3" name="Google Shape;283;p46"/>
            <p:cNvSpPr/>
            <p:nvPr/>
          </p:nvSpPr>
          <p:spPr>
            <a:xfrm>
              <a:off x="4422305" y="5325487"/>
              <a:ext cx="343531" cy="341238"/>
            </a:xfrm>
            <a:custGeom>
              <a:avLst/>
              <a:gdLst/>
              <a:ahLst/>
              <a:cxnLst/>
              <a:rect l="l" t="t" r="r" b="b"/>
              <a:pathLst>
                <a:path w="343531" h="341238" extrusionOk="0">
                  <a:moveTo>
                    <a:pt x="686" y="301704"/>
                  </a:moveTo>
                  <a:cubicBezTo>
                    <a:pt x="3429" y="148109"/>
                    <a:pt x="115882" y="24685"/>
                    <a:pt x="266734" y="2742"/>
                  </a:cubicBezTo>
                  <a:cubicBezTo>
                    <a:pt x="283191" y="0"/>
                    <a:pt x="302390" y="0"/>
                    <a:pt x="321589" y="0"/>
                  </a:cubicBezTo>
                  <a:cubicBezTo>
                    <a:pt x="335303" y="0"/>
                    <a:pt x="343532" y="5485"/>
                    <a:pt x="343532" y="16456"/>
                  </a:cubicBezTo>
                  <a:cubicBezTo>
                    <a:pt x="343532" y="27428"/>
                    <a:pt x="335303" y="32913"/>
                    <a:pt x="321589" y="32913"/>
                  </a:cubicBezTo>
                  <a:cubicBezTo>
                    <a:pt x="211879" y="30170"/>
                    <a:pt x="126853" y="79540"/>
                    <a:pt x="69255" y="172794"/>
                  </a:cubicBezTo>
                  <a:cubicBezTo>
                    <a:pt x="41827" y="216678"/>
                    <a:pt x="30856" y="268790"/>
                    <a:pt x="33599" y="320903"/>
                  </a:cubicBezTo>
                  <a:cubicBezTo>
                    <a:pt x="33599" y="326389"/>
                    <a:pt x="30856" y="334616"/>
                    <a:pt x="28113" y="337359"/>
                  </a:cubicBezTo>
                  <a:cubicBezTo>
                    <a:pt x="25371" y="340102"/>
                    <a:pt x="17142" y="342845"/>
                    <a:pt x="14399" y="340102"/>
                  </a:cubicBezTo>
                  <a:cubicBezTo>
                    <a:pt x="8914" y="337359"/>
                    <a:pt x="6171" y="331874"/>
                    <a:pt x="3429" y="326389"/>
                  </a:cubicBezTo>
                  <a:cubicBezTo>
                    <a:pt x="-2057" y="318160"/>
                    <a:pt x="686" y="309932"/>
                    <a:pt x="686" y="301704"/>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4" name="Google Shape;284;p46"/>
            <p:cNvSpPr/>
            <p:nvPr/>
          </p:nvSpPr>
          <p:spPr>
            <a:xfrm>
              <a:off x="4590300" y="6003635"/>
              <a:ext cx="231139" cy="410728"/>
            </a:xfrm>
            <a:custGeom>
              <a:avLst/>
              <a:gdLst/>
              <a:ahLst/>
              <a:cxnLst/>
              <a:rect l="l" t="t" r="r" b="b"/>
              <a:pathLst>
                <a:path w="231139" h="410728" extrusionOk="0">
                  <a:moveTo>
                    <a:pt x="2743" y="391530"/>
                  </a:moveTo>
                  <a:cubicBezTo>
                    <a:pt x="8228" y="328446"/>
                    <a:pt x="13714" y="268105"/>
                    <a:pt x="19199" y="210507"/>
                  </a:cubicBezTo>
                  <a:cubicBezTo>
                    <a:pt x="21942" y="191308"/>
                    <a:pt x="21942" y="172109"/>
                    <a:pt x="24685" y="150166"/>
                  </a:cubicBezTo>
                  <a:cubicBezTo>
                    <a:pt x="35656" y="98054"/>
                    <a:pt x="65826" y="59655"/>
                    <a:pt x="115196" y="37713"/>
                  </a:cubicBezTo>
                  <a:cubicBezTo>
                    <a:pt x="145367" y="23999"/>
                    <a:pt x="178280" y="13028"/>
                    <a:pt x="208450" y="2057"/>
                  </a:cubicBezTo>
                  <a:cubicBezTo>
                    <a:pt x="213936" y="-686"/>
                    <a:pt x="222164" y="-686"/>
                    <a:pt x="224907" y="2057"/>
                  </a:cubicBezTo>
                  <a:cubicBezTo>
                    <a:pt x="227650" y="4800"/>
                    <a:pt x="233135" y="13028"/>
                    <a:pt x="230392" y="15771"/>
                  </a:cubicBezTo>
                  <a:cubicBezTo>
                    <a:pt x="227650" y="21257"/>
                    <a:pt x="222164" y="29485"/>
                    <a:pt x="219421" y="29485"/>
                  </a:cubicBezTo>
                  <a:cubicBezTo>
                    <a:pt x="191994" y="40456"/>
                    <a:pt x="161823" y="51427"/>
                    <a:pt x="131653" y="62398"/>
                  </a:cubicBezTo>
                  <a:cubicBezTo>
                    <a:pt x="82283" y="81597"/>
                    <a:pt x="54855" y="117254"/>
                    <a:pt x="52112" y="169366"/>
                  </a:cubicBezTo>
                  <a:cubicBezTo>
                    <a:pt x="43884" y="243420"/>
                    <a:pt x="38399" y="320218"/>
                    <a:pt x="30170" y="394272"/>
                  </a:cubicBezTo>
                  <a:cubicBezTo>
                    <a:pt x="30170" y="402501"/>
                    <a:pt x="24685" y="410729"/>
                    <a:pt x="16456" y="410729"/>
                  </a:cubicBezTo>
                  <a:cubicBezTo>
                    <a:pt x="10971" y="410729"/>
                    <a:pt x="5485" y="405244"/>
                    <a:pt x="0" y="402501"/>
                  </a:cubicBezTo>
                  <a:cubicBezTo>
                    <a:pt x="0" y="399758"/>
                    <a:pt x="2743" y="394272"/>
                    <a:pt x="2743" y="39153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5" name="Google Shape;285;p46"/>
            <p:cNvSpPr/>
            <p:nvPr/>
          </p:nvSpPr>
          <p:spPr>
            <a:xfrm>
              <a:off x="4540930" y="5440337"/>
              <a:ext cx="213935" cy="217023"/>
            </a:xfrm>
            <a:custGeom>
              <a:avLst/>
              <a:gdLst/>
              <a:ahLst/>
              <a:cxnLst/>
              <a:rect l="l" t="t" r="r" b="b"/>
              <a:pathLst>
                <a:path w="213935" h="217023" extrusionOk="0">
                  <a:moveTo>
                    <a:pt x="183765" y="36002"/>
                  </a:moveTo>
                  <a:cubicBezTo>
                    <a:pt x="98740" y="38744"/>
                    <a:pt x="30171" y="107313"/>
                    <a:pt x="30171" y="192339"/>
                  </a:cubicBezTo>
                  <a:cubicBezTo>
                    <a:pt x="30171" y="195082"/>
                    <a:pt x="30171" y="200568"/>
                    <a:pt x="30171" y="203310"/>
                  </a:cubicBezTo>
                  <a:cubicBezTo>
                    <a:pt x="30171" y="211539"/>
                    <a:pt x="24685" y="217024"/>
                    <a:pt x="16457" y="217024"/>
                  </a:cubicBezTo>
                  <a:cubicBezTo>
                    <a:pt x="8228" y="217024"/>
                    <a:pt x="0" y="211539"/>
                    <a:pt x="0" y="203310"/>
                  </a:cubicBezTo>
                  <a:cubicBezTo>
                    <a:pt x="0" y="181368"/>
                    <a:pt x="0" y="162169"/>
                    <a:pt x="5485" y="140227"/>
                  </a:cubicBezTo>
                  <a:cubicBezTo>
                    <a:pt x="27428" y="55201"/>
                    <a:pt x="109711" y="-5139"/>
                    <a:pt x="197479" y="346"/>
                  </a:cubicBezTo>
                  <a:cubicBezTo>
                    <a:pt x="208450" y="346"/>
                    <a:pt x="213936" y="8575"/>
                    <a:pt x="213936" y="16803"/>
                  </a:cubicBezTo>
                  <a:cubicBezTo>
                    <a:pt x="213936" y="25031"/>
                    <a:pt x="205708" y="33259"/>
                    <a:pt x="197479" y="33259"/>
                  </a:cubicBezTo>
                  <a:cubicBezTo>
                    <a:pt x="194737" y="36002"/>
                    <a:pt x="189251" y="36002"/>
                    <a:pt x="183765" y="36002"/>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6" name="Google Shape;286;p46"/>
            <p:cNvSpPr/>
            <p:nvPr/>
          </p:nvSpPr>
          <p:spPr>
            <a:xfrm>
              <a:off x="4905718" y="5901468"/>
              <a:ext cx="128909" cy="82282"/>
            </a:xfrm>
            <a:custGeom>
              <a:avLst/>
              <a:gdLst/>
              <a:ahLst/>
              <a:cxnLst/>
              <a:rect l="l" t="t" r="r" b="b"/>
              <a:pathLst>
                <a:path w="128909" h="82282" extrusionOk="0">
                  <a:moveTo>
                    <a:pt x="65826" y="82283"/>
                  </a:moveTo>
                  <a:cubicBezTo>
                    <a:pt x="32913" y="82283"/>
                    <a:pt x="2743" y="54855"/>
                    <a:pt x="0" y="21942"/>
                  </a:cubicBezTo>
                  <a:cubicBezTo>
                    <a:pt x="0" y="8228"/>
                    <a:pt x="5485" y="2742"/>
                    <a:pt x="13714" y="0"/>
                  </a:cubicBezTo>
                  <a:cubicBezTo>
                    <a:pt x="24685" y="0"/>
                    <a:pt x="30170" y="5485"/>
                    <a:pt x="30170" y="19199"/>
                  </a:cubicBezTo>
                  <a:cubicBezTo>
                    <a:pt x="32913" y="35656"/>
                    <a:pt x="41142" y="43884"/>
                    <a:pt x="54855" y="49369"/>
                  </a:cubicBezTo>
                  <a:cubicBezTo>
                    <a:pt x="68569" y="52112"/>
                    <a:pt x="82283" y="49369"/>
                    <a:pt x="90511" y="35656"/>
                  </a:cubicBezTo>
                  <a:cubicBezTo>
                    <a:pt x="93254" y="30170"/>
                    <a:pt x="95997" y="24685"/>
                    <a:pt x="95997" y="19199"/>
                  </a:cubicBezTo>
                  <a:cubicBezTo>
                    <a:pt x="98739" y="8228"/>
                    <a:pt x="104225" y="0"/>
                    <a:pt x="115196" y="2742"/>
                  </a:cubicBezTo>
                  <a:cubicBezTo>
                    <a:pt x="123425" y="2742"/>
                    <a:pt x="128910" y="10971"/>
                    <a:pt x="128910" y="21942"/>
                  </a:cubicBezTo>
                  <a:cubicBezTo>
                    <a:pt x="128910" y="57597"/>
                    <a:pt x="101482" y="82283"/>
                    <a:pt x="65826" y="82283"/>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7" name="Google Shape;287;p46"/>
            <p:cNvSpPr/>
            <p:nvPr/>
          </p:nvSpPr>
          <p:spPr>
            <a:xfrm>
              <a:off x="4650641" y="5555879"/>
              <a:ext cx="101482" cy="104224"/>
            </a:xfrm>
            <a:custGeom>
              <a:avLst/>
              <a:gdLst/>
              <a:ahLst/>
              <a:cxnLst/>
              <a:rect l="l" t="t" r="r" b="b"/>
              <a:pathLst>
                <a:path w="101482" h="104224" extrusionOk="0">
                  <a:moveTo>
                    <a:pt x="0" y="76797"/>
                  </a:moveTo>
                  <a:cubicBezTo>
                    <a:pt x="2743" y="32913"/>
                    <a:pt x="38399" y="0"/>
                    <a:pt x="79540" y="0"/>
                  </a:cubicBezTo>
                  <a:cubicBezTo>
                    <a:pt x="93254" y="0"/>
                    <a:pt x="101482" y="5485"/>
                    <a:pt x="101482" y="16457"/>
                  </a:cubicBezTo>
                  <a:cubicBezTo>
                    <a:pt x="101482" y="27428"/>
                    <a:pt x="95997" y="32913"/>
                    <a:pt x="82283" y="32913"/>
                  </a:cubicBezTo>
                  <a:cubicBezTo>
                    <a:pt x="54855" y="32913"/>
                    <a:pt x="32913" y="54855"/>
                    <a:pt x="32913" y="82283"/>
                  </a:cubicBezTo>
                  <a:cubicBezTo>
                    <a:pt x="32913" y="98740"/>
                    <a:pt x="27428" y="104225"/>
                    <a:pt x="16457" y="104225"/>
                  </a:cubicBezTo>
                  <a:cubicBezTo>
                    <a:pt x="5485" y="98740"/>
                    <a:pt x="0" y="90511"/>
                    <a:pt x="0" y="76797"/>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8" name="Google Shape;288;p46"/>
            <p:cNvSpPr/>
            <p:nvPr/>
          </p:nvSpPr>
          <p:spPr>
            <a:xfrm>
              <a:off x="5319876" y="6351280"/>
              <a:ext cx="54855" cy="32912"/>
            </a:xfrm>
            <a:custGeom>
              <a:avLst/>
              <a:gdLst/>
              <a:ahLst/>
              <a:cxnLst/>
              <a:rect l="l" t="t" r="r" b="b"/>
              <a:pathLst>
                <a:path w="54855" h="32912" extrusionOk="0">
                  <a:moveTo>
                    <a:pt x="27428" y="30171"/>
                  </a:moveTo>
                  <a:cubicBezTo>
                    <a:pt x="27428" y="30171"/>
                    <a:pt x="27428" y="30171"/>
                    <a:pt x="27428" y="30171"/>
                  </a:cubicBezTo>
                  <a:cubicBezTo>
                    <a:pt x="32914" y="30171"/>
                    <a:pt x="35656" y="30171"/>
                    <a:pt x="41142" y="30171"/>
                  </a:cubicBezTo>
                  <a:cubicBezTo>
                    <a:pt x="49370" y="30171"/>
                    <a:pt x="54855" y="21942"/>
                    <a:pt x="54855" y="13714"/>
                  </a:cubicBezTo>
                  <a:cubicBezTo>
                    <a:pt x="54855" y="5485"/>
                    <a:pt x="49370" y="0"/>
                    <a:pt x="41142" y="0"/>
                  </a:cubicBezTo>
                  <a:cubicBezTo>
                    <a:pt x="32914" y="0"/>
                    <a:pt x="21943" y="0"/>
                    <a:pt x="13714" y="0"/>
                  </a:cubicBezTo>
                  <a:cubicBezTo>
                    <a:pt x="5486" y="0"/>
                    <a:pt x="0" y="5485"/>
                    <a:pt x="0" y="16457"/>
                  </a:cubicBezTo>
                  <a:cubicBezTo>
                    <a:pt x="0" y="24685"/>
                    <a:pt x="5486" y="30171"/>
                    <a:pt x="13714" y="32913"/>
                  </a:cubicBezTo>
                  <a:cubicBezTo>
                    <a:pt x="19200" y="30171"/>
                    <a:pt x="21943" y="30171"/>
                    <a:pt x="27428" y="3017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9" name="Google Shape;289;p46"/>
            <p:cNvSpPr/>
            <p:nvPr/>
          </p:nvSpPr>
          <p:spPr>
            <a:xfrm>
              <a:off x="5237593" y="5959065"/>
              <a:ext cx="222164" cy="282505"/>
            </a:xfrm>
            <a:custGeom>
              <a:avLst/>
              <a:gdLst/>
              <a:ahLst/>
              <a:cxnLst/>
              <a:rect l="l" t="t" r="r" b="b"/>
              <a:pathLst>
                <a:path w="222164" h="282505" extrusionOk="0">
                  <a:moveTo>
                    <a:pt x="112454" y="41141"/>
                  </a:moveTo>
                  <a:cubicBezTo>
                    <a:pt x="134395" y="5486"/>
                    <a:pt x="170052" y="2743"/>
                    <a:pt x="205708" y="0"/>
                  </a:cubicBezTo>
                  <a:cubicBezTo>
                    <a:pt x="213936" y="0"/>
                    <a:pt x="222164" y="8229"/>
                    <a:pt x="222164" y="16457"/>
                  </a:cubicBezTo>
                  <a:cubicBezTo>
                    <a:pt x="216678" y="38399"/>
                    <a:pt x="213936" y="60341"/>
                    <a:pt x="205708" y="82283"/>
                  </a:cubicBezTo>
                  <a:cubicBezTo>
                    <a:pt x="200223" y="95997"/>
                    <a:pt x="191994" y="104225"/>
                    <a:pt x="178280" y="109710"/>
                  </a:cubicBezTo>
                  <a:cubicBezTo>
                    <a:pt x="170052" y="112453"/>
                    <a:pt x="159081" y="117939"/>
                    <a:pt x="150852" y="120682"/>
                  </a:cubicBezTo>
                  <a:cubicBezTo>
                    <a:pt x="128910" y="126167"/>
                    <a:pt x="128910" y="126167"/>
                    <a:pt x="128910" y="150852"/>
                  </a:cubicBezTo>
                  <a:cubicBezTo>
                    <a:pt x="128910" y="189251"/>
                    <a:pt x="128910" y="224907"/>
                    <a:pt x="128910" y="263305"/>
                  </a:cubicBezTo>
                  <a:cubicBezTo>
                    <a:pt x="128910" y="274276"/>
                    <a:pt x="123425" y="282505"/>
                    <a:pt x="112454" y="282505"/>
                  </a:cubicBezTo>
                  <a:cubicBezTo>
                    <a:pt x="101483" y="282505"/>
                    <a:pt x="95997" y="274276"/>
                    <a:pt x="95997" y="263305"/>
                  </a:cubicBezTo>
                  <a:cubicBezTo>
                    <a:pt x="95997" y="260562"/>
                    <a:pt x="95997" y="257820"/>
                    <a:pt x="95997" y="255077"/>
                  </a:cubicBezTo>
                  <a:cubicBezTo>
                    <a:pt x="95997" y="216679"/>
                    <a:pt x="95997" y="178280"/>
                    <a:pt x="95997" y="137138"/>
                  </a:cubicBezTo>
                  <a:cubicBezTo>
                    <a:pt x="95997" y="126167"/>
                    <a:pt x="93254" y="120682"/>
                    <a:pt x="82283" y="123424"/>
                  </a:cubicBezTo>
                  <a:cubicBezTo>
                    <a:pt x="79540" y="123424"/>
                    <a:pt x="74055" y="120682"/>
                    <a:pt x="71312" y="120682"/>
                  </a:cubicBezTo>
                  <a:cubicBezTo>
                    <a:pt x="27428" y="112453"/>
                    <a:pt x="8229" y="85026"/>
                    <a:pt x="2743" y="43884"/>
                  </a:cubicBezTo>
                  <a:cubicBezTo>
                    <a:pt x="2743" y="35656"/>
                    <a:pt x="0" y="27428"/>
                    <a:pt x="0" y="19200"/>
                  </a:cubicBezTo>
                  <a:cubicBezTo>
                    <a:pt x="0" y="8229"/>
                    <a:pt x="5486" y="0"/>
                    <a:pt x="16457" y="2743"/>
                  </a:cubicBezTo>
                  <a:cubicBezTo>
                    <a:pt x="41142" y="5486"/>
                    <a:pt x="63084" y="8229"/>
                    <a:pt x="85026" y="19200"/>
                  </a:cubicBezTo>
                  <a:cubicBezTo>
                    <a:pt x="93254" y="24686"/>
                    <a:pt x="101483" y="32913"/>
                    <a:pt x="112454" y="41141"/>
                  </a:cubicBezTo>
                  <a:close/>
                  <a:moveTo>
                    <a:pt x="90512" y="90512"/>
                  </a:moveTo>
                  <a:cubicBezTo>
                    <a:pt x="85026" y="52113"/>
                    <a:pt x="76798" y="41141"/>
                    <a:pt x="35656" y="35656"/>
                  </a:cubicBezTo>
                  <a:cubicBezTo>
                    <a:pt x="38399" y="74055"/>
                    <a:pt x="52112" y="87769"/>
                    <a:pt x="90512" y="90512"/>
                  </a:cubicBezTo>
                  <a:close/>
                  <a:moveTo>
                    <a:pt x="186509" y="35656"/>
                  </a:moveTo>
                  <a:cubicBezTo>
                    <a:pt x="150852" y="38399"/>
                    <a:pt x="128910" y="60341"/>
                    <a:pt x="131653" y="90512"/>
                  </a:cubicBezTo>
                  <a:cubicBezTo>
                    <a:pt x="170052" y="85026"/>
                    <a:pt x="181023" y="76798"/>
                    <a:pt x="186509" y="35656"/>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0" name="Google Shape;290;p46"/>
            <p:cNvSpPr/>
            <p:nvPr/>
          </p:nvSpPr>
          <p:spPr>
            <a:xfrm>
              <a:off x="5319876" y="6348537"/>
              <a:ext cx="54855" cy="32913"/>
            </a:xfrm>
            <a:custGeom>
              <a:avLst/>
              <a:gdLst/>
              <a:ahLst/>
              <a:cxnLst/>
              <a:rect l="l" t="t" r="r" b="b"/>
              <a:pathLst>
                <a:path w="54855" h="32913" extrusionOk="0">
                  <a:moveTo>
                    <a:pt x="27428" y="32913"/>
                  </a:moveTo>
                  <a:cubicBezTo>
                    <a:pt x="21943" y="32913"/>
                    <a:pt x="19200" y="32913"/>
                    <a:pt x="13714" y="32913"/>
                  </a:cubicBezTo>
                  <a:cubicBezTo>
                    <a:pt x="5486" y="32913"/>
                    <a:pt x="0" y="27428"/>
                    <a:pt x="0" y="16457"/>
                  </a:cubicBezTo>
                  <a:cubicBezTo>
                    <a:pt x="0" y="8228"/>
                    <a:pt x="2743" y="2743"/>
                    <a:pt x="13714" y="0"/>
                  </a:cubicBezTo>
                  <a:cubicBezTo>
                    <a:pt x="21943" y="0"/>
                    <a:pt x="32914" y="0"/>
                    <a:pt x="41142" y="0"/>
                  </a:cubicBezTo>
                  <a:cubicBezTo>
                    <a:pt x="49370" y="0"/>
                    <a:pt x="54855" y="5486"/>
                    <a:pt x="54855" y="13714"/>
                  </a:cubicBezTo>
                  <a:cubicBezTo>
                    <a:pt x="54855" y="21942"/>
                    <a:pt x="49370" y="27428"/>
                    <a:pt x="41142" y="30171"/>
                  </a:cubicBezTo>
                  <a:cubicBezTo>
                    <a:pt x="38399" y="32913"/>
                    <a:pt x="32914" y="32913"/>
                    <a:pt x="27428" y="32913"/>
                  </a:cubicBezTo>
                  <a:cubicBezTo>
                    <a:pt x="27428" y="32913"/>
                    <a:pt x="27428" y="32913"/>
                    <a:pt x="27428" y="32913"/>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91" name="Google Shape;291;p46"/>
          <p:cNvGrpSpPr/>
          <p:nvPr/>
        </p:nvGrpSpPr>
        <p:grpSpPr>
          <a:xfrm>
            <a:off x="433234" y="4719731"/>
            <a:ext cx="796918" cy="765320"/>
            <a:chOff x="5614841" y="786428"/>
            <a:chExt cx="901130" cy="901727"/>
          </a:xfrm>
        </p:grpSpPr>
        <p:grpSp>
          <p:nvGrpSpPr>
            <p:cNvPr id="292" name="Google Shape;292;p46"/>
            <p:cNvGrpSpPr/>
            <p:nvPr/>
          </p:nvGrpSpPr>
          <p:grpSpPr>
            <a:xfrm>
              <a:off x="5715019" y="1058540"/>
              <a:ext cx="543506" cy="445337"/>
              <a:chOff x="5715019" y="1058540"/>
              <a:chExt cx="543506" cy="445337"/>
            </a:xfrm>
          </p:grpSpPr>
          <p:sp>
            <p:nvSpPr>
              <p:cNvPr id="293" name="Google Shape;293;p46"/>
              <p:cNvSpPr/>
              <p:nvPr/>
            </p:nvSpPr>
            <p:spPr>
              <a:xfrm>
                <a:off x="5715019" y="1219331"/>
                <a:ext cx="104422" cy="284546"/>
              </a:xfrm>
              <a:custGeom>
                <a:avLst/>
                <a:gdLst/>
                <a:ahLst/>
                <a:cxnLst/>
                <a:rect l="l" t="t" r="r" b="b"/>
                <a:pathLst>
                  <a:path w="104422" h="284546" extrusionOk="0">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4" name="Google Shape;294;p46"/>
              <p:cNvSpPr/>
              <p:nvPr/>
            </p:nvSpPr>
            <p:spPr>
              <a:xfrm>
                <a:off x="5906636" y="1058540"/>
                <a:ext cx="351889" cy="398614"/>
              </a:xfrm>
              <a:custGeom>
                <a:avLst/>
                <a:gdLst/>
                <a:ahLst/>
                <a:cxnLst/>
                <a:rect l="l" t="t" r="r" b="b"/>
                <a:pathLst>
                  <a:path w="351889" h="398614" extrusionOk="0">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295" name="Google Shape;295;p46"/>
            <p:cNvSpPr/>
            <p:nvPr/>
          </p:nvSpPr>
          <p:spPr>
            <a:xfrm>
              <a:off x="5614841" y="786428"/>
              <a:ext cx="901130" cy="901727"/>
            </a:xfrm>
            <a:custGeom>
              <a:avLst/>
              <a:gdLst/>
              <a:ahLst/>
              <a:cxnLst/>
              <a:rect l="l" t="t" r="r" b="b"/>
              <a:pathLst>
                <a:path w="901130" h="901727" extrusionOk="0">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2804</Words>
  <Application>Microsoft Office PowerPoint</Application>
  <PresentationFormat>Widescreen</PresentationFormat>
  <Paragraphs>183</Paragraphs>
  <Slides>31</Slides>
  <Notes>31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Calibri</vt:lpstr>
      <vt:lpstr>Noto Sans Symbols</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Paula Whyte ( Momentum Consulting )</cp:lastModifiedBy>
  <cp:revision>3</cp:revision>
  <dcterms:created xsi:type="dcterms:W3CDTF">2020-10-14T13:32:04Z</dcterms:created>
  <dcterms:modified xsi:type="dcterms:W3CDTF">2024-09-05T14:33:09Z</dcterms:modified>
</cp:coreProperties>
</file>