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4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Montserrat Light" panose="000004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IzM/G/OULf2RzXimlyZRX5C8d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de6adfa13e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de6adfa13e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2de6adfa13e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de6adfa13e_3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de6adfa13e_3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de6adfa13e_3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cd75f9cfb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2cd75f9cfb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cd75f9cfb2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g2cd75f9cfb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dbfe1409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dbfe14094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dbfe14094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799619" y="83404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34916" y="83404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799619" y="157714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634916" y="1577147"/>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799619" y="231702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634916" y="231702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799619" y="305861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634916" y="305861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799619" y="376548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634916" y="3765486"/>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594783" y="335432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594783" y="2668813"/>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594783" y="2052457"/>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594783" y="144184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cxnSp>
        <p:nvCxnSpPr>
          <p:cNvPr id="44" name="Google Shape;44;p30"/>
          <p:cNvCxnSpPr/>
          <p:nvPr/>
        </p:nvCxnSpPr>
        <p:spPr>
          <a:xfrm rot="10800000">
            <a:off x="5594783" y="4016194"/>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5" name="Google Shape;45;p30"/>
          <p:cNvCxnSpPr/>
          <p:nvPr/>
        </p:nvCxnSpPr>
        <p:spPr>
          <a:xfrm rot="10800000">
            <a:off x="5594783" y="5280853"/>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6" name="Google Shape;46;p30"/>
          <p:cNvSpPr txBox="1">
            <a:spLocks noGrp="1"/>
          </p:cNvSpPr>
          <p:nvPr>
            <p:ph type="body" idx="16"/>
          </p:nvPr>
        </p:nvSpPr>
        <p:spPr>
          <a:xfrm>
            <a:off x="5799619" y="4440389"/>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0"/>
          <p:cNvSpPr txBox="1">
            <a:spLocks noGrp="1"/>
          </p:cNvSpPr>
          <p:nvPr>
            <p:ph type="body" idx="17"/>
          </p:nvPr>
        </p:nvSpPr>
        <p:spPr>
          <a:xfrm>
            <a:off x="6634916" y="4440389"/>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30"/>
          <p:cNvSpPr txBox="1">
            <a:spLocks noGrp="1"/>
          </p:cNvSpPr>
          <p:nvPr>
            <p:ph type="body" idx="18"/>
          </p:nvPr>
        </p:nvSpPr>
        <p:spPr>
          <a:xfrm>
            <a:off x="5799619" y="510999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0"/>
          <p:cNvSpPr txBox="1">
            <a:spLocks noGrp="1"/>
          </p:cNvSpPr>
          <p:nvPr>
            <p:ph type="body" idx="19"/>
          </p:nvPr>
        </p:nvSpPr>
        <p:spPr>
          <a:xfrm>
            <a:off x="6634916" y="5109992"/>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0" name="Google Shape;50;p30"/>
          <p:cNvCxnSpPr/>
          <p:nvPr/>
        </p:nvCxnSpPr>
        <p:spPr>
          <a:xfrm rot="10800000">
            <a:off x="5594783" y="4671931"/>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51" name="Google Shape;51;p30"/>
          <p:cNvSpPr txBox="1">
            <a:spLocks noGrp="1"/>
          </p:cNvSpPr>
          <p:nvPr>
            <p:ph type="body" idx="20"/>
          </p:nvPr>
        </p:nvSpPr>
        <p:spPr>
          <a:xfrm>
            <a:off x="5799619" y="57848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0"/>
          <p:cNvSpPr txBox="1">
            <a:spLocks noGrp="1"/>
          </p:cNvSpPr>
          <p:nvPr>
            <p:ph type="body" idx="21"/>
          </p:nvPr>
        </p:nvSpPr>
        <p:spPr>
          <a:xfrm>
            <a:off x="6634916" y="578489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35458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53"/>
        <p:cNvGrpSpPr/>
        <p:nvPr/>
      </p:nvGrpSpPr>
      <p:grpSpPr>
        <a:xfrm>
          <a:off x="0" y="0"/>
          <a:ext cx="0" cy="0"/>
          <a:chOff x="0" y="0"/>
          <a:chExt cx="0" cy="0"/>
        </a:xfrm>
      </p:grpSpPr>
      <p:sp>
        <p:nvSpPr>
          <p:cNvPr id="54" name="Google Shape;54;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8" name="Google Shape;58;p28"/>
          <p:cNvPicPr preferRelativeResize="0"/>
          <p:nvPr/>
        </p:nvPicPr>
        <p:blipFill rotWithShape="1">
          <a:blip r:embed="rId2">
            <a:alphaModFix/>
          </a:blip>
          <a:srcRect/>
          <a:stretch/>
        </p:blipFill>
        <p:spPr>
          <a:xfrm>
            <a:off x="8124669" y="6484108"/>
            <a:ext cx="3540279" cy="252000"/>
          </a:xfrm>
          <a:prstGeom prst="rect">
            <a:avLst/>
          </a:prstGeom>
          <a:noFill/>
          <a:ln>
            <a:noFill/>
          </a:ln>
        </p:spPr>
      </p:pic>
      <p:sp>
        <p:nvSpPr>
          <p:cNvPr id="59" name="Google Shape;59;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60"/>
        <p:cNvGrpSpPr/>
        <p:nvPr/>
      </p:nvGrpSpPr>
      <p:grpSpPr>
        <a:xfrm>
          <a:off x="0" y="0"/>
          <a:ext cx="0" cy="0"/>
          <a:chOff x="0" y="0"/>
          <a:chExt cx="0" cy="0"/>
        </a:xfrm>
      </p:grpSpPr>
      <p:sp>
        <p:nvSpPr>
          <p:cNvPr id="61" name="Google Shape;61;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4" name="Google Shape;64;p31"/>
          <p:cNvPicPr preferRelativeResize="0"/>
          <p:nvPr/>
        </p:nvPicPr>
        <p:blipFill rotWithShape="1">
          <a:blip r:embed="rId2">
            <a:alphaModFix/>
          </a:blip>
          <a:srcRect/>
          <a:stretch/>
        </p:blipFill>
        <p:spPr>
          <a:xfrm>
            <a:off x="8124669" y="6484108"/>
            <a:ext cx="3540279" cy="252000"/>
          </a:xfrm>
          <a:prstGeom prst="rect">
            <a:avLst/>
          </a:prstGeom>
          <a:noFill/>
          <a:ln>
            <a:noFill/>
          </a:ln>
        </p:spPr>
      </p:pic>
      <p:sp>
        <p:nvSpPr>
          <p:cNvPr id="65" name="Google Shape;65;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6" name="Google Shape;66;p31"/>
          <p:cNvGrpSpPr/>
          <p:nvPr/>
        </p:nvGrpSpPr>
        <p:grpSpPr>
          <a:xfrm>
            <a:off x="482255" y="3109382"/>
            <a:ext cx="6917577" cy="2914086"/>
            <a:chOff x="1202708" y="6807724"/>
            <a:chExt cx="6270636" cy="2641557"/>
          </a:xfrm>
        </p:grpSpPr>
        <p:grpSp>
          <p:nvGrpSpPr>
            <p:cNvPr id="67" name="Google Shape;67;p31"/>
            <p:cNvGrpSpPr/>
            <p:nvPr/>
          </p:nvGrpSpPr>
          <p:grpSpPr>
            <a:xfrm>
              <a:off x="2348838" y="6807724"/>
              <a:ext cx="1249545" cy="2223620"/>
              <a:chOff x="2348838" y="6807724"/>
              <a:chExt cx="1249545" cy="2223620"/>
            </a:xfrm>
          </p:grpSpPr>
          <p:sp>
            <p:nvSpPr>
              <p:cNvPr id="68" name="Google Shape;68;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2" name="Google Shape;72;p31"/>
              <p:cNvGrpSpPr/>
              <p:nvPr/>
            </p:nvGrpSpPr>
            <p:grpSpPr>
              <a:xfrm>
                <a:off x="2483956" y="6807724"/>
                <a:ext cx="738321" cy="802017"/>
                <a:chOff x="2483956" y="6807724"/>
                <a:chExt cx="738321" cy="802017"/>
              </a:xfrm>
            </p:grpSpPr>
            <p:sp>
              <p:nvSpPr>
                <p:cNvPr id="73" name="Google Shape;73;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6" name="Google Shape;76;p31"/>
            <p:cNvGrpSpPr/>
            <p:nvPr/>
          </p:nvGrpSpPr>
          <p:grpSpPr>
            <a:xfrm>
              <a:off x="1202708" y="6848940"/>
              <a:ext cx="6270636" cy="2600341"/>
              <a:chOff x="1202708" y="6848940"/>
              <a:chExt cx="6270636" cy="2600341"/>
            </a:xfrm>
          </p:grpSpPr>
          <p:sp>
            <p:nvSpPr>
              <p:cNvPr id="77" name="Google Shape;77;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9" name="Google Shape;79;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80"/>
        <p:cNvGrpSpPr/>
        <p:nvPr/>
      </p:nvGrpSpPr>
      <p:grpSpPr>
        <a:xfrm>
          <a:off x="0" y="0"/>
          <a:ext cx="0" cy="0"/>
          <a:chOff x="0" y="0"/>
          <a:chExt cx="0" cy="0"/>
        </a:xfrm>
      </p:grpSpPr>
      <p:sp>
        <p:nvSpPr>
          <p:cNvPr id="81" name="Google Shape;81;p34"/>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 name="Google Shape;84;p34"/>
          <p:cNvPicPr preferRelativeResize="0"/>
          <p:nvPr/>
        </p:nvPicPr>
        <p:blipFill rotWithShape="1">
          <a:blip r:embed="rId2">
            <a:alphaModFix/>
          </a:blip>
          <a:srcRect l="-25867"/>
          <a:stretch/>
        </p:blipFill>
        <p:spPr>
          <a:xfrm>
            <a:off x="3752900" y="1247613"/>
            <a:ext cx="8439100" cy="5375657"/>
          </a:xfrm>
          <a:prstGeom prst="rect">
            <a:avLst/>
          </a:prstGeom>
          <a:noFill/>
          <a:ln>
            <a:noFill/>
          </a:ln>
        </p:spPr>
      </p:pic>
      <p:sp>
        <p:nvSpPr>
          <p:cNvPr id="85" name="Google Shape;85;p34"/>
          <p:cNvSpPr>
            <a:spLocks noGrp="1"/>
          </p:cNvSpPr>
          <p:nvPr>
            <p:ph type="pic" idx="3"/>
          </p:nvPr>
        </p:nvSpPr>
        <p:spPr>
          <a:xfrm>
            <a:off x="7061200" y="1420553"/>
            <a:ext cx="5130800" cy="3913188"/>
          </a:xfrm>
          <a:prstGeom prst="rect">
            <a:avLst/>
          </a:prstGeom>
          <a:solidFill>
            <a:srgbClr val="D8D8D8"/>
          </a:solidFill>
          <a:ln>
            <a:noFill/>
          </a:ln>
        </p:spPr>
      </p:sp>
      <p:sp>
        <p:nvSpPr>
          <p:cNvPr id="86" name="Google Shape;86;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87"/>
        <p:cNvGrpSpPr/>
        <p:nvPr/>
      </p:nvGrpSpPr>
      <p:grpSpPr>
        <a:xfrm>
          <a:off x="0" y="0"/>
          <a:ext cx="0" cy="0"/>
          <a:chOff x="0" y="0"/>
          <a:chExt cx="0" cy="0"/>
        </a:xfrm>
      </p:grpSpPr>
      <p:sp>
        <p:nvSpPr>
          <p:cNvPr id="88" name="Google Shape;88;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3" name="Google Shape;93;p40"/>
          <p:cNvGrpSpPr/>
          <p:nvPr/>
        </p:nvGrpSpPr>
        <p:grpSpPr>
          <a:xfrm>
            <a:off x="309236" y="3028352"/>
            <a:ext cx="6499866" cy="2738122"/>
            <a:chOff x="1202708" y="6807724"/>
            <a:chExt cx="6270636" cy="2641557"/>
          </a:xfrm>
        </p:grpSpPr>
        <p:grpSp>
          <p:nvGrpSpPr>
            <p:cNvPr id="94" name="Google Shape;94;p40"/>
            <p:cNvGrpSpPr/>
            <p:nvPr/>
          </p:nvGrpSpPr>
          <p:grpSpPr>
            <a:xfrm>
              <a:off x="2348838" y="6807724"/>
              <a:ext cx="1249545" cy="2223620"/>
              <a:chOff x="2348838" y="6807724"/>
              <a:chExt cx="1249545" cy="2223620"/>
            </a:xfrm>
          </p:grpSpPr>
          <p:sp>
            <p:nvSpPr>
              <p:cNvPr id="95" name="Google Shape;95;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9" name="Google Shape;99;p40"/>
              <p:cNvGrpSpPr/>
              <p:nvPr/>
            </p:nvGrpSpPr>
            <p:grpSpPr>
              <a:xfrm>
                <a:off x="2483956" y="6807724"/>
                <a:ext cx="738321" cy="802017"/>
                <a:chOff x="2483956" y="6807724"/>
                <a:chExt cx="738321" cy="802017"/>
              </a:xfrm>
            </p:grpSpPr>
            <p:sp>
              <p:nvSpPr>
                <p:cNvPr id="100" name="Google Shape;100;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03" name="Google Shape;103;p40"/>
            <p:cNvGrpSpPr/>
            <p:nvPr/>
          </p:nvGrpSpPr>
          <p:grpSpPr>
            <a:xfrm>
              <a:off x="1202708" y="6848940"/>
              <a:ext cx="6270636" cy="2600341"/>
              <a:chOff x="1202708" y="6848940"/>
              <a:chExt cx="6270636" cy="2600341"/>
            </a:xfrm>
          </p:grpSpPr>
          <p:sp>
            <p:nvSpPr>
              <p:cNvPr id="104" name="Google Shape;104;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6" name="Google Shape;106;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7" name="Google Shape;107;p40"/>
          <p:cNvGrpSpPr/>
          <p:nvPr/>
        </p:nvGrpSpPr>
        <p:grpSpPr>
          <a:xfrm>
            <a:off x="869520" y="5996896"/>
            <a:ext cx="2735993" cy="679345"/>
            <a:chOff x="0" y="0"/>
            <a:chExt cx="2301694" cy="571500"/>
          </a:xfrm>
        </p:grpSpPr>
        <p:sp>
          <p:nvSpPr>
            <p:cNvPr id="108" name="Google Shape;108;p4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9" name="Google Shape;109;p40"/>
            <p:cNvPicPr preferRelativeResize="0"/>
            <p:nvPr/>
          </p:nvPicPr>
          <p:blipFill rotWithShape="1">
            <a:blip r:embed="rId2">
              <a:alphaModFix/>
            </a:blip>
            <a:srcRect/>
            <a:stretch/>
          </p:blipFill>
          <p:spPr>
            <a:xfrm>
              <a:off x="312965" y="96237"/>
              <a:ext cx="1675765" cy="38481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10"/>
        <p:cNvGrpSpPr/>
        <p:nvPr/>
      </p:nvGrpSpPr>
      <p:grpSpPr>
        <a:xfrm>
          <a:off x="0" y="0"/>
          <a:ext cx="0" cy="0"/>
          <a:chOff x="0" y="0"/>
          <a:chExt cx="0" cy="0"/>
        </a:xfrm>
      </p:grpSpPr>
      <p:sp>
        <p:nvSpPr>
          <p:cNvPr id="111" name="Google Shape;111;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14"/>
        <p:cNvGrpSpPr/>
        <p:nvPr/>
      </p:nvGrpSpPr>
      <p:grpSpPr>
        <a:xfrm>
          <a:off x="0" y="0"/>
          <a:ext cx="0" cy="0"/>
          <a:chOff x="0" y="0"/>
          <a:chExt cx="0" cy="0"/>
        </a:xfrm>
      </p:grpSpPr>
      <p:cxnSp>
        <p:nvCxnSpPr>
          <p:cNvPr id="115" name="Google Shape;115;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16" name="Google Shape;116;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17"/>
        <p:cNvGrpSpPr/>
        <p:nvPr/>
      </p:nvGrpSpPr>
      <p:grpSpPr>
        <a:xfrm>
          <a:off x="0" y="0"/>
          <a:ext cx="0" cy="0"/>
          <a:chOff x="0" y="0"/>
          <a:chExt cx="0" cy="0"/>
        </a:xfrm>
      </p:grpSpPr>
      <p:sp>
        <p:nvSpPr>
          <p:cNvPr id="118" name="Google Shape;118;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9" name="Google Shape;119;p42"/>
          <p:cNvPicPr preferRelativeResize="0"/>
          <p:nvPr/>
        </p:nvPicPr>
        <p:blipFill rotWithShape="1">
          <a:blip r:embed="rId2">
            <a:alphaModFix/>
          </a:blip>
          <a:srcRect/>
          <a:stretch/>
        </p:blipFill>
        <p:spPr>
          <a:xfrm>
            <a:off x="-47740" y="-215395"/>
            <a:ext cx="6718883" cy="3816325"/>
          </a:xfrm>
          <a:prstGeom prst="rect">
            <a:avLst/>
          </a:prstGeom>
          <a:noFill/>
          <a:ln>
            <a:noFill/>
          </a:ln>
        </p:spPr>
      </p:pic>
      <p:sp>
        <p:nvSpPr>
          <p:cNvPr id="120" name="Google Shape;120;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3" name="Google Shape;123;p42"/>
          <p:cNvGrpSpPr/>
          <p:nvPr/>
        </p:nvGrpSpPr>
        <p:grpSpPr>
          <a:xfrm>
            <a:off x="9031059" y="445499"/>
            <a:ext cx="2735993" cy="679345"/>
            <a:chOff x="0" y="0"/>
            <a:chExt cx="2301694" cy="571500"/>
          </a:xfrm>
        </p:grpSpPr>
        <p:sp>
          <p:nvSpPr>
            <p:cNvPr id="124" name="Google Shape;124;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5" name="Google Shape;125;p42"/>
            <p:cNvPicPr preferRelativeResize="0"/>
            <p:nvPr/>
          </p:nvPicPr>
          <p:blipFill rotWithShape="1">
            <a:blip r:embed="rId3">
              <a:alphaModFix/>
            </a:blip>
            <a:srcRect/>
            <a:stretch/>
          </p:blipFill>
          <p:spPr>
            <a:xfrm>
              <a:off x="312965" y="96237"/>
              <a:ext cx="1675765" cy="384810"/>
            </a:xfrm>
            <a:prstGeom prst="rect">
              <a:avLst/>
            </a:prstGeom>
            <a:noFill/>
            <a:ln>
              <a:noFill/>
            </a:ln>
          </p:spPr>
        </p:pic>
      </p:grpSp>
      <p:sp>
        <p:nvSpPr>
          <p:cNvPr id="126" name="Google Shape;126;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29"/>
        <p:cNvGrpSpPr/>
        <p:nvPr/>
      </p:nvGrpSpPr>
      <p:grpSpPr>
        <a:xfrm>
          <a:off x="0" y="0"/>
          <a:ext cx="0" cy="0"/>
          <a:chOff x="0" y="0"/>
          <a:chExt cx="0" cy="0"/>
        </a:xfrm>
      </p:grpSpPr>
      <p:sp>
        <p:nvSpPr>
          <p:cNvPr id="130" name="Google Shape;130;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3" name="Google Shape;133;p43"/>
          <p:cNvGrpSpPr/>
          <p:nvPr/>
        </p:nvGrpSpPr>
        <p:grpSpPr>
          <a:xfrm>
            <a:off x="9236842" y="286604"/>
            <a:ext cx="2735993" cy="679345"/>
            <a:chOff x="0" y="0"/>
            <a:chExt cx="2301694" cy="571500"/>
          </a:xfrm>
        </p:grpSpPr>
        <p:sp>
          <p:nvSpPr>
            <p:cNvPr id="134" name="Google Shape;134;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5" name="Google Shape;135;p43"/>
            <p:cNvPicPr preferRelativeResize="0"/>
            <p:nvPr/>
          </p:nvPicPr>
          <p:blipFill rotWithShape="1">
            <a:blip r:embed="rId2">
              <a:alphaModFix/>
            </a:blip>
            <a:srcRect/>
            <a:stretch/>
          </p:blipFill>
          <p:spPr>
            <a:xfrm>
              <a:off x="312965" y="96237"/>
              <a:ext cx="1675765" cy="384810"/>
            </a:xfrm>
            <a:prstGeom prst="rect">
              <a:avLst/>
            </a:prstGeom>
            <a:noFill/>
            <a:ln>
              <a:noFill/>
            </a:ln>
          </p:spPr>
        </p:pic>
      </p:grpSp>
      <p:sp>
        <p:nvSpPr>
          <p:cNvPr id="136" name="Google Shape;136;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43"/>
          <p:cNvSpPr>
            <a:spLocks noGrp="1"/>
          </p:cNvSpPr>
          <p:nvPr>
            <p:ph type="pic" idx="3"/>
          </p:nvPr>
        </p:nvSpPr>
        <p:spPr>
          <a:xfrm>
            <a:off x="-1" y="354507"/>
            <a:ext cx="5501637" cy="4939649"/>
          </a:xfrm>
          <a:prstGeom prst="rect">
            <a:avLst/>
          </a:prstGeom>
          <a:solidFill>
            <a:srgbClr val="D8D8D8"/>
          </a:solidFill>
          <a:ln>
            <a:noFill/>
          </a:ln>
        </p:spPr>
      </p:sp>
      <p:pic>
        <p:nvPicPr>
          <p:cNvPr id="138" name="Google Shape;138;p43"/>
          <p:cNvPicPr preferRelativeResize="0"/>
          <p:nvPr/>
        </p:nvPicPr>
        <p:blipFill rotWithShape="1">
          <a:blip r:embed="rId3">
            <a:alphaModFix/>
          </a:blip>
          <a:srcRect/>
          <a:stretch/>
        </p:blipFill>
        <p:spPr>
          <a:xfrm>
            <a:off x="5064436" y="3332171"/>
            <a:ext cx="6908399" cy="3923970"/>
          </a:xfrm>
          <a:prstGeom prst="rect">
            <a:avLst/>
          </a:prstGeom>
          <a:noFill/>
          <a:ln>
            <a:noFill/>
          </a:ln>
        </p:spPr>
      </p:pic>
      <p:sp>
        <p:nvSpPr>
          <p:cNvPr id="139" name="Google Shape;139;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2">
            <a:alphaModFix/>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ccelerator.chathamhouse.org/article/land-use-challenges#section-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accelerator.chathamhouse.org/article/land-use-challenges#section-5"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16%2FS0169-5347%2803%2900008-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rainly.com/question/2378022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wfbalticfarmer.org/farming-practices/water-managemen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s://epthinktank.eu/2017/10/09/precision-agriculture-animated-infographic-explains-how-it-revolutionises-farming-in-europ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rmablatnicka.eu/c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hyperlink" Target="https://www.youtube.com/watch?v=ysqXZHxJzy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BF0012925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6" y="4579624"/>
            <a:ext cx="5646179" cy="697353"/>
          </a:xfrm>
        </p:spPr>
        <p:txBody>
          <a:bodyPr/>
          <a:lstStyle/>
          <a:p>
            <a:pPr marL="0" lvl="0" indent="0" algn="l" rtl="0">
              <a:lnSpc>
                <a:spcPct val="100000"/>
              </a:lnSpc>
              <a:spcBef>
                <a:spcPts val="0"/>
              </a:spcBef>
              <a:spcAft>
                <a:spcPts val="0"/>
              </a:spcAft>
              <a:buSzPts val="3600"/>
              <a:buNone/>
            </a:pPr>
            <a:r>
              <a:rPr lang="en-US" sz="3600" dirty="0" err="1">
                <a:latin typeface="Calibri"/>
                <a:ea typeface="Calibri"/>
                <a:cs typeface="Calibri"/>
                <a:sym typeface="Calibri"/>
              </a:rPr>
              <a:t>Ecologia</a:t>
            </a:r>
            <a:r>
              <a:rPr lang="en-US" sz="3600" dirty="0">
                <a:latin typeface="Calibri"/>
                <a:ea typeface="Calibri"/>
                <a:cs typeface="Calibri"/>
                <a:sym typeface="Calibri"/>
              </a:rPr>
              <a:t> del </a:t>
            </a:r>
            <a:r>
              <a:rPr lang="en-US" sz="3600" dirty="0" err="1">
                <a:latin typeface="Calibri"/>
                <a:ea typeface="Calibri"/>
                <a:cs typeface="Calibri"/>
                <a:sym typeface="Calibri"/>
              </a:rPr>
              <a:t>paesaggio</a:t>
            </a:r>
            <a:endParaRPr lang="en-US" sz="3600" dirty="0">
              <a:latin typeface="Calibri"/>
              <a:ea typeface="Calibri"/>
              <a:cs typeface="Calibri"/>
              <a:sym typeface="Calibri"/>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MODULO 5</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de6adfa13e_3_0"/>
          <p:cNvSpPr txBox="1">
            <a:spLocks noGrp="1"/>
          </p:cNvSpPr>
          <p:nvPr>
            <p:ph type="body" idx="1"/>
          </p:nvPr>
        </p:nvSpPr>
        <p:spPr>
          <a:xfrm>
            <a:off x="581025" y="1219050"/>
            <a:ext cx="11258550" cy="44199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b="1" dirty="0" err="1">
                <a:solidFill>
                  <a:srgbClr val="8DC64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Eterogeneità</a:t>
            </a:r>
            <a:r>
              <a:rPr lang="en-US" b="1" dirty="0">
                <a:solidFill>
                  <a:srgbClr val="8DC64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b="1" dirty="0" err="1">
                <a:solidFill>
                  <a:srgbClr val="8DC64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spaziale</a:t>
            </a:r>
            <a:r>
              <a:rPr lang="en-US" b="1" dirty="0">
                <a:solidFill>
                  <a:srgbClr val="8DC641"/>
                </a:solidFill>
              </a:rPr>
              <a:t>: </a:t>
            </a:r>
            <a:r>
              <a:rPr lang="en-US" dirty="0">
                <a:solidFill>
                  <a:srgbClr val="0D0D0D"/>
                </a:solidFill>
                <a:highlight>
                  <a:srgbClr val="FFFFFF"/>
                </a:highlight>
              </a:rPr>
              <a:t>in un </a:t>
            </a:r>
            <a:r>
              <a:rPr lang="en-US" dirty="0" err="1">
                <a:solidFill>
                  <a:srgbClr val="0D0D0D"/>
                </a:solidFill>
                <a:highlight>
                  <a:srgbClr val="FFFFFF"/>
                </a:highlight>
              </a:rPr>
              <a:t>ecosistema</a:t>
            </a:r>
            <a:r>
              <a:rPr lang="en-US" dirty="0">
                <a:solidFill>
                  <a:srgbClr val="0D0D0D"/>
                </a:solidFill>
                <a:highlight>
                  <a:srgbClr val="FFFFFF"/>
                </a:highlight>
              </a:rPr>
              <a:t> </a:t>
            </a:r>
            <a:r>
              <a:rPr lang="en-US" dirty="0" err="1">
                <a:solidFill>
                  <a:srgbClr val="0D0D0D"/>
                </a:solidFill>
                <a:highlight>
                  <a:srgbClr val="FFFFFF"/>
                </a:highlight>
              </a:rPr>
              <a:t>forestale</a:t>
            </a:r>
            <a:r>
              <a:rPr lang="en-US" dirty="0">
                <a:solidFill>
                  <a:srgbClr val="0D0D0D"/>
                </a:solidFill>
                <a:highlight>
                  <a:srgbClr val="FFFFFF"/>
                </a:highlight>
              </a:rPr>
              <a:t>, </a:t>
            </a:r>
            <a:r>
              <a:rPr lang="en-US" dirty="0" err="1">
                <a:solidFill>
                  <a:srgbClr val="0D0D0D"/>
                </a:solidFill>
                <a:highlight>
                  <a:srgbClr val="FFFFFF"/>
                </a:highlight>
              </a:rPr>
              <a:t>l'eterogeneità</a:t>
            </a:r>
            <a:r>
              <a:rPr lang="en-US" dirty="0">
                <a:solidFill>
                  <a:srgbClr val="0D0D0D"/>
                </a:solidFill>
                <a:highlight>
                  <a:srgbClr val="FFFFFF"/>
                </a:highlight>
              </a:rPr>
              <a:t> </a:t>
            </a:r>
            <a:r>
              <a:rPr lang="en-US" dirty="0" err="1">
                <a:solidFill>
                  <a:srgbClr val="0D0D0D"/>
                </a:solidFill>
                <a:highlight>
                  <a:srgbClr val="FFFFFF"/>
                </a:highlight>
              </a:rPr>
              <a:t>spaziale</a:t>
            </a:r>
            <a:r>
              <a:rPr lang="en-US" dirty="0">
                <a:solidFill>
                  <a:srgbClr val="0D0D0D"/>
                </a:solidFill>
                <a:highlight>
                  <a:srgbClr val="FFFFFF"/>
                </a:highlight>
              </a:rPr>
              <a:t> </a:t>
            </a:r>
            <a:r>
              <a:rPr lang="en-US" dirty="0" err="1">
                <a:solidFill>
                  <a:srgbClr val="0D0D0D"/>
                </a:solidFill>
                <a:highlight>
                  <a:srgbClr val="FFFFFF"/>
                </a:highlight>
              </a:rPr>
              <a:t>può</a:t>
            </a:r>
            <a:r>
              <a:rPr lang="en-US" dirty="0">
                <a:solidFill>
                  <a:srgbClr val="0D0D0D"/>
                </a:solidFill>
                <a:highlight>
                  <a:srgbClr val="FFFFFF"/>
                </a:highlight>
              </a:rPr>
              <a:t> </a:t>
            </a:r>
            <a:r>
              <a:rPr lang="en-US" dirty="0" err="1">
                <a:solidFill>
                  <a:srgbClr val="0D0D0D"/>
                </a:solidFill>
                <a:highlight>
                  <a:srgbClr val="FFFFFF"/>
                </a:highlight>
              </a:rPr>
              <a:t>essere</a:t>
            </a:r>
            <a:r>
              <a:rPr lang="en-US" dirty="0">
                <a:solidFill>
                  <a:srgbClr val="0D0D0D"/>
                </a:solidFill>
                <a:highlight>
                  <a:srgbClr val="FFFFFF"/>
                </a:highlight>
              </a:rPr>
              <a:t> </a:t>
            </a:r>
            <a:r>
              <a:rPr lang="en-US" dirty="0" err="1">
                <a:solidFill>
                  <a:srgbClr val="0D0D0D"/>
                </a:solidFill>
                <a:highlight>
                  <a:srgbClr val="FFFFFF"/>
                </a:highlight>
              </a:rPr>
              <a:t>osservata</a:t>
            </a:r>
            <a:r>
              <a:rPr lang="en-US" dirty="0">
                <a:solidFill>
                  <a:srgbClr val="0D0D0D"/>
                </a:solidFill>
                <a:highlight>
                  <a:srgbClr val="FFFFFF"/>
                </a:highlight>
              </a:rPr>
              <a:t> </a:t>
            </a:r>
            <a:r>
              <a:rPr lang="en-US" dirty="0" err="1">
                <a:solidFill>
                  <a:srgbClr val="0D0D0D"/>
                </a:solidFill>
                <a:highlight>
                  <a:srgbClr val="FFFFFF"/>
                </a:highlight>
              </a:rPr>
              <a:t>nella</a:t>
            </a:r>
            <a:r>
              <a:rPr lang="en-US" dirty="0">
                <a:solidFill>
                  <a:srgbClr val="0D0D0D"/>
                </a:solidFill>
                <a:highlight>
                  <a:srgbClr val="FFFFFF"/>
                </a:highlight>
              </a:rPr>
              <a:t> </a:t>
            </a:r>
            <a:r>
              <a:rPr lang="en-US" dirty="0" err="1">
                <a:solidFill>
                  <a:srgbClr val="0D0D0D"/>
                </a:solidFill>
                <a:highlight>
                  <a:srgbClr val="FFFFFF"/>
                </a:highlight>
              </a:rPr>
              <a:t>distribuzione</a:t>
            </a:r>
            <a:r>
              <a:rPr lang="en-US" dirty="0">
                <a:solidFill>
                  <a:srgbClr val="0D0D0D"/>
                </a:solidFill>
                <a:highlight>
                  <a:srgbClr val="FFFFFF"/>
                </a:highlight>
              </a:rPr>
              <a:t> </a:t>
            </a:r>
            <a:r>
              <a:rPr lang="en-US" dirty="0" err="1">
                <a:solidFill>
                  <a:srgbClr val="0D0D0D"/>
                </a:solidFill>
                <a:highlight>
                  <a:srgbClr val="FFFFFF"/>
                </a:highlight>
              </a:rPr>
              <a:t>disomogenea</a:t>
            </a:r>
            <a:r>
              <a:rPr lang="en-US" dirty="0">
                <a:solidFill>
                  <a:srgbClr val="0D0D0D"/>
                </a:solidFill>
                <a:highlight>
                  <a:srgbClr val="FFFFFF"/>
                </a:highlight>
              </a:rPr>
              <a:t> </a:t>
            </a:r>
            <a:r>
              <a:rPr lang="en-US" dirty="0" err="1">
                <a:solidFill>
                  <a:srgbClr val="0D0D0D"/>
                </a:solidFill>
                <a:highlight>
                  <a:srgbClr val="FFFFFF"/>
                </a:highlight>
              </a:rPr>
              <a:t>delle</a:t>
            </a:r>
            <a:r>
              <a:rPr lang="en-US" dirty="0">
                <a:solidFill>
                  <a:srgbClr val="0D0D0D"/>
                </a:solidFill>
                <a:highlight>
                  <a:srgbClr val="FFFFFF"/>
                </a:highlight>
              </a:rPr>
              <a:t> diverse specie </a:t>
            </a:r>
            <a:r>
              <a:rPr lang="en-US" dirty="0" err="1">
                <a:solidFill>
                  <a:srgbClr val="0D0D0D"/>
                </a:solidFill>
                <a:highlight>
                  <a:srgbClr val="FFFFFF"/>
                </a:highlight>
              </a:rPr>
              <a:t>arboree</a:t>
            </a:r>
            <a:r>
              <a:rPr lang="en-US" dirty="0">
                <a:solidFill>
                  <a:srgbClr val="0D0D0D"/>
                </a:solidFill>
                <a:highlight>
                  <a:srgbClr val="FFFFFF"/>
                </a:highlight>
              </a:rPr>
              <a:t>. Per </a:t>
            </a:r>
            <a:r>
              <a:rPr lang="en-US" dirty="0" err="1">
                <a:solidFill>
                  <a:srgbClr val="0D0D0D"/>
                </a:solidFill>
                <a:highlight>
                  <a:srgbClr val="FFFFFF"/>
                </a:highlight>
              </a:rPr>
              <a:t>esempio</a:t>
            </a:r>
            <a:r>
              <a:rPr lang="en-US" dirty="0">
                <a:solidFill>
                  <a:srgbClr val="0D0D0D"/>
                </a:solidFill>
                <a:highlight>
                  <a:srgbClr val="FFFFFF"/>
                </a:highlight>
              </a:rPr>
              <a:t>, </a:t>
            </a:r>
            <a:r>
              <a:rPr lang="en-US" dirty="0" err="1">
                <a:solidFill>
                  <a:srgbClr val="0D0D0D"/>
                </a:solidFill>
                <a:highlight>
                  <a:srgbClr val="FFFFFF"/>
                </a:highlight>
              </a:rPr>
              <a:t>alcune</a:t>
            </a:r>
            <a:r>
              <a:rPr lang="en-US" dirty="0">
                <a:solidFill>
                  <a:srgbClr val="0D0D0D"/>
                </a:solidFill>
                <a:highlight>
                  <a:srgbClr val="FFFFFF"/>
                </a:highlight>
              </a:rPr>
              <a:t> </a:t>
            </a:r>
            <a:r>
              <a:rPr lang="en-US" dirty="0" err="1">
                <a:solidFill>
                  <a:srgbClr val="0D0D0D"/>
                </a:solidFill>
                <a:highlight>
                  <a:srgbClr val="FFFFFF"/>
                </a:highlight>
              </a:rPr>
              <a:t>aree</a:t>
            </a:r>
            <a:r>
              <a:rPr lang="en-US" dirty="0">
                <a:solidFill>
                  <a:srgbClr val="0D0D0D"/>
                </a:solidFill>
                <a:highlight>
                  <a:srgbClr val="FFFFFF"/>
                </a:highlight>
              </a:rPr>
              <a:t> </a:t>
            </a:r>
            <a:r>
              <a:rPr lang="en-US" dirty="0" err="1">
                <a:solidFill>
                  <a:srgbClr val="0D0D0D"/>
                </a:solidFill>
                <a:highlight>
                  <a:srgbClr val="FFFFFF"/>
                </a:highlight>
              </a:rPr>
              <a:t>possono</a:t>
            </a:r>
            <a:r>
              <a:rPr lang="en-US" dirty="0">
                <a:solidFill>
                  <a:srgbClr val="0D0D0D"/>
                </a:solidFill>
                <a:highlight>
                  <a:srgbClr val="FFFFFF"/>
                </a:highlight>
              </a:rPr>
              <a:t> </a:t>
            </a:r>
            <a:r>
              <a:rPr lang="en-US" dirty="0" err="1">
                <a:solidFill>
                  <a:srgbClr val="0D0D0D"/>
                </a:solidFill>
                <a:highlight>
                  <a:srgbClr val="FFFFFF"/>
                </a:highlight>
              </a:rPr>
              <a:t>essere</a:t>
            </a:r>
            <a:r>
              <a:rPr lang="en-US" dirty="0">
                <a:solidFill>
                  <a:srgbClr val="0D0D0D"/>
                </a:solidFill>
                <a:highlight>
                  <a:srgbClr val="FFFFFF"/>
                </a:highlight>
              </a:rPr>
              <a:t> dominate da </a:t>
            </a:r>
            <a:r>
              <a:rPr lang="en-US" dirty="0" err="1">
                <a:solidFill>
                  <a:srgbClr val="0D0D0D"/>
                </a:solidFill>
                <a:highlight>
                  <a:srgbClr val="FFFFFF"/>
                </a:highlight>
              </a:rPr>
              <a:t>pini</a:t>
            </a:r>
            <a:r>
              <a:rPr lang="en-US" dirty="0">
                <a:solidFill>
                  <a:srgbClr val="0D0D0D"/>
                </a:solidFill>
                <a:highlight>
                  <a:srgbClr val="FFFFFF"/>
                </a:highlight>
              </a:rPr>
              <a:t>, </a:t>
            </a:r>
            <a:r>
              <a:rPr lang="en-US" dirty="0" err="1">
                <a:solidFill>
                  <a:srgbClr val="0D0D0D"/>
                </a:solidFill>
                <a:highlight>
                  <a:srgbClr val="FFFFFF"/>
                </a:highlight>
              </a:rPr>
              <a:t>mentre</a:t>
            </a:r>
            <a:r>
              <a:rPr lang="en-US" dirty="0">
                <a:solidFill>
                  <a:srgbClr val="0D0D0D"/>
                </a:solidFill>
                <a:highlight>
                  <a:srgbClr val="FFFFFF"/>
                </a:highlight>
              </a:rPr>
              <a:t> </a:t>
            </a:r>
            <a:r>
              <a:rPr lang="en-US" dirty="0" err="1">
                <a:solidFill>
                  <a:srgbClr val="0D0D0D"/>
                </a:solidFill>
                <a:highlight>
                  <a:srgbClr val="FFFFFF"/>
                </a:highlight>
              </a:rPr>
              <a:t>altre</a:t>
            </a:r>
            <a:r>
              <a:rPr lang="en-US" dirty="0">
                <a:solidFill>
                  <a:srgbClr val="0D0D0D"/>
                </a:solidFill>
                <a:highlight>
                  <a:srgbClr val="FFFFFF"/>
                </a:highlight>
              </a:rPr>
              <a:t> </a:t>
            </a:r>
            <a:r>
              <a:rPr lang="en-US" dirty="0" err="1">
                <a:solidFill>
                  <a:srgbClr val="0D0D0D"/>
                </a:solidFill>
                <a:highlight>
                  <a:srgbClr val="FFFFFF"/>
                </a:highlight>
              </a:rPr>
              <a:t>sono</a:t>
            </a:r>
            <a:r>
              <a:rPr lang="en-US" dirty="0">
                <a:solidFill>
                  <a:srgbClr val="0D0D0D"/>
                </a:solidFill>
                <a:highlight>
                  <a:srgbClr val="FFFFFF"/>
                </a:highlight>
              </a:rPr>
              <a:t> dominate da </a:t>
            </a:r>
            <a:r>
              <a:rPr lang="en-US" dirty="0" err="1">
                <a:solidFill>
                  <a:srgbClr val="0D0D0D"/>
                </a:solidFill>
                <a:highlight>
                  <a:srgbClr val="FFFFFF"/>
                </a:highlight>
              </a:rPr>
              <a:t>querce</a:t>
            </a:r>
            <a:r>
              <a:rPr lang="en-US" dirty="0">
                <a:solidFill>
                  <a:srgbClr val="0D0D0D"/>
                </a:solidFill>
                <a:highlight>
                  <a:srgbClr val="FFFFFF"/>
                </a:highlight>
              </a:rPr>
              <a:t> o </a:t>
            </a:r>
            <a:r>
              <a:rPr lang="en-US" dirty="0" err="1">
                <a:solidFill>
                  <a:srgbClr val="0D0D0D"/>
                </a:solidFill>
                <a:highlight>
                  <a:srgbClr val="FFFFFF"/>
                </a:highlight>
              </a:rPr>
              <a:t>aceri</a:t>
            </a:r>
            <a:r>
              <a:rPr lang="en-US" dirty="0">
                <a:solidFill>
                  <a:srgbClr val="0D0D0D"/>
                </a:solidFill>
                <a:highlight>
                  <a:srgbClr val="FFFFFF"/>
                </a:highlight>
              </a:rPr>
              <a:t>. Questa </a:t>
            </a:r>
            <a:r>
              <a:rPr lang="en-US" dirty="0" err="1">
                <a:solidFill>
                  <a:srgbClr val="0D0D0D"/>
                </a:solidFill>
                <a:highlight>
                  <a:srgbClr val="FFFFFF"/>
                </a:highlight>
              </a:rPr>
              <a:t>distribuzione</a:t>
            </a:r>
            <a:r>
              <a:rPr lang="en-US" dirty="0">
                <a:solidFill>
                  <a:srgbClr val="0D0D0D"/>
                </a:solidFill>
                <a:highlight>
                  <a:srgbClr val="FFFFFF"/>
                </a:highlight>
              </a:rPr>
              <a:t> </a:t>
            </a:r>
            <a:r>
              <a:rPr lang="en-US" dirty="0" err="1">
                <a:solidFill>
                  <a:srgbClr val="0D0D0D"/>
                </a:solidFill>
                <a:highlight>
                  <a:srgbClr val="FFFFFF"/>
                </a:highlight>
              </a:rPr>
              <a:t>può</a:t>
            </a:r>
            <a:r>
              <a:rPr lang="en-US" dirty="0">
                <a:solidFill>
                  <a:srgbClr val="0D0D0D"/>
                </a:solidFill>
                <a:highlight>
                  <a:srgbClr val="FFFFFF"/>
                </a:highlight>
              </a:rPr>
              <a:t> </a:t>
            </a:r>
            <a:r>
              <a:rPr lang="en-US" dirty="0" err="1">
                <a:solidFill>
                  <a:srgbClr val="0D0D0D"/>
                </a:solidFill>
                <a:highlight>
                  <a:srgbClr val="FFFFFF"/>
                </a:highlight>
              </a:rPr>
              <a:t>essere</a:t>
            </a:r>
            <a:r>
              <a:rPr lang="en-US" dirty="0">
                <a:solidFill>
                  <a:srgbClr val="0D0D0D"/>
                </a:solidFill>
                <a:highlight>
                  <a:srgbClr val="FFFFFF"/>
                </a:highlight>
              </a:rPr>
              <a:t> </a:t>
            </a:r>
            <a:r>
              <a:rPr lang="en-US" dirty="0" err="1">
                <a:solidFill>
                  <a:srgbClr val="0D0D0D"/>
                </a:solidFill>
                <a:highlight>
                  <a:srgbClr val="FFFFFF"/>
                </a:highlight>
              </a:rPr>
              <a:t>influenzata</a:t>
            </a:r>
            <a:r>
              <a:rPr lang="en-US" dirty="0">
                <a:solidFill>
                  <a:srgbClr val="0D0D0D"/>
                </a:solidFill>
                <a:highlight>
                  <a:srgbClr val="FFFFFF"/>
                </a:highlight>
              </a:rPr>
              <a:t> da </a:t>
            </a:r>
            <a:r>
              <a:rPr lang="en-US" dirty="0" err="1">
                <a:solidFill>
                  <a:srgbClr val="0D0D0D"/>
                </a:solidFill>
                <a:highlight>
                  <a:srgbClr val="FFFFFF"/>
                </a:highlight>
              </a:rPr>
              <a:t>fattori</a:t>
            </a:r>
            <a:r>
              <a:rPr lang="en-US" dirty="0">
                <a:solidFill>
                  <a:srgbClr val="0D0D0D"/>
                </a:solidFill>
                <a:highlight>
                  <a:srgbClr val="FFFFFF"/>
                </a:highlight>
              </a:rPr>
              <a:t> come il </a:t>
            </a:r>
            <a:r>
              <a:rPr lang="en-US" dirty="0" err="1">
                <a:solidFill>
                  <a:srgbClr val="0D0D0D"/>
                </a:solidFill>
                <a:highlight>
                  <a:srgbClr val="FFFFFF"/>
                </a:highlight>
              </a:rPr>
              <a:t>tipo</a:t>
            </a:r>
            <a:r>
              <a:rPr lang="en-US" dirty="0">
                <a:solidFill>
                  <a:srgbClr val="0D0D0D"/>
                </a:solidFill>
                <a:highlight>
                  <a:srgbClr val="FFFFFF"/>
                </a:highlight>
              </a:rPr>
              <a:t> di </a:t>
            </a:r>
            <a:r>
              <a:rPr lang="en-US" dirty="0" err="1">
                <a:solidFill>
                  <a:srgbClr val="0D0D0D"/>
                </a:solidFill>
                <a:highlight>
                  <a:srgbClr val="FFFFFF"/>
                </a:highlight>
              </a:rPr>
              <a:t>suolo</a:t>
            </a:r>
            <a:r>
              <a:rPr lang="en-US" dirty="0">
                <a:solidFill>
                  <a:srgbClr val="0D0D0D"/>
                </a:solidFill>
                <a:highlight>
                  <a:srgbClr val="FFFFFF"/>
                </a:highlight>
              </a:rPr>
              <a:t>, </a:t>
            </a:r>
            <a:r>
              <a:rPr lang="en-US" dirty="0" err="1">
                <a:solidFill>
                  <a:srgbClr val="0D0D0D"/>
                </a:solidFill>
                <a:highlight>
                  <a:srgbClr val="FFFFFF"/>
                </a:highlight>
              </a:rPr>
              <a:t>i</a:t>
            </a:r>
            <a:r>
              <a:rPr lang="en-US" dirty="0">
                <a:solidFill>
                  <a:srgbClr val="0D0D0D"/>
                </a:solidFill>
                <a:highlight>
                  <a:srgbClr val="FFFFFF"/>
                </a:highlight>
              </a:rPr>
              <a:t> </a:t>
            </a:r>
            <a:r>
              <a:rPr lang="en-US" dirty="0" err="1">
                <a:solidFill>
                  <a:srgbClr val="0D0D0D"/>
                </a:solidFill>
                <a:highlight>
                  <a:srgbClr val="FFFFFF"/>
                </a:highlight>
              </a:rPr>
              <a:t>livelli</a:t>
            </a:r>
            <a:r>
              <a:rPr lang="en-US" dirty="0">
                <a:solidFill>
                  <a:srgbClr val="0D0D0D"/>
                </a:solidFill>
                <a:highlight>
                  <a:srgbClr val="FFFFFF"/>
                </a:highlight>
              </a:rPr>
              <a:t> di </a:t>
            </a:r>
            <a:r>
              <a:rPr lang="en-US" dirty="0" err="1">
                <a:solidFill>
                  <a:srgbClr val="0D0D0D"/>
                </a:solidFill>
                <a:highlight>
                  <a:srgbClr val="FFFFFF"/>
                </a:highlight>
              </a:rPr>
              <a:t>umidità</a:t>
            </a:r>
            <a:r>
              <a:rPr lang="en-US" dirty="0">
                <a:solidFill>
                  <a:srgbClr val="0D0D0D"/>
                </a:solidFill>
                <a:highlight>
                  <a:srgbClr val="FFFFFF"/>
                </a:highlight>
              </a:rPr>
              <a:t>, la </a:t>
            </a:r>
            <a:r>
              <a:rPr lang="en-US" dirty="0" err="1">
                <a:solidFill>
                  <a:srgbClr val="0D0D0D"/>
                </a:solidFill>
                <a:highlight>
                  <a:srgbClr val="FFFFFF"/>
                </a:highlight>
              </a:rPr>
              <a:t>disponibilità</a:t>
            </a:r>
            <a:r>
              <a:rPr lang="en-US" dirty="0">
                <a:solidFill>
                  <a:srgbClr val="0D0D0D"/>
                </a:solidFill>
                <a:highlight>
                  <a:srgbClr val="FFFFFF"/>
                </a:highlight>
              </a:rPr>
              <a:t> di luce </a:t>
            </a:r>
            <a:r>
              <a:rPr lang="en-US" dirty="0" err="1">
                <a:solidFill>
                  <a:srgbClr val="0D0D0D"/>
                </a:solidFill>
                <a:highlight>
                  <a:srgbClr val="FFFFFF"/>
                </a:highlight>
              </a:rPr>
              <a:t>solare</a:t>
            </a:r>
            <a:r>
              <a:rPr lang="en-US" dirty="0">
                <a:solidFill>
                  <a:srgbClr val="0D0D0D"/>
                </a:solidFill>
                <a:highlight>
                  <a:srgbClr val="FFFFFF"/>
                </a:highlight>
              </a:rPr>
              <a:t> e </a:t>
            </a:r>
            <a:r>
              <a:rPr lang="en-US" dirty="0" err="1">
                <a:solidFill>
                  <a:srgbClr val="0D0D0D"/>
                </a:solidFill>
                <a:highlight>
                  <a:srgbClr val="FFFFFF"/>
                </a:highlight>
              </a:rPr>
              <a:t>i</a:t>
            </a:r>
            <a:r>
              <a:rPr lang="en-US" dirty="0">
                <a:solidFill>
                  <a:srgbClr val="0D0D0D"/>
                </a:solidFill>
                <a:highlight>
                  <a:srgbClr val="FFFFFF"/>
                </a:highlight>
              </a:rPr>
              <a:t> </a:t>
            </a:r>
            <a:r>
              <a:rPr lang="en-US" dirty="0" err="1">
                <a:solidFill>
                  <a:srgbClr val="0D0D0D"/>
                </a:solidFill>
                <a:highlight>
                  <a:srgbClr val="FFFFFF"/>
                </a:highlight>
              </a:rPr>
              <a:t>disturbi</a:t>
            </a:r>
            <a:r>
              <a:rPr lang="en-US" dirty="0">
                <a:solidFill>
                  <a:srgbClr val="0D0D0D"/>
                </a:solidFill>
                <a:highlight>
                  <a:srgbClr val="FFFFFF"/>
                </a:highlight>
              </a:rPr>
              <a:t> come </a:t>
            </a:r>
            <a:r>
              <a:rPr lang="en-US" dirty="0" err="1">
                <a:solidFill>
                  <a:srgbClr val="0D0D0D"/>
                </a:solidFill>
                <a:highlight>
                  <a:srgbClr val="FFFFFF"/>
                </a:highlight>
              </a:rPr>
              <a:t>gli</a:t>
            </a:r>
            <a:r>
              <a:rPr lang="en-US" dirty="0">
                <a:solidFill>
                  <a:srgbClr val="0D0D0D"/>
                </a:solidFill>
                <a:highlight>
                  <a:srgbClr val="FFFFFF"/>
                </a:highlight>
              </a:rPr>
              <a:t> </a:t>
            </a:r>
            <a:r>
              <a:rPr lang="en-US" dirty="0" err="1">
                <a:solidFill>
                  <a:srgbClr val="0D0D0D"/>
                </a:solidFill>
                <a:highlight>
                  <a:srgbClr val="FFFFFF"/>
                </a:highlight>
              </a:rPr>
              <a:t>incendi</a:t>
            </a:r>
            <a:r>
              <a:rPr lang="en-US" dirty="0">
                <a:solidFill>
                  <a:srgbClr val="0D0D0D"/>
                </a:solidFill>
                <a:highlight>
                  <a:srgbClr val="FFFFFF"/>
                </a:highlight>
              </a:rPr>
              <a:t> o il </a:t>
            </a:r>
            <a:r>
              <a:rPr lang="en-US" dirty="0" err="1">
                <a:solidFill>
                  <a:srgbClr val="0D0D0D"/>
                </a:solidFill>
                <a:highlight>
                  <a:srgbClr val="FFFFFF"/>
                </a:highlight>
              </a:rPr>
              <a:t>vento</a:t>
            </a:r>
            <a:r>
              <a:rPr lang="en-US" dirty="0">
                <a:solidFill>
                  <a:srgbClr val="0D0D0D"/>
                </a:solidFill>
                <a:highlight>
                  <a:srgbClr val="FFFFFF"/>
                </a:highlight>
              </a:rPr>
              <a:t>. La </a:t>
            </a:r>
            <a:r>
              <a:rPr lang="en-US" dirty="0" err="1">
                <a:solidFill>
                  <a:srgbClr val="0D0D0D"/>
                </a:solidFill>
                <a:highlight>
                  <a:srgbClr val="FFFFFF"/>
                </a:highlight>
              </a:rPr>
              <a:t>variazione</a:t>
            </a:r>
            <a:r>
              <a:rPr lang="en-US" dirty="0">
                <a:solidFill>
                  <a:srgbClr val="0D0D0D"/>
                </a:solidFill>
                <a:highlight>
                  <a:srgbClr val="FFFFFF"/>
                </a:highlight>
              </a:rPr>
              <a:t> di </a:t>
            </a:r>
            <a:r>
              <a:rPr lang="en-US" dirty="0" err="1">
                <a:solidFill>
                  <a:srgbClr val="0D0D0D"/>
                </a:solidFill>
                <a:highlight>
                  <a:srgbClr val="FFFFFF"/>
                </a:highlight>
              </a:rPr>
              <a:t>questi</a:t>
            </a:r>
            <a:r>
              <a:rPr lang="en-US" dirty="0">
                <a:solidFill>
                  <a:srgbClr val="0D0D0D"/>
                </a:solidFill>
                <a:highlight>
                  <a:srgbClr val="FFFFFF"/>
                </a:highlight>
              </a:rPr>
              <a:t> </a:t>
            </a:r>
            <a:r>
              <a:rPr lang="en-US" dirty="0" err="1">
                <a:solidFill>
                  <a:srgbClr val="0D0D0D"/>
                </a:solidFill>
                <a:highlight>
                  <a:srgbClr val="FFFFFF"/>
                </a:highlight>
              </a:rPr>
              <a:t>fattori</a:t>
            </a:r>
            <a:r>
              <a:rPr lang="en-US" dirty="0">
                <a:solidFill>
                  <a:srgbClr val="0D0D0D"/>
                </a:solidFill>
                <a:highlight>
                  <a:srgbClr val="FFFFFF"/>
                </a:highlight>
              </a:rPr>
              <a:t> </a:t>
            </a:r>
            <a:r>
              <a:rPr lang="en-US" dirty="0" err="1">
                <a:solidFill>
                  <a:srgbClr val="0D0D0D"/>
                </a:solidFill>
                <a:highlight>
                  <a:srgbClr val="FFFFFF"/>
                </a:highlight>
              </a:rPr>
              <a:t>ambientali</a:t>
            </a:r>
            <a:r>
              <a:rPr lang="en-US" dirty="0">
                <a:solidFill>
                  <a:srgbClr val="0D0D0D"/>
                </a:solidFill>
                <a:highlight>
                  <a:srgbClr val="FFFFFF"/>
                </a:highlight>
              </a:rPr>
              <a:t> </a:t>
            </a:r>
            <a:r>
              <a:rPr lang="en-US" dirty="0" err="1">
                <a:solidFill>
                  <a:srgbClr val="0D0D0D"/>
                </a:solidFill>
                <a:highlight>
                  <a:srgbClr val="FFFFFF"/>
                </a:highlight>
              </a:rPr>
              <a:t>crea</a:t>
            </a:r>
            <a:r>
              <a:rPr lang="en-US" dirty="0">
                <a:solidFill>
                  <a:srgbClr val="0D0D0D"/>
                </a:solidFill>
                <a:highlight>
                  <a:srgbClr val="FFFFFF"/>
                </a:highlight>
              </a:rPr>
              <a:t> un </a:t>
            </a:r>
            <a:r>
              <a:rPr lang="en-US" dirty="0" err="1">
                <a:solidFill>
                  <a:srgbClr val="0D0D0D"/>
                </a:solidFill>
                <a:highlight>
                  <a:srgbClr val="FFFFFF"/>
                </a:highlight>
              </a:rPr>
              <a:t>mosaico</a:t>
            </a:r>
            <a:r>
              <a:rPr lang="en-US" dirty="0">
                <a:solidFill>
                  <a:srgbClr val="0D0D0D"/>
                </a:solidFill>
                <a:highlight>
                  <a:srgbClr val="FFFFFF"/>
                </a:highlight>
              </a:rPr>
              <a:t> di habitat </a:t>
            </a:r>
            <a:r>
              <a:rPr lang="en-US" dirty="0" err="1">
                <a:solidFill>
                  <a:srgbClr val="0D0D0D"/>
                </a:solidFill>
                <a:highlight>
                  <a:srgbClr val="FFFFFF"/>
                </a:highlight>
              </a:rPr>
              <a:t>diversi</a:t>
            </a:r>
            <a:r>
              <a:rPr lang="en-US" dirty="0">
                <a:solidFill>
                  <a:srgbClr val="0D0D0D"/>
                </a:solidFill>
                <a:highlight>
                  <a:srgbClr val="FFFFFF"/>
                </a:highlight>
              </a:rPr>
              <a:t>, </a:t>
            </a:r>
            <a:r>
              <a:rPr lang="en-US" dirty="0" err="1">
                <a:solidFill>
                  <a:srgbClr val="0D0D0D"/>
                </a:solidFill>
                <a:highlight>
                  <a:srgbClr val="FFFFFF"/>
                </a:highlight>
              </a:rPr>
              <a:t>ognuno</a:t>
            </a:r>
            <a:r>
              <a:rPr lang="en-US" dirty="0">
                <a:solidFill>
                  <a:srgbClr val="0D0D0D"/>
                </a:solidFill>
                <a:highlight>
                  <a:srgbClr val="FFFFFF"/>
                </a:highlight>
              </a:rPr>
              <a:t> </a:t>
            </a:r>
            <a:r>
              <a:rPr lang="en-US" dirty="0" err="1">
                <a:solidFill>
                  <a:srgbClr val="0D0D0D"/>
                </a:solidFill>
                <a:highlight>
                  <a:srgbClr val="FFFFFF"/>
                </a:highlight>
              </a:rPr>
              <a:t>dei</a:t>
            </a:r>
            <a:r>
              <a:rPr lang="en-US" dirty="0">
                <a:solidFill>
                  <a:srgbClr val="0D0D0D"/>
                </a:solidFill>
                <a:highlight>
                  <a:srgbClr val="FFFFFF"/>
                </a:highlight>
              </a:rPr>
              <a:t> </a:t>
            </a:r>
            <a:r>
              <a:rPr lang="en-US" dirty="0" err="1">
                <a:solidFill>
                  <a:srgbClr val="0D0D0D"/>
                </a:solidFill>
                <a:highlight>
                  <a:srgbClr val="FFFFFF"/>
                </a:highlight>
              </a:rPr>
              <a:t>quali</a:t>
            </a:r>
            <a:r>
              <a:rPr lang="en-US" dirty="0">
                <a:solidFill>
                  <a:srgbClr val="0D0D0D"/>
                </a:solidFill>
                <a:highlight>
                  <a:srgbClr val="FFFFFF"/>
                </a:highlight>
              </a:rPr>
              <a:t> </a:t>
            </a:r>
            <a:r>
              <a:rPr lang="en-US" dirty="0" err="1">
                <a:solidFill>
                  <a:srgbClr val="0D0D0D"/>
                </a:solidFill>
                <a:highlight>
                  <a:srgbClr val="FFFFFF"/>
                </a:highlight>
              </a:rPr>
              <a:t>supporta</a:t>
            </a:r>
            <a:r>
              <a:rPr lang="en-US" dirty="0">
                <a:solidFill>
                  <a:srgbClr val="0D0D0D"/>
                </a:solidFill>
                <a:highlight>
                  <a:srgbClr val="FFFFFF"/>
                </a:highlight>
              </a:rPr>
              <a:t> diverse </a:t>
            </a:r>
            <a:r>
              <a:rPr lang="en-US" dirty="0" err="1">
                <a:solidFill>
                  <a:srgbClr val="0D0D0D"/>
                </a:solidFill>
                <a:highlight>
                  <a:srgbClr val="FFFFFF"/>
                </a:highlight>
              </a:rPr>
              <a:t>comunità</a:t>
            </a:r>
            <a:r>
              <a:rPr lang="en-US" dirty="0">
                <a:solidFill>
                  <a:srgbClr val="0D0D0D"/>
                </a:solidFill>
                <a:highlight>
                  <a:srgbClr val="FFFFFF"/>
                </a:highlight>
              </a:rPr>
              <a:t> di </a:t>
            </a:r>
            <a:r>
              <a:rPr lang="en-US" dirty="0" err="1">
                <a:solidFill>
                  <a:srgbClr val="0D0D0D"/>
                </a:solidFill>
                <a:highlight>
                  <a:srgbClr val="FFFFFF"/>
                </a:highlight>
              </a:rPr>
              <a:t>piante</a:t>
            </a:r>
            <a:r>
              <a:rPr lang="en-US" dirty="0">
                <a:solidFill>
                  <a:srgbClr val="0D0D0D"/>
                </a:solidFill>
                <a:highlight>
                  <a:srgbClr val="FFFFFF"/>
                </a:highlight>
              </a:rPr>
              <a:t> e </a:t>
            </a:r>
            <a:r>
              <a:rPr lang="en-US" dirty="0" err="1">
                <a:solidFill>
                  <a:srgbClr val="0D0D0D"/>
                </a:solidFill>
                <a:highlight>
                  <a:srgbClr val="FFFFFF"/>
                </a:highlight>
              </a:rPr>
              <a:t>animali</a:t>
            </a:r>
            <a:r>
              <a:rPr lang="en-US" dirty="0">
                <a:solidFill>
                  <a:srgbClr val="0D0D0D"/>
                </a:solidFill>
                <a:highlight>
                  <a:srgbClr val="FFFFFF"/>
                </a:highlight>
              </a:rPr>
              <a:t>.</a:t>
            </a:r>
            <a:endParaRPr b="1" dirty="0">
              <a:solidFill>
                <a:srgbClr val="374151"/>
              </a:solidFill>
            </a:endParaRPr>
          </a:p>
          <a:p>
            <a:pPr marL="457200" lvl="0" indent="-228600" algn="l" rtl="0">
              <a:lnSpc>
                <a:spcPct val="90000"/>
              </a:lnSpc>
              <a:spcBef>
                <a:spcPts val="1000"/>
              </a:spcBef>
              <a:spcAft>
                <a:spcPts val="0"/>
              </a:spcAft>
              <a:buClr>
                <a:srgbClr val="000000"/>
              </a:buClr>
              <a:buSzPts val="2400"/>
              <a:buFont typeface="Arial"/>
              <a:buNone/>
            </a:pPr>
            <a:r>
              <a:rPr lang="en-US" b="1" dirty="0" err="1">
                <a:solidFill>
                  <a:srgbClr val="8DC641"/>
                </a:solidFill>
              </a:rPr>
              <a:t>Enfasi</a:t>
            </a:r>
            <a:r>
              <a:rPr lang="en-US" b="1" dirty="0">
                <a:solidFill>
                  <a:srgbClr val="8DC641"/>
                </a:solidFill>
              </a:rPr>
              <a:t> </a:t>
            </a:r>
            <a:r>
              <a:rPr lang="en-US" b="1" dirty="0" err="1">
                <a:solidFill>
                  <a:srgbClr val="8DC641"/>
                </a:solidFill>
              </a:rPr>
              <a:t>su</a:t>
            </a:r>
            <a:r>
              <a:rPr lang="en-US" b="1" dirty="0">
                <a:solidFill>
                  <a:srgbClr val="8DC641"/>
                </a:solidFill>
              </a:rPr>
              <a:t> </a:t>
            </a:r>
            <a:r>
              <a:rPr lang="en-US" b="1" dirty="0" err="1">
                <a:solidFill>
                  <a:srgbClr val="8DC641"/>
                </a:solidFill>
              </a:rPr>
              <a:t>modelli</a:t>
            </a:r>
            <a:r>
              <a:rPr lang="en-US" b="1" dirty="0">
                <a:solidFill>
                  <a:srgbClr val="8DC641"/>
                </a:solidFill>
              </a:rPr>
              <a:t>, </a:t>
            </a:r>
            <a:r>
              <a:rPr lang="en-US" b="1" dirty="0" err="1">
                <a:solidFill>
                  <a:srgbClr val="8DC641"/>
                </a:solidFill>
              </a:rPr>
              <a:t>processi</a:t>
            </a:r>
            <a:r>
              <a:rPr lang="en-US" b="1" dirty="0">
                <a:solidFill>
                  <a:srgbClr val="8DC641"/>
                </a:solidFill>
              </a:rPr>
              <a:t> e scale: </a:t>
            </a:r>
            <a:r>
              <a:rPr lang="en-US" dirty="0" err="1">
                <a:solidFill>
                  <a:srgbClr val="0D0D0D"/>
                </a:solidFill>
                <a:highlight>
                  <a:srgbClr val="FFFFFF"/>
                </a:highlight>
              </a:rPr>
              <a:t>Consideriamo</a:t>
            </a:r>
            <a:r>
              <a:rPr lang="en-US" dirty="0">
                <a:solidFill>
                  <a:srgbClr val="0D0D0D"/>
                </a:solidFill>
                <a:highlight>
                  <a:srgbClr val="FFFFFF"/>
                </a:highlight>
              </a:rPr>
              <a:t> un </a:t>
            </a:r>
            <a:r>
              <a:rPr lang="en-US" dirty="0" err="1">
                <a:solidFill>
                  <a:srgbClr val="0D0D0D"/>
                </a:solidFill>
                <a:highlight>
                  <a:srgbClr val="FFFFFF"/>
                </a:highlight>
              </a:rPr>
              <a:t>sistema</a:t>
            </a:r>
            <a:r>
              <a:rPr lang="en-US" dirty="0">
                <a:solidFill>
                  <a:srgbClr val="0D0D0D"/>
                </a:solidFill>
                <a:highlight>
                  <a:srgbClr val="FFFFFF"/>
                </a:highlight>
              </a:rPr>
              <a:t> </a:t>
            </a:r>
            <a:r>
              <a:rPr lang="en-US" dirty="0" err="1">
                <a:solidFill>
                  <a:srgbClr val="0D0D0D"/>
                </a:solidFill>
                <a:highlight>
                  <a:srgbClr val="FFFFFF"/>
                </a:highlight>
              </a:rPr>
              <a:t>fluviale</a:t>
            </a:r>
            <a:r>
              <a:rPr lang="en-US" dirty="0">
                <a:solidFill>
                  <a:srgbClr val="0D0D0D"/>
                </a:solidFill>
                <a:highlight>
                  <a:srgbClr val="FFFFFF"/>
                </a:highlight>
              </a:rPr>
              <a:t> con </a:t>
            </a:r>
            <a:r>
              <a:rPr lang="en-US" dirty="0" err="1">
                <a:solidFill>
                  <a:srgbClr val="0D0D0D"/>
                </a:solidFill>
                <a:highlight>
                  <a:srgbClr val="FFFFFF"/>
                </a:highlight>
              </a:rPr>
              <a:t>una</a:t>
            </a:r>
            <a:r>
              <a:rPr lang="en-US" dirty="0">
                <a:solidFill>
                  <a:srgbClr val="0D0D0D"/>
                </a:solidFill>
                <a:highlight>
                  <a:srgbClr val="FFFFFF"/>
                </a:highlight>
              </a:rPr>
              <a:t> rete di </a:t>
            </a:r>
            <a:r>
              <a:rPr lang="en-US" dirty="0" err="1">
                <a:solidFill>
                  <a:srgbClr val="0D0D0D"/>
                </a:solidFill>
                <a:highlight>
                  <a:srgbClr val="FFFFFF"/>
                </a:highlight>
              </a:rPr>
              <a:t>affluenti</a:t>
            </a:r>
            <a:r>
              <a:rPr lang="en-US" dirty="0">
                <a:solidFill>
                  <a:srgbClr val="0D0D0D"/>
                </a:solidFill>
                <a:highlight>
                  <a:srgbClr val="FFFFFF"/>
                </a:highlight>
              </a:rPr>
              <a:t>. Il </a:t>
            </a:r>
            <a:r>
              <a:rPr lang="en-US" dirty="0" err="1">
                <a:solidFill>
                  <a:srgbClr val="0D0D0D"/>
                </a:solidFill>
                <a:highlight>
                  <a:srgbClr val="FFFFFF"/>
                </a:highlight>
              </a:rPr>
              <a:t>modello</a:t>
            </a:r>
            <a:r>
              <a:rPr lang="en-US" dirty="0">
                <a:solidFill>
                  <a:srgbClr val="0D0D0D"/>
                </a:solidFill>
                <a:highlight>
                  <a:srgbClr val="FFFFFF"/>
                </a:highlight>
              </a:rPr>
              <a:t> </a:t>
            </a:r>
            <a:r>
              <a:rPr lang="en-US" dirty="0" err="1">
                <a:solidFill>
                  <a:srgbClr val="0D0D0D"/>
                </a:solidFill>
                <a:highlight>
                  <a:srgbClr val="FFFFFF"/>
                </a:highlight>
              </a:rPr>
              <a:t>potrebbe</a:t>
            </a:r>
            <a:r>
              <a:rPr lang="en-US" dirty="0">
                <a:solidFill>
                  <a:srgbClr val="0D0D0D"/>
                </a:solidFill>
                <a:highlight>
                  <a:srgbClr val="FFFFFF"/>
                </a:highlight>
              </a:rPr>
              <a:t> </a:t>
            </a:r>
            <a:r>
              <a:rPr lang="en-US" dirty="0" err="1">
                <a:solidFill>
                  <a:srgbClr val="0D0D0D"/>
                </a:solidFill>
                <a:highlight>
                  <a:srgbClr val="FFFFFF"/>
                </a:highlight>
              </a:rPr>
              <a:t>essere</a:t>
            </a:r>
            <a:r>
              <a:rPr lang="en-US" dirty="0">
                <a:solidFill>
                  <a:srgbClr val="0D0D0D"/>
                </a:solidFill>
                <a:highlight>
                  <a:srgbClr val="FFFFFF"/>
                </a:highlight>
              </a:rPr>
              <a:t> la </a:t>
            </a:r>
            <a:r>
              <a:rPr lang="en-US" dirty="0" err="1">
                <a:solidFill>
                  <a:srgbClr val="0D0D0D"/>
                </a:solidFill>
                <a:highlight>
                  <a:srgbClr val="FFFFFF"/>
                </a:highlight>
              </a:rPr>
              <a:t>disposizione</a:t>
            </a:r>
            <a:r>
              <a:rPr lang="en-US" dirty="0">
                <a:solidFill>
                  <a:srgbClr val="0D0D0D"/>
                </a:solidFill>
                <a:highlight>
                  <a:srgbClr val="FFFFFF"/>
                </a:highlight>
              </a:rPr>
              <a:t> </a:t>
            </a:r>
            <a:r>
              <a:rPr lang="en-US" dirty="0" err="1">
                <a:solidFill>
                  <a:srgbClr val="0D0D0D"/>
                </a:solidFill>
                <a:highlight>
                  <a:srgbClr val="FFFFFF"/>
                </a:highlight>
              </a:rPr>
              <a:t>dendritica</a:t>
            </a:r>
            <a:r>
              <a:rPr lang="en-US" dirty="0">
                <a:solidFill>
                  <a:srgbClr val="0D0D0D"/>
                </a:solidFill>
                <a:highlight>
                  <a:srgbClr val="FFFFFF"/>
                </a:highlight>
              </a:rPr>
              <a:t> (a rami) </a:t>
            </a:r>
            <a:r>
              <a:rPr lang="en-US" dirty="0" err="1">
                <a:solidFill>
                  <a:srgbClr val="0D0D0D"/>
                </a:solidFill>
                <a:highlight>
                  <a:srgbClr val="FFFFFF"/>
                </a:highlight>
              </a:rPr>
              <a:t>dei</a:t>
            </a:r>
            <a:r>
              <a:rPr lang="en-US" dirty="0">
                <a:solidFill>
                  <a:srgbClr val="0D0D0D"/>
                </a:solidFill>
                <a:highlight>
                  <a:srgbClr val="FFFFFF"/>
                </a:highlight>
              </a:rPr>
              <a:t> </a:t>
            </a:r>
            <a:r>
              <a:rPr lang="en-US" dirty="0" err="1">
                <a:solidFill>
                  <a:srgbClr val="0D0D0D"/>
                </a:solidFill>
                <a:highlight>
                  <a:srgbClr val="FFFFFF"/>
                </a:highlight>
              </a:rPr>
              <a:t>corsi</a:t>
            </a:r>
            <a:r>
              <a:rPr lang="en-US" dirty="0">
                <a:solidFill>
                  <a:srgbClr val="0D0D0D"/>
                </a:solidFill>
                <a:highlight>
                  <a:srgbClr val="FFFFFF"/>
                </a:highlight>
              </a:rPr>
              <a:t> </a:t>
            </a:r>
            <a:r>
              <a:rPr lang="en-US" dirty="0" err="1">
                <a:solidFill>
                  <a:srgbClr val="0D0D0D"/>
                </a:solidFill>
                <a:highlight>
                  <a:srgbClr val="FFFFFF"/>
                </a:highlight>
              </a:rPr>
              <a:t>d'acqua</a:t>
            </a:r>
            <a:r>
              <a:rPr lang="en-US" dirty="0">
                <a:solidFill>
                  <a:srgbClr val="0D0D0D"/>
                </a:solidFill>
                <a:highlight>
                  <a:srgbClr val="FFFFFF"/>
                </a:highlight>
              </a:rPr>
              <a:t>. Il </a:t>
            </a:r>
            <a:r>
              <a:rPr lang="en-US" dirty="0" err="1">
                <a:solidFill>
                  <a:srgbClr val="0D0D0D"/>
                </a:solidFill>
                <a:highlight>
                  <a:srgbClr val="FFFFFF"/>
                </a:highlight>
              </a:rPr>
              <a:t>processo</a:t>
            </a:r>
            <a:r>
              <a:rPr lang="en-US" dirty="0">
                <a:solidFill>
                  <a:srgbClr val="0D0D0D"/>
                </a:solidFill>
                <a:highlight>
                  <a:srgbClr val="FFFFFF"/>
                </a:highlight>
              </a:rPr>
              <a:t> </a:t>
            </a:r>
            <a:r>
              <a:rPr lang="en-US" dirty="0" err="1">
                <a:solidFill>
                  <a:srgbClr val="0D0D0D"/>
                </a:solidFill>
                <a:highlight>
                  <a:srgbClr val="FFFFFF"/>
                </a:highlight>
              </a:rPr>
              <a:t>potrebbe</a:t>
            </a:r>
            <a:r>
              <a:rPr lang="en-US" dirty="0">
                <a:solidFill>
                  <a:srgbClr val="0D0D0D"/>
                </a:solidFill>
                <a:highlight>
                  <a:srgbClr val="FFFFFF"/>
                </a:highlight>
              </a:rPr>
              <a:t> </a:t>
            </a:r>
            <a:r>
              <a:rPr lang="en-US" dirty="0" err="1">
                <a:solidFill>
                  <a:srgbClr val="0D0D0D"/>
                </a:solidFill>
                <a:highlight>
                  <a:srgbClr val="FFFFFF"/>
                </a:highlight>
              </a:rPr>
              <a:t>includere</a:t>
            </a:r>
            <a:r>
              <a:rPr lang="en-US" dirty="0">
                <a:solidFill>
                  <a:srgbClr val="0D0D0D"/>
                </a:solidFill>
                <a:highlight>
                  <a:srgbClr val="FFFFFF"/>
                </a:highlight>
              </a:rPr>
              <a:t> il </a:t>
            </a:r>
            <a:r>
              <a:rPr lang="en-US" dirty="0" err="1">
                <a:solidFill>
                  <a:srgbClr val="0D0D0D"/>
                </a:solidFill>
                <a:highlight>
                  <a:srgbClr val="FFFFFF"/>
                </a:highlight>
              </a:rPr>
              <a:t>ciclo</a:t>
            </a:r>
            <a:r>
              <a:rPr lang="en-US" dirty="0">
                <a:solidFill>
                  <a:srgbClr val="0D0D0D"/>
                </a:solidFill>
                <a:highlight>
                  <a:srgbClr val="FFFFFF"/>
                </a:highlight>
              </a:rPr>
              <a:t> </a:t>
            </a:r>
            <a:r>
              <a:rPr lang="en-US" dirty="0" err="1">
                <a:solidFill>
                  <a:srgbClr val="0D0D0D"/>
                </a:solidFill>
                <a:highlight>
                  <a:srgbClr val="FFFFFF"/>
                </a:highlight>
              </a:rPr>
              <a:t>idrologico</a:t>
            </a:r>
            <a:r>
              <a:rPr lang="en-US" dirty="0">
                <a:solidFill>
                  <a:srgbClr val="0D0D0D"/>
                </a:solidFill>
                <a:highlight>
                  <a:srgbClr val="FFFFFF"/>
                </a:highlight>
              </a:rPr>
              <a:t>, il </a:t>
            </a:r>
            <a:r>
              <a:rPr lang="en-US" dirty="0" err="1">
                <a:solidFill>
                  <a:srgbClr val="0D0D0D"/>
                </a:solidFill>
                <a:highlight>
                  <a:srgbClr val="FFFFFF"/>
                </a:highlight>
              </a:rPr>
              <a:t>trasporto</a:t>
            </a:r>
            <a:r>
              <a:rPr lang="en-US" dirty="0">
                <a:solidFill>
                  <a:srgbClr val="0D0D0D"/>
                </a:solidFill>
                <a:highlight>
                  <a:srgbClr val="FFFFFF"/>
                </a:highlight>
              </a:rPr>
              <a:t> </a:t>
            </a:r>
            <a:r>
              <a:rPr lang="en-US" dirty="0" err="1">
                <a:solidFill>
                  <a:srgbClr val="0D0D0D"/>
                </a:solidFill>
                <a:highlight>
                  <a:srgbClr val="FFFFFF"/>
                </a:highlight>
              </a:rPr>
              <a:t>dei</a:t>
            </a:r>
            <a:r>
              <a:rPr lang="en-US" dirty="0">
                <a:solidFill>
                  <a:srgbClr val="0D0D0D"/>
                </a:solidFill>
                <a:highlight>
                  <a:srgbClr val="FFFFFF"/>
                </a:highlight>
              </a:rPr>
              <a:t> </a:t>
            </a:r>
            <a:r>
              <a:rPr lang="en-US" dirty="0" err="1">
                <a:solidFill>
                  <a:srgbClr val="0D0D0D"/>
                </a:solidFill>
                <a:highlight>
                  <a:srgbClr val="FFFFFF"/>
                </a:highlight>
              </a:rPr>
              <a:t>sedimenti</a:t>
            </a:r>
            <a:r>
              <a:rPr lang="en-US" dirty="0">
                <a:solidFill>
                  <a:srgbClr val="0D0D0D"/>
                </a:solidFill>
                <a:highlight>
                  <a:srgbClr val="FFFFFF"/>
                </a:highlight>
              </a:rPr>
              <a:t> e </a:t>
            </a:r>
            <a:r>
              <a:rPr lang="en-US" dirty="0" err="1">
                <a:solidFill>
                  <a:srgbClr val="0D0D0D"/>
                </a:solidFill>
                <a:highlight>
                  <a:srgbClr val="FFFFFF"/>
                </a:highlight>
              </a:rPr>
              <a:t>l'erosione</a:t>
            </a:r>
            <a:r>
              <a:rPr lang="en-US" dirty="0">
                <a:solidFill>
                  <a:srgbClr val="0D0D0D"/>
                </a:solidFill>
                <a:highlight>
                  <a:srgbClr val="FFFFFF"/>
                </a:highlight>
              </a:rPr>
              <a:t> </a:t>
            </a:r>
            <a:r>
              <a:rPr lang="en-US" dirty="0" err="1">
                <a:solidFill>
                  <a:srgbClr val="0D0D0D"/>
                </a:solidFill>
                <a:highlight>
                  <a:srgbClr val="FFFFFF"/>
                </a:highlight>
              </a:rPr>
              <a:t>che</a:t>
            </a:r>
            <a:r>
              <a:rPr lang="en-US" dirty="0">
                <a:solidFill>
                  <a:srgbClr val="0D0D0D"/>
                </a:solidFill>
                <a:highlight>
                  <a:srgbClr val="FFFFFF"/>
                </a:highlight>
              </a:rPr>
              <a:t> </a:t>
            </a:r>
            <a:r>
              <a:rPr lang="en-US" dirty="0" err="1">
                <a:solidFill>
                  <a:srgbClr val="0D0D0D"/>
                </a:solidFill>
                <a:highlight>
                  <a:srgbClr val="FFFFFF"/>
                </a:highlight>
              </a:rPr>
              <a:t>modellano</a:t>
            </a:r>
            <a:r>
              <a:rPr lang="en-US" dirty="0">
                <a:solidFill>
                  <a:srgbClr val="0D0D0D"/>
                </a:solidFill>
                <a:highlight>
                  <a:srgbClr val="FFFFFF"/>
                </a:highlight>
              </a:rPr>
              <a:t> la forma del </a:t>
            </a:r>
            <a:r>
              <a:rPr lang="en-US" dirty="0" err="1">
                <a:solidFill>
                  <a:srgbClr val="0D0D0D"/>
                </a:solidFill>
                <a:highlight>
                  <a:srgbClr val="FFFFFF"/>
                </a:highlight>
              </a:rPr>
              <a:t>fiume</a:t>
            </a:r>
            <a:r>
              <a:rPr lang="en-US" dirty="0">
                <a:solidFill>
                  <a:srgbClr val="0D0D0D"/>
                </a:solidFill>
                <a:highlight>
                  <a:srgbClr val="FFFFFF"/>
                </a:highlight>
              </a:rPr>
              <a:t> </a:t>
            </a:r>
            <a:r>
              <a:rPr lang="en-US" dirty="0" err="1">
                <a:solidFill>
                  <a:srgbClr val="0D0D0D"/>
                </a:solidFill>
                <a:highlight>
                  <a:srgbClr val="FFFFFF"/>
                </a:highlight>
              </a:rPr>
              <a:t>nel</a:t>
            </a:r>
            <a:r>
              <a:rPr lang="en-US" dirty="0">
                <a:solidFill>
                  <a:srgbClr val="0D0D0D"/>
                </a:solidFill>
                <a:highlight>
                  <a:srgbClr val="FFFFFF"/>
                </a:highlight>
              </a:rPr>
              <a:t> tempo. Le scale </a:t>
            </a:r>
            <a:r>
              <a:rPr lang="en-US" dirty="0" err="1">
                <a:solidFill>
                  <a:srgbClr val="0D0D0D"/>
                </a:solidFill>
                <a:highlight>
                  <a:srgbClr val="FFFFFF"/>
                </a:highlight>
              </a:rPr>
              <a:t>possono</a:t>
            </a:r>
            <a:r>
              <a:rPr lang="en-US" dirty="0">
                <a:solidFill>
                  <a:srgbClr val="0D0D0D"/>
                </a:solidFill>
                <a:highlight>
                  <a:srgbClr val="FFFFFF"/>
                </a:highlight>
              </a:rPr>
              <a:t> </a:t>
            </a:r>
            <a:r>
              <a:rPr lang="en-US" dirty="0" err="1">
                <a:solidFill>
                  <a:srgbClr val="0D0D0D"/>
                </a:solidFill>
                <a:highlight>
                  <a:srgbClr val="FFFFFF"/>
                </a:highlight>
              </a:rPr>
              <a:t>variare</a:t>
            </a:r>
            <a:r>
              <a:rPr lang="en-US" dirty="0">
                <a:solidFill>
                  <a:srgbClr val="0D0D0D"/>
                </a:solidFill>
                <a:highlight>
                  <a:srgbClr val="FFFFFF"/>
                </a:highlight>
              </a:rPr>
              <a:t> </a:t>
            </a:r>
            <a:r>
              <a:rPr lang="en-US" dirty="0" err="1">
                <a:solidFill>
                  <a:srgbClr val="0D0D0D"/>
                </a:solidFill>
                <a:highlight>
                  <a:srgbClr val="FFFFFF"/>
                </a:highlight>
              </a:rPr>
              <a:t>dalle</a:t>
            </a:r>
            <a:r>
              <a:rPr lang="en-US" dirty="0">
                <a:solidFill>
                  <a:srgbClr val="0D0D0D"/>
                </a:solidFill>
                <a:highlight>
                  <a:srgbClr val="FFFFFF"/>
                </a:highlight>
              </a:rPr>
              <a:t> </a:t>
            </a:r>
            <a:r>
              <a:rPr lang="en-US" dirty="0" err="1">
                <a:solidFill>
                  <a:srgbClr val="0D0D0D"/>
                </a:solidFill>
                <a:highlight>
                  <a:srgbClr val="FFFFFF"/>
                </a:highlight>
              </a:rPr>
              <a:t>piccole</a:t>
            </a:r>
            <a:r>
              <a:rPr lang="en-US" dirty="0">
                <a:solidFill>
                  <a:srgbClr val="0D0D0D"/>
                </a:solidFill>
                <a:highlight>
                  <a:srgbClr val="FFFFFF"/>
                </a:highlight>
              </a:rPr>
              <a:t> </a:t>
            </a:r>
            <a:r>
              <a:rPr lang="en-US" dirty="0" err="1">
                <a:solidFill>
                  <a:srgbClr val="0D0D0D"/>
                </a:solidFill>
                <a:highlight>
                  <a:srgbClr val="FFFFFF"/>
                </a:highlight>
              </a:rPr>
              <a:t>increspature</a:t>
            </a:r>
            <a:r>
              <a:rPr lang="en-US" dirty="0">
                <a:solidFill>
                  <a:srgbClr val="0D0D0D"/>
                </a:solidFill>
                <a:highlight>
                  <a:srgbClr val="FFFFFF"/>
                </a:highlight>
              </a:rPr>
              <a:t> </a:t>
            </a:r>
            <a:r>
              <a:rPr lang="en-US" dirty="0" err="1">
                <a:solidFill>
                  <a:srgbClr val="0D0D0D"/>
                </a:solidFill>
                <a:highlight>
                  <a:srgbClr val="FFFFFF"/>
                </a:highlight>
              </a:rPr>
              <a:t>sulla</a:t>
            </a:r>
            <a:r>
              <a:rPr lang="en-US" dirty="0">
                <a:solidFill>
                  <a:srgbClr val="0D0D0D"/>
                </a:solidFill>
                <a:highlight>
                  <a:srgbClr val="FFFFFF"/>
                </a:highlight>
              </a:rPr>
              <a:t> </a:t>
            </a:r>
            <a:r>
              <a:rPr lang="en-US" dirty="0" err="1">
                <a:solidFill>
                  <a:srgbClr val="0D0D0D"/>
                </a:solidFill>
                <a:highlight>
                  <a:srgbClr val="FFFFFF"/>
                </a:highlight>
              </a:rPr>
              <a:t>superficie</a:t>
            </a:r>
            <a:r>
              <a:rPr lang="en-US" dirty="0">
                <a:solidFill>
                  <a:srgbClr val="0D0D0D"/>
                </a:solidFill>
                <a:highlight>
                  <a:srgbClr val="FFFFFF"/>
                </a:highlight>
              </a:rPr>
              <a:t> </a:t>
            </a:r>
            <a:r>
              <a:rPr lang="en-US" dirty="0" err="1">
                <a:solidFill>
                  <a:srgbClr val="0D0D0D"/>
                </a:solidFill>
                <a:highlight>
                  <a:srgbClr val="FFFFFF"/>
                </a:highlight>
              </a:rPr>
              <a:t>dell'acqua</a:t>
            </a:r>
            <a:r>
              <a:rPr lang="en-US" dirty="0">
                <a:solidFill>
                  <a:srgbClr val="0D0D0D"/>
                </a:solidFill>
                <a:highlight>
                  <a:srgbClr val="FFFFFF"/>
                </a:highlight>
              </a:rPr>
              <a:t> alle </a:t>
            </a:r>
            <a:r>
              <a:rPr lang="en-US" dirty="0" err="1">
                <a:solidFill>
                  <a:srgbClr val="0D0D0D"/>
                </a:solidFill>
                <a:highlight>
                  <a:srgbClr val="FFFFFF"/>
                </a:highlight>
              </a:rPr>
              <a:t>dinamiche</a:t>
            </a:r>
            <a:r>
              <a:rPr lang="en-US" dirty="0">
                <a:solidFill>
                  <a:srgbClr val="0D0D0D"/>
                </a:solidFill>
                <a:highlight>
                  <a:srgbClr val="FFFFFF"/>
                </a:highlight>
              </a:rPr>
              <a:t> di </a:t>
            </a:r>
            <a:r>
              <a:rPr lang="en-US" dirty="0" err="1">
                <a:solidFill>
                  <a:srgbClr val="0D0D0D"/>
                </a:solidFill>
                <a:highlight>
                  <a:srgbClr val="FFFFFF"/>
                </a:highlight>
              </a:rPr>
              <a:t>bacino</a:t>
            </a:r>
            <a:r>
              <a:rPr lang="en-US" dirty="0">
                <a:solidFill>
                  <a:srgbClr val="0D0D0D"/>
                </a:solidFill>
                <a:highlight>
                  <a:srgbClr val="FFFFFF"/>
                </a:highlight>
              </a:rPr>
              <a:t> </a:t>
            </a:r>
            <a:r>
              <a:rPr lang="en-US" dirty="0" err="1">
                <a:solidFill>
                  <a:srgbClr val="0D0D0D"/>
                </a:solidFill>
                <a:highlight>
                  <a:srgbClr val="FFFFFF"/>
                </a:highlight>
              </a:rPr>
              <a:t>su</a:t>
            </a:r>
            <a:r>
              <a:rPr lang="en-US" dirty="0">
                <a:solidFill>
                  <a:srgbClr val="0D0D0D"/>
                </a:solidFill>
                <a:highlight>
                  <a:srgbClr val="FFFFFF"/>
                </a:highlight>
              </a:rPr>
              <a:t> </a:t>
            </a:r>
            <a:r>
              <a:rPr lang="en-US" dirty="0" err="1">
                <a:solidFill>
                  <a:srgbClr val="0D0D0D"/>
                </a:solidFill>
                <a:highlight>
                  <a:srgbClr val="FFFFFF"/>
                </a:highlight>
              </a:rPr>
              <a:t>larga</a:t>
            </a:r>
            <a:r>
              <a:rPr lang="en-US" dirty="0">
                <a:solidFill>
                  <a:srgbClr val="0D0D0D"/>
                </a:solidFill>
                <a:highlight>
                  <a:srgbClr val="FFFFFF"/>
                </a:highlight>
              </a:rPr>
              <a:t> scala </a:t>
            </a:r>
            <a:r>
              <a:rPr lang="en-US" dirty="0" err="1">
                <a:solidFill>
                  <a:srgbClr val="0D0D0D"/>
                </a:solidFill>
                <a:highlight>
                  <a:srgbClr val="FFFFFF"/>
                </a:highlight>
              </a:rPr>
              <a:t>che</a:t>
            </a:r>
            <a:r>
              <a:rPr lang="en-US" dirty="0">
                <a:solidFill>
                  <a:srgbClr val="0D0D0D"/>
                </a:solidFill>
                <a:highlight>
                  <a:srgbClr val="FFFFFF"/>
                </a:highlight>
              </a:rPr>
              <a:t> </a:t>
            </a:r>
            <a:r>
              <a:rPr lang="en-US" dirty="0" err="1">
                <a:solidFill>
                  <a:srgbClr val="0D0D0D"/>
                </a:solidFill>
                <a:highlight>
                  <a:srgbClr val="FFFFFF"/>
                </a:highlight>
              </a:rPr>
              <a:t>influenzano</a:t>
            </a:r>
            <a:r>
              <a:rPr lang="en-US" dirty="0">
                <a:solidFill>
                  <a:srgbClr val="0D0D0D"/>
                </a:solidFill>
                <a:highlight>
                  <a:srgbClr val="FFFFFF"/>
                </a:highlight>
              </a:rPr>
              <a:t> la </a:t>
            </a:r>
            <a:r>
              <a:rPr lang="en-US" dirty="0" err="1">
                <a:solidFill>
                  <a:srgbClr val="0D0D0D"/>
                </a:solidFill>
                <a:highlight>
                  <a:srgbClr val="FFFFFF"/>
                </a:highlight>
              </a:rPr>
              <a:t>disponibilità</a:t>
            </a:r>
            <a:r>
              <a:rPr lang="en-US" dirty="0">
                <a:solidFill>
                  <a:srgbClr val="0D0D0D"/>
                </a:solidFill>
                <a:highlight>
                  <a:srgbClr val="FFFFFF"/>
                </a:highlight>
              </a:rPr>
              <a:t> </a:t>
            </a:r>
            <a:r>
              <a:rPr lang="en-US" dirty="0" err="1">
                <a:solidFill>
                  <a:srgbClr val="0D0D0D"/>
                </a:solidFill>
                <a:highlight>
                  <a:srgbClr val="FFFFFF"/>
                </a:highlight>
              </a:rPr>
              <a:t>idrica</a:t>
            </a:r>
            <a:r>
              <a:rPr lang="en-US" dirty="0">
                <a:solidFill>
                  <a:srgbClr val="0D0D0D"/>
                </a:solidFill>
                <a:highlight>
                  <a:srgbClr val="FFFFFF"/>
                </a:highlight>
              </a:rPr>
              <a:t> </a:t>
            </a:r>
            <a:r>
              <a:rPr lang="en-US" dirty="0" err="1">
                <a:solidFill>
                  <a:srgbClr val="0D0D0D"/>
                </a:solidFill>
                <a:highlight>
                  <a:srgbClr val="FFFFFF"/>
                </a:highlight>
              </a:rPr>
              <a:t>regionale</a:t>
            </a:r>
            <a:r>
              <a:rPr lang="en-US" dirty="0">
                <a:solidFill>
                  <a:srgbClr val="0D0D0D"/>
                </a:solidFill>
                <a:highlight>
                  <a:srgbClr val="FFFFFF"/>
                </a:highlight>
              </a:rPr>
              <a:t> e la salute </a:t>
            </a:r>
            <a:r>
              <a:rPr lang="en-US" dirty="0" err="1">
                <a:solidFill>
                  <a:srgbClr val="0D0D0D"/>
                </a:solidFill>
                <a:highlight>
                  <a:srgbClr val="FFFFFF"/>
                </a:highlight>
              </a:rPr>
              <a:t>dell'ecosistema</a:t>
            </a:r>
            <a:r>
              <a:rPr lang="en-US" dirty="0">
                <a:solidFill>
                  <a:srgbClr val="0D0D0D"/>
                </a:solidFill>
                <a:highlight>
                  <a:srgbClr val="FFFFFF"/>
                </a:highlight>
              </a:rPr>
              <a:t>.</a:t>
            </a:r>
            <a:endParaRPr dirty="0">
              <a:solidFill>
                <a:srgbClr val="374151"/>
              </a:solidFill>
            </a:endParaRPr>
          </a:p>
          <a:p>
            <a:pPr marL="457200" lvl="0" indent="-228600" algn="l" rtl="0">
              <a:lnSpc>
                <a:spcPct val="90000"/>
              </a:lnSpc>
              <a:spcBef>
                <a:spcPts val="1000"/>
              </a:spcBef>
              <a:spcAft>
                <a:spcPts val="0"/>
              </a:spcAft>
              <a:buSzPts val="2400"/>
              <a:buNone/>
            </a:pPr>
            <a:endParaRPr sz="1800" dirty="0"/>
          </a:p>
        </p:txBody>
      </p:sp>
      <p:sp>
        <p:nvSpPr>
          <p:cNvPr id="302" name="Google Shape;302;g2de6adfa13e_3_0"/>
          <p:cNvSpPr txBox="1">
            <a:spLocks noGrp="1"/>
          </p:cNvSpPr>
          <p:nvPr>
            <p:ph type="body" idx="2"/>
          </p:nvPr>
        </p:nvSpPr>
        <p:spPr>
          <a:xfrm>
            <a:off x="798450" y="532051"/>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t>Esempi</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de6adfa13e_3_9"/>
          <p:cNvSpPr txBox="1">
            <a:spLocks noGrp="1"/>
          </p:cNvSpPr>
          <p:nvPr>
            <p:ph type="body" idx="1"/>
          </p:nvPr>
        </p:nvSpPr>
        <p:spPr>
          <a:xfrm>
            <a:off x="722175" y="1218900"/>
            <a:ext cx="8774250" cy="441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dirty="0" err="1">
                <a:solidFill>
                  <a:srgbClr val="8DC641"/>
                </a:solidFill>
              </a:rPr>
              <a:t>Accoppiare</a:t>
            </a:r>
            <a:r>
              <a:rPr lang="en-US" b="1" dirty="0">
                <a:solidFill>
                  <a:srgbClr val="8DC641"/>
                </a:solidFill>
              </a:rPr>
              <a:t> le </a:t>
            </a:r>
            <a:r>
              <a:rPr lang="en-US" b="1" dirty="0" err="1">
                <a:solidFill>
                  <a:srgbClr val="8DC641"/>
                </a:solidFill>
              </a:rPr>
              <a:t>scienze</a:t>
            </a:r>
            <a:r>
              <a:rPr lang="en-US" b="1" dirty="0">
                <a:solidFill>
                  <a:srgbClr val="8DC641"/>
                </a:solidFill>
              </a:rPr>
              <a:t> </a:t>
            </a:r>
            <a:r>
              <a:rPr lang="en-US" b="1" dirty="0" err="1">
                <a:solidFill>
                  <a:srgbClr val="8DC641"/>
                </a:solidFill>
              </a:rPr>
              <a:t>biofisiche</a:t>
            </a:r>
            <a:r>
              <a:rPr lang="en-US" b="1" dirty="0">
                <a:solidFill>
                  <a:srgbClr val="8DC641"/>
                </a:solidFill>
              </a:rPr>
              <a:t> e </a:t>
            </a:r>
            <a:r>
              <a:rPr lang="en-US" b="1" dirty="0" err="1">
                <a:solidFill>
                  <a:srgbClr val="8DC641"/>
                </a:solidFill>
              </a:rPr>
              <a:t>socioeconomiche</a:t>
            </a:r>
            <a:r>
              <a:rPr lang="en-US" b="1" dirty="0">
                <a:solidFill>
                  <a:srgbClr val="8DC641"/>
                </a:solidFill>
              </a:rPr>
              <a:t>: </a:t>
            </a:r>
            <a:r>
              <a:rPr lang="en-US" dirty="0">
                <a:solidFill>
                  <a:srgbClr val="0D0D0D"/>
                </a:solidFill>
                <a:highlight>
                  <a:srgbClr val="FFFFFF"/>
                </a:highlight>
              </a:rPr>
              <a:t>La </a:t>
            </a:r>
            <a:r>
              <a:rPr lang="en-US" dirty="0" err="1">
                <a:solidFill>
                  <a:srgbClr val="0D0D0D"/>
                </a:solidFill>
                <a:highlight>
                  <a:srgbClr val="FFFFFF"/>
                </a:highlight>
              </a:rPr>
              <a:t>gestione</a:t>
            </a:r>
            <a:r>
              <a:rPr lang="en-US" dirty="0">
                <a:solidFill>
                  <a:srgbClr val="0D0D0D"/>
                </a:solidFill>
                <a:highlight>
                  <a:srgbClr val="FFFFFF"/>
                </a:highlight>
              </a:rPr>
              <a:t> </a:t>
            </a:r>
            <a:r>
              <a:rPr lang="en-US" dirty="0" err="1">
                <a:solidFill>
                  <a:srgbClr val="0D0D0D"/>
                </a:solidFill>
                <a:highlight>
                  <a:srgbClr val="FFFFFF"/>
                </a:highlight>
              </a:rPr>
              <a:t>delle</a:t>
            </a:r>
            <a:r>
              <a:rPr lang="en-US" dirty="0">
                <a:solidFill>
                  <a:srgbClr val="0D0D0D"/>
                </a:solidFill>
                <a:highlight>
                  <a:srgbClr val="FFFFFF"/>
                </a:highlight>
              </a:rPr>
              <a:t> zone </a:t>
            </a:r>
            <a:r>
              <a:rPr lang="en-US" dirty="0" err="1">
                <a:solidFill>
                  <a:srgbClr val="0D0D0D"/>
                </a:solidFill>
                <a:highlight>
                  <a:srgbClr val="FFFFFF"/>
                </a:highlight>
              </a:rPr>
              <a:t>costiere</a:t>
            </a:r>
            <a:r>
              <a:rPr lang="en-US" dirty="0">
                <a:solidFill>
                  <a:srgbClr val="0D0D0D"/>
                </a:solidFill>
                <a:highlight>
                  <a:srgbClr val="FFFFFF"/>
                </a:highlight>
              </a:rPr>
              <a:t> è </a:t>
            </a:r>
            <a:r>
              <a:rPr lang="en-US" dirty="0" err="1">
                <a:solidFill>
                  <a:srgbClr val="0D0D0D"/>
                </a:solidFill>
                <a:highlight>
                  <a:srgbClr val="FFFFFF"/>
                </a:highlight>
              </a:rPr>
              <a:t>un'area</a:t>
            </a:r>
            <a:r>
              <a:rPr lang="en-US" dirty="0">
                <a:solidFill>
                  <a:srgbClr val="0D0D0D"/>
                </a:solidFill>
                <a:highlight>
                  <a:srgbClr val="FFFFFF"/>
                </a:highlight>
              </a:rPr>
              <a:t> in cui </a:t>
            </a:r>
            <a:r>
              <a:rPr lang="en-US" dirty="0" err="1">
                <a:solidFill>
                  <a:srgbClr val="0D0D0D"/>
                </a:solidFill>
                <a:highlight>
                  <a:srgbClr val="FFFFFF"/>
                </a:highlight>
              </a:rPr>
              <a:t>l'accoppiamento</a:t>
            </a:r>
            <a:r>
              <a:rPr lang="en-US" dirty="0">
                <a:solidFill>
                  <a:srgbClr val="0D0D0D"/>
                </a:solidFill>
                <a:highlight>
                  <a:srgbClr val="FFFFFF"/>
                </a:highlight>
              </a:rPr>
              <a:t> </a:t>
            </a:r>
            <a:r>
              <a:rPr lang="en-US" dirty="0" err="1">
                <a:solidFill>
                  <a:srgbClr val="0D0D0D"/>
                </a:solidFill>
                <a:highlight>
                  <a:srgbClr val="FFFFFF"/>
                </a:highlight>
              </a:rPr>
              <a:t>tra</a:t>
            </a:r>
            <a:r>
              <a:rPr lang="en-US" dirty="0">
                <a:solidFill>
                  <a:srgbClr val="0D0D0D"/>
                </a:solidFill>
                <a:highlight>
                  <a:srgbClr val="FFFFFF"/>
                </a:highlight>
              </a:rPr>
              <a:t> </a:t>
            </a:r>
            <a:r>
              <a:rPr lang="en-US" dirty="0" err="1">
                <a:solidFill>
                  <a:srgbClr val="0D0D0D"/>
                </a:solidFill>
                <a:highlight>
                  <a:srgbClr val="FFFFFF"/>
                </a:highlight>
              </a:rPr>
              <a:t>scienze</a:t>
            </a:r>
            <a:r>
              <a:rPr lang="en-US" dirty="0">
                <a:solidFill>
                  <a:srgbClr val="0D0D0D"/>
                </a:solidFill>
                <a:highlight>
                  <a:srgbClr val="FFFFFF"/>
                </a:highlight>
              </a:rPr>
              <a:t> </a:t>
            </a:r>
            <a:r>
              <a:rPr lang="en-US" dirty="0" err="1">
                <a:solidFill>
                  <a:srgbClr val="0D0D0D"/>
                </a:solidFill>
                <a:highlight>
                  <a:srgbClr val="FFFFFF"/>
                </a:highlight>
              </a:rPr>
              <a:t>biofisiche</a:t>
            </a:r>
            <a:r>
              <a:rPr lang="en-US" dirty="0">
                <a:solidFill>
                  <a:srgbClr val="0D0D0D"/>
                </a:solidFill>
                <a:highlight>
                  <a:srgbClr val="FFFFFF"/>
                </a:highlight>
              </a:rPr>
              <a:t> e </a:t>
            </a:r>
            <a:r>
              <a:rPr lang="en-US" dirty="0" err="1">
                <a:solidFill>
                  <a:srgbClr val="0D0D0D"/>
                </a:solidFill>
                <a:highlight>
                  <a:srgbClr val="FFFFFF"/>
                </a:highlight>
              </a:rPr>
              <a:t>socioeconomiche</a:t>
            </a:r>
            <a:r>
              <a:rPr lang="en-US" dirty="0">
                <a:solidFill>
                  <a:srgbClr val="0D0D0D"/>
                </a:solidFill>
                <a:highlight>
                  <a:srgbClr val="FFFFFF"/>
                </a:highlight>
              </a:rPr>
              <a:t> è </a:t>
            </a:r>
            <a:r>
              <a:rPr lang="en-US" dirty="0" err="1">
                <a:solidFill>
                  <a:srgbClr val="0D0D0D"/>
                </a:solidFill>
                <a:highlight>
                  <a:srgbClr val="FFFFFF"/>
                </a:highlight>
              </a:rPr>
              <a:t>fondamentale</a:t>
            </a:r>
            <a:r>
              <a:rPr lang="en-US" dirty="0">
                <a:solidFill>
                  <a:srgbClr val="0D0D0D"/>
                </a:solidFill>
                <a:highlight>
                  <a:srgbClr val="FFFFFF"/>
                </a:highlight>
              </a:rPr>
              <a:t>. Le </a:t>
            </a:r>
            <a:r>
              <a:rPr lang="en-US" dirty="0" err="1">
                <a:solidFill>
                  <a:srgbClr val="0D0D0D"/>
                </a:solidFill>
                <a:highlight>
                  <a:srgbClr val="FFFFFF"/>
                </a:highlight>
              </a:rPr>
              <a:t>scienze</a:t>
            </a:r>
            <a:r>
              <a:rPr lang="en-US" dirty="0">
                <a:solidFill>
                  <a:srgbClr val="0D0D0D"/>
                </a:solidFill>
                <a:highlight>
                  <a:srgbClr val="FFFFFF"/>
                </a:highlight>
              </a:rPr>
              <a:t> </a:t>
            </a:r>
            <a:r>
              <a:rPr lang="en-US" dirty="0" err="1">
                <a:solidFill>
                  <a:srgbClr val="0D0D0D"/>
                </a:solidFill>
                <a:highlight>
                  <a:srgbClr val="FFFFFF"/>
                </a:highlight>
              </a:rPr>
              <a:t>biofisiche</a:t>
            </a:r>
            <a:r>
              <a:rPr lang="en-US" dirty="0">
                <a:solidFill>
                  <a:srgbClr val="0D0D0D"/>
                </a:solidFill>
                <a:highlight>
                  <a:srgbClr val="FFFFFF"/>
                </a:highlight>
              </a:rPr>
              <a:t> </a:t>
            </a:r>
            <a:r>
              <a:rPr lang="en-US" dirty="0" err="1">
                <a:solidFill>
                  <a:srgbClr val="0D0D0D"/>
                </a:solidFill>
                <a:highlight>
                  <a:srgbClr val="FFFFFF"/>
                </a:highlight>
              </a:rPr>
              <a:t>studiano</a:t>
            </a:r>
            <a:r>
              <a:rPr lang="en-US" dirty="0">
                <a:solidFill>
                  <a:srgbClr val="0D0D0D"/>
                </a:solidFill>
                <a:highlight>
                  <a:srgbClr val="FFFFFF"/>
                </a:highlight>
              </a:rPr>
              <a:t> </a:t>
            </a:r>
            <a:r>
              <a:rPr lang="en-US" dirty="0" err="1">
                <a:solidFill>
                  <a:srgbClr val="0D0D0D"/>
                </a:solidFill>
                <a:highlight>
                  <a:srgbClr val="FFFFFF"/>
                </a:highlight>
              </a:rPr>
              <a:t>i</a:t>
            </a:r>
            <a:r>
              <a:rPr lang="en-US" dirty="0">
                <a:solidFill>
                  <a:srgbClr val="0D0D0D"/>
                </a:solidFill>
                <a:highlight>
                  <a:srgbClr val="FFFFFF"/>
                </a:highlight>
              </a:rPr>
              <a:t> </a:t>
            </a:r>
            <a:r>
              <a:rPr lang="en-US" dirty="0" err="1">
                <a:solidFill>
                  <a:srgbClr val="0D0D0D"/>
                </a:solidFill>
                <a:highlight>
                  <a:srgbClr val="FFFFFF"/>
                </a:highlight>
              </a:rPr>
              <a:t>processi</a:t>
            </a:r>
            <a:r>
              <a:rPr lang="en-US" dirty="0">
                <a:solidFill>
                  <a:srgbClr val="0D0D0D"/>
                </a:solidFill>
                <a:highlight>
                  <a:srgbClr val="FFFFFF"/>
                </a:highlight>
              </a:rPr>
              <a:t> </a:t>
            </a:r>
            <a:r>
              <a:rPr lang="en-US" dirty="0" err="1">
                <a:solidFill>
                  <a:srgbClr val="0D0D0D"/>
                </a:solidFill>
                <a:highlight>
                  <a:srgbClr val="FFFFFF"/>
                </a:highlight>
              </a:rPr>
              <a:t>costieri</a:t>
            </a:r>
            <a:r>
              <a:rPr lang="en-US" dirty="0">
                <a:solidFill>
                  <a:srgbClr val="0D0D0D"/>
                </a:solidFill>
                <a:highlight>
                  <a:srgbClr val="FFFFFF"/>
                </a:highlight>
              </a:rPr>
              <a:t> come </a:t>
            </a:r>
            <a:r>
              <a:rPr lang="en-US" dirty="0" err="1">
                <a:solidFill>
                  <a:srgbClr val="0D0D0D"/>
                </a:solidFill>
                <a:highlight>
                  <a:srgbClr val="FFFFFF"/>
                </a:highlight>
              </a:rPr>
              <a:t>i</a:t>
            </a:r>
            <a:r>
              <a:rPr lang="en-US" dirty="0">
                <a:solidFill>
                  <a:srgbClr val="0D0D0D"/>
                </a:solidFill>
                <a:highlight>
                  <a:srgbClr val="FFFFFF"/>
                </a:highlight>
              </a:rPr>
              <a:t> </a:t>
            </a:r>
            <a:r>
              <a:rPr lang="en-US" dirty="0" err="1">
                <a:solidFill>
                  <a:srgbClr val="0D0D0D"/>
                </a:solidFill>
                <a:highlight>
                  <a:srgbClr val="FFFFFF"/>
                </a:highlight>
              </a:rPr>
              <a:t>movimenti</a:t>
            </a:r>
            <a:r>
              <a:rPr lang="en-US" dirty="0">
                <a:solidFill>
                  <a:srgbClr val="0D0D0D"/>
                </a:solidFill>
                <a:highlight>
                  <a:srgbClr val="FFFFFF"/>
                </a:highlight>
              </a:rPr>
              <a:t> </a:t>
            </a:r>
            <a:r>
              <a:rPr lang="en-US" dirty="0" err="1">
                <a:solidFill>
                  <a:srgbClr val="0D0D0D"/>
                </a:solidFill>
                <a:highlight>
                  <a:srgbClr val="FFFFFF"/>
                </a:highlight>
              </a:rPr>
              <a:t>delle</a:t>
            </a:r>
            <a:r>
              <a:rPr lang="en-US" dirty="0">
                <a:solidFill>
                  <a:srgbClr val="0D0D0D"/>
                </a:solidFill>
                <a:highlight>
                  <a:srgbClr val="FFFFFF"/>
                </a:highlight>
              </a:rPr>
              <a:t> </a:t>
            </a:r>
            <a:r>
              <a:rPr lang="en-US" dirty="0" err="1">
                <a:solidFill>
                  <a:srgbClr val="0D0D0D"/>
                </a:solidFill>
                <a:highlight>
                  <a:srgbClr val="FFFFFF"/>
                </a:highlight>
              </a:rPr>
              <a:t>maree</a:t>
            </a:r>
            <a:r>
              <a:rPr lang="en-US" dirty="0">
                <a:solidFill>
                  <a:srgbClr val="0D0D0D"/>
                </a:solidFill>
                <a:highlight>
                  <a:srgbClr val="FFFFFF"/>
                </a:highlight>
              </a:rPr>
              <a:t>, </a:t>
            </a:r>
            <a:r>
              <a:rPr lang="en-US" dirty="0" err="1">
                <a:solidFill>
                  <a:srgbClr val="0D0D0D"/>
                </a:solidFill>
                <a:highlight>
                  <a:srgbClr val="FFFFFF"/>
                </a:highlight>
              </a:rPr>
              <a:t>l'erosione</a:t>
            </a:r>
            <a:r>
              <a:rPr lang="en-US" dirty="0">
                <a:solidFill>
                  <a:srgbClr val="0D0D0D"/>
                </a:solidFill>
                <a:highlight>
                  <a:srgbClr val="FFFFFF"/>
                </a:highlight>
              </a:rPr>
              <a:t> e la </a:t>
            </a:r>
            <a:r>
              <a:rPr lang="en-US" dirty="0" err="1">
                <a:solidFill>
                  <a:srgbClr val="0D0D0D"/>
                </a:solidFill>
                <a:highlight>
                  <a:srgbClr val="FFFFFF"/>
                </a:highlight>
              </a:rPr>
              <a:t>distribuzione</a:t>
            </a:r>
            <a:r>
              <a:rPr lang="en-US" dirty="0">
                <a:solidFill>
                  <a:srgbClr val="0D0D0D"/>
                </a:solidFill>
                <a:highlight>
                  <a:srgbClr val="FFFFFF"/>
                </a:highlight>
              </a:rPr>
              <a:t> </a:t>
            </a:r>
            <a:r>
              <a:rPr lang="en-US" dirty="0" err="1">
                <a:solidFill>
                  <a:srgbClr val="0D0D0D"/>
                </a:solidFill>
                <a:highlight>
                  <a:srgbClr val="FFFFFF"/>
                </a:highlight>
              </a:rPr>
              <a:t>degli</a:t>
            </a:r>
            <a:r>
              <a:rPr lang="en-US" dirty="0">
                <a:solidFill>
                  <a:srgbClr val="0D0D0D"/>
                </a:solidFill>
                <a:highlight>
                  <a:srgbClr val="FFFFFF"/>
                </a:highlight>
              </a:rPr>
              <a:t> habitat. Le </a:t>
            </a:r>
            <a:r>
              <a:rPr lang="en-US" dirty="0" err="1">
                <a:solidFill>
                  <a:srgbClr val="0D0D0D"/>
                </a:solidFill>
                <a:highlight>
                  <a:srgbClr val="FFFFFF"/>
                </a:highlight>
              </a:rPr>
              <a:t>scienze</a:t>
            </a:r>
            <a:r>
              <a:rPr lang="en-US" dirty="0">
                <a:solidFill>
                  <a:srgbClr val="0D0D0D"/>
                </a:solidFill>
                <a:highlight>
                  <a:srgbClr val="FFFFFF"/>
                </a:highlight>
              </a:rPr>
              <a:t> </a:t>
            </a:r>
            <a:r>
              <a:rPr lang="en-US" dirty="0" err="1">
                <a:solidFill>
                  <a:srgbClr val="0D0D0D"/>
                </a:solidFill>
                <a:highlight>
                  <a:srgbClr val="FFFFFF"/>
                </a:highlight>
              </a:rPr>
              <a:t>socioeconomiche</a:t>
            </a:r>
            <a:r>
              <a:rPr lang="en-US" dirty="0">
                <a:solidFill>
                  <a:srgbClr val="0D0D0D"/>
                </a:solidFill>
                <a:highlight>
                  <a:srgbClr val="FFFFFF"/>
                </a:highlight>
              </a:rPr>
              <a:t> </a:t>
            </a:r>
            <a:r>
              <a:rPr lang="en-US" dirty="0" err="1">
                <a:solidFill>
                  <a:srgbClr val="0D0D0D"/>
                </a:solidFill>
                <a:highlight>
                  <a:srgbClr val="FFFFFF"/>
                </a:highlight>
              </a:rPr>
              <a:t>esaminano</a:t>
            </a:r>
            <a:r>
              <a:rPr lang="en-US" dirty="0">
                <a:solidFill>
                  <a:srgbClr val="0D0D0D"/>
                </a:solidFill>
                <a:highlight>
                  <a:srgbClr val="FFFFFF"/>
                </a:highlight>
              </a:rPr>
              <a:t> le </a:t>
            </a:r>
            <a:r>
              <a:rPr lang="en-US" dirty="0" err="1">
                <a:solidFill>
                  <a:srgbClr val="0D0D0D"/>
                </a:solidFill>
                <a:highlight>
                  <a:srgbClr val="FFFFFF"/>
                </a:highlight>
              </a:rPr>
              <a:t>attività</a:t>
            </a:r>
            <a:r>
              <a:rPr lang="en-US" dirty="0">
                <a:solidFill>
                  <a:srgbClr val="0D0D0D"/>
                </a:solidFill>
                <a:highlight>
                  <a:srgbClr val="FFFFFF"/>
                </a:highlight>
              </a:rPr>
              <a:t> </a:t>
            </a:r>
            <a:r>
              <a:rPr lang="en-US" dirty="0" err="1">
                <a:solidFill>
                  <a:srgbClr val="0D0D0D"/>
                </a:solidFill>
                <a:highlight>
                  <a:srgbClr val="FFFFFF"/>
                </a:highlight>
              </a:rPr>
              <a:t>umane</a:t>
            </a:r>
            <a:r>
              <a:rPr lang="en-US" dirty="0">
                <a:solidFill>
                  <a:srgbClr val="0D0D0D"/>
                </a:solidFill>
                <a:highlight>
                  <a:srgbClr val="FFFFFF"/>
                </a:highlight>
              </a:rPr>
              <a:t> come la </a:t>
            </a:r>
            <a:r>
              <a:rPr lang="en-US" dirty="0" err="1">
                <a:solidFill>
                  <a:srgbClr val="0D0D0D"/>
                </a:solidFill>
                <a:highlight>
                  <a:srgbClr val="FFFFFF"/>
                </a:highlight>
              </a:rPr>
              <a:t>pesca</a:t>
            </a:r>
            <a:r>
              <a:rPr lang="en-US" dirty="0">
                <a:solidFill>
                  <a:srgbClr val="0D0D0D"/>
                </a:solidFill>
                <a:highlight>
                  <a:srgbClr val="FFFFFF"/>
                </a:highlight>
              </a:rPr>
              <a:t>, il turismo, lo </a:t>
            </a:r>
            <a:r>
              <a:rPr lang="en-US" dirty="0" err="1">
                <a:solidFill>
                  <a:srgbClr val="0D0D0D"/>
                </a:solidFill>
                <a:highlight>
                  <a:srgbClr val="FFFFFF"/>
                </a:highlight>
              </a:rPr>
              <a:t>sviluppo</a:t>
            </a:r>
            <a:r>
              <a:rPr lang="en-US" dirty="0">
                <a:solidFill>
                  <a:srgbClr val="0D0D0D"/>
                </a:solidFill>
                <a:highlight>
                  <a:srgbClr val="FFFFFF"/>
                </a:highlight>
              </a:rPr>
              <a:t> </a:t>
            </a:r>
            <a:r>
              <a:rPr lang="en-US" dirty="0" err="1">
                <a:solidFill>
                  <a:srgbClr val="0D0D0D"/>
                </a:solidFill>
                <a:highlight>
                  <a:srgbClr val="FFFFFF"/>
                </a:highlight>
              </a:rPr>
              <a:t>urbano</a:t>
            </a:r>
            <a:r>
              <a:rPr lang="en-US" dirty="0">
                <a:solidFill>
                  <a:srgbClr val="0D0D0D"/>
                </a:solidFill>
                <a:highlight>
                  <a:srgbClr val="FFFFFF"/>
                </a:highlight>
              </a:rPr>
              <a:t> e la </a:t>
            </a:r>
            <a:r>
              <a:rPr lang="en-US" dirty="0" err="1">
                <a:solidFill>
                  <a:srgbClr val="0D0D0D"/>
                </a:solidFill>
                <a:highlight>
                  <a:srgbClr val="FFFFFF"/>
                </a:highlight>
              </a:rPr>
              <a:t>definizione</a:t>
            </a:r>
            <a:r>
              <a:rPr lang="en-US" dirty="0">
                <a:solidFill>
                  <a:srgbClr val="0D0D0D"/>
                </a:solidFill>
                <a:highlight>
                  <a:srgbClr val="FFFFFF"/>
                </a:highlight>
              </a:rPr>
              <a:t> </a:t>
            </a:r>
            <a:r>
              <a:rPr lang="en-US" dirty="0" err="1">
                <a:solidFill>
                  <a:srgbClr val="0D0D0D"/>
                </a:solidFill>
                <a:highlight>
                  <a:srgbClr val="FFFFFF"/>
                </a:highlight>
              </a:rPr>
              <a:t>delle</a:t>
            </a:r>
            <a:r>
              <a:rPr lang="en-US" dirty="0">
                <a:solidFill>
                  <a:srgbClr val="0D0D0D"/>
                </a:solidFill>
                <a:highlight>
                  <a:srgbClr val="FFFFFF"/>
                </a:highlight>
              </a:rPr>
              <a:t> </a:t>
            </a:r>
            <a:r>
              <a:rPr lang="en-US" dirty="0" err="1">
                <a:solidFill>
                  <a:srgbClr val="0D0D0D"/>
                </a:solidFill>
                <a:highlight>
                  <a:srgbClr val="FFFFFF"/>
                </a:highlight>
              </a:rPr>
              <a:t>politiche</a:t>
            </a:r>
            <a:r>
              <a:rPr lang="en-US" dirty="0">
                <a:solidFill>
                  <a:srgbClr val="0D0D0D"/>
                </a:solidFill>
                <a:highlight>
                  <a:srgbClr val="FFFFFF"/>
                </a:highlight>
              </a:rPr>
              <a:t>. Le </a:t>
            </a:r>
            <a:r>
              <a:rPr lang="en-US" dirty="0" err="1">
                <a:solidFill>
                  <a:srgbClr val="0D0D0D"/>
                </a:solidFill>
                <a:highlight>
                  <a:srgbClr val="FFFFFF"/>
                </a:highlight>
              </a:rPr>
              <a:t>strategie</a:t>
            </a:r>
            <a:r>
              <a:rPr lang="en-US" dirty="0">
                <a:solidFill>
                  <a:srgbClr val="0D0D0D"/>
                </a:solidFill>
                <a:highlight>
                  <a:srgbClr val="FFFFFF"/>
                </a:highlight>
              </a:rPr>
              <a:t> di </a:t>
            </a:r>
            <a:r>
              <a:rPr lang="en-US" dirty="0" err="1">
                <a:solidFill>
                  <a:srgbClr val="0D0D0D"/>
                </a:solidFill>
                <a:highlight>
                  <a:srgbClr val="FFFFFF"/>
                </a:highlight>
              </a:rPr>
              <a:t>gestione</a:t>
            </a:r>
            <a:r>
              <a:rPr lang="en-US" dirty="0">
                <a:solidFill>
                  <a:srgbClr val="0D0D0D"/>
                </a:solidFill>
                <a:highlight>
                  <a:srgbClr val="FFFFFF"/>
                </a:highlight>
              </a:rPr>
              <a:t> </a:t>
            </a:r>
            <a:r>
              <a:rPr lang="en-US" dirty="0" err="1">
                <a:solidFill>
                  <a:srgbClr val="0D0D0D"/>
                </a:solidFill>
                <a:highlight>
                  <a:srgbClr val="FFFFFF"/>
                </a:highlight>
              </a:rPr>
              <a:t>costiera</a:t>
            </a:r>
            <a:r>
              <a:rPr lang="en-US" dirty="0">
                <a:solidFill>
                  <a:srgbClr val="0D0D0D"/>
                </a:solidFill>
                <a:highlight>
                  <a:srgbClr val="FFFFFF"/>
                </a:highlight>
              </a:rPr>
              <a:t> </a:t>
            </a:r>
            <a:r>
              <a:rPr lang="en-US" dirty="0" err="1">
                <a:solidFill>
                  <a:srgbClr val="0D0D0D"/>
                </a:solidFill>
                <a:highlight>
                  <a:srgbClr val="FFFFFF"/>
                </a:highlight>
              </a:rPr>
              <a:t>efficaci</a:t>
            </a:r>
            <a:r>
              <a:rPr lang="en-US" dirty="0">
                <a:solidFill>
                  <a:srgbClr val="0D0D0D"/>
                </a:solidFill>
                <a:highlight>
                  <a:srgbClr val="FFFFFF"/>
                </a:highlight>
              </a:rPr>
              <a:t> </a:t>
            </a:r>
            <a:r>
              <a:rPr lang="en-US" dirty="0" err="1">
                <a:solidFill>
                  <a:srgbClr val="0D0D0D"/>
                </a:solidFill>
                <a:highlight>
                  <a:srgbClr val="FFFFFF"/>
                </a:highlight>
              </a:rPr>
              <a:t>devono</a:t>
            </a:r>
            <a:r>
              <a:rPr lang="en-US" dirty="0">
                <a:solidFill>
                  <a:srgbClr val="0D0D0D"/>
                </a:solidFill>
                <a:highlight>
                  <a:srgbClr val="FFFFFF"/>
                </a:highlight>
              </a:rPr>
              <a:t> </a:t>
            </a:r>
            <a:r>
              <a:rPr lang="en-US" dirty="0" err="1">
                <a:solidFill>
                  <a:srgbClr val="0D0D0D"/>
                </a:solidFill>
                <a:highlight>
                  <a:srgbClr val="FFFFFF"/>
                </a:highlight>
              </a:rPr>
              <a:t>considerare</a:t>
            </a:r>
            <a:r>
              <a:rPr lang="en-US" dirty="0">
                <a:solidFill>
                  <a:srgbClr val="0D0D0D"/>
                </a:solidFill>
                <a:highlight>
                  <a:srgbClr val="FFFFFF"/>
                </a:highlight>
              </a:rPr>
              <a:t> </a:t>
            </a:r>
            <a:r>
              <a:rPr lang="en-US" dirty="0" err="1">
                <a:solidFill>
                  <a:srgbClr val="0D0D0D"/>
                </a:solidFill>
                <a:highlight>
                  <a:srgbClr val="FFFFFF"/>
                </a:highlight>
              </a:rPr>
              <a:t>sia</a:t>
            </a:r>
            <a:r>
              <a:rPr lang="en-US" dirty="0">
                <a:solidFill>
                  <a:srgbClr val="0D0D0D"/>
                </a:solidFill>
                <a:highlight>
                  <a:srgbClr val="FFFFFF"/>
                </a:highlight>
              </a:rPr>
              <a:t> le </a:t>
            </a:r>
            <a:r>
              <a:rPr lang="en-US" dirty="0" err="1">
                <a:solidFill>
                  <a:srgbClr val="0D0D0D"/>
                </a:solidFill>
                <a:highlight>
                  <a:srgbClr val="FFFFFF"/>
                </a:highlight>
              </a:rPr>
              <a:t>dinamiche</a:t>
            </a:r>
            <a:r>
              <a:rPr lang="en-US" dirty="0">
                <a:solidFill>
                  <a:srgbClr val="0D0D0D"/>
                </a:solidFill>
                <a:highlight>
                  <a:srgbClr val="FFFFFF"/>
                </a:highlight>
              </a:rPr>
              <a:t> </a:t>
            </a:r>
            <a:r>
              <a:rPr lang="en-US" dirty="0" err="1">
                <a:solidFill>
                  <a:srgbClr val="0D0D0D"/>
                </a:solidFill>
                <a:highlight>
                  <a:srgbClr val="FFFFFF"/>
                </a:highlight>
              </a:rPr>
              <a:t>naturali</a:t>
            </a:r>
            <a:r>
              <a:rPr lang="en-US" dirty="0">
                <a:solidFill>
                  <a:srgbClr val="0D0D0D"/>
                </a:solidFill>
                <a:highlight>
                  <a:srgbClr val="FFFFFF"/>
                </a:highlight>
              </a:rPr>
              <a:t> </a:t>
            </a:r>
            <a:r>
              <a:rPr lang="en-US" dirty="0" err="1">
                <a:solidFill>
                  <a:srgbClr val="0D0D0D"/>
                </a:solidFill>
                <a:highlight>
                  <a:srgbClr val="FFFFFF"/>
                </a:highlight>
              </a:rPr>
              <a:t>degli</a:t>
            </a:r>
            <a:r>
              <a:rPr lang="en-US" dirty="0">
                <a:solidFill>
                  <a:srgbClr val="0D0D0D"/>
                </a:solidFill>
                <a:highlight>
                  <a:srgbClr val="FFFFFF"/>
                </a:highlight>
              </a:rPr>
              <a:t> </a:t>
            </a:r>
            <a:r>
              <a:rPr lang="en-US" dirty="0" err="1">
                <a:solidFill>
                  <a:srgbClr val="0D0D0D"/>
                </a:solidFill>
                <a:highlight>
                  <a:srgbClr val="FFFFFF"/>
                </a:highlight>
              </a:rPr>
              <a:t>ecosistemi</a:t>
            </a:r>
            <a:r>
              <a:rPr lang="en-US" dirty="0">
                <a:solidFill>
                  <a:srgbClr val="0D0D0D"/>
                </a:solidFill>
                <a:highlight>
                  <a:srgbClr val="FFFFFF"/>
                </a:highlight>
              </a:rPr>
              <a:t> </a:t>
            </a:r>
            <a:r>
              <a:rPr lang="en-US" dirty="0" err="1">
                <a:solidFill>
                  <a:srgbClr val="0D0D0D"/>
                </a:solidFill>
                <a:highlight>
                  <a:srgbClr val="FFFFFF"/>
                </a:highlight>
              </a:rPr>
              <a:t>costieri</a:t>
            </a:r>
            <a:r>
              <a:rPr lang="en-US" dirty="0">
                <a:solidFill>
                  <a:srgbClr val="0D0D0D"/>
                </a:solidFill>
                <a:highlight>
                  <a:srgbClr val="FFFFFF"/>
                </a:highlight>
              </a:rPr>
              <a:t> </a:t>
            </a:r>
            <a:r>
              <a:rPr lang="en-US" dirty="0" err="1">
                <a:solidFill>
                  <a:srgbClr val="0D0D0D"/>
                </a:solidFill>
                <a:highlight>
                  <a:srgbClr val="FFFFFF"/>
                </a:highlight>
              </a:rPr>
              <a:t>sia</a:t>
            </a:r>
            <a:r>
              <a:rPr lang="en-US" dirty="0">
                <a:solidFill>
                  <a:srgbClr val="0D0D0D"/>
                </a:solidFill>
                <a:highlight>
                  <a:srgbClr val="FFFFFF"/>
                </a:highlight>
              </a:rPr>
              <a:t> le </a:t>
            </a:r>
            <a:r>
              <a:rPr lang="en-US" dirty="0" err="1">
                <a:solidFill>
                  <a:srgbClr val="0D0D0D"/>
                </a:solidFill>
                <a:highlight>
                  <a:srgbClr val="FFFFFF"/>
                </a:highlight>
              </a:rPr>
              <a:t>esigenze</a:t>
            </a:r>
            <a:r>
              <a:rPr lang="en-US" dirty="0">
                <a:solidFill>
                  <a:srgbClr val="0D0D0D"/>
                </a:solidFill>
                <a:highlight>
                  <a:srgbClr val="FFFFFF"/>
                </a:highlight>
              </a:rPr>
              <a:t> </a:t>
            </a:r>
            <a:r>
              <a:rPr lang="en-US" dirty="0" err="1">
                <a:solidFill>
                  <a:srgbClr val="0D0D0D"/>
                </a:solidFill>
                <a:highlight>
                  <a:srgbClr val="FFFFFF"/>
                </a:highlight>
              </a:rPr>
              <a:t>socioeconomiche</a:t>
            </a:r>
            <a:r>
              <a:rPr lang="en-US" dirty="0">
                <a:solidFill>
                  <a:srgbClr val="0D0D0D"/>
                </a:solidFill>
                <a:highlight>
                  <a:srgbClr val="FFFFFF"/>
                </a:highlight>
              </a:rPr>
              <a:t> poste </a:t>
            </a:r>
            <a:r>
              <a:rPr lang="en-US" dirty="0" err="1">
                <a:solidFill>
                  <a:srgbClr val="0D0D0D"/>
                </a:solidFill>
                <a:highlight>
                  <a:srgbClr val="FFFFFF"/>
                </a:highlight>
              </a:rPr>
              <a:t>su</a:t>
            </a:r>
            <a:r>
              <a:rPr lang="en-US" dirty="0">
                <a:solidFill>
                  <a:srgbClr val="0D0D0D"/>
                </a:solidFill>
                <a:highlight>
                  <a:srgbClr val="FFFFFF"/>
                </a:highlight>
              </a:rPr>
              <a:t> di </a:t>
            </a:r>
            <a:r>
              <a:rPr lang="en-US" dirty="0" err="1">
                <a:solidFill>
                  <a:srgbClr val="0D0D0D"/>
                </a:solidFill>
                <a:highlight>
                  <a:srgbClr val="FFFFFF"/>
                </a:highlight>
              </a:rPr>
              <a:t>essi</a:t>
            </a:r>
            <a:r>
              <a:rPr lang="en-US" dirty="0">
                <a:solidFill>
                  <a:srgbClr val="0D0D0D"/>
                </a:solidFill>
                <a:highlight>
                  <a:srgbClr val="FFFFFF"/>
                </a:highlight>
              </a:rPr>
              <a:t>. Per </a:t>
            </a:r>
            <a:r>
              <a:rPr lang="en-US" dirty="0" err="1">
                <a:solidFill>
                  <a:srgbClr val="0D0D0D"/>
                </a:solidFill>
                <a:highlight>
                  <a:srgbClr val="FFFFFF"/>
                </a:highlight>
              </a:rPr>
              <a:t>esempio</a:t>
            </a:r>
            <a:r>
              <a:rPr lang="en-US" dirty="0">
                <a:solidFill>
                  <a:srgbClr val="0D0D0D"/>
                </a:solidFill>
                <a:highlight>
                  <a:srgbClr val="FFFFFF"/>
                </a:highlight>
              </a:rPr>
              <a:t>, la </a:t>
            </a:r>
            <a:r>
              <a:rPr lang="en-US" dirty="0" err="1">
                <a:solidFill>
                  <a:srgbClr val="0D0D0D"/>
                </a:solidFill>
                <a:highlight>
                  <a:srgbClr val="FFFFFF"/>
                </a:highlight>
              </a:rPr>
              <a:t>creazione</a:t>
            </a:r>
            <a:r>
              <a:rPr lang="en-US" dirty="0">
                <a:solidFill>
                  <a:srgbClr val="0D0D0D"/>
                </a:solidFill>
                <a:highlight>
                  <a:srgbClr val="FFFFFF"/>
                </a:highlight>
              </a:rPr>
              <a:t> di </a:t>
            </a:r>
            <a:r>
              <a:rPr lang="en-US" dirty="0" err="1">
                <a:solidFill>
                  <a:srgbClr val="0D0D0D"/>
                </a:solidFill>
                <a:highlight>
                  <a:srgbClr val="FFFFFF"/>
                </a:highlight>
              </a:rPr>
              <a:t>piani</a:t>
            </a:r>
            <a:r>
              <a:rPr lang="en-US" dirty="0">
                <a:solidFill>
                  <a:srgbClr val="0D0D0D"/>
                </a:solidFill>
                <a:highlight>
                  <a:srgbClr val="FFFFFF"/>
                </a:highlight>
              </a:rPr>
              <a:t> di </a:t>
            </a:r>
            <a:r>
              <a:rPr lang="en-US" dirty="0" err="1">
                <a:solidFill>
                  <a:srgbClr val="0D0D0D"/>
                </a:solidFill>
                <a:highlight>
                  <a:srgbClr val="FFFFFF"/>
                </a:highlight>
              </a:rPr>
              <a:t>gestione</a:t>
            </a:r>
            <a:r>
              <a:rPr lang="en-US" dirty="0">
                <a:solidFill>
                  <a:srgbClr val="0D0D0D"/>
                </a:solidFill>
                <a:highlight>
                  <a:srgbClr val="FFFFFF"/>
                </a:highlight>
              </a:rPr>
              <a:t> </a:t>
            </a:r>
            <a:r>
              <a:rPr lang="en-US" dirty="0" err="1">
                <a:solidFill>
                  <a:srgbClr val="0D0D0D"/>
                </a:solidFill>
                <a:highlight>
                  <a:srgbClr val="FFFFFF"/>
                </a:highlight>
              </a:rPr>
              <a:t>sostenibile</a:t>
            </a:r>
            <a:r>
              <a:rPr lang="en-US" dirty="0">
                <a:solidFill>
                  <a:srgbClr val="0D0D0D"/>
                </a:solidFill>
                <a:highlight>
                  <a:srgbClr val="FFFFFF"/>
                </a:highlight>
              </a:rPr>
              <a:t> </a:t>
            </a:r>
            <a:r>
              <a:rPr lang="en-US" dirty="0" err="1">
                <a:solidFill>
                  <a:srgbClr val="0D0D0D"/>
                </a:solidFill>
                <a:highlight>
                  <a:srgbClr val="FFFFFF"/>
                </a:highlight>
              </a:rPr>
              <a:t>della</a:t>
            </a:r>
            <a:r>
              <a:rPr lang="en-US" dirty="0">
                <a:solidFill>
                  <a:srgbClr val="0D0D0D"/>
                </a:solidFill>
                <a:highlight>
                  <a:srgbClr val="FFFFFF"/>
                </a:highlight>
              </a:rPr>
              <a:t> </a:t>
            </a:r>
            <a:r>
              <a:rPr lang="en-US" dirty="0" err="1">
                <a:solidFill>
                  <a:srgbClr val="0D0D0D"/>
                </a:solidFill>
                <a:highlight>
                  <a:srgbClr val="FFFFFF"/>
                </a:highlight>
              </a:rPr>
              <a:t>pesca</a:t>
            </a:r>
            <a:r>
              <a:rPr lang="en-US" dirty="0">
                <a:solidFill>
                  <a:srgbClr val="0D0D0D"/>
                </a:solidFill>
                <a:highlight>
                  <a:srgbClr val="FFFFFF"/>
                </a:highlight>
              </a:rPr>
              <a:t> </a:t>
            </a:r>
            <a:r>
              <a:rPr lang="en-US" dirty="0" err="1">
                <a:solidFill>
                  <a:srgbClr val="0D0D0D"/>
                </a:solidFill>
                <a:highlight>
                  <a:srgbClr val="FFFFFF"/>
                </a:highlight>
              </a:rPr>
              <a:t>implica</a:t>
            </a:r>
            <a:r>
              <a:rPr lang="en-US" dirty="0">
                <a:solidFill>
                  <a:srgbClr val="0D0D0D"/>
                </a:solidFill>
                <a:highlight>
                  <a:srgbClr val="FFFFFF"/>
                </a:highlight>
              </a:rPr>
              <a:t> la </a:t>
            </a:r>
            <a:r>
              <a:rPr lang="en-US" dirty="0" err="1">
                <a:solidFill>
                  <a:srgbClr val="0D0D0D"/>
                </a:solidFill>
                <a:highlight>
                  <a:srgbClr val="FFFFFF"/>
                </a:highlight>
              </a:rPr>
              <a:t>comprensione</a:t>
            </a:r>
            <a:r>
              <a:rPr lang="en-US" dirty="0">
                <a:solidFill>
                  <a:srgbClr val="0D0D0D"/>
                </a:solidFill>
                <a:highlight>
                  <a:srgbClr val="FFFFFF"/>
                </a:highlight>
              </a:rPr>
              <a:t> </a:t>
            </a:r>
            <a:r>
              <a:rPr lang="en-US" dirty="0" err="1">
                <a:solidFill>
                  <a:srgbClr val="0D0D0D"/>
                </a:solidFill>
                <a:highlight>
                  <a:srgbClr val="FFFFFF"/>
                </a:highlight>
              </a:rPr>
              <a:t>delle</a:t>
            </a:r>
            <a:r>
              <a:rPr lang="en-US" dirty="0">
                <a:solidFill>
                  <a:srgbClr val="0D0D0D"/>
                </a:solidFill>
                <a:highlight>
                  <a:srgbClr val="FFFFFF"/>
                </a:highlight>
              </a:rPr>
              <a:t> </a:t>
            </a:r>
            <a:r>
              <a:rPr lang="en-US" dirty="0" err="1">
                <a:solidFill>
                  <a:srgbClr val="0D0D0D"/>
                </a:solidFill>
                <a:highlight>
                  <a:srgbClr val="FFFFFF"/>
                </a:highlight>
              </a:rPr>
              <a:t>dinamiche</a:t>
            </a:r>
            <a:r>
              <a:rPr lang="en-US" dirty="0">
                <a:solidFill>
                  <a:srgbClr val="0D0D0D"/>
                </a:solidFill>
                <a:highlight>
                  <a:srgbClr val="FFFFFF"/>
                </a:highlight>
              </a:rPr>
              <a:t> </a:t>
            </a:r>
            <a:r>
              <a:rPr lang="en-US" dirty="0" err="1">
                <a:solidFill>
                  <a:srgbClr val="0D0D0D"/>
                </a:solidFill>
                <a:highlight>
                  <a:srgbClr val="FFFFFF"/>
                </a:highlight>
              </a:rPr>
              <a:t>della</a:t>
            </a:r>
            <a:r>
              <a:rPr lang="en-US" dirty="0">
                <a:solidFill>
                  <a:srgbClr val="0D0D0D"/>
                </a:solidFill>
                <a:highlight>
                  <a:srgbClr val="FFFFFF"/>
                </a:highlight>
              </a:rPr>
              <a:t> </a:t>
            </a:r>
            <a:r>
              <a:rPr lang="en-US" dirty="0" err="1">
                <a:solidFill>
                  <a:srgbClr val="0D0D0D"/>
                </a:solidFill>
                <a:highlight>
                  <a:srgbClr val="FFFFFF"/>
                </a:highlight>
              </a:rPr>
              <a:t>popolazione</a:t>
            </a:r>
            <a:r>
              <a:rPr lang="en-US" dirty="0">
                <a:solidFill>
                  <a:srgbClr val="0D0D0D"/>
                </a:solidFill>
                <a:highlight>
                  <a:srgbClr val="FFFFFF"/>
                </a:highlight>
              </a:rPr>
              <a:t> </a:t>
            </a:r>
            <a:r>
              <a:rPr lang="en-US" dirty="0" err="1">
                <a:solidFill>
                  <a:srgbClr val="0D0D0D"/>
                </a:solidFill>
                <a:highlight>
                  <a:srgbClr val="FFFFFF"/>
                </a:highlight>
              </a:rPr>
              <a:t>ittica</a:t>
            </a:r>
            <a:r>
              <a:rPr lang="en-US" dirty="0">
                <a:solidFill>
                  <a:srgbClr val="0D0D0D"/>
                </a:solidFill>
                <a:highlight>
                  <a:srgbClr val="FFFFFF"/>
                </a:highlight>
              </a:rPr>
              <a:t> (un </a:t>
            </a:r>
            <a:r>
              <a:rPr lang="en-US" dirty="0" err="1">
                <a:solidFill>
                  <a:srgbClr val="0D0D0D"/>
                </a:solidFill>
                <a:highlight>
                  <a:srgbClr val="FFFFFF"/>
                </a:highlight>
              </a:rPr>
              <a:t>aspetto</a:t>
            </a:r>
            <a:r>
              <a:rPr lang="en-US" dirty="0">
                <a:solidFill>
                  <a:srgbClr val="0D0D0D"/>
                </a:solidFill>
                <a:highlight>
                  <a:srgbClr val="FFFFFF"/>
                </a:highlight>
              </a:rPr>
              <a:t> </a:t>
            </a:r>
            <a:r>
              <a:rPr lang="en-US" dirty="0" err="1">
                <a:solidFill>
                  <a:srgbClr val="0D0D0D"/>
                </a:solidFill>
                <a:highlight>
                  <a:srgbClr val="FFFFFF"/>
                </a:highlight>
              </a:rPr>
              <a:t>biofisico</a:t>
            </a:r>
            <a:r>
              <a:rPr lang="en-US" dirty="0">
                <a:solidFill>
                  <a:srgbClr val="0D0D0D"/>
                </a:solidFill>
                <a:highlight>
                  <a:srgbClr val="FFFFFF"/>
                </a:highlight>
              </a:rPr>
              <a:t>) e </a:t>
            </a:r>
            <a:r>
              <a:rPr lang="en-US" dirty="0" err="1">
                <a:solidFill>
                  <a:srgbClr val="0D0D0D"/>
                </a:solidFill>
                <a:highlight>
                  <a:srgbClr val="FFFFFF"/>
                </a:highlight>
              </a:rPr>
              <a:t>dell'importanza</a:t>
            </a:r>
            <a:r>
              <a:rPr lang="en-US" dirty="0">
                <a:solidFill>
                  <a:srgbClr val="0D0D0D"/>
                </a:solidFill>
                <a:highlight>
                  <a:srgbClr val="FFFFFF"/>
                </a:highlight>
              </a:rPr>
              <a:t> </a:t>
            </a:r>
            <a:r>
              <a:rPr lang="en-US" dirty="0" err="1">
                <a:solidFill>
                  <a:srgbClr val="0D0D0D"/>
                </a:solidFill>
                <a:highlight>
                  <a:srgbClr val="FFFFFF"/>
                </a:highlight>
              </a:rPr>
              <a:t>economica</a:t>
            </a:r>
            <a:r>
              <a:rPr lang="en-US" dirty="0">
                <a:solidFill>
                  <a:srgbClr val="0D0D0D"/>
                </a:solidFill>
                <a:highlight>
                  <a:srgbClr val="FFFFFF"/>
                </a:highlight>
              </a:rPr>
              <a:t> </a:t>
            </a:r>
            <a:r>
              <a:rPr lang="en-US" dirty="0" err="1">
                <a:solidFill>
                  <a:srgbClr val="0D0D0D"/>
                </a:solidFill>
                <a:highlight>
                  <a:srgbClr val="FFFFFF"/>
                </a:highlight>
              </a:rPr>
              <a:t>della</a:t>
            </a:r>
            <a:r>
              <a:rPr lang="en-US" dirty="0">
                <a:solidFill>
                  <a:srgbClr val="0D0D0D"/>
                </a:solidFill>
                <a:highlight>
                  <a:srgbClr val="FFFFFF"/>
                </a:highlight>
              </a:rPr>
              <a:t> </a:t>
            </a:r>
            <a:r>
              <a:rPr lang="en-US" dirty="0" err="1">
                <a:solidFill>
                  <a:srgbClr val="0D0D0D"/>
                </a:solidFill>
                <a:highlight>
                  <a:srgbClr val="FFFFFF"/>
                </a:highlight>
              </a:rPr>
              <a:t>pesca</a:t>
            </a:r>
            <a:r>
              <a:rPr lang="en-US" dirty="0">
                <a:solidFill>
                  <a:srgbClr val="0D0D0D"/>
                </a:solidFill>
                <a:highlight>
                  <a:srgbClr val="FFFFFF"/>
                </a:highlight>
              </a:rPr>
              <a:t> per le </a:t>
            </a:r>
            <a:r>
              <a:rPr lang="en-US" dirty="0" err="1">
                <a:solidFill>
                  <a:srgbClr val="0D0D0D"/>
                </a:solidFill>
                <a:highlight>
                  <a:srgbClr val="FFFFFF"/>
                </a:highlight>
              </a:rPr>
              <a:t>comunità</a:t>
            </a:r>
            <a:r>
              <a:rPr lang="en-US" dirty="0">
                <a:solidFill>
                  <a:srgbClr val="0D0D0D"/>
                </a:solidFill>
                <a:highlight>
                  <a:srgbClr val="FFFFFF"/>
                </a:highlight>
              </a:rPr>
              <a:t> </a:t>
            </a:r>
            <a:r>
              <a:rPr lang="en-US" dirty="0" err="1">
                <a:solidFill>
                  <a:srgbClr val="0D0D0D"/>
                </a:solidFill>
                <a:highlight>
                  <a:srgbClr val="FFFFFF"/>
                </a:highlight>
              </a:rPr>
              <a:t>locali</a:t>
            </a:r>
            <a:r>
              <a:rPr lang="en-US" dirty="0">
                <a:solidFill>
                  <a:srgbClr val="0D0D0D"/>
                </a:solidFill>
                <a:highlight>
                  <a:srgbClr val="FFFFFF"/>
                </a:highlight>
              </a:rPr>
              <a:t> (un </a:t>
            </a:r>
            <a:r>
              <a:rPr lang="en-US" dirty="0" err="1">
                <a:solidFill>
                  <a:srgbClr val="0D0D0D"/>
                </a:solidFill>
                <a:highlight>
                  <a:srgbClr val="FFFFFF"/>
                </a:highlight>
              </a:rPr>
              <a:t>aspetto</a:t>
            </a:r>
            <a:r>
              <a:rPr lang="en-US" dirty="0">
                <a:solidFill>
                  <a:srgbClr val="0D0D0D"/>
                </a:solidFill>
                <a:highlight>
                  <a:srgbClr val="FFFFFF"/>
                </a:highlight>
              </a:rPr>
              <a:t> </a:t>
            </a:r>
            <a:r>
              <a:rPr lang="en-US" dirty="0" err="1">
                <a:solidFill>
                  <a:srgbClr val="0D0D0D"/>
                </a:solidFill>
                <a:highlight>
                  <a:srgbClr val="FFFFFF"/>
                </a:highlight>
              </a:rPr>
              <a:t>socioeconomico</a:t>
            </a:r>
            <a:r>
              <a:rPr lang="en-US" dirty="0">
                <a:solidFill>
                  <a:srgbClr val="0D0D0D"/>
                </a:solidFill>
                <a:highlight>
                  <a:srgbClr val="FFFFFF"/>
                </a:highlight>
              </a:rPr>
              <a:t>).  </a:t>
            </a:r>
            <a:endParaRPr dirty="0"/>
          </a:p>
        </p:txBody>
      </p:sp>
      <p:sp>
        <p:nvSpPr>
          <p:cNvPr id="309" name="Google Shape;309;g2de6adfa13e_3_9"/>
          <p:cNvSpPr txBox="1">
            <a:spLocks noGrp="1"/>
          </p:cNvSpPr>
          <p:nvPr>
            <p:ph type="body" idx="2"/>
          </p:nvPr>
        </p:nvSpPr>
        <p:spPr>
          <a:xfrm>
            <a:off x="531750" y="507076"/>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err="1"/>
              <a:t>Esempi</a:t>
            </a:r>
            <a:endParaRPr b="1" dirty="0"/>
          </a:p>
        </p:txBody>
      </p:sp>
      <p:pic>
        <p:nvPicPr>
          <p:cNvPr id="310" name="Google Shape;310;g2de6adfa13e_3_9" descr="Balance stone with spa on river coast"/>
          <p:cNvPicPr preferRelativeResize="0"/>
          <p:nvPr/>
        </p:nvPicPr>
        <p:blipFill rotWithShape="1">
          <a:blip r:embed="rId3">
            <a:alphaModFix/>
          </a:blip>
          <a:srcRect/>
          <a:stretch/>
        </p:blipFill>
        <p:spPr>
          <a:xfrm>
            <a:off x="9372600" y="1783941"/>
            <a:ext cx="2477108" cy="38035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Argomenti di ricerca chiave</a:t>
            </a:r>
            <a:endParaRPr>
              <a:latin typeface="Calibri"/>
              <a:ea typeface="Calibri"/>
              <a:cs typeface="Calibri"/>
              <a:sym typeface="Calibri"/>
            </a:endParaRPr>
          </a:p>
        </p:txBody>
      </p:sp>
      <p:sp>
        <p:nvSpPr>
          <p:cNvPr id="317" name="Google Shape;317;p47"/>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a:latin typeface="Calibri"/>
                <a:ea typeface="Calibri"/>
                <a:cs typeface="Calibri"/>
                <a:sym typeface="Calibri"/>
              </a:rPr>
              <a:t>Argomenti di ricerca chiave</a:t>
            </a:r>
            <a:endParaRPr>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a:p>
        </p:txBody>
      </p:sp>
      <p:grpSp>
        <p:nvGrpSpPr>
          <p:cNvPr id="323" name="Google Shape;323;p48"/>
          <p:cNvGrpSpPr/>
          <p:nvPr/>
        </p:nvGrpSpPr>
        <p:grpSpPr>
          <a:xfrm rot="3730759">
            <a:off x="10590024" y="380632"/>
            <a:ext cx="949887" cy="1163493"/>
            <a:chOff x="7602444" y="4967675"/>
            <a:chExt cx="483620" cy="592374"/>
          </a:xfrm>
        </p:grpSpPr>
        <p:grpSp>
          <p:nvGrpSpPr>
            <p:cNvPr id="324" name="Google Shape;324;p48"/>
            <p:cNvGrpSpPr/>
            <p:nvPr/>
          </p:nvGrpSpPr>
          <p:grpSpPr>
            <a:xfrm>
              <a:off x="7618661" y="4967675"/>
              <a:ext cx="467403" cy="507609"/>
              <a:chOff x="2251964" y="3590497"/>
              <a:chExt cx="467403" cy="507609"/>
            </a:xfrm>
          </p:grpSpPr>
          <p:sp>
            <p:nvSpPr>
              <p:cNvPr id="325" name="Google Shape;325;p4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4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4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8" name="Google Shape;328;p48"/>
            <p:cNvGrpSpPr/>
            <p:nvPr/>
          </p:nvGrpSpPr>
          <p:grpSpPr>
            <a:xfrm>
              <a:off x="7602444" y="4993761"/>
              <a:ext cx="421973" cy="566288"/>
              <a:chOff x="2235747" y="3616583"/>
              <a:chExt cx="421973" cy="566288"/>
            </a:xfrm>
          </p:grpSpPr>
          <p:sp>
            <p:nvSpPr>
              <p:cNvPr id="329" name="Google Shape;329;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31" name="Google Shape;331;p48"/>
          <p:cNvSpPr/>
          <p:nvPr/>
        </p:nvSpPr>
        <p:spPr>
          <a:xfrm>
            <a:off x="575327" y="2476597"/>
            <a:ext cx="2620590" cy="2619801"/>
          </a:xfrm>
          <a:custGeom>
            <a:avLst/>
            <a:gdLst/>
            <a:ahLst/>
            <a:cxnLst/>
            <a:rect l="l" t="t" r="r" b="b"/>
            <a:pathLst>
              <a:path w="4425" h="4231" extrusionOk="0">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2" name="Google Shape;332;p48"/>
          <p:cNvSpPr/>
          <p:nvPr/>
        </p:nvSpPr>
        <p:spPr>
          <a:xfrm>
            <a:off x="683041" y="2545844"/>
            <a:ext cx="2620590" cy="2619798"/>
          </a:xfrm>
          <a:custGeom>
            <a:avLst/>
            <a:gdLst/>
            <a:ahLst/>
            <a:cxnLst/>
            <a:rect l="l" t="t" r="r" b="b"/>
            <a:pathLst>
              <a:path w="4425" h="4230" extrusionOk="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3" name="Google Shape;333;p48"/>
          <p:cNvSpPr/>
          <p:nvPr/>
        </p:nvSpPr>
        <p:spPr>
          <a:xfrm>
            <a:off x="3417757" y="2513433"/>
            <a:ext cx="2620590" cy="2619801"/>
          </a:xfrm>
          <a:custGeom>
            <a:avLst/>
            <a:gdLst/>
            <a:ahLst/>
            <a:cxnLst/>
            <a:rect l="l" t="t" r="r" b="b"/>
            <a:pathLst>
              <a:path w="4424" h="4231" extrusionOk="0">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4" name="Google Shape;334;p48"/>
          <p:cNvSpPr/>
          <p:nvPr/>
        </p:nvSpPr>
        <p:spPr>
          <a:xfrm>
            <a:off x="3522905" y="2582680"/>
            <a:ext cx="2620592" cy="2619798"/>
          </a:xfrm>
          <a:custGeom>
            <a:avLst/>
            <a:gdLst/>
            <a:ahLst/>
            <a:cxnLst/>
            <a:rect l="l" t="t" r="r" b="b"/>
            <a:pathLst>
              <a:path w="4425" h="4230" extrusionOk="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5" name="Google Shape;335;p48"/>
          <p:cNvSpPr/>
          <p:nvPr/>
        </p:nvSpPr>
        <p:spPr>
          <a:xfrm>
            <a:off x="8912016" y="2372026"/>
            <a:ext cx="2620592" cy="2619801"/>
          </a:xfrm>
          <a:custGeom>
            <a:avLst/>
            <a:gdLst/>
            <a:ahLst/>
            <a:cxnLst/>
            <a:rect l="l" t="t" r="r" b="b"/>
            <a:pathLst>
              <a:path w="4424" h="4230" extrusionOk="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6" name="Google Shape;336;p48"/>
          <p:cNvSpPr/>
          <p:nvPr/>
        </p:nvSpPr>
        <p:spPr>
          <a:xfrm>
            <a:off x="9017166" y="2441272"/>
            <a:ext cx="2620590" cy="2619798"/>
          </a:xfrm>
          <a:custGeom>
            <a:avLst/>
            <a:gdLst/>
            <a:ahLst/>
            <a:cxnLst/>
            <a:rect l="l" t="t" r="r" b="b"/>
            <a:pathLst>
              <a:path w="4424" h="4230" extrusionOk="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7" name="Google Shape;337;p48"/>
          <p:cNvSpPr/>
          <p:nvPr/>
        </p:nvSpPr>
        <p:spPr>
          <a:xfrm>
            <a:off x="744592" y="2530456"/>
            <a:ext cx="2620590" cy="2619798"/>
          </a:xfrm>
          <a:custGeom>
            <a:avLst/>
            <a:gdLst/>
            <a:ahLst/>
            <a:cxnLst/>
            <a:rect l="l" t="t" r="r" b="b"/>
            <a:pathLst>
              <a:path w="4422" h="4227" extrusionOk="0">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8" name="Google Shape;338;p48"/>
          <p:cNvSpPr/>
          <p:nvPr/>
        </p:nvSpPr>
        <p:spPr>
          <a:xfrm>
            <a:off x="3587022" y="2567292"/>
            <a:ext cx="2620590" cy="2619798"/>
          </a:xfrm>
          <a:custGeom>
            <a:avLst/>
            <a:gdLst/>
            <a:ahLst/>
            <a:cxnLst/>
            <a:rect l="l" t="t" r="r" b="b"/>
            <a:pathLst>
              <a:path w="4421" h="4227" extrusionOk="0">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39" name="Google Shape;339;p48"/>
          <p:cNvSpPr/>
          <p:nvPr/>
        </p:nvSpPr>
        <p:spPr>
          <a:xfrm>
            <a:off x="9078717" y="2425884"/>
            <a:ext cx="2620590" cy="2619798"/>
          </a:xfrm>
          <a:custGeom>
            <a:avLst/>
            <a:gdLst/>
            <a:ahLst/>
            <a:cxnLst/>
            <a:rect l="l" t="t" r="r" b="b"/>
            <a:pathLst>
              <a:path w="4421" h="4227" extrusionOk="0">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40" name="Google Shape;340;p48"/>
          <p:cNvSpPr txBox="1"/>
          <p:nvPr/>
        </p:nvSpPr>
        <p:spPr>
          <a:xfrm>
            <a:off x="855599" y="3135612"/>
            <a:ext cx="2306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Flussi ecologici nei mosaici di paesaggio</a:t>
            </a:r>
            <a:endParaRPr/>
          </a:p>
        </p:txBody>
      </p:sp>
      <p:sp>
        <p:nvSpPr>
          <p:cNvPr id="341" name="Google Shape;341;p48"/>
          <p:cNvSpPr txBox="1"/>
          <p:nvPr/>
        </p:nvSpPr>
        <p:spPr>
          <a:xfrm>
            <a:off x="3712604" y="3107769"/>
            <a:ext cx="2241193"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000000"/>
                </a:solidFill>
                <a:latin typeface="Calibri"/>
                <a:ea typeface="Calibri"/>
                <a:cs typeface="Calibri"/>
                <a:sym typeface="Calibri"/>
              </a:rPr>
              <a:t>Cambiamento</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dell'uso</a:t>
            </a:r>
            <a:r>
              <a:rPr lang="en-US" sz="2400" b="1" i="0" u="none" strike="noStrike" cap="none" dirty="0">
                <a:solidFill>
                  <a:srgbClr val="000000"/>
                </a:solidFill>
                <a:latin typeface="Calibri"/>
                <a:ea typeface="Calibri"/>
                <a:cs typeface="Calibri"/>
                <a:sym typeface="Calibri"/>
              </a:rPr>
              <a:t> e </a:t>
            </a:r>
            <a:r>
              <a:rPr lang="en-US" sz="2400" b="1" i="0" u="none" strike="noStrike" cap="none" dirty="0" err="1">
                <a:solidFill>
                  <a:srgbClr val="000000"/>
                </a:solidFill>
                <a:latin typeface="Calibri"/>
                <a:ea typeface="Calibri"/>
                <a:cs typeface="Calibri"/>
                <a:sym typeface="Calibri"/>
              </a:rPr>
              <a:t>della</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copertura</a:t>
            </a:r>
            <a:r>
              <a:rPr lang="en-US" sz="2400" b="1" i="0" u="none" strike="noStrike" cap="none" dirty="0">
                <a:solidFill>
                  <a:srgbClr val="000000"/>
                </a:solidFill>
                <a:latin typeface="Calibri"/>
                <a:ea typeface="Calibri"/>
                <a:cs typeface="Calibri"/>
                <a:sym typeface="Calibri"/>
              </a:rPr>
              <a:t> del </a:t>
            </a:r>
            <a:r>
              <a:rPr lang="en-US" sz="2400" b="1" i="0" u="none" strike="noStrike" cap="none" dirty="0" err="1">
                <a:solidFill>
                  <a:srgbClr val="000000"/>
                </a:solidFill>
                <a:latin typeface="Calibri"/>
                <a:ea typeface="Calibri"/>
                <a:cs typeface="Calibri"/>
                <a:sym typeface="Calibri"/>
              </a:rPr>
              <a:t>suolo</a:t>
            </a:r>
            <a:endParaRPr dirty="0"/>
          </a:p>
        </p:txBody>
      </p:sp>
      <p:sp>
        <p:nvSpPr>
          <p:cNvPr id="342" name="Google Shape;342;p48"/>
          <p:cNvSpPr txBox="1"/>
          <p:nvPr/>
        </p:nvSpPr>
        <p:spPr>
          <a:xfrm>
            <a:off x="9161830" y="2781695"/>
            <a:ext cx="2382000"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Ruolo</a:t>
            </a:r>
            <a:r>
              <a:rPr lang="en-US"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dell'impatto</a:t>
            </a:r>
            <a:r>
              <a:rPr lang="en-US"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umano</a:t>
            </a:r>
            <a:r>
              <a:rPr lang="en-US"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sulla</a:t>
            </a:r>
            <a:r>
              <a:rPr lang="en-US"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diversità</a:t>
            </a:r>
            <a:r>
              <a:rPr lang="en-US"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del </a:t>
            </a:r>
            <a:r>
              <a:rPr lang="en-US" sz="24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paesaggio</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343" name="Google Shape;343;p48"/>
          <p:cNvSpPr/>
          <p:nvPr/>
        </p:nvSpPr>
        <p:spPr>
          <a:xfrm>
            <a:off x="6293905" y="2460819"/>
            <a:ext cx="2620592" cy="2619801"/>
          </a:xfrm>
          <a:custGeom>
            <a:avLst/>
            <a:gdLst/>
            <a:ahLst/>
            <a:cxnLst/>
            <a:rect l="l" t="t" r="r" b="b"/>
            <a:pathLst>
              <a:path w="4425" h="4230" extrusionOk="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44" name="Google Shape;344;p48"/>
          <p:cNvSpPr/>
          <p:nvPr/>
        </p:nvSpPr>
        <p:spPr>
          <a:xfrm>
            <a:off x="6401619" y="2530065"/>
            <a:ext cx="2620592" cy="2619798"/>
          </a:xfrm>
          <a:custGeom>
            <a:avLst/>
            <a:gdLst/>
            <a:ahLst/>
            <a:cxnLst/>
            <a:rect l="l" t="t" r="r" b="b"/>
            <a:pathLst>
              <a:path w="4425" h="4230" extrusionOk="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45" name="Google Shape;345;p48"/>
          <p:cNvSpPr/>
          <p:nvPr/>
        </p:nvSpPr>
        <p:spPr>
          <a:xfrm>
            <a:off x="6463170" y="2514677"/>
            <a:ext cx="2620592" cy="2619798"/>
          </a:xfrm>
          <a:custGeom>
            <a:avLst/>
            <a:gdLst/>
            <a:ahLst/>
            <a:cxnLst/>
            <a:rect l="l" t="t" r="r" b="b"/>
            <a:pathLst>
              <a:path w="4422" h="4227" extrusionOk="0">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w="9525" cap="flat" cmpd="sng">
            <a:solidFill>
              <a:srgbClr val="75A9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41296C"/>
              </a:solidFill>
              <a:latin typeface="Calibri"/>
              <a:ea typeface="Calibri"/>
              <a:cs typeface="Calibri"/>
              <a:sym typeface="Calibri"/>
            </a:endParaRPr>
          </a:p>
        </p:txBody>
      </p:sp>
      <p:sp>
        <p:nvSpPr>
          <p:cNvPr id="346" name="Google Shape;346;p48"/>
          <p:cNvSpPr txBox="1"/>
          <p:nvPr/>
        </p:nvSpPr>
        <p:spPr>
          <a:xfrm>
            <a:off x="6456709" y="3212855"/>
            <a:ext cx="2444085"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000000"/>
                </a:solidFill>
                <a:latin typeface="Calibri"/>
                <a:ea typeface="Calibri"/>
                <a:cs typeface="Calibri"/>
                <a:sym typeface="Calibri"/>
              </a:rPr>
              <a:t>Conservazione</a:t>
            </a:r>
            <a:r>
              <a:rPr lang="en-US" sz="2400" b="1" i="0" u="none" strike="noStrike" cap="none" dirty="0">
                <a:solidFill>
                  <a:srgbClr val="000000"/>
                </a:solidFill>
                <a:latin typeface="Calibri"/>
                <a:ea typeface="Calibri"/>
                <a:cs typeface="Calibri"/>
                <a:sym typeface="Calibri"/>
              </a:rPr>
              <a:t> del </a:t>
            </a:r>
            <a:r>
              <a:rPr lang="en-US" sz="2400" b="1" i="0" u="none" strike="noStrike" cap="none" dirty="0" err="1">
                <a:solidFill>
                  <a:srgbClr val="000000"/>
                </a:solidFill>
                <a:latin typeface="Calibri"/>
                <a:ea typeface="Calibri"/>
                <a:cs typeface="Calibri"/>
                <a:sym typeface="Calibri"/>
              </a:rPr>
              <a:t>paesaggio</a:t>
            </a:r>
            <a:r>
              <a:rPr lang="en-US" sz="2400" b="1" i="0" u="none" strike="noStrike" cap="none" dirty="0">
                <a:solidFill>
                  <a:srgbClr val="000000"/>
                </a:solidFill>
                <a:latin typeface="Calibri"/>
                <a:ea typeface="Calibri"/>
                <a:cs typeface="Calibri"/>
                <a:sym typeface="Calibri"/>
              </a:rPr>
              <a:t> e </a:t>
            </a:r>
            <a:r>
              <a:rPr lang="en-US" sz="2400" b="1" i="0" u="none" strike="noStrike" cap="none" dirty="0" err="1">
                <a:solidFill>
                  <a:srgbClr val="000000"/>
                </a:solidFill>
                <a:latin typeface="Calibri"/>
                <a:ea typeface="Calibri"/>
                <a:cs typeface="Calibri"/>
                <a:sym typeface="Calibri"/>
              </a:rPr>
              <a:t>sostenibilità</a:t>
            </a:r>
            <a:endParaRPr dirty="0"/>
          </a:p>
        </p:txBody>
      </p:sp>
      <p:pic>
        <p:nvPicPr>
          <p:cNvPr id="347" name="Google Shape;347;p48" descr="Badge 3 outline"/>
          <p:cNvPicPr preferRelativeResize="0"/>
          <p:nvPr/>
        </p:nvPicPr>
        <p:blipFill rotWithShape="1">
          <a:blip r:embed="rId3">
            <a:alphaModFix/>
          </a:blip>
          <a:srcRect/>
          <a:stretch/>
        </p:blipFill>
        <p:spPr>
          <a:xfrm>
            <a:off x="6161449" y="1914826"/>
            <a:ext cx="914400" cy="914400"/>
          </a:xfrm>
          <a:prstGeom prst="rect">
            <a:avLst/>
          </a:prstGeom>
          <a:noFill/>
          <a:ln>
            <a:noFill/>
          </a:ln>
        </p:spPr>
      </p:pic>
      <p:pic>
        <p:nvPicPr>
          <p:cNvPr id="348" name="Google Shape;348;p48" descr="Badge 1 outline"/>
          <p:cNvPicPr preferRelativeResize="0"/>
          <p:nvPr/>
        </p:nvPicPr>
        <p:blipFill rotWithShape="1">
          <a:blip r:embed="rId4">
            <a:alphaModFix/>
          </a:blip>
          <a:srcRect/>
          <a:stretch/>
        </p:blipFill>
        <p:spPr>
          <a:xfrm>
            <a:off x="443894" y="1914826"/>
            <a:ext cx="914400" cy="914400"/>
          </a:xfrm>
          <a:prstGeom prst="rect">
            <a:avLst/>
          </a:prstGeom>
          <a:noFill/>
          <a:ln>
            <a:noFill/>
          </a:ln>
        </p:spPr>
      </p:pic>
      <p:pic>
        <p:nvPicPr>
          <p:cNvPr id="349" name="Google Shape;349;p48" descr="Badge outline"/>
          <p:cNvPicPr preferRelativeResize="0"/>
          <p:nvPr/>
        </p:nvPicPr>
        <p:blipFill rotWithShape="1">
          <a:blip r:embed="rId5">
            <a:alphaModFix/>
          </a:blip>
          <a:srcRect/>
          <a:stretch/>
        </p:blipFill>
        <p:spPr>
          <a:xfrm>
            <a:off x="3327350" y="1911777"/>
            <a:ext cx="914400" cy="914400"/>
          </a:xfrm>
          <a:prstGeom prst="rect">
            <a:avLst/>
          </a:prstGeom>
          <a:noFill/>
          <a:ln>
            <a:noFill/>
          </a:ln>
        </p:spPr>
      </p:pic>
      <p:pic>
        <p:nvPicPr>
          <p:cNvPr id="350" name="Google Shape;350;p48" descr="Badge 4 outline"/>
          <p:cNvPicPr preferRelativeResize="0"/>
          <p:nvPr/>
        </p:nvPicPr>
        <p:blipFill rotWithShape="1">
          <a:blip r:embed="rId6">
            <a:alphaModFix/>
          </a:blip>
          <a:srcRect/>
          <a:stretch/>
        </p:blipFill>
        <p:spPr>
          <a:xfrm>
            <a:off x="8793263" y="1907132"/>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9"/>
          <p:cNvSpPr txBox="1">
            <a:spLocks noGrp="1"/>
          </p:cNvSpPr>
          <p:nvPr>
            <p:ph type="body" idx="1"/>
          </p:nvPr>
        </p:nvSpPr>
        <p:spPr>
          <a:xfrm>
            <a:off x="428624" y="1367961"/>
            <a:ext cx="11382375" cy="4369164"/>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b="1" i="0" dirty="0" err="1">
                <a:highlight>
                  <a:srgbClr val="8DC641"/>
                </a:highlight>
                <a:latin typeface="Calibri"/>
                <a:ea typeface="Calibri"/>
                <a:cs typeface="Calibri"/>
                <a:sym typeface="Calibri"/>
              </a:rPr>
              <a:t>Esplorare</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i</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flussi</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ecologici</a:t>
            </a:r>
            <a:r>
              <a:rPr lang="en-US" b="1" i="0" dirty="0">
                <a:highlight>
                  <a:srgbClr val="8DC641"/>
                </a:highlight>
                <a:latin typeface="Calibri"/>
                <a:ea typeface="Calibri"/>
                <a:cs typeface="Calibri"/>
                <a:sym typeface="Calibri"/>
              </a:rPr>
              <a:t>: </a:t>
            </a:r>
            <a:r>
              <a:rPr lang="en-US" b="0" i="0" dirty="0" err="1">
                <a:latin typeface="Calibri"/>
                <a:ea typeface="Calibri"/>
                <a:cs typeface="Calibri"/>
                <a:sym typeface="Calibri"/>
              </a:rPr>
              <a:t>Immaginate</a:t>
            </a:r>
            <a:r>
              <a:rPr lang="en-US" b="0" i="0" dirty="0">
                <a:latin typeface="Calibri"/>
                <a:ea typeface="Calibri"/>
                <a:cs typeface="Calibri"/>
                <a:sym typeface="Calibri"/>
              </a:rPr>
              <a:t> il </a:t>
            </a:r>
            <a:r>
              <a:rPr lang="en-US" b="0" i="0" dirty="0" err="1">
                <a:latin typeface="Calibri"/>
                <a:ea typeface="Calibri"/>
                <a:cs typeface="Calibri"/>
                <a:sym typeface="Calibri"/>
              </a:rPr>
              <a:t>paesaggio</a:t>
            </a:r>
            <a:r>
              <a:rPr lang="en-US" b="0" i="0" dirty="0">
                <a:latin typeface="Calibri"/>
                <a:ea typeface="Calibri"/>
                <a:cs typeface="Calibri"/>
                <a:sym typeface="Calibri"/>
              </a:rPr>
              <a:t> </a:t>
            </a:r>
            <a:r>
              <a:rPr lang="en-US" b="0" i="0" dirty="0" err="1">
                <a:latin typeface="Calibri"/>
                <a:ea typeface="Calibri"/>
                <a:cs typeface="Calibri"/>
                <a:sym typeface="Calibri"/>
              </a:rPr>
              <a:t>agricolo</a:t>
            </a:r>
            <a:r>
              <a:rPr lang="en-US" b="0" i="0" dirty="0">
                <a:latin typeface="Calibri"/>
                <a:ea typeface="Calibri"/>
                <a:cs typeface="Calibri"/>
                <a:sym typeface="Calibri"/>
              </a:rPr>
              <a:t> come un </a:t>
            </a:r>
            <a:r>
              <a:rPr lang="en-US" b="0" i="0" dirty="0" err="1">
                <a:latin typeface="Calibri"/>
                <a:ea typeface="Calibri"/>
                <a:cs typeface="Calibri"/>
                <a:sym typeface="Calibri"/>
              </a:rPr>
              <a:t>mosaico</a:t>
            </a:r>
            <a:r>
              <a:rPr lang="en-US" b="0" i="0" dirty="0">
                <a:latin typeface="Calibri"/>
                <a:ea typeface="Calibri"/>
                <a:cs typeface="Calibri"/>
                <a:sym typeface="Calibri"/>
              </a:rPr>
              <a:t> </a:t>
            </a:r>
            <a:r>
              <a:rPr lang="en-US" b="0" i="0" dirty="0" err="1">
                <a:latin typeface="Calibri"/>
                <a:ea typeface="Calibri"/>
                <a:cs typeface="Calibri"/>
                <a:sym typeface="Calibri"/>
              </a:rPr>
              <a:t>vivente</a:t>
            </a:r>
            <a:r>
              <a:rPr lang="en-US" b="0" i="0" dirty="0">
                <a:latin typeface="Calibri"/>
                <a:ea typeface="Calibri"/>
                <a:cs typeface="Calibri"/>
                <a:sym typeface="Calibri"/>
              </a:rPr>
              <a:t> e </a:t>
            </a:r>
            <a:r>
              <a:rPr lang="en-US" dirty="0" err="1"/>
              <a:t>cercate</a:t>
            </a:r>
            <a:r>
              <a:rPr lang="en-US" dirty="0"/>
              <a:t> di </a:t>
            </a:r>
            <a:r>
              <a:rPr lang="en-US" b="0" i="0" dirty="0" err="1">
                <a:latin typeface="Calibri"/>
                <a:ea typeface="Calibri"/>
                <a:cs typeface="Calibri"/>
                <a:sym typeface="Calibri"/>
              </a:rPr>
              <a:t>approfondire</a:t>
            </a:r>
            <a:r>
              <a:rPr lang="en-US" b="0" i="0" dirty="0">
                <a:latin typeface="Calibri"/>
                <a:ea typeface="Calibri"/>
                <a:cs typeface="Calibri"/>
                <a:sym typeface="Calibri"/>
              </a:rPr>
              <a:t> le </a:t>
            </a:r>
            <a:r>
              <a:rPr lang="en-US" b="0" i="0" dirty="0" err="1">
                <a:latin typeface="Calibri"/>
                <a:ea typeface="Calibri"/>
                <a:cs typeface="Calibri"/>
                <a:sym typeface="Calibri"/>
              </a:rPr>
              <a:t>dinamiche</a:t>
            </a:r>
            <a:r>
              <a:rPr lang="en-US" b="0" i="0" dirty="0">
                <a:latin typeface="Calibri"/>
                <a:ea typeface="Calibri"/>
                <a:cs typeface="Calibri"/>
                <a:sym typeface="Calibri"/>
              </a:rPr>
              <a:t> </a:t>
            </a:r>
            <a:r>
              <a:rPr lang="en-US" b="0" i="0" dirty="0" err="1">
                <a:latin typeface="Calibri"/>
                <a:ea typeface="Calibri"/>
                <a:cs typeface="Calibri"/>
                <a:sym typeface="Calibri"/>
              </a:rPr>
              <a:t>sfumate</a:t>
            </a:r>
            <a:r>
              <a:rPr lang="en-US" b="0" i="0" dirty="0">
                <a:latin typeface="Calibri"/>
                <a:ea typeface="Calibri"/>
                <a:cs typeface="Calibri"/>
                <a:sym typeface="Calibri"/>
              </a:rPr>
              <a:t> </a:t>
            </a:r>
            <a:r>
              <a:rPr lang="en-US" b="0" i="0" dirty="0" err="1">
                <a:latin typeface="Calibri"/>
                <a:ea typeface="Calibri"/>
                <a:cs typeface="Calibri"/>
                <a:sym typeface="Calibri"/>
              </a:rPr>
              <a:t>dei</a:t>
            </a:r>
            <a:r>
              <a:rPr lang="en-US" b="0" i="0" dirty="0">
                <a:latin typeface="Calibri"/>
                <a:ea typeface="Calibri"/>
                <a:cs typeface="Calibri"/>
                <a:sym typeface="Calibri"/>
              </a:rPr>
              <a:t> </a:t>
            </a:r>
            <a:r>
              <a:rPr lang="en-US" b="0" i="0" dirty="0" err="1">
                <a:latin typeface="Calibri"/>
                <a:ea typeface="Calibri"/>
                <a:cs typeface="Calibri"/>
                <a:sym typeface="Calibri"/>
              </a:rPr>
              <a:t>flussi</a:t>
            </a:r>
            <a:r>
              <a:rPr lang="en-US" b="0" i="0" dirty="0">
                <a:latin typeface="Calibri"/>
                <a:ea typeface="Calibri"/>
                <a:cs typeface="Calibri"/>
                <a:sym typeface="Calibri"/>
              </a:rPr>
              <a:t> </a:t>
            </a:r>
            <a:r>
              <a:rPr lang="en-US" b="0" i="0" dirty="0" err="1">
                <a:latin typeface="Calibri"/>
                <a:ea typeface="Calibri"/>
                <a:cs typeface="Calibri"/>
                <a:sym typeface="Calibri"/>
              </a:rPr>
              <a:t>ecologici</a:t>
            </a:r>
            <a:r>
              <a:rPr lang="en-US" b="0" i="0" dirty="0">
                <a:latin typeface="Calibri"/>
                <a:ea typeface="Calibri"/>
                <a:cs typeface="Calibri"/>
                <a:sym typeface="Calibri"/>
              </a:rPr>
              <a:t>, </a:t>
            </a:r>
            <a:r>
              <a:rPr lang="en-US" b="0" i="0" dirty="0" err="1">
                <a:latin typeface="Calibri"/>
                <a:ea typeface="Calibri"/>
                <a:cs typeface="Calibri"/>
                <a:sym typeface="Calibri"/>
              </a:rPr>
              <a:t>che</a:t>
            </a:r>
            <a:r>
              <a:rPr lang="en-US" b="0" i="0" dirty="0">
                <a:latin typeface="Calibri"/>
                <a:ea typeface="Calibri"/>
                <a:cs typeface="Calibri"/>
                <a:sym typeface="Calibri"/>
              </a:rPr>
              <a:t> </a:t>
            </a:r>
            <a:r>
              <a:rPr lang="en-US" b="0" i="0" dirty="0" err="1">
                <a:latin typeface="Calibri"/>
                <a:ea typeface="Calibri"/>
                <a:cs typeface="Calibri"/>
                <a:sym typeface="Calibri"/>
              </a:rPr>
              <a:t>collegano</a:t>
            </a:r>
            <a:r>
              <a:rPr lang="en-US" b="0" i="0" dirty="0">
                <a:latin typeface="Calibri"/>
                <a:ea typeface="Calibri"/>
                <a:cs typeface="Calibri"/>
                <a:sym typeface="Calibri"/>
              </a:rPr>
              <a:t> in modo </a:t>
            </a:r>
            <a:r>
              <a:rPr lang="en-US" b="0" i="0" dirty="0" err="1">
                <a:latin typeface="Calibri"/>
                <a:ea typeface="Calibri"/>
                <a:cs typeface="Calibri"/>
                <a:sym typeface="Calibri"/>
              </a:rPr>
              <a:t>intricato</a:t>
            </a:r>
            <a:r>
              <a:rPr lang="en-US" b="0" i="0" dirty="0">
                <a:latin typeface="Calibri"/>
                <a:ea typeface="Calibri"/>
                <a:cs typeface="Calibri"/>
                <a:sym typeface="Calibri"/>
              </a:rPr>
              <a:t> </a:t>
            </a:r>
            <a:r>
              <a:rPr lang="en-US" b="0" i="0" dirty="0" err="1">
                <a:latin typeface="Calibri"/>
                <a:ea typeface="Calibri"/>
                <a:cs typeface="Calibri"/>
                <a:sym typeface="Calibri"/>
              </a:rPr>
              <a:t>aspetti</a:t>
            </a:r>
            <a:r>
              <a:rPr lang="en-US" b="0" i="0" dirty="0">
                <a:latin typeface="Calibri"/>
                <a:ea typeface="Calibri"/>
                <a:cs typeface="Calibri"/>
                <a:sym typeface="Calibri"/>
              </a:rPr>
              <a:t> </a:t>
            </a:r>
            <a:r>
              <a:rPr lang="en-US" dirty="0" err="1"/>
              <a:t>contrastanti</a:t>
            </a:r>
            <a:r>
              <a:rPr lang="en-US" dirty="0"/>
              <a:t> </a:t>
            </a:r>
            <a:r>
              <a:rPr lang="en-US" dirty="0" err="1"/>
              <a:t>della</a:t>
            </a:r>
            <a:r>
              <a:rPr lang="en-US" dirty="0"/>
              <a:t> </a:t>
            </a:r>
            <a:r>
              <a:rPr lang="en-US" b="0" i="0" dirty="0" err="1">
                <a:latin typeface="Calibri"/>
                <a:ea typeface="Calibri"/>
                <a:cs typeface="Calibri"/>
                <a:sym typeface="Calibri"/>
              </a:rPr>
              <a:t>vostra</a:t>
            </a:r>
            <a:r>
              <a:rPr lang="en-US" b="0" i="0" dirty="0">
                <a:latin typeface="Calibri"/>
                <a:ea typeface="Calibri"/>
                <a:cs typeface="Calibri"/>
                <a:sym typeface="Calibri"/>
              </a:rPr>
              <a:t> </a:t>
            </a:r>
            <a:r>
              <a:rPr lang="en-US" b="0" i="0" dirty="0" err="1">
                <a:latin typeface="Calibri"/>
                <a:ea typeface="Calibri"/>
                <a:cs typeface="Calibri"/>
                <a:sym typeface="Calibri"/>
              </a:rPr>
              <a:t>azienda</a:t>
            </a:r>
            <a:r>
              <a:rPr lang="en-US" b="0" i="0" dirty="0">
                <a:latin typeface="Calibri"/>
                <a:ea typeface="Calibri"/>
                <a:cs typeface="Calibri"/>
                <a:sym typeface="Calibri"/>
              </a:rPr>
              <a:t>.</a:t>
            </a:r>
            <a:endParaRPr dirty="0"/>
          </a:p>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Una sinfonia di </a:t>
            </a:r>
            <a:r>
              <a:rPr lang="en-US" b="1" i="0" dirty="0" err="1">
                <a:highlight>
                  <a:srgbClr val="8DC641"/>
                </a:highlight>
                <a:latin typeface="Calibri"/>
                <a:ea typeface="Calibri"/>
                <a:cs typeface="Calibri"/>
                <a:sym typeface="Calibri"/>
              </a:rPr>
              <a:t>interconnessioni</a:t>
            </a:r>
            <a:r>
              <a:rPr lang="en-US" b="1" i="0" dirty="0">
                <a:highlight>
                  <a:srgbClr val="8DC641"/>
                </a:highlight>
                <a:latin typeface="Calibri"/>
                <a:ea typeface="Calibri"/>
                <a:cs typeface="Calibri"/>
                <a:sym typeface="Calibri"/>
              </a:rPr>
              <a:t>: </a:t>
            </a:r>
            <a:r>
              <a:rPr lang="en-US" b="0" i="0" dirty="0">
                <a:latin typeface="Calibri"/>
                <a:ea typeface="Calibri"/>
                <a:cs typeface="Calibri"/>
                <a:sym typeface="Calibri"/>
              </a:rPr>
              <a:t>Dai </a:t>
            </a:r>
            <a:r>
              <a:rPr lang="en-US" b="0" i="0" dirty="0" err="1">
                <a:latin typeface="Calibri"/>
                <a:ea typeface="Calibri"/>
                <a:cs typeface="Calibri"/>
                <a:sym typeface="Calibri"/>
              </a:rPr>
              <a:t>percorsi</a:t>
            </a:r>
            <a:r>
              <a:rPr lang="en-US" b="0" i="0" dirty="0">
                <a:latin typeface="Calibri"/>
                <a:ea typeface="Calibri"/>
                <a:cs typeface="Calibri"/>
                <a:sym typeface="Calibri"/>
              </a:rPr>
              <a:t> </a:t>
            </a:r>
            <a:r>
              <a:rPr lang="en-US" b="0" i="0" dirty="0" err="1">
                <a:latin typeface="Calibri"/>
                <a:ea typeface="Calibri"/>
                <a:cs typeface="Calibri"/>
                <a:sym typeface="Calibri"/>
              </a:rPr>
              <a:t>serpeggianti</a:t>
            </a:r>
            <a:r>
              <a:rPr lang="en-US" b="0" i="0" dirty="0">
                <a:latin typeface="Calibri"/>
                <a:ea typeface="Calibri"/>
                <a:cs typeface="Calibri"/>
                <a:sym typeface="Calibri"/>
              </a:rPr>
              <a:t> </a:t>
            </a:r>
            <a:r>
              <a:rPr lang="en-US" b="0" i="0" dirty="0" err="1">
                <a:latin typeface="Calibri"/>
                <a:ea typeface="Calibri"/>
                <a:cs typeface="Calibri"/>
                <a:sym typeface="Calibri"/>
              </a:rPr>
              <a:t>dell'acqua</a:t>
            </a:r>
            <a:r>
              <a:rPr lang="en-US" b="0" i="0" dirty="0">
                <a:latin typeface="Calibri"/>
                <a:ea typeface="Calibri"/>
                <a:cs typeface="Calibri"/>
                <a:sym typeface="Calibri"/>
              </a:rPr>
              <a:t> ai </a:t>
            </a:r>
            <a:r>
              <a:rPr lang="en-US" b="0" i="0" dirty="0" err="1">
                <a:latin typeface="Calibri"/>
                <a:ea typeface="Calibri"/>
                <a:cs typeface="Calibri"/>
                <a:sym typeface="Calibri"/>
              </a:rPr>
              <a:t>corridoi</a:t>
            </a:r>
            <a:r>
              <a:rPr lang="en-US" b="0" i="0" dirty="0">
                <a:latin typeface="Calibri"/>
                <a:ea typeface="Calibri"/>
                <a:cs typeface="Calibri"/>
                <a:sym typeface="Calibri"/>
              </a:rPr>
              <a:t> </a:t>
            </a:r>
            <a:r>
              <a:rPr lang="en-US" b="0" i="0" dirty="0" err="1">
                <a:latin typeface="Calibri"/>
                <a:ea typeface="Calibri"/>
                <a:cs typeface="Calibri"/>
                <a:sym typeface="Calibri"/>
              </a:rPr>
              <a:t>designati</a:t>
            </a:r>
            <a:r>
              <a:rPr lang="en-US" b="0" i="0" dirty="0">
                <a:latin typeface="Calibri"/>
                <a:ea typeface="Calibri"/>
                <a:cs typeface="Calibri"/>
                <a:sym typeface="Calibri"/>
              </a:rPr>
              <a:t> per la fauna </a:t>
            </a:r>
            <a:r>
              <a:rPr lang="en-US" b="0" i="0" dirty="0" err="1">
                <a:latin typeface="Calibri"/>
                <a:ea typeface="Calibri"/>
                <a:cs typeface="Calibri"/>
                <a:sym typeface="Calibri"/>
              </a:rPr>
              <a:t>selvatica</a:t>
            </a:r>
            <a:r>
              <a:rPr lang="en-US" b="0" i="0" dirty="0">
                <a:latin typeface="Calibri"/>
                <a:ea typeface="Calibri"/>
                <a:cs typeface="Calibri"/>
                <a:sym typeface="Calibri"/>
              </a:rPr>
              <a:t>,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flussi</a:t>
            </a:r>
            <a:r>
              <a:rPr lang="en-US" b="0" i="0" dirty="0">
                <a:latin typeface="Calibri"/>
                <a:ea typeface="Calibri"/>
                <a:cs typeface="Calibri"/>
                <a:sym typeface="Calibri"/>
              </a:rPr>
              <a:t> </a:t>
            </a:r>
            <a:r>
              <a:rPr lang="en-US" b="0" i="0" dirty="0" err="1">
                <a:latin typeface="Calibri"/>
                <a:ea typeface="Calibri"/>
                <a:cs typeface="Calibri"/>
                <a:sym typeface="Calibri"/>
              </a:rPr>
              <a:t>ecologici</a:t>
            </a:r>
            <a:r>
              <a:rPr lang="en-US" b="0" i="0" dirty="0">
                <a:latin typeface="Calibri"/>
                <a:ea typeface="Calibri"/>
                <a:cs typeface="Calibri"/>
                <a:sym typeface="Calibri"/>
              </a:rPr>
              <a:t> </a:t>
            </a:r>
            <a:r>
              <a:rPr lang="en-US" b="0" i="0" dirty="0" err="1">
                <a:latin typeface="Calibri"/>
                <a:ea typeface="Calibri"/>
                <a:cs typeface="Calibri"/>
                <a:sym typeface="Calibri"/>
              </a:rPr>
              <a:t>sono</a:t>
            </a:r>
            <a:r>
              <a:rPr lang="en-US" b="0" i="0" dirty="0">
                <a:latin typeface="Calibri"/>
                <a:ea typeface="Calibri"/>
                <a:cs typeface="Calibri"/>
                <a:sym typeface="Calibri"/>
              </a:rPr>
              <a:t>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fili</a:t>
            </a:r>
            <a:r>
              <a:rPr lang="en-US" b="0" i="0" dirty="0">
                <a:latin typeface="Calibri"/>
                <a:ea typeface="Calibri"/>
                <a:cs typeface="Calibri"/>
                <a:sym typeface="Calibri"/>
              </a:rPr>
              <a:t> </a:t>
            </a:r>
            <a:r>
              <a:rPr lang="en-US" b="0" i="0" dirty="0" err="1">
                <a:latin typeface="Calibri"/>
                <a:ea typeface="Calibri"/>
                <a:cs typeface="Calibri"/>
                <a:sym typeface="Calibri"/>
              </a:rPr>
              <a:t>intricati</a:t>
            </a:r>
            <a:r>
              <a:rPr lang="en-US" b="0" i="0" dirty="0">
                <a:latin typeface="Calibri"/>
                <a:ea typeface="Calibri"/>
                <a:cs typeface="Calibri"/>
                <a:sym typeface="Calibri"/>
              </a:rPr>
              <a:t> </a:t>
            </a:r>
            <a:r>
              <a:rPr lang="en-US" b="0" i="0" dirty="0" err="1">
                <a:latin typeface="Calibri"/>
                <a:ea typeface="Calibri"/>
                <a:cs typeface="Calibri"/>
                <a:sym typeface="Calibri"/>
              </a:rPr>
              <a:t>che</a:t>
            </a:r>
            <a:r>
              <a:rPr lang="en-US" b="0" i="0" dirty="0">
                <a:latin typeface="Calibri"/>
                <a:ea typeface="Calibri"/>
                <a:cs typeface="Calibri"/>
                <a:sym typeface="Calibri"/>
              </a:rPr>
              <a:t> </a:t>
            </a:r>
            <a:r>
              <a:rPr lang="en-US" b="0" i="0" dirty="0" err="1">
                <a:latin typeface="Calibri"/>
                <a:ea typeface="Calibri"/>
                <a:cs typeface="Calibri"/>
                <a:sym typeface="Calibri"/>
              </a:rPr>
              <a:t>tessono</a:t>
            </a:r>
            <a:r>
              <a:rPr lang="en-US" b="0" i="0" dirty="0">
                <a:latin typeface="Calibri"/>
                <a:ea typeface="Calibri"/>
                <a:cs typeface="Calibri"/>
                <a:sym typeface="Calibri"/>
              </a:rPr>
              <a:t> il </a:t>
            </a:r>
            <a:r>
              <a:rPr lang="en-US" b="0" i="0" dirty="0" err="1">
                <a:latin typeface="Calibri"/>
                <a:ea typeface="Calibri"/>
                <a:cs typeface="Calibri"/>
                <a:sym typeface="Calibri"/>
              </a:rPr>
              <a:t>tessuto</a:t>
            </a:r>
            <a:r>
              <a:rPr lang="en-US" b="0" i="0" dirty="0">
                <a:latin typeface="Calibri"/>
                <a:ea typeface="Calibri"/>
                <a:cs typeface="Calibri"/>
                <a:sym typeface="Calibri"/>
              </a:rPr>
              <a:t> del </a:t>
            </a:r>
            <a:r>
              <a:rPr lang="en-US" b="0" i="0" dirty="0" err="1">
                <a:latin typeface="Calibri"/>
                <a:ea typeface="Calibri"/>
                <a:cs typeface="Calibri"/>
                <a:sym typeface="Calibri"/>
              </a:rPr>
              <a:t>mosaico</a:t>
            </a:r>
            <a:r>
              <a:rPr lang="en-US" b="0" i="0" dirty="0">
                <a:latin typeface="Calibri"/>
                <a:ea typeface="Calibri"/>
                <a:cs typeface="Calibri"/>
                <a:sym typeface="Calibri"/>
              </a:rPr>
              <a:t> </a:t>
            </a:r>
            <a:r>
              <a:rPr lang="en-US" b="0" i="0" dirty="0" err="1">
                <a:latin typeface="Calibri"/>
                <a:ea typeface="Calibri"/>
                <a:cs typeface="Calibri"/>
                <a:sym typeface="Calibri"/>
              </a:rPr>
              <a:t>della</a:t>
            </a:r>
            <a:r>
              <a:rPr lang="en-US" b="0" i="0" dirty="0">
                <a:latin typeface="Calibri"/>
                <a:ea typeface="Calibri"/>
                <a:cs typeface="Calibri"/>
                <a:sym typeface="Calibri"/>
              </a:rPr>
              <a:t> </a:t>
            </a:r>
            <a:r>
              <a:rPr lang="en-US" b="0" i="0" dirty="0" err="1">
                <a:latin typeface="Calibri"/>
                <a:ea typeface="Calibri"/>
                <a:cs typeface="Calibri"/>
                <a:sym typeface="Calibri"/>
              </a:rPr>
              <a:t>vostra</a:t>
            </a:r>
            <a:r>
              <a:rPr lang="en-US" b="0" i="0" dirty="0">
                <a:latin typeface="Calibri"/>
                <a:ea typeface="Calibri"/>
                <a:cs typeface="Calibri"/>
                <a:sym typeface="Calibri"/>
              </a:rPr>
              <a:t> </a:t>
            </a:r>
            <a:r>
              <a:rPr lang="en-US" b="0" i="0" dirty="0" err="1">
                <a:latin typeface="Calibri"/>
                <a:ea typeface="Calibri"/>
                <a:cs typeface="Calibri"/>
                <a:sym typeface="Calibri"/>
              </a:rPr>
              <a:t>azienda</a:t>
            </a:r>
            <a:r>
              <a:rPr lang="en-US" b="0" i="0" dirty="0">
                <a:latin typeface="Calibri"/>
                <a:ea typeface="Calibri"/>
                <a:cs typeface="Calibri"/>
                <a:sym typeface="Calibri"/>
              </a:rPr>
              <a:t> </a:t>
            </a:r>
            <a:r>
              <a:rPr lang="en-US" b="0" i="0" dirty="0" err="1">
                <a:latin typeface="Calibri"/>
                <a:ea typeface="Calibri"/>
                <a:cs typeface="Calibri"/>
                <a:sym typeface="Calibri"/>
              </a:rPr>
              <a:t>agricola</a:t>
            </a:r>
            <a:r>
              <a:rPr lang="en-US" b="0" i="0" dirty="0">
                <a:latin typeface="Calibri"/>
                <a:ea typeface="Calibri"/>
                <a:cs typeface="Calibri"/>
                <a:sym typeface="Calibri"/>
              </a:rPr>
              <a:t>. Questa </a:t>
            </a:r>
            <a:r>
              <a:rPr lang="en-US" b="0" i="0" dirty="0" err="1">
                <a:latin typeface="Calibri"/>
                <a:ea typeface="Calibri"/>
                <a:cs typeface="Calibri"/>
                <a:sym typeface="Calibri"/>
              </a:rPr>
              <a:t>esplorazione</a:t>
            </a:r>
            <a:r>
              <a:rPr lang="en-US" b="0" i="0" dirty="0">
                <a:latin typeface="Calibri"/>
                <a:ea typeface="Calibri"/>
                <a:cs typeface="Calibri"/>
                <a:sym typeface="Calibri"/>
              </a:rPr>
              <a:t> </a:t>
            </a:r>
            <a:r>
              <a:rPr lang="en-US" b="0" i="0" dirty="0" err="1">
                <a:latin typeface="Calibri"/>
                <a:ea typeface="Calibri"/>
                <a:cs typeface="Calibri"/>
                <a:sym typeface="Calibri"/>
              </a:rPr>
              <a:t>mira</a:t>
            </a:r>
            <a:r>
              <a:rPr lang="en-US" b="0" i="0" dirty="0">
                <a:latin typeface="Calibri"/>
                <a:ea typeface="Calibri"/>
                <a:cs typeface="Calibri"/>
                <a:sym typeface="Calibri"/>
              </a:rPr>
              <a:t> a </a:t>
            </a:r>
            <a:r>
              <a:rPr lang="en-US" b="0" i="0" dirty="0" err="1">
                <a:latin typeface="Calibri"/>
                <a:ea typeface="Calibri"/>
                <a:cs typeface="Calibri"/>
                <a:sym typeface="Calibri"/>
              </a:rPr>
              <a:t>comprendere</a:t>
            </a:r>
            <a:r>
              <a:rPr lang="en-US" b="0" i="0" dirty="0">
                <a:latin typeface="Calibri"/>
                <a:ea typeface="Calibri"/>
                <a:cs typeface="Calibri"/>
                <a:sym typeface="Calibri"/>
              </a:rPr>
              <a:t>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percorsi</a:t>
            </a:r>
            <a:r>
              <a:rPr lang="en-US" b="0" i="0" dirty="0">
                <a:latin typeface="Calibri"/>
                <a:ea typeface="Calibri"/>
                <a:cs typeface="Calibri"/>
                <a:sym typeface="Calibri"/>
              </a:rPr>
              <a:t> </a:t>
            </a:r>
            <a:r>
              <a:rPr lang="en-US" b="0" i="0" dirty="0" err="1">
                <a:latin typeface="Calibri"/>
                <a:ea typeface="Calibri"/>
                <a:cs typeface="Calibri"/>
                <a:sym typeface="Calibri"/>
              </a:rPr>
              <a:t>interconnessi</a:t>
            </a:r>
            <a:r>
              <a:rPr lang="en-US" b="0" i="0" dirty="0">
                <a:latin typeface="Calibri"/>
                <a:ea typeface="Calibri"/>
                <a:cs typeface="Calibri"/>
                <a:sym typeface="Calibri"/>
              </a:rPr>
              <a:t> </a:t>
            </a:r>
            <a:r>
              <a:rPr lang="en-US" b="0" i="0" dirty="0" err="1">
                <a:latin typeface="Calibri"/>
                <a:ea typeface="Calibri"/>
                <a:cs typeface="Calibri"/>
                <a:sym typeface="Calibri"/>
              </a:rPr>
              <a:t>che</a:t>
            </a:r>
            <a:r>
              <a:rPr lang="en-US" b="0" i="0" dirty="0">
                <a:latin typeface="Calibri"/>
                <a:ea typeface="Calibri"/>
                <a:cs typeface="Calibri"/>
                <a:sym typeface="Calibri"/>
              </a:rPr>
              <a:t> </a:t>
            </a:r>
            <a:r>
              <a:rPr lang="en-US" b="0" i="0" dirty="0" err="1">
                <a:latin typeface="Calibri"/>
                <a:ea typeface="Calibri"/>
                <a:cs typeface="Calibri"/>
                <a:sym typeface="Calibri"/>
              </a:rPr>
              <a:t>sostengono</a:t>
            </a:r>
            <a:r>
              <a:rPr lang="en-US" b="0" i="0" dirty="0">
                <a:latin typeface="Calibri"/>
                <a:ea typeface="Calibri"/>
                <a:cs typeface="Calibri"/>
                <a:sym typeface="Calibri"/>
              </a:rPr>
              <a:t> la </a:t>
            </a:r>
            <a:r>
              <a:rPr lang="en-US" b="0" i="0" dirty="0" err="1">
                <a:latin typeface="Calibri"/>
                <a:ea typeface="Calibri"/>
                <a:cs typeface="Calibri"/>
                <a:sym typeface="Calibri"/>
              </a:rPr>
              <a:t>biodiversità</a:t>
            </a:r>
            <a:r>
              <a:rPr lang="en-US" b="0" i="0" dirty="0">
                <a:latin typeface="Calibri"/>
                <a:ea typeface="Calibri"/>
                <a:cs typeface="Calibri"/>
                <a:sym typeface="Calibri"/>
              </a:rPr>
              <a:t>, </a:t>
            </a:r>
            <a:r>
              <a:rPr lang="en-US" b="0" i="0" dirty="0" err="1">
                <a:latin typeface="Calibri"/>
                <a:ea typeface="Calibri"/>
                <a:cs typeface="Calibri"/>
                <a:sym typeface="Calibri"/>
              </a:rPr>
              <a:t>alimentano</a:t>
            </a:r>
            <a:r>
              <a:rPr lang="en-US" b="0" i="0" dirty="0">
                <a:latin typeface="Calibri"/>
                <a:ea typeface="Calibri"/>
                <a:cs typeface="Calibri"/>
                <a:sym typeface="Calibri"/>
              </a:rPr>
              <a:t> la salute del </a:t>
            </a:r>
            <a:r>
              <a:rPr lang="en-US" b="0" i="0" dirty="0" err="1">
                <a:latin typeface="Calibri"/>
                <a:ea typeface="Calibri"/>
                <a:cs typeface="Calibri"/>
                <a:sym typeface="Calibri"/>
              </a:rPr>
              <a:t>suolo</a:t>
            </a:r>
            <a:r>
              <a:rPr lang="en-US" b="0" i="0" dirty="0">
                <a:latin typeface="Calibri"/>
                <a:ea typeface="Calibri"/>
                <a:cs typeface="Calibri"/>
                <a:sym typeface="Calibri"/>
              </a:rPr>
              <a:t> e </a:t>
            </a:r>
            <a:r>
              <a:rPr lang="en-US" b="0" i="0" dirty="0" err="1">
                <a:latin typeface="Calibri"/>
                <a:ea typeface="Calibri"/>
                <a:cs typeface="Calibri"/>
                <a:sym typeface="Calibri"/>
              </a:rPr>
              <a:t>stabiliscono</a:t>
            </a:r>
            <a:r>
              <a:rPr lang="en-US" b="0" i="0" dirty="0">
                <a:latin typeface="Calibri"/>
                <a:ea typeface="Calibri"/>
                <a:cs typeface="Calibri"/>
                <a:sym typeface="Calibri"/>
              </a:rPr>
              <a:t> un </a:t>
            </a:r>
            <a:r>
              <a:rPr lang="en-US" b="0" i="0" dirty="0" err="1">
                <a:latin typeface="Calibri"/>
                <a:ea typeface="Calibri"/>
                <a:cs typeface="Calibri"/>
                <a:sym typeface="Calibri"/>
              </a:rPr>
              <a:t>delicato</a:t>
            </a:r>
            <a:r>
              <a:rPr lang="en-US" b="0" i="0" dirty="0">
                <a:latin typeface="Calibri"/>
                <a:ea typeface="Calibri"/>
                <a:cs typeface="Calibri"/>
                <a:sym typeface="Calibri"/>
              </a:rPr>
              <a:t> </a:t>
            </a:r>
            <a:r>
              <a:rPr lang="en-US" b="0" i="0" dirty="0" err="1">
                <a:latin typeface="Calibri"/>
                <a:ea typeface="Calibri"/>
                <a:cs typeface="Calibri"/>
                <a:sym typeface="Calibri"/>
              </a:rPr>
              <a:t>equilibrio</a:t>
            </a:r>
            <a:r>
              <a:rPr lang="en-US" b="0" i="0" dirty="0">
                <a:latin typeface="Calibri"/>
                <a:ea typeface="Calibri"/>
                <a:cs typeface="Calibri"/>
                <a:sym typeface="Calibri"/>
              </a:rPr>
              <a:t> </a:t>
            </a:r>
            <a:r>
              <a:rPr lang="en-US" b="0" i="0" dirty="0" err="1">
                <a:latin typeface="Calibri"/>
                <a:ea typeface="Calibri"/>
                <a:cs typeface="Calibri"/>
                <a:sym typeface="Calibri"/>
              </a:rPr>
              <a:t>nel</a:t>
            </a:r>
            <a:r>
              <a:rPr lang="en-US" b="0" i="0" dirty="0">
                <a:latin typeface="Calibri"/>
                <a:ea typeface="Calibri"/>
                <a:cs typeface="Calibri"/>
                <a:sym typeface="Calibri"/>
              </a:rPr>
              <a:t> vostro </a:t>
            </a:r>
            <a:r>
              <a:rPr lang="en-US" b="0" i="0" dirty="0" err="1">
                <a:latin typeface="Calibri"/>
                <a:ea typeface="Calibri"/>
                <a:cs typeface="Calibri"/>
                <a:sym typeface="Calibri"/>
              </a:rPr>
              <a:t>paesaggio</a:t>
            </a:r>
            <a:r>
              <a:rPr lang="en-US" b="0" i="0" dirty="0">
                <a:latin typeface="Calibri"/>
                <a:ea typeface="Calibri"/>
                <a:cs typeface="Calibri"/>
                <a:sym typeface="Calibri"/>
              </a:rPr>
              <a:t>.</a:t>
            </a:r>
            <a:endParaRPr dirty="0"/>
          </a:p>
          <a:p>
            <a:pPr marL="457200" lvl="0" indent="0" algn="l" rtl="0">
              <a:lnSpc>
                <a:spcPct val="90000"/>
              </a:lnSpc>
              <a:spcBef>
                <a:spcPts val="1000"/>
              </a:spcBef>
              <a:spcAft>
                <a:spcPts val="0"/>
              </a:spcAft>
              <a:buSzPts val="2400"/>
              <a:buNone/>
            </a:pPr>
            <a:r>
              <a:rPr lang="en-US" b="1" i="0" dirty="0" err="1">
                <a:highlight>
                  <a:srgbClr val="8DC641"/>
                </a:highlight>
                <a:latin typeface="Calibri"/>
                <a:ea typeface="Calibri"/>
                <a:cs typeface="Calibri"/>
                <a:sym typeface="Calibri"/>
              </a:rPr>
              <a:t>Gestire</a:t>
            </a:r>
            <a:r>
              <a:rPr lang="en-US" b="1" i="0" dirty="0">
                <a:highlight>
                  <a:srgbClr val="8DC641"/>
                </a:highlight>
                <a:latin typeface="Calibri"/>
                <a:ea typeface="Calibri"/>
                <a:cs typeface="Calibri"/>
                <a:sym typeface="Calibri"/>
              </a:rPr>
              <a:t> il </a:t>
            </a:r>
            <a:r>
              <a:rPr lang="en-US" b="1" i="0" dirty="0" err="1">
                <a:highlight>
                  <a:srgbClr val="8DC641"/>
                </a:highlight>
                <a:latin typeface="Calibri"/>
                <a:ea typeface="Calibri"/>
                <a:cs typeface="Calibri"/>
                <a:sym typeface="Calibri"/>
              </a:rPr>
              <a:t>mosaico</a:t>
            </a:r>
            <a:r>
              <a:rPr lang="en-US" b="1" i="0" dirty="0">
                <a:highlight>
                  <a:srgbClr val="8DC641"/>
                </a:highlight>
                <a:latin typeface="Calibri"/>
                <a:ea typeface="Calibri"/>
                <a:cs typeface="Calibri"/>
                <a:sym typeface="Calibri"/>
              </a:rPr>
              <a:t>: </a:t>
            </a:r>
            <a:r>
              <a:rPr lang="en-US" b="0" i="0" dirty="0" err="1">
                <a:latin typeface="Calibri"/>
                <a:ea typeface="Calibri"/>
                <a:cs typeface="Calibri"/>
                <a:sym typeface="Calibri"/>
              </a:rPr>
              <a:t>intraprend</a:t>
            </a:r>
            <a:r>
              <a:rPr lang="en-US" dirty="0" err="1"/>
              <a:t>erai</a:t>
            </a:r>
            <a:r>
              <a:rPr lang="en-US" b="0" i="0" dirty="0">
                <a:latin typeface="Calibri"/>
                <a:ea typeface="Calibri"/>
                <a:cs typeface="Calibri"/>
                <a:sym typeface="Calibri"/>
              </a:rPr>
              <a:t> un </a:t>
            </a:r>
            <a:r>
              <a:rPr lang="en-US" b="0" i="0" dirty="0" err="1">
                <a:latin typeface="Calibri"/>
                <a:ea typeface="Calibri"/>
                <a:cs typeface="Calibri"/>
                <a:sym typeface="Calibri"/>
              </a:rPr>
              <a:t>viaggio</a:t>
            </a:r>
            <a:r>
              <a:rPr lang="en-US" b="0" i="0" dirty="0">
                <a:latin typeface="Calibri"/>
                <a:ea typeface="Calibri"/>
                <a:cs typeface="Calibri"/>
                <a:sym typeface="Calibri"/>
              </a:rPr>
              <a:t> per </a:t>
            </a:r>
            <a:r>
              <a:rPr lang="en-US" b="0" i="0" dirty="0" err="1">
                <a:latin typeface="Calibri"/>
                <a:ea typeface="Calibri"/>
                <a:cs typeface="Calibri"/>
                <a:sym typeface="Calibri"/>
              </a:rPr>
              <a:t>comprendere</a:t>
            </a:r>
            <a:r>
              <a:rPr lang="en-US" b="0" i="0" dirty="0">
                <a:latin typeface="Calibri"/>
                <a:ea typeface="Calibri"/>
                <a:cs typeface="Calibri"/>
                <a:sym typeface="Calibri"/>
              </a:rPr>
              <a:t> come il </a:t>
            </a:r>
            <a:r>
              <a:rPr lang="en-US" b="0" i="0" dirty="0" err="1">
                <a:latin typeface="Calibri"/>
                <a:ea typeface="Calibri"/>
                <a:cs typeface="Calibri"/>
                <a:sym typeface="Calibri"/>
              </a:rPr>
              <a:t>riconoscimento</a:t>
            </a:r>
            <a:r>
              <a:rPr lang="en-US" b="0" i="0" dirty="0">
                <a:latin typeface="Calibri"/>
                <a:ea typeface="Calibri"/>
                <a:cs typeface="Calibri"/>
                <a:sym typeface="Calibri"/>
              </a:rPr>
              <a:t> e la </a:t>
            </a:r>
            <a:r>
              <a:rPr lang="en-US" b="0" i="0" dirty="0" err="1">
                <a:latin typeface="Calibri"/>
                <a:ea typeface="Calibri"/>
                <a:cs typeface="Calibri"/>
                <a:sym typeface="Calibri"/>
              </a:rPr>
              <a:t>gestione</a:t>
            </a:r>
            <a:r>
              <a:rPr lang="en-US" b="0" i="0" dirty="0">
                <a:latin typeface="Calibri"/>
                <a:ea typeface="Calibri"/>
                <a:cs typeface="Calibri"/>
                <a:sym typeface="Calibri"/>
              </a:rPr>
              <a:t> </a:t>
            </a:r>
            <a:r>
              <a:rPr lang="en-US" b="0" i="0" dirty="0" err="1">
                <a:latin typeface="Calibri"/>
                <a:ea typeface="Calibri"/>
                <a:cs typeface="Calibri"/>
                <a:sym typeface="Calibri"/>
              </a:rPr>
              <a:t>deliberata</a:t>
            </a:r>
            <a:r>
              <a:rPr lang="en-US" b="0" i="0" dirty="0">
                <a:latin typeface="Calibri"/>
                <a:ea typeface="Calibri"/>
                <a:cs typeface="Calibri"/>
                <a:sym typeface="Calibri"/>
              </a:rPr>
              <a:t> </a:t>
            </a:r>
            <a:r>
              <a:rPr lang="en-US" b="0" i="0" dirty="0" err="1">
                <a:latin typeface="Calibri"/>
                <a:ea typeface="Calibri"/>
                <a:cs typeface="Calibri"/>
                <a:sym typeface="Calibri"/>
              </a:rPr>
              <a:t>dei</a:t>
            </a:r>
            <a:r>
              <a:rPr lang="en-US" b="0" i="0" dirty="0">
                <a:latin typeface="Calibri"/>
                <a:ea typeface="Calibri"/>
                <a:cs typeface="Calibri"/>
                <a:sym typeface="Calibri"/>
              </a:rPr>
              <a:t> </a:t>
            </a:r>
            <a:r>
              <a:rPr lang="en-US" b="0" i="0" dirty="0" err="1">
                <a:latin typeface="Calibri"/>
                <a:ea typeface="Calibri"/>
                <a:cs typeface="Calibri"/>
                <a:sym typeface="Calibri"/>
              </a:rPr>
              <a:t>flussi</a:t>
            </a:r>
            <a:r>
              <a:rPr lang="en-US" b="0" i="0" dirty="0">
                <a:latin typeface="Calibri"/>
                <a:ea typeface="Calibri"/>
                <a:cs typeface="Calibri"/>
                <a:sym typeface="Calibri"/>
              </a:rPr>
              <a:t> </a:t>
            </a:r>
            <a:r>
              <a:rPr lang="en-US" b="0" i="0" dirty="0" err="1">
                <a:latin typeface="Calibri"/>
                <a:ea typeface="Calibri"/>
                <a:cs typeface="Calibri"/>
                <a:sym typeface="Calibri"/>
              </a:rPr>
              <a:t>ecologici</a:t>
            </a:r>
            <a:r>
              <a:rPr lang="en-US" b="0" i="0" dirty="0">
                <a:latin typeface="Calibri"/>
                <a:ea typeface="Calibri"/>
                <a:cs typeface="Calibri"/>
                <a:sym typeface="Calibri"/>
              </a:rPr>
              <a:t> </a:t>
            </a:r>
            <a:r>
              <a:rPr lang="en-US" b="0" i="0" dirty="0" err="1">
                <a:latin typeface="Calibri"/>
                <a:ea typeface="Calibri"/>
                <a:cs typeface="Calibri"/>
                <a:sym typeface="Calibri"/>
              </a:rPr>
              <a:t>possano</a:t>
            </a:r>
            <a:r>
              <a:rPr lang="en-US" b="0" i="0" dirty="0">
                <a:latin typeface="Calibri"/>
                <a:ea typeface="Calibri"/>
                <a:cs typeface="Calibri"/>
                <a:sym typeface="Calibri"/>
              </a:rPr>
              <a:t> </a:t>
            </a:r>
            <a:r>
              <a:rPr lang="en-US" b="0" i="0" dirty="0" err="1">
                <a:latin typeface="Calibri"/>
                <a:ea typeface="Calibri"/>
                <a:cs typeface="Calibri"/>
                <a:sym typeface="Calibri"/>
              </a:rPr>
              <a:t>ottimizzare</a:t>
            </a:r>
            <a:r>
              <a:rPr lang="en-US" b="0" i="0" dirty="0">
                <a:latin typeface="Calibri"/>
                <a:ea typeface="Calibri"/>
                <a:cs typeface="Calibri"/>
                <a:sym typeface="Calibri"/>
              </a:rPr>
              <a:t> la </a:t>
            </a:r>
            <a:r>
              <a:rPr lang="en-US" b="0" i="0" dirty="0" err="1">
                <a:latin typeface="Calibri"/>
                <a:ea typeface="Calibri"/>
                <a:cs typeface="Calibri"/>
                <a:sym typeface="Calibri"/>
              </a:rPr>
              <a:t>resilienza</a:t>
            </a:r>
            <a:r>
              <a:rPr lang="en-US" b="0" i="0" dirty="0">
                <a:latin typeface="Calibri"/>
                <a:ea typeface="Calibri"/>
                <a:cs typeface="Calibri"/>
                <a:sym typeface="Calibri"/>
              </a:rPr>
              <a:t> e la </a:t>
            </a:r>
            <a:r>
              <a:rPr lang="en-US" b="0" i="0" dirty="0" err="1">
                <a:latin typeface="Calibri"/>
                <a:ea typeface="Calibri"/>
                <a:cs typeface="Calibri"/>
                <a:sym typeface="Calibri"/>
              </a:rPr>
              <a:t>produttività</a:t>
            </a:r>
            <a:r>
              <a:rPr lang="en-US" b="0" i="0" dirty="0">
                <a:latin typeface="Calibri"/>
                <a:ea typeface="Calibri"/>
                <a:cs typeface="Calibri"/>
                <a:sym typeface="Calibri"/>
              </a:rPr>
              <a:t> </a:t>
            </a:r>
            <a:r>
              <a:rPr lang="en-US" b="0" i="0" dirty="0" err="1">
                <a:latin typeface="Calibri"/>
                <a:ea typeface="Calibri"/>
                <a:cs typeface="Calibri"/>
                <a:sym typeface="Calibri"/>
              </a:rPr>
              <a:t>della</a:t>
            </a:r>
            <a:r>
              <a:rPr lang="en-US" b="0" i="0" dirty="0">
                <a:latin typeface="Calibri"/>
                <a:ea typeface="Calibri"/>
                <a:cs typeface="Calibri"/>
                <a:sym typeface="Calibri"/>
              </a:rPr>
              <a:t> </a:t>
            </a:r>
            <a:r>
              <a:rPr lang="en-US" b="0" i="0" dirty="0" err="1">
                <a:latin typeface="Calibri"/>
                <a:ea typeface="Calibri"/>
                <a:cs typeface="Calibri"/>
                <a:sym typeface="Calibri"/>
              </a:rPr>
              <a:t>vostra</a:t>
            </a:r>
            <a:r>
              <a:rPr lang="en-US" b="0" i="0" dirty="0">
                <a:latin typeface="Calibri"/>
                <a:ea typeface="Calibri"/>
                <a:cs typeface="Calibri"/>
                <a:sym typeface="Calibri"/>
              </a:rPr>
              <a:t> </a:t>
            </a:r>
            <a:r>
              <a:rPr lang="en-US" b="0" i="0" dirty="0" err="1">
                <a:latin typeface="Calibri"/>
                <a:ea typeface="Calibri"/>
                <a:cs typeface="Calibri"/>
                <a:sym typeface="Calibri"/>
              </a:rPr>
              <a:t>azienda</a:t>
            </a:r>
            <a:r>
              <a:rPr lang="en-US" b="0" i="0" dirty="0">
                <a:latin typeface="Calibri"/>
                <a:ea typeface="Calibri"/>
                <a:cs typeface="Calibri"/>
                <a:sym typeface="Calibri"/>
              </a:rPr>
              <a:t> </a:t>
            </a:r>
            <a:r>
              <a:rPr lang="en-US" b="0" i="0" dirty="0" err="1">
                <a:latin typeface="Calibri"/>
                <a:ea typeface="Calibri"/>
                <a:cs typeface="Calibri"/>
                <a:sym typeface="Calibri"/>
              </a:rPr>
              <a:t>agricola</a:t>
            </a:r>
            <a:r>
              <a:rPr lang="en-US" b="0" i="0" dirty="0">
                <a:latin typeface="Calibri"/>
                <a:ea typeface="Calibri"/>
                <a:cs typeface="Calibri"/>
                <a:sym typeface="Calibri"/>
              </a:rPr>
              <a:t>. Si </a:t>
            </a:r>
            <a:r>
              <a:rPr lang="en-US" b="0" i="0" dirty="0" err="1">
                <a:latin typeface="Calibri"/>
                <a:ea typeface="Calibri"/>
                <a:cs typeface="Calibri"/>
                <a:sym typeface="Calibri"/>
              </a:rPr>
              <a:t>tratta</a:t>
            </a:r>
            <a:r>
              <a:rPr lang="en-US" b="0" i="0" dirty="0">
                <a:latin typeface="Calibri"/>
                <a:ea typeface="Calibri"/>
                <a:cs typeface="Calibri"/>
                <a:sym typeface="Calibri"/>
              </a:rPr>
              <a:t> di </a:t>
            </a:r>
            <a:r>
              <a:rPr lang="en-US" b="0" i="0" dirty="0" err="1">
                <a:latin typeface="Calibri"/>
                <a:ea typeface="Calibri"/>
                <a:cs typeface="Calibri"/>
                <a:sym typeface="Calibri"/>
              </a:rPr>
              <a:t>sfruttare</a:t>
            </a:r>
            <a:r>
              <a:rPr lang="en-US" b="0" i="0" dirty="0">
                <a:latin typeface="Calibri"/>
                <a:ea typeface="Calibri"/>
                <a:cs typeface="Calibri"/>
                <a:sym typeface="Calibri"/>
              </a:rPr>
              <a:t>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modelli</a:t>
            </a:r>
            <a:r>
              <a:rPr lang="en-US" b="0" i="0" dirty="0">
                <a:latin typeface="Calibri"/>
                <a:ea typeface="Calibri"/>
                <a:cs typeface="Calibri"/>
                <a:sym typeface="Calibri"/>
              </a:rPr>
              <a:t> </a:t>
            </a:r>
            <a:r>
              <a:rPr lang="en-US" b="0" i="0" dirty="0" err="1">
                <a:latin typeface="Calibri"/>
                <a:ea typeface="Calibri"/>
                <a:cs typeface="Calibri"/>
                <a:sym typeface="Calibri"/>
              </a:rPr>
              <a:t>ritmici</a:t>
            </a:r>
            <a:r>
              <a:rPr lang="en-US" b="0" i="0" dirty="0">
                <a:latin typeface="Calibri"/>
                <a:ea typeface="Calibri"/>
                <a:cs typeface="Calibri"/>
                <a:sym typeface="Calibri"/>
              </a:rPr>
              <a:t> </a:t>
            </a:r>
            <a:r>
              <a:rPr lang="en-US" b="0" i="0" dirty="0" err="1">
                <a:latin typeface="Calibri"/>
                <a:ea typeface="Calibri"/>
                <a:cs typeface="Calibri"/>
                <a:sym typeface="Calibri"/>
              </a:rPr>
              <a:t>intrinseci</a:t>
            </a:r>
            <a:r>
              <a:rPr lang="en-US" b="0" i="0" dirty="0">
                <a:latin typeface="Calibri"/>
                <a:ea typeface="Calibri"/>
                <a:cs typeface="Calibri"/>
                <a:sym typeface="Calibri"/>
              </a:rPr>
              <a:t> del </a:t>
            </a:r>
            <a:r>
              <a:rPr lang="en-US" b="0" i="0" dirty="0" err="1">
                <a:latin typeface="Calibri"/>
                <a:ea typeface="Calibri"/>
                <a:cs typeface="Calibri"/>
                <a:sym typeface="Calibri"/>
              </a:rPr>
              <a:t>mosaico</a:t>
            </a:r>
            <a:r>
              <a:rPr lang="en-US" b="0" i="0" dirty="0">
                <a:latin typeface="Calibri"/>
                <a:ea typeface="Calibri"/>
                <a:cs typeface="Calibri"/>
                <a:sym typeface="Calibri"/>
              </a:rPr>
              <a:t> </a:t>
            </a:r>
            <a:r>
              <a:rPr lang="en-US" b="0" i="0" dirty="0" err="1">
                <a:latin typeface="Calibri"/>
                <a:ea typeface="Calibri"/>
                <a:cs typeface="Calibri"/>
                <a:sym typeface="Calibri"/>
              </a:rPr>
              <a:t>paesaggistico</a:t>
            </a:r>
            <a:r>
              <a:rPr lang="en-US" b="0" i="0" dirty="0">
                <a:latin typeface="Calibri"/>
                <a:ea typeface="Calibri"/>
                <a:cs typeface="Calibri"/>
                <a:sym typeface="Calibri"/>
              </a:rPr>
              <a:t> per </a:t>
            </a:r>
            <a:r>
              <a:rPr lang="en-US" b="0" i="0" dirty="0" err="1">
                <a:latin typeface="Calibri"/>
                <a:ea typeface="Calibri"/>
                <a:cs typeface="Calibri"/>
                <a:sym typeface="Calibri"/>
              </a:rPr>
              <a:t>coltivare</a:t>
            </a:r>
            <a:r>
              <a:rPr lang="en-US" b="0" i="0" dirty="0">
                <a:latin typeface="Calibri"/>
                <a:ea typeface="Calibri"/>
                <a:cs typeface="Calibri"/>
                <a:sym typeface="Calibri"/>
              </a:rPr>
              <a:t> un </a:t>
            </a:r>
            <a:r>
              <a:rPr lang="en-US" dirty="0" err="1"/>
              <a:t>ambiente</a:t>
            </a:r>
            <a:r>
              <a:rPr lang="en-US" dirty="0"/>
              <a:t> </a:t>
            </a:r>
            <a:r>
              <a:rPr lang="en-US" b="0" i="0" dirty="0" err="1">
                <a:latin typeface="Calibri"/>
                <a:ea typeface="Calibri"/>
                <a:cs typeface="Calibri"/>
                <a:sym typeface="Calibri"/>
              </a:rPr>
              <a:t>agricolo</a:t>
            </a:r>
            <a:r>
              <a:rPr lang="en-US" b="0" i="0" dirty="0">
                <a:latin typeface="Calibri"/>
                <a:ea typeface="Calibri"/>
                <a:cs typeface="Calibri"/>
                <a:sym typeface="Calibri"/>
              </a:rPr>
              <a:t> </a:t>
            </a:r>
            <a:r>
              <a:rPr lang="en-US" b="0" i="0" dirty="0" err="1">
                <a:latin typeface="Calibri"/>
                <a:ea typeface="Calibri"/>
                <a:cs typeface="Calibri"/>
                <a:sym typeface="Calibri"/>
              </a:rPr>
              <a:t>prospero</a:t>
            </a:r>
            <a:r>
              <a:rPr lang="en-US" b="0" i="0" dirty="0">
                <a:latin typeface="Calibri"/>
                <a:ea typeface="Calibri"/>
                <a:cs typeface="Calibri"/>
                <a:sym typeface="Calibri"/>
              </a:rPr>
              <a:t> e </a:t>
            </a:r>
            <a:r>
              <a:rPr lang="en-US" b="0" i="0" dirty="0" err="1">
                <a:latin typeface="Calibri"/>
                <a:ea typeface="Calibri"/>
                <a:cs typeface="Calibri"/>
                <a:sym typeface="Calibri"/>
              </a:rPr>
              <a:t>sostenibile</a:t>
            </a:r>
            <a:r>
              <a:rPr lang="en-US" b="0" i="0" dirty="0">
                <a:latin typeface="Calibri"/>
                <a:ea typeface="Calibri"/>
                <a:cs typeface="Calibri"/>
                <a:sym typeface="Calibri"/>
              </a:rPr>
              <a:t>.</a:t>
            </a:r>
            <a:endParaRPr dirty="0"/>
          </a:p>
          <a:p>
            <a:pPr marL="342900" lvl="0" indent="0" algn="l" rtl="0">
              <a:lnSpc>
                <a:spcPct val="107000"/>
              </a:lnSpc>
              <a:spcBef>
                <a:spcPts val="1000"/>
              </a:spcBef>
              <a:spcAft>
                <a:spcPts val="800"/>
              </a:spcAft>
              <a:buSzPts val="1000"/>
              <a:buFont typeface="Noto Sans Symbols"/>
              <a:buNone/>
            </a:pPr>
            <a:r>
              <a:rPr lang="en-US" sz="2000" dirty="0">
                <a:latin typeface="Calibri"/>
                <a:ea typeface="Calibri"/>
                <a:cs typeface="Calibri"/>
                <a:sym typeface="Calibri"/>
              </a:rPr>
              <a:t> </a:t>
            </a:r>
            <a:endParaRPr sz="2000" dirty="0">
              <a:latin typeface="Calibri"/>
              <a:ea typeface="Calibri"/>
              <a:cs typeface="Calibri"/>
              <a:sym typeface="Calibri"/>
            </a:endParaRPr>
          </a:p>
        </p:txBody>
      </p:sp>
      <p:sp>
        <p:nvSpPr>
          <p:cNvPr id="356" name="Google Shape;356;p49"/>
          <p:cNvSpPr txBox="1">
            <a:spLocks noGrp="1"/>
          </p:cNvSpPr>
          <p:nvPr>
            <p:ph type="body" idx="2"/>
          </p:nvPr>
        </p:nvSpPr>
        <p:spPr>
          <a:xfrm>
            <a:off x="798381" y="5533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600" b="1">
                <a:solidFill>
                  <a:srgbClr val="92D050"/>
                </a:solidFill>
                <a:latin typeface="Calibri"/>
                <a:ea typeface="Calibri"/>
                <a:cs typeface="Calibri"/>
                <a:sym typeface="Calibri"/>
              </a:rPr>
              <a:t>1. Flussi ecologici nei mosaici di paesaggio</a:t>
            </a:r>
            <a:endParaRPr sz="320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a:p>
        </p:txBody>
      </p:sp>
      <p:grpSp>
        <p:nvGrpSpPr>
          <p:cNvPr id="357" name="Google Shape;357;p49"/>
          <p:cNvGrpSpPr/>
          <p:nvPr/>
        </p:nvGrpSpPr>
        <p:grpSpPr>
          <a:xfrm rot="3730759">
            <a:off x="10815109" y="179855"/>
            <a:ext cx="949887" cy="1163493"/>
            <a:chOff x="7602444" y="4967675"/>
            <a:chExt cx="483620" cy="592374"/>
          </a:xfrm>
        </p:grpSpPr>
        <p:grpSp>
          <p:nvGrpSpPr>
            <p:cNvPr id="358" name="Google Shape;358;p49"/>
            <p:cNvGrpSpPr/>
            <p:nvPr/>
          </p:nvGrpSpPr>
          <p:grpSpPr>
            <a:xfrm>
              <a:off x="7618661" y="4967675"/>
              <a:ext cx="467403" cy="507609"/>
              <a:chOff x="2251964" y="3590497"/>
              <a:chExt cx="467403" cy="507609"/>
            </a:xfrm>
          </p:grpSpPr>
          <p:sp>
            <p:nvSpPr>
              <p:cNvPr id="359" name="Google Shape;359;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2" name="Google Shape;362;p49"/>
            <p:cNvGrpSpPr/>
            <p:nvPr/>
          </p:nvGrpSpPr>
          <p:grpSpPr>
            <a:xfrm>
              <a:off x="7602444" y="4993761"/>
              <a:ext cx="421973" cy="566288"/>
              <a:chOff x="2235747" y="3616583"/>
              <a:chExt cx="421973" cy="566288"/>
            </a:xfrm>
          </p:grpSpPr>
          <p:sp>
            <p:nvSpPr>
              <p:cNvPr id="363" name="Google Shape;363;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0"/>
          <p:cNvSpPr txBox="1">
            <a:spLocks noGrp="1"/>
          </p:cNvSpPr>
          <p:nvPr>
            <p:ph type="body" idx="1"/>
          </p:nvPr>
        </p:nvSpPr>
        <p:spPr>
          <a:xfrm>
            <a:off x="747468" y="1458171"/>
            <a:ext cx="7678801" cy="436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000"/>
              <a:buNone/>
            </a:pPr>
            <a:r>
              <a:rPr lang="en-US" b="0" i="0" dirty="0">
                <a:latin typeface="Calibri"/>
                <a:ea typeface="Calibri"/>
                <a:cs typeface="Calibri"/>
                <a:sym typeface="Calibri"/>
              </a:rPr>
              <a:t>Il </a:t>
            </a:r>
            <a:r>
              <a:rPr lang="en-US" b="0" i="0" dirty="0" err="1">
                <a:latin typeface="Calibri"/>
                <a:ea typeface="Calibri"/>
                <a:cs typeface="Calibri"/>
                <a:sym typeface="Calibri"/>
              </a:rPr>
              <a:t>cambiamento</a:t>
            </a:r>
            <a:r>
              <a:rPr lang="en-US" b="0" i="0" dirty="0">
                <a:latin typeface="Calibri"/>
                <a:ea typeface="Calibri"/>
                <a:cs typeface="Calibri"/>
                <a:sym typeface="Calibri"/>
              </a:rPr>
              <a:t> </a:t>
            </a:r>
            <a:r>
              <a:rPr lang="en-US" b="0" i="0" dirty="0" err="1">
                <a:latin typeface="Calibri"/>
                <a:ea typeface="Calibri"/>
                <a:cs typeface="Calibri"/>
                <a:sym typeface="Calibri"/>
              </a:rPr>
              <a:t>dell'uso</a:t>
            </a:r>
            <a:r>
              <a:rPr lang="en-US" b="0" i="0" dirty="0">
                <a:latin typeface="Calibri"/>
                <a:ea typeface="Calibri"/>
                <a:cs typeface="Calibri"/>
                <a:sym typeface="Calibri"/>
              </a:rPr>
              <a:t> e </a:t>
            </a:r>
            <a:r>
              <a:rPr lang="en-US" b="0" i="0" dirty="0" err="1">
                <a:latin typeface="Calibri"/>
                <a:ea typeface="Calibri"/>
                <a:cs typeface="Calibri"/>
                <a:sym typeface="Calibri"/>
              </a:rPr>
              <a:t>della</a:t>
            </a:r>
            <a:r>
              <a:rPr lang="en-US" b="0" i="0" dirty="0">
                <a:latin typeface="Calibri"/>
                <a:ea typeface="Calibri"/>
                <a:cs typeface="Calibri"/>
                <a:sym typeface="Calibri"/>
              </a:rPr>
              <a:t> </a:t>
            </a:r>
            <a:r>
              <a:rPr lang="en-US" b="0" i="0" dirty="0" err="1">
                <a:latin typeface="Calibri"/>
                <a:ea typeface="Calibri"/>
                <a:cs typeface="Calibri"/>
                <a:sym typeface="Calibri"/>
              </a:rPr>
              <a:t>copertura</a:t>
            </a:r>
            <a:r>
              <a:rPr lang="en-US" b="0" i="0" dirty="0">
                <a:latin typeface="Calibri"/>
                <a:ea typeface="Calibri"/>
                <a:cs typeface="Calibri"/>
                <a:sym typeface="Calibri"/>
              </a:rPr>
              <a:t> del </a:t>
            </a:r>
            <a:r>
              <a:rPr lang="en-US" b="0" i="0" dirty="0" err="1">
                <a:latin typeface="Calibri"/>
                <a:ea typeface="Calibri"/>
                <a:cs typeface="Calibri"/>
                <a:sym typeface="Calibri"/>
              </a:rPr>
              <a:t>suolo</a:t>
            </a:r>
            <a:r>
              <a:rPr lang="en-US" b="0" i="0" dirty="0">
                <a:latin typeface="Calibri"/>
                <a:ea typeface="Calibri"/>
                <a:cs typeface="Calibri"/>
                <a:sym typeface="Calibri"/>
              </a:rPr>
              <a:t> </a:t>
            </a:r>
            <a:r>
              <a:rPr lang="en-US" b="0" i="0" dirty="0" err="1">
                <a:latin typeface="Calibri"/>
                <a:ea typeface="Calibri"/>
                <a:cs typeface="Calibri"/>
                <a:sym typeface="Calibri"/>
              </a:rPr>
              <a:t>si</a:t>
            </a:r>
            <a:r>
              <a:rPr lang="en-US" b="0" i="0" dirty="0">
                <a:latin typeface="Calibri"/>
                <a:ea typeface="Calibri"/>
                <a:cs typeface="Calibri"/>
                <a:sym typeface="Calibri"/>
              </a:rPr>
              <a:t> </a:t>
            </a:r>
            <a:r>
              <a:rPr lang="en-US" b="0" i="0" dirty="0" err="1">
                <a:latin typeface="Calibri"/>
                <a:ea typeface="Calibri"/>
                <a:cs typeface="Calibri"/>
                <a:sym typeface="Calibri"/>
              </a:rPr>
              <a:t>riferisce</a:t>
            </a:r>
            <a:r>
              <a:rPr lang="en-US" b="0" i="0" dirty="0">
                <a:latin typeface="Calibri"/>
                <a:ea typeface="Calibri"/>
                <a:cs typeface="Calibri"/>
                <a:sym typeface="Calibri"/>
              </a:rPr>
              <a:t> </a:t>
            </a:r>
            <a:r>
              <a:rPr lang="en-US" b="0" i="0" dirty="0" err="1">
                <a:latin typeface="Calibri"/>
                <a:ea typeface="Calibri"/>
                <a:cs typeface="Calibri"/>
                <a:sym typeface="Calibri"/>
              </a:rPr>
              <a:t>alla</a:t>
            </a:r>
            <a:r>
              <a:rPr lang="en-US" b="0" i="0" dirty="0">
                <a:latin typeface="Calibri"/>
                <a:ea typeface="Calibri"/>
                <a:cs typeface="Calibri"/>
                <a:sym typeface="Calibri"/>
              </a:rPr>
              <a:t> </a:t>
            </a:r>
            <a:r>
              <a:rPr lang="en-US" b="0" i="0" dirty="0" err="1">
                <a:latin typeface="Calibri"/>
                <a:ea typeface="Calibri"/>
                <a:cs typeface="Calibri"/>
                <a:sym typeface="Calibri"/>
              </a:rPr>
              <a:t>trasformazione</a:t>
            </a:r>
            <a:r>
              <a:rPr lang="en-US" b="0" i="0" dirty="0">
                <a:latin typeface="Calibri"/>
                <a:ea typeface="Calibri"/>
                <a:cs typeface="Calibri"/>
                <a:sym typeface="Calibri"/>
              </a:rPr>
              <a:t> </a:t>
            </a:r>
            <a:r>
              <a:rPr lang="en-US" b="0" i="0" dirty="0" err="1">
                <a:latin typeface="Calibri"/>
                <a:ea typeface="Calibri"/>
                <a:cs typeface="Calibri"/>
                <a:sym typeface="Calibri"/>
              </a:rPr>
              <a:t>della</a:t>
            </a:r>
            <a:r>
              <a:rPr lang="en-US" b="0" i="0" dirty="0">
                <a:latin typeface="Calibri"/>
                <a:ea typeface="Calibri"/>
                <a:cs typeface="Calibri"/>
                <a:sym typeface="Calibri"/>
              </a:rPr>
              <a:t> </a:t>
            </a:r>
            <a:r>
              <a:rPr lang="en-US" b="0" i="0" dirty="0" err="1">
                <a:latin typeface="Calibri"/>
                <a:ea typeface="Calibri"/>
                <a:cs typeface="Calibri"/>
                <a:sym typeface="Calibri"/>
              </a:rPr>
              <a:t>superficie</a:t>
            </a:r>
            <a:r>
              <a:rPr lang="en-US" b="0" i="0" dirty="0">
                <a:latin typeface="Calibri"/>
                <a:ea typeface="Calibri"/>
                <a:cs typeface="Calibri"/>
                <a:sym typeface="Calibri"/>
              </a:rPr>
              <a:t> </a:t>
            </a:r>
            <a:r>
              <a:rPr lang="en-US" b="0" i="0" dirty="0" err="1">
                <a:latin typeface="Calibri"/>
                <a:ea typeface="Calibri"/>
                <a:cs typeface="Calibri"/>
                <a:sym typeface="Calibri"/>
              </a:rPr>
              <a:t>terrestre</a:t>
            </a:r>
            <a:r>
              <a:rPr lang="en-US" b="0" i="0" dirty="0">
                <a:latin typeface="Calibri"/>
                <a:ea typeface="Calibri"/>
                <a:cs typeface="Calibri"/>
                <a:sym typeface="Calibri"/>
              </a:rPr>
              <a:t> </a:t>
            </a:r>
            <a:r>
              <a:rPr lang="en-US" b="0" i="0" dirty="0" err="1">
                <a:latin typeface="Calibri"/>
                <a:ea typeface="Calibri"/>
                <a:cs typeface="Calibri"/>
                <a:sym typeface="Calibri"/>
              </a:rPr>
              <a:t>nel</a:t>
            </a:r>
            <a:r>
              <a:rPr lang="en-US" b="0" i="0" dirty="0">
                <a:latin typeface="Calibri"/>
                <a:ea typeface="Calibri"/>
                <a:cs typeface="Calibri"/>
                <a:sym typeface="Calibri"/>
              </a:rPr>
              <a:t> </a:t>
            </a:r>
            <a:r>
              <a:rPr lang="en-US" b="0" i="0" dirty="0" err="1">
                <a:latin typeface="Calibri"/>
                <a:ea typeface="Calibri"/>
                <a:cs typeface="Calibri"/>
                <a:sym typeface="Calibri"/>
              </a:rPr>
              <a:t>corso</a:t>
            </a:r>
            <a:r>
              <a:rPr lang="en-US" b="0" i="0" dirty="0">
                <a:latin typeface="Calibri"/>
                <a:ea typeface="Calibri"/>
                <a:cs typeface="Calibri"/>
                <a:sym typeface="Calibri"/>
              </a:rPr>
              <a:t> del tempo, </a:t>
            </a:r>
            <a:r>
              <a:rPr lang="en-US" b="0" i="0" dirty="0" err="1">
                <a:latin typeface="Calibri"/>
                <a:ea typeface="Calibri"/>
                <a:cs typeface="Calibri"/>
                <a:sym typeface="Calibri"/>
              </a:rPr>
              <a:t>comprendendo</a:t>
            </a:r>
            <a:r>
              <a:rPr lang="en-US" b="0" i="0" dirty="0">
                <a:latin typeface="Calibri"/>
                <a:ea typeface="Calibri"/>
                <a:cs typeface="Calibri"/>
                <a:sym typeface="Calibri"/>
              </a:rPr>
              <a:t>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cambiamenti</a:t>
            </a:r>
            <a:r>
              <a:rPr lang="en-US" b="0" i="0" dirty="0">
                <a:latin typeface="Calibri"/>
                <a:ea typeface="Calibri"/>
                <a:cs typeface="Calibri"/>
                <a:sym typeface="Calibri"/>
              </a:rPr>
              <a:t> </a:t>
            </a:r>
            <a:r>
              <a:rPr lang="en-US" b="0" i="0" dirty="0" err="1">
                <a:latin typeface="Calibri"/>
                <a:ea typeface="Calibri"/>
                <a:cs typeface="Calibri"/>
                <a:sym typeface="Calibri"/>
              </a:rPr>
              <a:t>nei</a:t>
            </a:r>
            <a:r>
              <a:rPr lang="en-US" b="0" i="0" dirty="0">
                <a:latin typeface="Calibri"/>
                <a:ea typeface="Calibri"/>
                <a:cs typeface="Calibri"/>
                <a:sym typeface="Calibri"/>
              </a:rPr>
              <a:t> </a:t>
            </a:r>
            <a:r>
              <a:rPr lang="en-US" b="0" i="0" dirty="0" err="1">
                <a:latin typeface="Calibri"/>
                <a:ea typeface="Calibri"/>
                <a:cs typeface="Calibri"/>
                <a:sym typeface="Calibri"/>
              </a:rPr>
              <a:t>modelli</a:t>
            </a:r>
            <a:r>
              <a:rPr lang="en-US" b="0" i="0" dirty="0">
                <a:latin typeface="Calibri"/>
                <a:ea typeface="Calibri"/>
                <a:cs typeface="Calibri"/>
                <a:sym typeface="Calibri"/>
              </a:rPr>
              <a:t> di </a:t>
            </a:r>
            <a:r>
              <a:rPr lang="en-US" b="0" i="0" dirty="0" err="1">
                <a:latin typeface="Calibri"/>
                <a:ea typeface="Calibri"/>
                <a:cs typeface="Calibri"/>
                <a:sym typeface="Calibri"/>
              </a:rPr>
              <a:t>utilizzo</a:t>
            </a:r>
            <a:r>
              <a:rPr lang="en-US" b="0" i="0" dirty="0">
                <a:latin typeface="Calibri"/>
                <a:ea typeface="Calibri"/>
                <a:cs typeface="Calibri"/>
                <a:sym typeface="Calibri"/>
              </a:rPr>
              <a:t> del </a:t>
            </a:r>
            <a:r>
              <a:rPr lang="en-US" b="0" i="0" dirty="0" err="1">
                <a:latin typeface="Calibri"/>
                <a:ea typeface="Calibri"/>
                <a:cs typeface="Calibri"/>
                <a:sym typeface="Calibri"/>
              </a:rPr>
              <a:t>territorio</a:t>
            </a:r>
            <a:r>
              <a:rPr lang="en-US" b="0" i="0" dirty="0">
                <a:latin typeface="Calibri"/>
                <a:ea typeface="Calibri"/>
                <a:cs typeface="Calibri"/>
                <a:sym typeface="Calibri"/>
              </a:rPr>
              <a:t> e le </a:t>
            </a:r>
            <a:r>
              <a:rPr lang="en-US" b="0" i="0" dirty="0" err="1">
                <a:latin typeface="Calibri"/>
                <a:ea typeface="Calibri"/>
                <a:cs typeface="Calibri"/>
                <a:sym typeface="Calibri"/>
              </a:rPr>
              <a:t>alterazioni</a:t>
            </a:r>
            <a:r>
              <a:rPr lang="en-US" b="0" i="0" dirty="0">
                <a:latin typeface="Calibri"/>
                <a:ea typeface="Calibri"/>
                <a:cs typeface="Calibri"/>
                <a:sym typeface="Calibri"/>
              </a:rPr>
              <a:t> </a:t>
            </a:r>
            <a:r>
              <a:rPr lang="en-US" b="0" i="0" dirty="0" err="1">
                <a:latin typeface="Calibri"/>
                <a:ea typeface="Calibri"/>
                <a:cs typeface="Calibri"/>
                <a:sym typeface="Calibri"/>
              </a:rPr>
              <a:t>delle</a:t>
            </a:r>
            <a:r>
              <a:rPr lang="en-US" b="0" i="0" dirty="0">
                <a:latin typeface="Calibri"/>
                <a:ea typeface="Calibri"/>
                <a:cs typeface="Calibri"/>
                <a:sym typeface="Calibri"/>
              </a:rPr>
              <a:t> </a:t>
            </a:r>
            <a:r>
              <a:rPr lang="en-US" b="0" i="0" dirty="0" err="1">
                <a:latin typeface="Calibri"/>
                <a:ea typeface="Calibri"/>
                <a:cs typeface="Calibri"/>
                <a:sym typeface="Calibri"/>
              </a:rPr>
              <a:t>caratteristiche</a:t>
            </a:r>
            <a:r>
              <a:rPr lang="en-US" b="0" i="0" dirty="0">
                <a:latin typeface="Calibri"/>
                <a:ea typeface="Calibri"/>
                <a:cs typeface="Calibri"/>
                <a:sym typeface="Calibri"/>
              </a:rPr>
              <a:t> </a:t>
            </a:r>
            <a:r>
              <a:rPr lang="en-US" b="0" i="0" dirty="0" err="1">
                <a:latin typeface="Calibri"/>
                <a:ea typeface="Calibri"/>
                <a:cs typeface="Calibri"/>
                <a:sym typeface="Calibri"/>
              </a:rPr>
              <a:t>naturali</a:t>
            </a:r>
            <a:r>
              <a:rPr lang="en-US" b="0" i="0" dirty="0">
                <a:latin typeface="Calibri"/>
                <a:ea typeface="Calibri"/>
                <a:cs typeface="Calibri"/>
                <a:sym typeface="Calibri"/>
              </a:rPr>
              <a:t> o </a:t>
            </a:r>
            <a:r>
              <a:rPr lang="en-US" b="0" i="0" dirty="0" err="1">
                <a:latin typeface="Calibri"/>
                <a:ea typeface="Calibri"/>
                <a:cs typeface="Calibri"/>
                <a:sym typeface="Calibri"/>
              </a:rPr>
              <a:t>artificiali</a:t>
            </a:r>
            <a:r>
              <a:rPr lang="en-US" b="0" i="0" dirty="0">
                <a:latin typeface="Calibri"/>
                <a:ea typeface="Calibri"/>
                <a:cs typeface="Calibri"/>
                <a:sym typeface="Calibri"/>
              </a:rPr>
              <a:t>. </a:t>
            </a:r>
            <a:r>
              <a:rPr lang="en-US" b="0" i="0" dirty="0" err="1">
                <a:latin typeface="Calibri"/>
                <a:ea typeface="Calibri"/>
                <a:cs typeface="Calibri"/>
                <a:sym typeface="Calibri"/>
              </a:rPr>
              <a:t>Questo</a:t>
            </a:r>
            <a:r>
              <a:rPr lang="en-US" b="0" i="0" dirty="0">
                <a:latin typeface="Calibri"/>
                <a:ea typeface="Calibri"/>
                <a:cs typeface="Calibri"/>
                <a:sym typeface="Calibri"/>
              </a:rPr>
              <a:t> </a:t>
            </a:r>
            <a:r>
              <a:rPr lang="en-US" b="0" i="0" dirty="0" err="1">
                <a:latin typeface="Calibri"/>
                <a:ea typeface="Calibri"/>
                <a:cs typeface="Calibri"/>
                <a:sym typeface="Calibri"/>
              </a:rPr>
              <a:t>processo</a:t>
            </a:r>
            <a:r>
              <a:rPr lang="en-US" b="0" i="0" dirty="0">
                <a:latin typeface="Calibri"/>
                <a:ea typeface="Calibri"/>
                <a:cs typeface="Calibri"/>
                <a:sym typeface="Calibri"/>
              </a:rPr>
              <a:t> </a:t>
            </a:r>
            <a:r>
              <a:rPr lang="en-US" b="0" i="0" dirty="0" err="1">
                <a:latin typeface="Calibri"/>
                <a:ea typeface="Calibri"/>
                <a:cs typeface="Calibri"/>
                <a:sym typeface="Calibri"/>
              </a:rPr>
              <a:t>dinamico</a:t>
            </a:r>
            <a:r>
              <a:rPr lang="en-US" b="0" i="0" dirty="0">
                <a:latin typeface="Calibri"/>
                <a:ea typeface="Calibri"/>
                <a:cs typeface="Calibri"/>
                <a:sym typeface="Calibri"/>
              </a:rPr>
              <a:t> è </a:t>
            </a:r>
            <a:r>
              <a:rPr lang="en-US" b="0" i="0" dirty="0" err="1">
                <a:latin typeface="Calibri"/>
                <a:ea typeface="Calibri"/>
                <a:cs typeface="Calibri"/>
                <a:sym typeface="Calibri"/>
              </a:rPr>
              <a:t>determinato</a:t>
            </a:r>
            <a:r>
              <a:rPr lang="en-US" b="0" i="0" dirty="0">
                <a:latin typeface="Calibri"/>
                <a:ea typeface="Calibri"/>
                <a:cs typeface="Calibri"/>
                <a:sym typeface="Calibri"/>
              </a:rPr>
              <a:t> da </a:t>
            </a:r>
            <a:r>
              <a:rPr lang="en-US" b="0" i="0" dirty="0" err="1">
                <a:latin typeface="Calibri"/>
                <a:ea typeface="Calibri"/>
                <a:cs typeface="Calibri"/>
                <a:sym typeface="Calibri"/>
              </a:rPr>
              <a:t>una</a:t>
            </a:r>
            <a:r>
              <a:rPr lang="en-US" b="0" i="0" dirty="0">
                <a:latin typeface="Calibri"/>
                <a:ea typeface="Calibri"/>
                <a:cs typeface="Calibri"/>
                <a:sym typeface="Calibri"/>
              </a:rPr>
              <a:t> </a:t>
            </a:r>
            <a:r>
              <a:rPr lang="en-US" b="0" i="0" dirty="0" err="1">
                <a:latin typeface="Calibri"/>
                <a:ea typeface="Calibri"/>
                <a:cs typeface="Calibri"/>
                <a:sym typeface="Calibri"/>
              </a:rPr>
              <a:t>miriade</a:t>
            </a:r>
            <a:r>
              <a:rPr lang="en-US" b="0" i="0" dirty="0">
                <a:latin typeface="Calibri"/>
                <a:ea typeface="Calibri"/>
                <a:cs typeface="Calibri"/>
                <a:sym typeface="Calibri"/>
              </a:rPr>
              <a:t> di </a:t>
            </a:r>
            <a:r>
              <a:rPr lang="en-US" b="0" i="0" dirty="0" err="1">
                <a:latin typeface="Calibri"/>
                <a:ea typeface="Calibri"/>
                <a:cs typeface="Calibri"/>
                <a:sym typeface="Calibri"/>
              </a:rPr>
              <a:t>fattori</a:t>
            </a:r>
            <a:r>
              <a:rPr lang="en-US" b="0" i="0" dirty="0">
                <a:latin typeface="Calibri"/>
                <a:ea typeface="Calibri"/>
                <a:cs typeface="Calibri"/>
                <a:sym typeface="Calibri"/>
              </a:rPr>
              <a:t>, </a:t>
            </a:r>
            <a:r>
              <a:rPr lang="en-US" b="0" i="0" dirty="0" err="1">
                <a:latin typeface="Calibri"/>
                <a:ea typeface="Calibri"/>
                <a:cs typeface="Calibri"/>
                <a:sym typeface="Calibri"/>
              </a:rPr>
              <a:t>tra</a:t>
            </a:r>
            <a:r>
              <a:rPr lang="en-US" b="0" i="0" dirty="0">
                <a:latin typeface="Calibri"/>
                <a:ea typeface="Calibri"/>
                <a:cs typeface="Calibri"/>
                <a:sym typeface="Calibri"/>
              </a:rPr>
              <a:t> cui </a:t>
            </a:r>
            <a:r>
              <a:rPr lang="en-US" b="0" i="0" dirty="0" err="1">
                <a:latin typeface="Calibri"/>
                <a:ea typeface="Calibri"/>
                <a:cs typeface="Calibri"/>
                <a:sym typeface="Calibri"/>
              </a:rPr>
              <a:t>l'urbanizzazione</a:t>
            </a:r>
            <a:r>
              <a:rPr lang="en-US" b="0" i="0" dirty="0">
                <a:latin typeface="Calibri"/>
                <a:ea typeface="Calibri"/>
                <a:cs typeface="Calibri"/>
                <a:sym typeface="Calibri"/>
              </a:rPr>
              <a:t>, </a:t>
            </a:r>
            <a:r>
              <a:rPr lang="en-US" b="0" i="0" dirty="0" err="1">
                <a:latin typeface="Calibri"/>
                <a:ea typeface="Calibri"/>
                <a:cs typeface="Calibri"/>
                <a:sym typeface="Calibri"/>
              </a:rPr>
              <a:t>l'espansione</a:t>
            </a:r>
            <a:r>
              <a:rPr lang="en-US" b="0" i="0" dirty="0">
                <a:latin typeface="Calibri"/>
                <a:ea typeface="Calibri"/>
                <a:cs typeface="Calibri"/>
                <a:sym typeface="Calibri"/>
              </a:rPr>
              <a:t> </a:t>
            </a:r>
            <a:r>
              <a:rPr lang="en-US" b="0" i="0" dirty="0" err="1">
                <a:latin typeface="Calibri"/>
                <a:ea typeface="Calibri"/>
                <a:cs typeface="Calibri"/>
                <a:sym typeface="Calibri"/>
              </a:rPr>
              <a:t>dell'agricoltura</a:t>
            </a:r>
            <a:r>
              <a:rPr lang="en-US" b="0" i="0" dirty="0">
                <a:latin typeface="Calibri"/>
                <a:ea typeface="Calibri"/>
                <a:cs typeface="Calibri"/>
                <a:sym typeface="Calibri"/>
              </a:rPr>
              <a:t>, la </a:t>
            </a:r>
            <a:r>
              <a:rPr lang="en-US" b="0" i="0" dirty="0" err="1">
                <a:latin typeface="Calibri"/>
                <a:ea typeface="Calibri"/>
                <a:cs typeface="Calibri"/>
                <a:sym typeface="Calibri"/>
              </a:rPr>
              <a:t>deforestazione</a:t>
            </a:r>
            <a:r>
              <a:rPr lang="en-US" b="0" i="0" dirty="0">
                <a:latin typeface="Calibri"/>
                <a:ea typeface="Calibri"/>
                <a:cs typeface="Calibri"/>
                <a:sym typeface="Calibri"/>
              </a:rPr>
              <a:t> e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cambiamenti</a:t>
            </a:r>
            <a:r>
              <a:rPr lang="en-US" b="0" i="0" dirty="0">
                <a:latin typeface="Calibri"/>
                <a:ea typeface="Calibri"/>
                <a:cs typeface="Calibri"/>
                <a:sym typeface="Calibri"/>
              </a:rPr>
              <a:t> </a:t>
            </a:r>
            <a:r>
              <a:rPr lang="en-US" b="0" i="0" dirty="0" err="1">
                <a:latin typeface="Calibri"/>
                <a:ea typeface="Calibri"/>
                <a:cs typeface="Calibri"/>
                <a:sym typeface="Calibri"/>
              </a:rPr>
              <a:t>climatici</a:t>
            </a:r>
            <a:r>
              <a:rPr lang="en-US" b="0" i="0" dirty="0">
                <a:latin typeface="Calibri"/>
                <a:ea typeface="Calibri"/>
                <a:cs typeface="Calibri"/>
                <a:sym typeface="Calibri"/>
              </a:rPr>
              <a:t>. La </a:t>
            </a:r>
            <a:r>
              <a:rPr lang="en-US" b="0" i="0" dirty="0" err="1">
                <a:latin typeface="Calibri"/>
                <a:ea typeface="Calibri"/>
                <a:cs typeface="Calibri"/>
                <a:sym typeface="Calibri"/>
              </a:rPr>
              <a:t>comprensione</a:t>
            </a:r>
            <a:r>
              <a:rPr lang="en-US" b="0" i="0" dirty="0">
                <a:latin typeface="Calibri"/>
                <a:ea typeface="Calibri"/>
                <a:cs typeface="Calibri"/>
                <a:sym typeface="Calibri"/>
              </a:rPr>
              <a:t> di </a:t>
            </a:r>
            <a:r>
              <a:rPr lang="en-US" b="0" i="0" dirty="0" err="1">
                <a:latin typeface="Calibri"/>
                <a:ea typeface="Calibri"/>
                <a:cs typeface="Calibri"/>
                <a:sym typeface="Calibri"/>
              </a:rPr>
              <a:t>questo</a:t>
            </a:r>
            <a:r>
              <a:rPr lang="en-US" b="0" i="0" dirty="0">
                <a:latin typeface="Calibri"/>
                <a:ea typeface="Calibri"/>
                <a:cs typeface="Calibri"/>
                <a:sym typeface="Calibri"/>
              </a:rPr>
              <a:t> </a:t>
            </a:r>
            <a:r>
              <a:rPr lang="en-US" b="0" i="0" dirty="0" err="1">
                <a:latin typeface="Calibri"/>
                <a:ea typeface="Calibri"/>
                <a:cs typeface="Calibri"/>
                <a:sym typeface="Calibri"/>
              </a:rPr>
              <a:t>argomento</a:t>
            </a:r>
            <a:r>
              <a:rPr lang="en-US" b="0" i="0" dirty="0">
                <a:latin typeface="Calibri"/>
                <a:ea typeface="Calibri"/>
                <a:cs typeface="Calibri"/>
                <a:sym typeface="Calibri"/>
              </a:rPr>
              <a:t> è </a:t>
            </a:r>
            <a:r>
              <a:rPr lang="en-US" b="0" i="0" dirty="0" err="1">
                <a:latin typeface="Calibri"/>
                <a:ea typeface="Calibri"/>
                <a:cs typeface="Calibri"/>
                <a:sym typeface="Calibri"/>
              </a:rPr>
              <a:t>essenziale</a:t>
            </a:r>
            <a:r>
              <a:rPr lang="en-US" b="0" i="0" dirty="0">
                <a:latin typeface="Calibri"/>
                <a:ea typeface="Calibri"/>
                <a:cs typeface="Calibri"/>
                <a:sym typeface="Calibri"/>
              </a:rPr>
              <a:t> per </a:t>
            </a:r>
            <a:r>
              <a:rPr lang="en-US" b="0" i="0" dirty="0" err="1">
                <a:latin typeface="Calibri"/>
                <a:ea typeface="Calibri"/>
                <a:cs typeface="Calibri"/>
                <a:sym typeface="Calibri"/>
              </a:rPr>
              <a:t>una</a:t>
            </a:r>
            <a:r>
              <a:rPr lang="en-US" b="0" i="0" dirty="0">
                <a:latin typeface="Calibri"/>
                <a:ea typeface="Calibri"/>
                <a:cs typeface="Calibri"/>
                <a:sym typeface="Calibri"/>
              </a:rPr>
              <a:t> </a:t>
            </a:r>
            <a:r>
              <a:rPr lang="en-US" b="0" i="0" dirty="0" err="1">
                <a:latin typeface="Calibri"/>
                <a:ea typeface="Calibri"/>
                <a:cs typeface="Calibri"/>
                <a:sym typeface="Calibri"/>
              </a:rPr>
              <a:t>gestione</a:t>
            </a:r>
            <a:r>
              <a:rPr lang="en-US" b="0" i="0" dirty="0">
                <a:latin typeface="Calibri"/>
                <a:ea typeface="Calibri"/>
                <a:cs typeface="Calibri"/>
                <a:sym typeface="Calibri"/>
              </a:rPr>
              <a:t> </a:t>
            </a:r>
            <a:r>
              <a:rPr lang="en-US" b="0" i="0" dirty="0" err="1">
                <a:latin typeface="Calibri"/>
                <a:ea typeface="Calibri"/>
                <a:cs typeface="Calibri"/>
                <a:sym typeface="Calibri"/>
              </a:rPr>
              <a:t>ambientale</a:t>
            </a:r>
            <a:r>
              <a:rPr lang="en-US" b="0" i="0" dirty="0">
                <a:latin typeface="Calibri"/>
                <a:ea typeface="Calibri"/>
                <a:cs typeface="Calibri"/>
                <a:sym typeface="Calibri"/>
              </a:rPr>
              <a:t> </a:t>
            </a:r>
            <a:r>
              <a:rPr lang="en-US" b="0" i="0" dirty="0" err="1">
                <a:latin typeface="Calibri"/>
                <a:ea typeface="Calibri"/>
                <a:cs typeface="Calibri"/>
                <a:sym typeface="Calibri"/>
              </a:rPr>
              <a:t>consapevole</a:t>
            </a:r>
            <a:r>
              <a:rPr lang="en-US" b="0" i="0" dirty="0">
                <a:latin typeface="Calibri"/>
                <a:ea typeface="Calibri"/>
                <a:cs typeface="Calibri"/>
                <a:sym typeface="Calibri"/>
              </a:rPr>
              <a:t>, per lo </a:t>
            </a:r>
            <a:r>
              <a:rPr lang="en-US" b="0" i="0" dirty="0" err="1">
                <a:latin typeface="Calibri"/>
                <a:ea typeface="Calibri"/>
                <a:cs typeface="Calibri"/>
                <a:sym typeface="Calibri"/>
              </a:rPr>
              <a:t>sviluppo</a:t>
            </a:r>
            <a:r>
              <a:rPr lang="en-US" b="0" i="0" dirty="0">
                <a:latin typeface="Calibri"/>
                <a:ea typeface="Calibri"/>
                <a:cs typeface="Calibri"/>
                <a:sym typeface="Calibri"/>
              </a:rPr>
              <a:t> </a:t>
            </a:r>
            <a:r>
              <a:rPr lang="en-US" b="0" i="0" dirty="0" err="1">
                <a:latin typeface="Calibri"/>
                <a:ea typeface="Calibri"/>
                <a:cs typeface="Calibri"/>
                <a:sym typeface="Calibri"/>
              </a:rPr>
              <a:t>sostenibile</a:t>
            </a:r>
            <a:r>
              <a:rPr lang="en-US" b="0" i="0" dirty="0">
                <a:latin typeface="Calibri"/>
                <a:ea typeface="Calibri"/>
                <a:cs typeface="Calibri"/>
                <a:sym typeface="Calibri"/>
              </a:rPr>
              <a:t> e per la </a:t>
            </a:r>
            <a:r>
              <a:rPr lang="en-US" b="0" i="0" dirty="0" err="1">
                <a:latin typeface="Calibri"/>
                <a:ea typeface="Calibri"/>
                <a:cs typeface="Calibri"/>
                <a:sym typeface="Calibri"/>
              </a:rPr>
              <a:t>conservazione</a:t>
            </a:r>
            <a:r>
              <a:rPr lang="en-US" b="0" i="0" dirty="0">
                <a:latin typeface="Calibri"/>
                <a:ea typeface="Calibri"/>
                <a:cs typeface="Calibri"/>
                <a:sym typeface="Calibri"/>
              </a:rPr>
              <a:t> </a:t>
            </a:r>
            <a:r>
              <a:rPr lang="en-US" b="0" i="0" dirty="0" err="1">
                <a:latin typeface="Calibri"/>
                <a:ea typeface="Calibri"/>
                <a:cs typeface="Calibri"/>
                <a:sym typeface="Calibri"/>
              </a:rPr>
              <a:t>della</a:t>
            </a:r>
            <a:r>
              <a:rPr lang="en-US" b="0" i="0" dirty="0">
                <a:latin typeface="Calibri"/>
                <a:ea typeface="Calibri"/>
                <a:cs typeface="Calibri"/>
                <a:sym typeface="Calibri"/>
              </a:rPr>
              <a:t> </a:t>
            </a:r>
            <a:r>
              <a:rPr lang="en-US" b="0" i="0" dirty="0" err="1">
                <a:latin typeface="Calibri"/>
                <a:ea typeface="Calibri"/>
                <a:cs typeface="Calibri"/>
                <a:sym typeface="Calibri"/>
              </a:rPr>
              <a:t>biodiversità</a:t>
            </a:r>
            <a:r>
              <a:rPr lang="en-US" b="0" i="0" dirty="0">
                <a:latin typeface="Calibri"/>
                <a:ea typeface="Calibri"/>
                <a:cs typeface="Calibri"/>
                <a:sym typeface="Calibri"/>
              </a:rPr>
              <a:t>.</a:t>
            </a:r>
            <a:endParaRPr b="0" i="0" dirty="0">
              <a:latin typeface="Calibri"/>
              <a:ea typeface="Calibri"/>
              <a:cs typeface="Calibri"/>
              <a:sym typeface="Calibri"/>
            </a:endParaRPr>
          </a:p>
          <a:p>
            <a:pPr marL="0" lvl="0" indent="0" algn="l" rtl="0">
              <a:lnSpc>
                <a:spcPct val="100000"/>
              </a:lnSpc>
              <a:spcBef>
                <a:spcPts val="1000"/>
              </a:spcBef>
              <a:spcAft>
                <a:spcPts val="0"/>
              </a:spcAft>
              <a:buSzPts val="1000"/>
              <a:buNone/>
            </a:pPr>
            <a:endParaRPr dirty="0"/>
          </a:p>
          <a:p>
            <a:pPr marL="0" lvl="0" indent="0" algn="l" rtl="0">
              <a:lnSpc>
                <a:spcPct val="100000"/>
              </a:lnSpc>
              <a:spcBef>
                <a:spcPts val="1000"/>
              </a:spcBef>
              <a:spcAft>
                <a:spcPts val="0"/>
              </a:spcAft>
              <a:buSzPts val="1000"/>
              <a:buNone/>
            </a:pPr>
            <a:endParaRPr dirty="0"/>
          </a:p>
          <a:p>
            <a:pPr marL="0" lvl="0" indent="0" algn="l" rtl="0">
              <a:lnSpc>
                <a:spcPct val="100000"/>
              </a:lnSpc>
              <a:spcBef>
                <a:spcPts val="1000"/>
              </a:spcBef>
              <a:spcAft>
                <a:spcPts val="0"/>
              </a:spcAft>
              <a:buSzPts val="1000"/>
              <a:buNone/>
            </a:pPr>
            <a:endParaRPr dirty="0"/>
          </a:p>
          <a:p>
            <a:pPr marL="228600" lvl="0" indent="-228600" algn="l" rtl="0">
              <a:lnSpc>
                <a:spcPct val="100000"/>
              </a:lnSpc>
              <a:spcBef>
                <a:spcPts val="800"/>
              </a:spcBef>
              <a:spcAft>
                <a:spcPts val="0"/>
              </a:spcAft>
              <a:buClr>
                <a:srgbClr val="000000"/>
              </a:buClr>
              <a:buSzPts val="2400"/>
              <a:buFont typeface="Arial"/>
              <a:buNone/>
            </a:pPr>
            <a:r>
              <a:rPr lang="en-US" sz="1700" u="sng" dirty="0">
                <a:solidFill>
                  <a:schemeClr val="hlink"/>
                </a:solidFill>
                <a:hlinkClick r:id="rId3"/>
              </a:rPr>
              <a:t>Fonte</a:t>
            </a:r>
            <a:endParaRPr dirty="0"/>
          </a:p>
        </p:txBody>
      </p:sp>
      <p:sp>
        <p:nvSpPr>
          <p:cNvPr id="370" name="Google Shape;370;p50"/>
          <p:cNvSpPr txBox="1">
            <a:spLocks noGrp="1"/>
          </p:cNvSpPr>
          <p:nvPr>
            <p:ph type="body" idx="2"/>
          </p:nvPr>
        </p:nvSpPr>
        <p:spPr>
          <a:xfrm>
            <a:off x="747468" y="539837"/>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600" b="1" dirty="0">
                <a:solidFill>
                  <a:srgbClr val="92D050"/>
                </a:solidFill>
                <a:latin typeface="Calibri"/>
                <a:ea typeface="Calibri"/>
                <a:cs typeface="Calibri"/>
                <a:sym typeface="Calibri"/>
              </a:rPr>
              <a:t>2. </a:t>
            </a:r>
            <a:r>
              <a:rPr lang="en-US" sz="3600" b="1" dirty="0" err="1">
                <a:solidFill>
                  <a:srgbClr val="92D050"/>
                </a:solidFill>
                <a:latin typeface="Calibri"/>
                <a:ea typeface="Calibri"/>
                <a:cs typeface="Calibri"/>
                <a:sym typeface="Calibri"/>
              </a:rPr>
              <a:t>Cambiamento</a:t>
            </a:r>
            <a:r>
              <a:rPr lang="en-US" sz="3600" b="1" dirty="0">
                <a:solidFill>
                  <a:srgbClr val="92D050"/>
                </a:solidFill>
                <a:latin typeface="Calibri"/>
                <a:ea typeface="Calibri"/>
                <a:cs typeface="Calibri"/>
                <a:sym typeface="Calibri"/>
              </a:rPr>
              <a:t> </a:t>
            </a:r>
            <a:r>
              <a:rPr lang="en-US" sz="3600" b="1" dirty="0" err="1">
                <a:solidFill>
                  <a:srgbClr val="92D050"/>
                </a:solidFill>
                <a:latin typeface="Calibri"/>
                <a:ea typeface="Calibri"/>
                <a:cs typeface="Calibri"/>
                <a:sym typeface="Calibri"/>
              </a:rPr>
              <a:t>dell'uso</a:t>
            </a:r>
            <a:r>
              <a:rPr lang="en-US" sz="3600" b="1" dirty="0">
                <a:solidFill>
                  <a:srgbClr val="92D050"/>
                </a:solidFill>
                <a:latin typeface="Calibri"/>
                <a:ea typeface="Calibri"/>
                <a:cs typeface="Calibri"/>
                <a:sym typeface="Calibri"/>
              </a:rPr>
              <a:t> e </a:t>
            </a:r>
            <a:r>
              <a:rPr lang="en-US" sz="3600" b="1" dirty="0" err="1">
                <a:solidFill>
                  <a:srgbClr val="92D050"/>
                </a:solidFill>
                <a:latin typeface="Calibri"/>
                <a:ea typeface="Calibri"/>
                <a:cs typeface="Calibri"/>
                <a:sym typeface="Calibri"/>
              </a:rPr>
              <a:t>della</a:t>
            </a:r>
            <a:r>
              <a:rPr lang="en-US" sz="3600" b="1" dirty="0">
                <a:solidFill>
                  <a:srgbClr val="92D050"/>
                </a:solidFill>
                <a:latin typeface="Calibri"/>
                <a:ea typeface="Calibri"/>
                <a:cs typeface="Calibri"/>
                <a:sym typeface="Calibri"/>
              </a:rPr>
              <a:t> </a:t>
            </a:r>
            <a:r>
              <a:rPr lang="en-US" sz="3600" b="1" dirty="0" err="1">
                <a:solidFill>
                  <a:srgbClr val="92D050"/>
                </a:solidFill>
                <a:latin typeface="Calibri"/>
                <a:ea typeface="Calibri"/>
                <a:cs typeface="Calibri"/>
                <a:sym typeface="Calibri"/>
              </a:rPr>
              <a:t>copertura</a:t>
            </a:r>
            <a:r>
              <a:rPr lang="en-US" sz="3600" b="1" dirty="0">
                <a:solidFill>
                  <a:srgbClr val="92D050"/>
                </a:solidFill>
                <a:latin typeface="Calibri"/>
                <a:ea typeface="Calibri"/>
                <a:cs typeface="Calibri"/>
                <a:sym typeface="Calibri"/>
              </a:rPr>
              <a:t> del </a:t>
            </a:r>
            <a:r>
              <a:rPr lang="en-US" sz="3600" b="1" dirty="0" err="1">
                <a:solidFill>
                  <a:srgbClr val="92D050"/>
                </a:solidFill>
                <a:latin typeface="Calibri"/>
                <a:ea typeface="Calibri"/>
                <a:cs typeface="Calibri"/>
                <a:sym typeface="Calibri"/>
              </a:rPr>
              <a:t>suolo</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71" name="Google Shape;371;p50"/>
          <p:cNvGrpSpPr/>
          <p:nvPr/>
        </p:nvGrpSpPr>
        <p:grpSpPr>
          <a:xfrm rot="3730759">
            <a:off x="10918674" y="291960"/>
            <a:ext cx="949887" cy="1163493"/>
            <a:chOff x="7602444" y="4967675"/>
            <a:chExt cx="483620" cy="592374"/>
          </a:xfrm>
        </p:grpSpPr>
        <p:grpSp>
          <p:nvGrpSpPr>
            <p:cNvPr id="372" name="Google Shape;372;p50"/>
            <p:cNvGrpSpPr/>
            <p:nvPr/>
          </p:nvGrpSpPr>
          <p:grpSpPr>
            <a:xfrm>
              <a:off x="7618661" y="4967675"/>
              <a:ext cx="467403" cy="507609"/>
              <a:chOff x="2251964" y="3590497"/>
              <a:chExt cx="467403" cy="507609"/>
            </a:xfrm>
          </p:grpSpPr>
          <p:sp>
            <p:nvSpPr>
              <p:cNvPr id="373" name="Google Shape;373;p5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5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5" name="Google Shape;375;p5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6" name="Google Shape;376;p50"/>
            <p:cNvGrpSpPr/>
            <p:nvPr/>
          </p:nvGrpSpPr>
          <p:grpSpPr>
            <a:xfrm>
              <a:off x="7602444" y="4993761"/>
              <a:ext cx="421973" cy="566288"/>
              <a:chOff x="2235747" y="3616583"/>
              <a:chExt cx="421973" cy="566288"/>
            </a:xfrm>
          </p:grpSpPr>
          <p:sp>
            <p:nvSpPr>
              <p:cNvPr id="377" name="Google Shape;377;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8" name="Google Shape;378;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79" name="Google Shape;379;p50"/>
          <p:cNvPicPr preferRelativeResize="0"/>
          <p:nvPr/>
        </p:nvPicPr>
        <p:blipFill rotWithShape="1">
          <a:blip r:embed="rId4">
            <a:alphaModFix/>
          </a:blip>
          <a:srcRect/>
          <a:stretch/>
        </p:blipFill>
        <p:spPr>
          <a:xfrm>
            <a:off x="8392702" y="2195275"/>
            <a:ext cx="3143851" cy="2467450"/>
          </a:xfrm>
          <a:prstGeom prst="rect">
            <a:avLst/>
          </a:prstGeom>
          <a:noFill/>
          <a:ln>
            <a:noFill/>
          </a:ln>
        </p:spPr>
      </p:pic>
      <p:sp>
        <p:nvSpPr>
          <p:cNvPr id="380" name="Google Shape;380;p50"/>
          <p:cNvSpPr txBox="1"/>
          <p:nvPr/>
        </p:nvSpPr>
        <p:spPr>
          <a:xfrm>
            <a:off x="10657454" y="5292743"/>
            <a:ext cx="17017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Fonte</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1"/>
          <p:cNvSpPr txBox="1">
            <a:spLocks noGrp="1"/>
          </p:cNvSpPr>
          <p:nvPr>
            <p:ph type="body" idx="1"/>
          </p:nvPr>
        </p:nvSpPr>
        <p:spPr>
          <a:xfrm>
            <a:off x="593125" y="1090175"/>
            <a:ext cx="11433000" cy="446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err="1">
                <a:highlight>
                  <a:srgbClr val="8DC641"/>
                </a:highlight>
                <a:latin typeface="Calibri"/>
                <a:ea typeface="Calibri"/>
                <a:cs typeface="Calibri"/>
                <a:sym typeface="Calibri"/>
              </a:rPr>
              <a:t>Integrità</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degli</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ecosistemi</a:t>
            </a:r>
            <a:r>
              <a:rPr lang="en-US" b="1" i="0" dirty="0">
                <a:highlight>
                  <a:srgbClr val="8DC641"/>
                </a:highlight>
                <a:latin typeface="Calibri"/>
                <a:ea typeface="Calibri"/>
                <a:cs typeface="Calibri"/>
                <a:sym typeface="Calibri"/>
              </a:rPr>
              <a:t>: </a:t>
            </a:r>
            <a:r>
              <a:rPr lang="en-US" b="0" i="0" dirty="0">
                <a:latin typeface="Calibri"/>
                <a:ea typeface="Calibri"/>
                <a:cs typeface="Calibri"/>
                <a:sym typeface="Calibri"/>
              </a:rPr>
              <a:t>La </a:t>
            </a:r>
            <a:r>
              <a:rPr lang="en-US" b="0" i="0" dirty="0" err="1">
                <a:latin typeface="Calibri"/>
                <a:ea typeface="Calibri"/>
                <a:cs typeface="Calibri"/>
                <a:sym typeface="Calibri"/>
              </a:rPr>
              <a:t>conservazione</a:t>
            </a:r>
            <a:r>
              <a:rPr lang="en-US" b="0" i="0" dirty="0">
                <a:latin typeface="Calibri"/>
                <a:ea typeface="Calibri"/>
                <a:cs typeface="Calibri"/>
                <a:sym typeface="Calibri"/>
              </a:rPr>
              <a:t> del </a:t>
            </a:r>
            <a:r>
              <a:rPr lang="en-US" b="0" i="0" dirty="0" err="1">
                <a:latin typeface="Calibri"/>
                <a:ea typeface="Calibri"/>
                <a:cs typeface="Calibri"/>
                <a:sym typeface="Calibri"/>
              </a:rPr>
              <a:t>paesaggio</a:t>
            </a:r>
            <a:r>
              <a:rPr lang="en-US" b="0" i="0" dirty="0">
                <a:latin typeface="Calibri"/>
                <a:ea typeface="Calibri"/>
                <a:cs typeface="Calibri"/>
                <a:sym typeface="Calibri"/>
              </a:rPr>
              <a:t> è il custode </a:t>
            </a:r>
            <a:r>
              <a:rPr lang="en-US" b="0" i="0" dirty="0" err="1">
                <a:latin typeface="Calibri"/>
                <a:ea typeface="Calibri"/>
                <a:cs typeface="Calibri"/>
                <a:sym typeface="Calibri"/>
              </a:rPr>
              <a:t>degli</a:t>
            </a:r>
            <a:r>
              <a:rPr lang="en-US" b="0" i="0" dirty="0">
                <a:latin typeface="Calibri"/>
                <a:ea typeface="Calibri"/>
                <a:cs typeface="Calibri"/>
                <a:sym typeface="Calibri"/>
              </a:rPr>
              <a:t> </a:t>
            </a:r>
            <a:r>
              <a:rPr lang="en-US" b="0" i="0" dirty="0" err="1">
                <a:latin typeface="Calibri"/>
                <a:ea typeface="Calibri"/>
                <a:cs typeface="Calibri"/>
                <a:sym typeface="Calibri"/>
              </a:rPr>
              <a:t>ecosistemi</a:t>
            </a:r>
            <a:r>
              <a:rPr lang="en-US" b="0" i="0" dirty="0">
                <a:latin typeface="Calibri"/>
                <a:ea typeface="Calibri"/>
                <a:cs typeface="Calibri"/>
                <a:sym typeface="Calibri"/>
              </a:rPr>
              <a:t>, </a:t>
            </a:r>
            <a:r>
              <a:rPr lang="en-US" b="0" i="0" dirty="0" err="1">
                <a:latin typeface="Calibri"/>
                <a:ea typeface="Calibri"/>
                <a:cs typeface="Calibri"/>
                <a:sym typeface="Calibri"/>
              </a:rPr>
              <a:t>che</a:t>
            </a:r>
            <a:r>
              <a:rPr lang="en-US" b="0" i="0" dirty="0">
                <a:latin typeface="Calibri"/>
                <a:ea typeface="Calibri"/>
                <a:cs typeface="Calibri"/>
                <a:sym typeface="Calibri"/>
              </a:rPr>
              <a:t> ne </a:t>
            </a:r>
            <a:r>
              <a:rPr lang="en-US" b="0" i="0" dirty="0" err="1">
                <a:latin typeface="Calibri"/>
                <a:ea typeface="Calibri"/>
                <a:cs typeface="Calibri"/>
                <a:sym typeface="Calibri"/>
              </a:rPr>
              <a:t>garantisce</a:t>
            </a:r>
            <a:r>
              <a:rPr lang="en-US" b="0" i="0" dirty="0">
                <a:latin typeface="Calibri"/>
                <a:ea typeface="Calibri"/>
                <a:cs typeface="Calibri"/>
                <a:sym typeface="Calibri"/>
              </a:rPr>
              <a:t> </a:t>
            </a:r>
            <a:r>
              <a:rPr lang="en-US" b="0" i="0" dirty="0" err="1">
                <a:latin typeface="Calibri"/>
                <a:ea typeface="Calibri"/>
                <a:cs typeface="Calibri"/>
                <a:sym typeface="Calibri"/>
              </a:rPr>
              <a:t>l'integrità</a:t>
            </a:r>
            <a:r>
              <a:rPr lang="en-US" b="0" i="0" dirty="0">
                <a:latin typeface="Calibri"/>
                <a:ea typeface="Calibri"/>
                <a:cs typeface="Calibri"/>
                <a:sym typeface="Calibri"/>
              </a:rPr>
              <a:t> </a:t>
            </a:r>
            <a:r>
              <a:rPr lang="en-US" b="0" i="0" dirty="0" err="1">
                <a:latin typeface="Calibri"/>
                <a:ea typeface="Calibri"/>
                <a:cs typeface="Calibri"/>
                <a:sym typeface="Calibri"/>
              </a:rPr>
              <a:t>strutturale</a:t>
            </a:r>
            <a:r>
              <a:rPr lang="en-US" b="0" i="0" dirty="0">
                <a:latin typeface="Calibri"/>
                <a:ea typeface="Calibri"/>
                <a:cs typeface="Calibri"/>
                <a:sym typeface="Calibri"/>
              </a:rPr>
              <a:t> e </a:t>
            </a:r>
            <a:r>
              <a:rPr lang="en-US" b="0" i="0" dirty="0" err="1">
                <a:latin typeface="Calibri"/>
                <a:ea typeface="Calibri"/>
                <a:cs typeface="Calibri"/>
                <a:sym typeface="Calibri"/>
              </a:rPr>
              <a:t>funzionale</a:t>
            </a:r>
            <a:r>
              <a:rPr lang="en-US" b="0" i="0" dirty="0">
                <a:latin typeface="Calibri"/>
                <a:ea typeface="Calibri"/>
                <a:cs typeface="Calibri"/>
                <a:sym typeface="Calibri"/>
              </a:rPr>
              <a:t>. </a:t>
            </a:r>
            <a:r>
              <a:rPr lang="en-US" b="0" i="0" dirty="0" err="1">
                <a:latin typeface="Calibri"/>
                <a:ea typeface="Calibri"/>
                <a:cs typeface="Calibri"/>
                <a:sym typeface="Calibri"/>
              </a:rPr>
              <a:t>Salvaguardando</a:t>
            </a:r>
            <a:r>
              <a:rPr lang="en-US" b="0" i="0" dirty="0">
                <a:latin typeface="Calibri"/>
                <a:ea typeface="Calibri"/>
                <a:cs typeface="Calibri"/>
                <a:sym typeface="Calibri"/>
              </a:rPr>
              <a:t> il </a:t>
            </a:r>
            <a:r>
              <a:rPr lang="en-US" b="0" i="0" dirty="0" err="1">
                <a:latin typeface="Calibri"/>
                <a:ea typeface="Calibri"/>
                <a:cs typeface="Calibri"/>
                <a:sym typeface="Calibri"/>
              </a:rPr>
              <a:t>delicato</a:t>
            </a:r>
            <a:r>
              <a:rPr lang="en-US" b="0" i="0" dirty="0">
                <a:latin typeface="Calibri"/>
                <a:ea typeface="Calibri"/>
                <a:cs typeface="Calibri"/>
                <a:sym typeface="Calibri"/>
              </a:rPr>
              <a:t> </a:t>
            </a:r>
            <a:r>
              <a:rPr lang="en-US" b="0" i="0" dirty="0" err="1">
                <a:latin typeface="Calibri"/>
                <a:ea typeface="Calibri"/>
                <a:cs typeface="Calibri"/>
                <a:sym typeface="Calibri"/>
              </a:rPr>
              <a:t>equilibrio</a:t>
            </a:r>
            <a:r>
              <a:rPr lang="en-US" b="0" i="0" dirty="0">
                <a:latin typeface="Calibri"/>
                <a:ea typeface="Calibri"/>
                <a:cs typeface="Calibri"/>
                <a:sym typeface="Calibri"/>
              </a:rPr>
              <a:t> </a:t>
            </a:r>
            <a:r>
              <a:rPr lang="en-US" b="0" i="0" dirty="0" err="1">
                <a:latin typeface="Calibri"/>
                <a:ea typeface="Calibri"/>
                <a:cs typeface="Calibri"/>
                <a:sym typeface="Calibri"/>
              </a:rPr>
              <a:t>tra</a:t>
            </a:r>
            <a:r>
              <a:rPr lang="en-US" b="0" i="0" dirty="0">
                <a:latin typeface="Calibri"/>
                <a:ea typeface="Calibri"/>
                <a:cs typeface="Calibri"/>
                <a:sym typeface="Calibri"/>
              </a:rPr>
              <a:t> </a:t>
            </a:r>
            <a:r>
              <a:rPr lang="en-US" b="0" i="0" dirty="0" err="1">
                <a:latin typeface="Calibri"/>
                <a:ea typeface="Calibri"/>
                <a:cs typeface="Calibri"/>
                <a:sym typeface="Calibri"/>
              </a:rPr>
              <a:t>piante</a:t>
            </a:r>
            <a:r>
              <a:rPr lang="en-US" b="0" i="0" dirty="0">
                <a:latin typeface="Calibri"/>
                <a:ea typeface="Calibri"/>
                <a:cs typeface="Calibri"/>
                <a:sym typeface="Calibri"/>
              </a:rPr>
              <a:t>, </a:t>
            </a:r>
            <a:r>
              <a:rPr lang="en-US" b="0" i="0" dirty="0" err="1">
                <a:latin typeface="Calibri"/>
                <a:ea typeface="Calibri"/>
                <a:cs typeface="Calibri"/>
                <a:sym typeface="Calibri"/>
              </a:rPr>
              <a:t>animali</a:t>
            </a:r>
            <a:r>
              <a:rPr lang="en-US" b="0" i="0" dirty="0">
                <a:latin typeface="Calibri"/>
                <a:ea typeface="Calibri"/>
                <a:cs typeface="Calibri"/>
                <a:sym typeface="Calibri"/>
              </a:rPr>
              <a:t> e </a:t>
            </a:r>
            <a:r>
              <a:rPr lang="en-US" b="0" i="0" dirty="0" err="1">
                <a:latin typeface="Calibri"/>
                <a:ea typeface="Calibri"/>
                <a:cs typeface="Calibri"/>
                <a:sym typeface="Calibri"/>
              </a:rPr>
              <a:t>ambiente</a:t>
            </a:r>
            <a:r>
              <a:rPr lang="en-US" b="0" i="0" dirty="0">
                <a:latin typeface="Calibri"/>
                <a:ea typeface="Calibri"/>
                <a:cs typeface="Calibri"/>
                <a:sym typeface="Calibri"/>
              </a:rPr>
              <a:t>, </a:t>
            </a:r>
            <a:r>
              <a:rPr lang="en-US" b="0" i="0" dirty="0" err="1">
                <a:latin typeface="Calibri"/>
                <a:ea typeface="Calibri"/>
                <a:cs typeface="Calibri"/>
                <a:sym typeface="Calibri"/>
              </a:rPr>
              <a:t>fornisce</a:t>
            </a:r>
            <a:r>
              <a:rPr lang="en-US" b="0" i="0" dirty="0">
                <a:latin typeface="Calibri"/>
                <a:ea typeface="Calibri"/>
                <a:cs typeface="Calibri"/>
                <a:sym typeface="Calibri"/>
              </a:rPr>
              <a:t> le </a:t>
            </a:r>
            <a:r>
              <a:rPr lang="en-US" b="0" i="0" dirty="0" err="1">
                <a:latin typeface="Calibri"/>
                <a:ea typeface="Calibri"/>
                <a:cs typeface="Calibri"/>
                <a:sym typeface="Calibri"/>
              </a:rPr>
              <a:t>basi</a:t>
            </a:r>
            <a:r>
              <a:rPr lang="en-US" b="0" i="0" dirty="0">
                <a:latin typeface="Calibri"/>
                <a:ea typeface="Calibri"/>
                <a:cs typeface="Calibri"/>
                <a:sym typeface="Calibri"/>
              </a:rPr>
              <a:t> per </a:t>
            </a:r>
            <a:r>
              <a:rPr lang="en-US" b="0" i="0" dirty="0" err="1">
                <a:latin typeface="Calibri"/>
                <a:ea typeface="Calibri"/>
                <a:cs typeface="Calibri"/>
                <a:sym typeface="Calibri"/>
              </a:rPr>
              <a:t>una</a:t>
            </a:r>
            <a:r>
              <a:rPr lang="en-US" b="0" i="0" dirty="0">
                <a:latin typeface="Calibri"/>
                <a:ea typeface="Calibri"/>
                <a:cs typeface="Calibri"/>
                <a:sym typeface="Calibri"/>
              </a:rPr>
              <a:t> </a:t>
            </a:r>
            <a:r>
              <a:rPr lang="en-US" b="0" i="0" dirty="0" err="1">
                <a:latin typeface="Calibri"/>
                <a:ea typeface="Calibri"/>
                <a:cs typeface="Calibri"/>
                <a:sym typeface="Calibri"/>
              </a:rPr>
              <a:t>produttività</a:t>
            </a:r>
            <a:r>
              <a:rPr lang="en-US" b="0" i="0" dirty="0">
                <a:latin typeface="Calibri"/>
                <a:ea typeface="Calibri"/>
                <a:cs typeface="Calibri"/>
                <a:sym typeface="Calibri"/>
              </a:rPr>
              <a:t> </a:t>
            </a:r>
            <a:r>
              <a:rPr lang="en-US" b="0" i="0" dirty="0" err="1">
                <a:latin typeface="Calibri"/>
                <a:ea typeface="Calibri"/>
                <a:cs typeface="Calibri"/>
                <a:sym typeface="Calibri"/>
              </a:rPr>
              <a:t>sostenuta</a:t>
            </a:r>
            <a:r>
              <a:rPr lang="en-US" b="0" i="0" dirty="0">
                <a:latin typeface="Calibri"/>
                <a:ea typeface="Calibri"/>
                <a:cs typeface="Calibri"/>
                <a:sym typeface="Calibri"/>
              </a:rPr>
              <a:t> e per la salute </a:t>
            </a:r>
            <a:r>
              <a:rPr lang="en-US" b="0" i="0" dirty="0" err="1">
                <a:latin typeface="Calibri"/>
                <a:ea typeface="Calibri"/>
                <a:cs typeface="Calibri"/>
                <a:sym typeface="Calibri"/>
              </a:rPr>
              <a:t>ecologica</a:t>
            </a:r>
            <a:r>
              <a:rPr lang="en-US" b="0" i="0" dirty="0">
                <a:latin typeface="Calibri"/>
                <a:ea typeface="Calibri"/>
                <a:cs typeface="Calibri"/>
                <a:sym typeface="Calibri"/>
              </a:rPr>
              <a:t>.</a:t>
            </a:r>
            <a:endParaRPr dirty="0"/>
          </a:p>
          <a:p>
            <a:pPr marL="228600" lvl="0" indent="0" algn="l" rtl="0">
              <a:lnSpc>
                <a:spcPct val="90000"/>
              </a:lnSpc>
              <a:spcBef>
                <a:spcPts val="1000"/>
              </a:spcBef>
              <a:spcAft>
                <a:spcPts val="0"/>
              </a:spcAft>
              <a:buSzPts val="2400"/>
              <a:buNone/>
            </a:pPr>
            <a:r>
              <a:rPr lang="en-US" b="1" i="0" dirty="0" err="1">
                <a:highlight>
                  <a:srgbClr val="8DC641"/>
                </a:highlight>
                <a:latin typeface="Calibri"/>
                <a:ea typeface="Calibri"/>
                <a:cs typeface="Calibri"/>
                <a:sym typeface="Calibri"/>
              </a:rPr>
              <a:t>Resilienza</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della</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biodiversità</a:t>
            </a:r>
            <a:r>
              <a:rPr lang="en-US" b="1" i="0" dirty="0">
                <a:highlight>
                  <a:srgbClr val="8DC641"/>
                </a:highlight>
                <a:latin typeface="Calibri"/>
                <a:ea typeface="Calibri"/>
                <a:cs typeface="Calibri"/>
                <a:sym typeface="Calibri"/>
              </a:rPr>
              <a:t>:</a:t>
            </a:r>
            <a:r>
              <a:rPr lang="en-US" b="1" i="0" dirty="0">
                <a:latin typeface="Calibri"/>
                <a:ea typeface="Calibri"/>
                <a:cs typeface="Calibri"/>
                <a:sym typeface="Calibri"/>
              </a:rPr>
              <a:t> </a:t>
            </a:r>
            <a:r>
              <a:rPr lang="en-US" i="0" dirty="0" err="1">
                <a:latin typeface="Calibri"/>
                <a:ea typeface="Calibri"/>
                <a:cs typeface="Calibri"/>
                <a:sym typeface="Calibri"/>
              </a:rPr>
              <a:t>Gli</a:t>
            </a:r>
            <a:r>
              <a:rPr lang="en-US" b="1" i="0" dirty="0">
                <a:latin typeface="Calibri"/>
                <a:ea typeface="Calibri"/>
                <a:cs typeface="Calibri"/>
                <a:sym typeface="Calibri"/>
              </a:rPr>
              <a:t> </a:t>
            </a:r>
            <a:r>
              <a:rPr lang="en-US" b="0" i="0" dirty="0" err="1">
                <a:latin typeface="Calibri"/>
                <a:ea typeface="Calibri"/>
                <a:cs typeface="Calibri"/>
                <a:sym typeface="Calibri"/>
              </a:rPr>
              <a:t>sforzi</a:t>
            </a:r>
            <a:r>
              <a:rPr lang="en-US" b="0" i="0" dirty="0">
                <a:latin typeface="Calibri"/>
                <a:ea typeface="Calibri"/>
                <a:cs typeface="Calibri"/>
                <a:sym typeface="Calibri"/>
              </a:rPr>
              <a:t> di </a:t>
            </a:r>
            <a:r>
              <a:rPr lang="en-US" b="0" i="0" dirty="0" err="1">
                <a:latin typeface="Calibri"/>
                <a:ea typeface="Calibri"/>
                <a:cs typeface="Calibri"/>
                <a:sym typeface="Calibri"/>
              </a:rPr>
              <a:t>conservazione</a:t>
            </a:r>
            <a:r>
              <a:rPr lang="en-US" b="0" i="0" dirty="0">
                <a:latin typeface="Calibri"/>
                <a:ea typeface="Calibri"/>
                <a:cs typeface="Calibri"/>
                <a:sym typeface="Calibri"/>
              </a:rPr>
              <a:t> </a:t>
            </a:r>
            <a:r>
              <a:rPr lang="en-US" b="0" i="0" dirty="0" err="1">
                <a:latin typeface="Calibri"/>
                <a:ea typeface="Calibri"/>
                <a:cs typeface="Calibri"/>
                <a:sym typeface="Calibri"/>
              </a:rPr>
              <a:t>sono</a:t>
            </a:r>
            <a:r>
              <a:rPr lang="en-US" b="0" i="0" dirty="0">
                <a:latin typeface="Calibri"/>
                <a:ea typeface="Calibri"/>
                <a:cs typeface="Calibri"/>
                <a:sym typeface="Calibri"/>
              </a:rPr>
              <a:t> un </a:t>
            </a:r>
            <a:r>
              <a:rPr lang="en-US" dirty="0" err="1"/>
              <a:t>meccanismo</a:t>
            </a:r>
            <a:r>
              <a:rPr lang="en-US" dirty="0"/>
              <a:t> di </a:t>
            </a:r>
            <a:r>
              <a:rPr lang="en-US" dirty="0" err="1"/>
              <a:t>difesa</a:t>
            </a:r>
            <a:r>
              <a:rPr lang="en-US" dirty="0"/>
              <a:t> </a:t>
            </a:r>
            <a:r>
              <a:rPr lang="en-US" b="0" i="0" dirty="0" err="1">
                <a:latin typeface="Calibri"/>
                <a:ea typeface="Calibri"/>
                <a:cs typeface="Calibri"/>
                <a:sym typeface="Calibri"/>
              </a:rPr>
              <a:t>della</a:t>
            </a:r>
            <a:r>
              <a:rPr lang="en-US" b="0" i="0" dirty="0">
                <a:latin typeface="Calibri"/>
                <a:ea typeface="Calibri"/>
                <a:cs typeface="Calibri"/>
                <a:sym typeface="Calibri"/>
              </a:rPr>
              <a:t> </a:t>
            </a:r>
            <a:r>
              <a:rPr lang="en-US" b="0" i="0" dirty="0" err="1">
                <a:latin typeface="Calibri"/>
                <a:ea typeface="Calibri"/>
                <a:cs typeface="Calibri"/>
                <a:sym typeface="Calibri"/>
              </a:rPr>
              <a:t>biodiversità</a:t>
            </a:r>
            <a:r>
              <a:rPr lang="en-US" b="0" i="0" dirty="0">
                <a:latin typeface="Calibri"/>
                <a:ea typeface="Calibri"/>
                <a:cs typeface="Calibri"/>
                <a:sym typeface="Calibri"/>
              </a:rPr>
              <a:t>. La </a:t>
            </a:r>
            <a:r>
              <a:rPr lang="en-US" b="0" i="0" dirty="0" err="1">
                <a:latin typeface="Calibri"/>
                <a:ea typeface="Calibri"/>
                <a:cs typeface="Calibri"/>
                <a:sym typeface="Calibri"/>
              </a:rPr>
              <a:t>conservazione</a:t>
            </a:r>
            <a:r>
              <a:rPr lang="en-US" b="0" i="0" dirty="0">
                <a:latin typeface="Calibri"/>
                <a:ea typeface="Calibri"/>
                <a:cs typeface="Calibri"/>
                <a:sym typeface="Calibri"/>
              </a:rPr>
              <a:t> di diverse specie </a:t>
            </a:r>
            <a:r>
              <a:rPr lang="en-US" b="0" i="0" dirty="0" err="1">
                <a:latin typeface="Calibri"/>
                <a:ea typeface="Calibri"/>
                <a:cs typeface="Calibri"/>
                <a:sym typeface="Calibri"/>
              </a:rPr>
              <a:t>vegetali</a:t>
            </a:r>
            <a:r>
              <a:rPr lang="en-US" b="0" i="0" dirty="0">
                <a:latin typeface="Calibri"/>
                <a:ea typeface="Calibri"/>
                <a:cs typeface="Calibri"/>
                <a:sym typeface="Calibri"/>
              </a:rPr>
              <a:t> e </a:t>
            </a:r>
            <a:r>
              <a:rPr lang="en-US" b="0" i="0" dirty="0" err="1">
                <a:latin typeface="Calibri"/>
                <a:ea typeface="Calibri"/>
                <a:cs typeface="Calibri"/>
                <a:sym typeface="Calibri"/>
              </a:rPr>
              <a:t>animali</a:t>
            </a:r>
            <a:r>
              <a:rPr lang="en-US" b="0" i="0" dirty="0">
                <a:latin typeface="Calibri"/>
                <a:ea typeface="Calibri"/>
                <a:cs typeface="Calibri"/>
                <a:sym typeface="Calibri"/>
              </a:rPr>
              <a:t> </a:t>
            </a:r>
            <a:r>
              <a:rPr lang="en-US" b="0" i="0" dirty="0" err="1">
                <a:latin typeface="Calibri"/>
                <a:ea typeface="Calibri"/>
                <a:cs typeface="Calibri"/>
                <a:sym typeface="Calibri"/>
              </a:rPr>
              <a:t>all'interno</a:t>
            </a:r>
            <a:r>
              <a:rPr lang="en-US" b="0" i="0" dirty="0">
                <a:latin typeface="Calibri"/>
                <a:ea typeface="Calibri"/>
                <a:cs typeface="Calibri"/>
                <a:sym typeface="Calibri"/>
              </a:rPr>
              <a:t> del </a:t>
            </a:r>
            <a:r>
              <a:rPr lang="en-US" b="0" i="0" dirty="0" err="1">
                <a:latin typeface="Calibri"/>
                <a:ea typeface="Calibri"/>
                <a:cs typeface="Calibri"/>
                <a:sym typeface="Calibri"/>
              </a:rPr>
              <a:t>paesaggio</a:t>
            </a:r>
            <a:r>
              <a:rPr lang="en-US" b="0" i="0" dirty="0">
                <a:latin typeface="Calibri"/>
                <a:ea typeface="Calibri"/>
                <a:cs typeface="Calibri"/>
                <a:sym typeface="Calibri"/>
              </a:rPr>
              <a:t> non solo </a:t>
            </a:r>
            <a:r>
              <a:rPr lang="en-US" b="0" i="0" dirty="0" err="1">
                <a:latin typeface="Calibri"/>
                <a:ea typeface="Calibri"/>
                <a:cs typeface="Calibri"/>
                <a:sym typeface="Calibri"/>
              </a:rPr>
              <a:t>alimenta</a:t>
            </a:r>
            <a:r>
              <a:rPr lang="en-US" b="0" i="0" dirty="0">
                <a:latin typeface="Calibri"/>
                <a:ea typeface="Calibri"/>
                <a:cs typeface="Calibri"/>
                <a:sym typeface="Calibri"/>
              </a:rPr>
              <a:t> la </a:t>
            </a:r>
            <a:r>
              <a:rPr lang="en-US" b="0" i="0" dirty="0" err="1">
                <a:latin typeface="Calibri"/>
                <a:ea typeface="Calibri"/>
                <a:cs typeface="Calibri"/>
                <a:sym typeface="Calibri"/>
              </a:rPr>
              <a:t>ricchezza</a:t>
            </a:r>
            <a:r>
              <a:rPr lang="en-US" b="0" i="0" dirty="0">
                <a:latin typeface="Calibri"/>
                <a:ea typeface="Calibri"/>
                <a:cs typeface="Calibri"/>
                <a:sym typeface="Calibri"/>
              </a:rPr>
              <a:t> </a:t>
            </a:r>
            <a:r>
              <a:rPr lang="en-US" b="0" i="0" dirty="0" err="1">
                <a:latin typeface="Calibri"/>
                <a:ea typeface="Calibri"/>
                <a:cs typeface="Calibri"/>
                <a:sym typeface="Calibri"/>
              </a:rPr>
              <a:t>della</a:t>
            </a:r>
            <a:r>
              <a:rPr lang="en-US" b="0" i="0" dirty="0">
                <a:latin typeface="Calibri"/>
                <a:ea typeface="Calibri"/>
                <a:cs typeface="Calibri"/>
                <a:sym typeface="Calibri"/>
              </a:rPr>
              <a:t> natura, ma </a:t>
            </a:r>
            <a:r>
              <a:rPr lang="en-US" b="0" i="0" dirty="0" err="1">
                <a:latin typeface="Calibri"/>
                <a:ea typeface="Calibri"/>
                <a:cs typeface="Calibri"/>
                <a:sym typeface="Calibri"/>
              </a:rPr>
              <a:t>rafforza</a:t>
            </a:r>
            <a:r>
              <a:rPr lang="en-US" b="0" i="0" dirty="0">
                <a:latin typeface="Calibri"/>
                <a:ea typeface="Calibri"/>
                <a:cs typeface="Calibri"/>
                <a:sym typeface="Calibri"/>
              </a:rPr>
              <a:t> </a:t>
            </a:r>
            <a:r>
              <a:rPr lang="en-US" b="0" i="0" dirty="0" err="1">
                <a:latin typeface="Calibri"/>
                <a:ea typeface="Calibri"/>
                <a:cs typeface="Calibri"/>
                <a:sym typeface="Calibri"/>
              </a:rPr>
              <a:t>anche</a:t>
            </a:r>
            <a:r>
              <a:rPr lang="en-US" b="0" i="0" dirty="0">
                <a:latin typeface="Calibri"/>
                <a:ea typeface="Calibri"/>
                <a:cs typeface="Calibri"/>
                <a:sym typeface="Calibri"/>
              </a:rPr>
              <a:t> la </a:t>
            </a:r>
            <a:r>
              <a:rPr lang="en-US" b="0" i="0" dirty="0" err="1">
                <a:latin typeface="Calibri"/>
                <a:ea typeface="Calibri"/>
                <a:cs typeface="Calibri"/>
                <a:sym typeface="Calibri"/>
              </a:rPr>
              <a:t>resilienza</a:t>
            </a:r>
            <a:r>
              <a:rPr lang="en-US" b="0" i="0" dirty="0">
                <a:latin typeface="Calibri"/>
                <a:ea typeface="Calibri"/>
                <a:cs typeface="Calibri"/>
                <a:sym typeface="Calibri"/>
              </a:rPr>
              <a:t> </a:t>
            </a:r>
            <a:r>
              <a:rPr lang="en-US" b="0" i="0" dirty="0" err="1">
                <a:latin typeface="Calibri"/>
                <a:ea typeface="Calibri"/>
                <a:cs typeface="Calibri"/>
                <a:sym typeface="Calibri"/>
              </a:rPr>
              <a:t>dell'intero</a:t>
            </a:r>
            <a:r>
              <a:rPr lang="en-US" b="0" i="0" dirty="0">
                <a:latin typeface="Calibri"/>
                <a:ea typeface="Calibri"/>
                <a:cs typeface="Calibri"/>
                <a:sym typeface="Calibri"/>
              </a:rPr>
              <a:t> </a:t>
            </a:r>
            <a:r>
              <a:rPr lang="en-US" b="0" i="0" dirty="0" err="1">
                <a:latin typeface="Calibri"/>
                <a:ea typeface="Calibri"/>
                <a:cs typeface="Calibri"/>
                <a:sym typeface="Calibri"/>
              </a:rPr>
              <a:t>ecosistema</a:t>
            </a:r>
            <a:r>
              <a:rPr lang="en-US" b="0" i="0" dirty="0">
                <a:latin typeface="Calibri"/>
                <a:ea typeface="Calibri"/>
                <a:cs typeface="Calibri"/>
                <a:sym typeface="Calibri"/>
              </a:rPr>
              <a:t>. La </a:t>
            </a:r>
            <a:r>
              <a:rPr lang="en-US" b="0" i="0" dirty="0" err="1">
                <a:latin typeface="Calibri"/>
                <a:ea typeface="Calibri"/>
                <a:cs typeface="Calibri"/>
                <a:sym typeface="Calibri"/>
              </a:rPr>
              <a:t>biodiversità</a:t>
            </a:r>
            <a:r>
              <a:rPr lang="en-US" b="0" i="0" dirty="0">
                <a:latin typeface="Calibri"/>
                <a:ea typeface="Calibri"/>
                <a:cs typeface="Calibri"/>
                <a:sym typeface="Calibri"/>
              </a:rPr>
              <a:t> </a:t>
            </a:r>
            <a:r>
              <a:rPr lang="en-US" b="0" i="0" dirty="0" err="1">
                <a:latin typeface="Calibri"/>
                <a:ea typeface="Calibri"/>
                <a:cs typeface="Calibri"/>
                <a:sym typeface="Calibri"/>
              </a:rPr>
              <a:t>agisce</a:t>
            </a:r>
            <a:r>
              <a:rPr lang="en-US" b="0" i="0" dirty="0">
                <a:latin typeface="Calibri"/>
                <a:ea typeface="Calibri"/>
                <a:cs typeface="Calibri"/>
                <a:sym typeface="Calibri"/>
              </a:rPr>
              <a:t> come </a:t>
            </a:r>
            <a:r>
              <a:rPr lang="en-US" b="0" i="0" dirty="0" err="1">
                <a:latin typeface="Calibri"/>
                <a:ea typeface="Calibri"/>
                <a:cs typeface="Calibri"/>
                <a:sym typeface="Calibri"/>
              </a:rPr>
              <a:t>un'assicurazione</a:t>
            </a:r>
            <a:r>
              <a:rPr lang="en-US" b="0" i="0" dirty="0">
                <a:latin typeface="Calibri"/>
                <a:ea typeface="Calibri"/>
                <a:cs typeface="Calibri"/>
                <a:sym typeface="Calibri"/>
              </a:rPr>
              <a:t> </a:t>
            </a:r>
            <a:r>
              <a:rPr lang="en-US" b="0" i="0" dirty="0" err="1">
                <a:latin typeface="Calibri"/>
                <a:ea typeface="Calibri"/>
                <a:cs typeface="Calibri"/>
                <a:sym typeface="Calibri"/>
              </a:rPr>
              <a:t>della</a:t>
            </a:r>
            <a:r>
              <a:rPr lang="en-US" b="0" i="0" dirty="0">
                <a:latin typeface="Calibri"/>
                <a:ea typeface="Calibri"/>
                <a:cs typeface="Calibri"/>
                <a:sym typeface="Calibri"/>
              </a:rPr>
              <a:t> natura </a:t>
            </a:r>
            <a:r>
              <a:rPr lang="en-US" b="0" i="0" dirty="0" err="1">
                <a:latin typeface="Calibri"/>
                <a:ea typeface="Calibri"/>
                <a:cs typeface="Calibri"/>
                <a:sym typeface="Calibri"/>
              </a:rPr>
              <a:t>contro</a:t>
            </a:r>
            <a:r>
              <a:rPr lang="en-US" b="0" i="0" dirty="0">
                <a:latin typeface="Calibri"/>
                <a:ea typeface="Calibri"/>
                <a:cs typeface="Calibri"/>
                <a:sym typeface="Calibri"/>
              </a:rPr>
              <a:t> le </a:t>
            </a:r>
            <a:r>
              <a:rPr lang="en-US" b="0" i="0" dirty="0" err="1">
                <a:latin typeface="Calibri"/>
                <a:ea typeface="Calibri"/>
                <a:cs typeface="Calibri"/>
                <a:sym typeface="Calibri"/>
              </a:rPr>
              <a:t>incertezze</a:t>
            </a:r>
            <a:r>
              <a:rPr lang="en-US" b="0" i="0" dirty="0">
                <a:latin typeface="Calibri"/>
                <a:ea typeface="Calibri"/>
                <a:cs typeface="Calibri"/>
                <a:sym typeface="Calibri"/>
              </a:rPr>
              <a:t> </a:t>
            </a:r>
            <a:r>
              <a:rPr lang="en-US" b="0" i="0" dirty="0" err="1">
                <a:latin typeface="Calibri"/>
                <a:ea typeface="Calibri"/>
                <a:cs typeface="Calibri"/>
                <a:sym typeface="Calibri"/>
              </a:rPr>
              <a:t>ambientali</a:t>
            </a:r>
            <a:r>
              <a:rPr lang="en-US" b="0" i="0" dirty="0">
                <a:latin typeface="Calibri"/>
                <a:ea typeface="Calibri"/>
                <a:cs typeface="Calibri"/>
                <a:sym typeface="Calibri"/>
              </a:rPr>
              <a:t>.</a:t>
            </a:r>
            <a:endParaRPr dirty="0"/>
          </a:p>
          <a:p>
            <a:pPr marL="228600" lvl="0" indent="0" algn="l" rtl="0">
              <a:lnSpc>
                <a:spcPct val="90000"/>
              </a:lnSpc>
              <a:spcBef>
                <a:spcPts val="1000"/>
              </a:spcBef>
              <a:spcAft>
                <a:spcPts val="0"/>
              </a:spcAft>
              <a:buSzPts val="2400"/>
              <a:buNone/>
            </a:pPr>
            <a:r>
              <a:rPr lang="en-US" b="1" i="0" dirty="0" err="1">
                <a:highlight>
                  <a:srgbClr val="8DC641"/>
                </a:highlight>
                <a:latin typeface="Calibri"/>
                <a:ea typeface="Calibri"/>
                <a:cs typeface="Calibri"/>
                <a:sym typeface="Calibri"/>
              </a:rPr>
              <a:t>Gestione</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sostenibile</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delle</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risorse</a:t>
            </a:r>
            <a:r>
              <a:rPr lang="en-US" b="1" i="0" dirty="0">
                <a:highlight>
                  <a:srgbClr val="8DC641"/>
                </a:highlight>
                <a:latin typeface="Calibri"/>
                <a:ea typeface="Calibri"/>
                <a:cs typeface="Calibri"/>
                <a:sym typeface="Calibri"/>
              </a:rPr>
              <a:t>: </a:t>
            </a:r>
            <a:r>
              <a:rPr lang="en-US" b="0" i="0" dirty="0">
                <a:latin typeface="Calibri"/>
                <a:ea typeface="Calibri"/>
                <a:cs typeface="Calibri"/>
                <a:sym typeface="Calibri"/>
              </a:rPr>
              <a:t>I </a:t>
            </a:r>
            <a:r>
              <a:rPr lang="en-US" b="0" i="0" dirty="0" err="1">
                <a:latin typeface="Calibri"/>
                <a:ea typeface="Calibri"/>
                <a:cs typeface="Calibri"/>
                <a:sym typeface="Calibri"/>
              </a:rPr>
              <a:t>paesaggi</a:t>
            </a:r>
            <a:r>
              <a:rPr lang="en-US" b="0" i="0" dirty="0">
                <a:latin typeface="Calibri"/>
                <a:ea typeface="Calibri"/>
                <a:cs typeface="Calibri"/>
                <a:sym typeface="Calibri"/>
              </a:rPr>
              <a:t> </a:t>
            </a:r>
            <a:r>
              <a:rPr lang="en-US" b="0" i="0" dirty="0" err="1">
                <a:latin typeface="Calibri"/>
                <a:ea typeface="Calibri"/>
                <a:cs typeface="Calibri"/>
                <a:sym typeface="Calibri"/>
              </a:rPr>
              <a:t>sostenibili</a:t>
            </a:r>
            <a:r>
              <a:rPr lang="en-US" b="0" i="0" dirty="0">
                <a:latin typeface="Calibri"/>
                <a:ea typeface="Calibri"/>
                <a:cs typeface="Calibri"/>
                <a:sym typeface="Calibri"/>
              </a:rPr>
              <a:t> </a:t>
            </a:r>
            <a:r>
              <a:rPr lang="en-US" b="0" i="0" dirty="0" err="1">
                <a:latin typeface="Calibri"/>
                <a:ea typeface="Calibri"/>
                <a:cs typeface="Calibri"/>
                <a:sym typeface="Calibri"/>
              </a:rPr>
              <a:t>sono</a:t>
            </a:r>
            <a:r>
              <a:rPr lang="en-US" b="0" i="0" dirty="0">
                <a:latin typeface="Calibri"/>
                <a:ea typeface="Calibri"/>
                <a:cs typeface="Calibri"/>
                <a:sym typeface="Calibri"/>
              </a:rPr>
              <a:t> il </a:t>
            </a:r>
            <a:r>
              <a:rPr lang="en-US" b="0" i="0" dirty="0" err="1">
                <a:latin typeface="Calibri"/>
                <a:ea typeface="Calibri"/>
                <a:cs typeface="Calibri"/>
                <a:sym typeface="Calibri"/>
              </a:rPr>
              <a:t>prodotto</a:t>
            </a:r>
            <a:r>
              <a:rPr lang="en-US" b="0" i="0" dirty="0">
                <a:latin typeface="Calibri"/>
                <a:ea typeface="Calibri"/>
                <a:cs typeface="Calibri"/>
                <a:sym typeface="Calibri"/>
              </a:rPr>
              <a:t> di </a:t>
            </a:r>
            <a:r>
              <a:rPr lang="en-US" b="0" i="0" dirty="0" err="1">
                <a:latin typeface="Calibri"/>
                <a:ea typeface="Calibri"/>
                <a:cs typeface="Calibri"/>
                <a:sym typeface="Calibri"/>
              </a:rPr>
              <a:t>una</a:t>
            </a:r>
            <a:r>
              <a:rPr lang="en-US" b="0" i="0" dirty="0">
                <a:latin typeface="Calibri"/>
                <a:ea typeface="Calibri"/>
                <a:cs typeface="Calibri"/>
                <a:sym typeface="Calibri"/>
              </a:rPr>
              <a:t> </a:t>
            </a:r>
            <a:r>
              <a:rPr lang="en-US" b="0" i="0" dirty="0" err="1">
                <a:latin typeface="Calibri"/>
                <a:ea typeface="Calibri"/>
                <a:cs typeface="Calibri"/>
                <a:sym typeface="Calibri"/>
              </a:rPr>
              <a:t>gestione</a:t>
            </a:r>
            <a:r>
              <a:rPr lang="en-US" b="0" i="0" dirty="0">
                <a:latin typeface="Calibri"/>
                <a:ea typeface="Calibri"/>
                <a:cs typeface="Calibri"/>
                <a:sym typeface="Calibri"/>
              </a:rPr>
              <a:t> </a:t>
            </a:r>
            <a:r>
              <a:rPr lang="en-US" b="0" i="0" dirty="0" err="1">
                <a:latin typeface="Calibri"/>
                <a:ea typeface="Calibri"/>
                <a:cs typeface="Calibri"/>
                <a:sym typeface="Calibri"/>
              </a:rPr>
              <a:t>consapevole</a:t>
            </a:r>
            <a:r>
              <a:rPr lang="en-US" b="0" i="0" dirty="0">
                <a:latin typeface="Calibri"/>
                <a:ea typeface="Calibri"/>
                <a:cs typeface="Calibri"/>
                <a:sym typeface="Calibri"/>
              </a:rPr>
              <a:t> </a:t>
            </a:r>
            <a:r>
              <a:rPr lang="en-US" b="0" i="0" dirty="0" err="1">
                <a:latin typeface="Calibri"/>
                <a:ea typeface="Calibri"/>
                <a:cs typeface="Calibri"/>
                <a:sym typeface="Calibri"/>
              </a:rPr>
              <a:t>delle</a:t>
            </a:r>
            <a:r>
              <a:rPr lang="en-US" b="0" i="0" dirty="0">
                <a:latin typeface="Calibri"/>
                <a:ea typeface="Calibri"/>
                <a:cs typeface="Calibri"/>
                <a:sym typeface="Calibri"/>
              </a:rPr>
              <a:t> </a:t>
            </a:r>
            <a:r>
              <a:rPr lang="en-US" b="0" i="0" dirty="0" err="1">
                <a:latin typeface="Calibri"/>
                <a:ea typeface="Calibri"/>
                <a:cs typeface="Calibri"/>
                <a:sym typeface="Calibri"/>
              </a:rPr>
              <a:t>risorse</a:t>
            </a:r>
            <a:r>
              <a:rPr lang="en-US" b="0" i="0" dirty="0">
                <a:latin typeface="Calibri"/>
                <a:ea typeface="Calibri"/>
                <a:cs typeface="Calibri"/>
                <a:sym typeface="Calibri"/>
              </a:rPr>
              <a:t>. </a:t>
            </a:r>
            <a:r>
              <a:rPr lang="en-US" b="0" i="0" dirty="0" err="1">
                <a:latin typeface="Calibri"/>
                <a:ea typeface="Calibri"/>
                <a:cs typeface="Calibri"/>
                <a:sym typeface="Calibri"/>
              </a:rPr>
              <a:t>Gli</a:t>
            </a:r>
            <a:r>
              <a:rPr lang="en-US" b="0" i="0" dirty="0">
                <a:latin typeface="Calibri"/>
                <a:ea typeface="Calibri"/>
                <a:cs typeface="Calibri"/>
                <a:sym typeface="Calibri"/>
              </a:rPr>
              <a:t> </a:t>
            </a:r>
            <a:r>
              <a:rPr lang="en-US" b="0" i="0" dirty="0" err="1">
                <a:latin typeface="Calibri"/>
                <a:ea typeface="Calibri"/>
                <a:cs typeface="Calibri"/>
                <a:sym typeface="Calibri"/>
              </a:rPr>
              <a:t>agricoltori</a:t>
            </a:r>
            <a:r>
              <a:rPr lang="en-US" b="0" i="0" dirty="0">
                <a:latin typeface="Calibri"/>
                <a:ea typeface="Calibri"/>
                <a:cs typeface="Calibri"/>
                <a:sym typeface="Calibri"/>
              </a:rPr>
              <a:t>, </a:t>
            </a:r>
            <a:r>
              <a:rPr lang="en-US" b="0" i="0" dirty="0" err="1">
                <a:latin typeface="Calibri"/>
                <a:ea typeface="Calibri"/>
                <a:cs typeface="Calibri"/>
                <a:sym typeface="Calibri"/>
              </a:rPr>
              <a:t>attraverso</a:t>
            </a:r>
            <a:r>
              <a:rPr lang="en-US" b="0" i="0" dirty="0">
                <a:latin typeface="Calibri"/>
                <a:ea typeface="Calibri"/>
                <a:cs typeface="Calibri"/>
                <a:sym typeface="Calibri"/>
              </a:rPr>
              <a:t> le </a:t>
            </a:r>
            <a:r>
              <a:rPr lang="en-US" b="0" i="0" dirty="0" err="1">
                <a:latin typeface="Calibri"/>
                <a:ea typeface="Calibri"/>
                <a:cs typeface="Calibri"/>
                <a:sym typeface="Calibri"/>
              </a:rPr>
              <a:t>pratiche</a:t>
            </a:r>
            <a:r>
              <a:rPr lang="en-US" b="0" i="0" dirty="0">
                <a:latin typeface="Calibri"/>
                <a:ea typeface="Calibri"/>
                <a:cs typeface="Calibri"/>
                <a:sym typeface="Calibri"/>
              </a:rPr>
              <a:t> di </a:t>
            </a:r>
            <a:r>
              <a:rPr lang="en-US" b="0" i="0" dirty="0" err="1">
                <a:latin typeface="Calibri"/>
                <a:ea typeface="Calibri"/>
                <a:cs typeface="Calibri"/>
                <a:sym typeface="Calibri"/>
              </a:rPr>
              <a:t>conservazione</a:t>
            </a:r>
            <a:r>
              <a:rPr lang="en-US" b="0" i="0" dirty="0">
                <a:latin typeface="Calibri"/>
                <a:ea typeface="Calibri"/>
                <a:cs typeface="Calibri"/>
                <a:sym typeface="Calibri"/>
              </a:rPr>
              <a:t>, </a:t>
            </a:r>
            <a:r>
              <a:rPr lang="en-US" b="0" i="0" dirty="0" err="1">
                <a:latin typeface="Calibri"/>
                <a:ea typeface="Calibri"/>
                <a:cs typeface="Calibri"/>
                <a:sym typeface="Calibri"/>
              </a:rPr>
              <a:t>svolgono</a:t>
            </a:r>
            <a:r>
              <a:rPr lang="en-US" b="0" i="0" dirty="0">
                <a:latin typeface="Calibri"/>
                <a:ea typeface="Calibri"/>
                <a:cs typeface="Calibri"/>
                <a:sym typeface="Calibri"/>
              </a:rPr>
              <a:t> un </a:t>
            </a:r>
            <a:r>
              <a:rPr lang="en-US" b="0" i="0" dirty="0" err="1">
                <a:latin typeface="Calibri"/>
                <a:ea typeface="Calibri"/>
                <a:cs typeface="Calibri"/>
                <a:sym typeface="Calibri"/>
              </a:rPr>
              <a:t>ruolo</a:t>
            </a:r>
            <a:r>
              <a:rPr lang="en-US" b="0" i="0" dirty="0">
                <a:latin typeface="Calibri"/>
                <a:ea typeface="Calibri"/>
                <a:cs typeface="Calibri"/>
                <a:sym typeface="Calibri"/>
              </a:rPr>
              <a:t> </a:t>
            </a:r>
            <a:r>
              <a:rPr lang="en-US" b="0" i="0" dirty="0" err="1">
                <a:latin typeface="Calibri"/>
                <a:ea typeface="Calibri"/>
                <a:cs typeface="Calibri"/>
                <a:sym typeface="Calibri"/>
              </a:rPr>
              <a:t>fondamentale</a:t>
            </a:r>
            <a:r>
              <a:rPr lang="en-US" b="0" i="0" dirty="0">
                <a:latin typeface="Calibri"/>
                <a:ea typeface="Calibri"/>
                <a:cs typeface="Calibri"/>
                <a:sym typeface="Calibri"/>
              </a:rPr>
              <a:t> </a:t>
            </a:r>
            <a:r>
              <a:rPr lang="en-US" b="0" i="0" dirty="0" err="1">
                <a:latin typeface="Calibri"/>
                <a:ea typeface="Calibri"/>
                <a:cs typeface="Calibri"/>
                <a:sym typeface="Calibri"/>
              </a:rPr>
              <a:t>nell'ottimizzare</a:t>
            </a:r>
            <a:r>
              <a:rPr lang="en-US" b="0" i="0" dirty="0">
                <a:latin typeface="Calibri"/>
                <a:ea typeface="Calibri"/>
                <a:cs typeface="Calibri"/>
                <a:sym typeface="Calibri"/>
              </a:rPr>
              <a:t> </a:t>
            </a:r>
            <a:r>
              <a:rPr lang="en-US" b="0" i="0" dirty="0" err="1">
                <a:latin typeface="Calibri"/>
                <a:ea typeface="Calibri"/>
                <a:cs typeface="Calibri"/>
                <a:sym typeface="Calibri"/>
              </a:rPr>
              <a:t>l'uso</a:t>
            </a:r>
            <a:r>
              <a:rPr lang="en-US" b="0" i="0" dirty="0">
                <a:latin typeface="Calibri"/>
                <a:ea typeface="Calibri"/>
                <a:cs typeface="Calibri"/>
                <a:sym typeface="Calibri"/>
              </a:rPr>
              <a:t> </a:t>
            </a:r>
            <a:r>
              <a:rPr lang="en-US" b="0" i="0" dirty="0" err="1">
                <a:latin typeface="Calibri"/>
                <a:ea typeface="Calibri"/>
                <a:cs typeface="Calibri"/>
                <a:sym typeface="Calibri"/>
              </a:rPr>
              <a:t>delle</a:t>
            </a:r>
            <a:r>
              <a:rPr lang="en-US" b="0" i="0" dirty="0">
                <a:latin typeface="Calibri"/>
                <a:ea typeface="Calibri"/>
                <a:cs typeface="Calibri"/>
                <a:sym typeface="Calibri"/>
              </a:rPr>
              <a:t> </a:t>
            </a:r>
            <a:r>
              <a:rPr lang="en-US" b="0" i="0" dirty="0" err="1">
                <a:latin typeface="Calibri"/>
                <a:ea typeface="Calibri"/>
                <a:cs typeface="Calibri"/>
                <a:sym typeface="Calibri"/>
              </a:rPr>
              <a:t>risorse</a:t>
            </a:r>
            <a:r>
              <a:rPr lang="en-US" b="0" i="0" dirty="0">
                <a:latin typeface="Calibri"/>
                <a:ea typeface="Calibri"/>
                <a:cs typeface="Calibri"/>
                <a:sym typeface="Calibri"/>
              </a:rPr>
              <a:t>, </a:t>
            </a:r>
            <a:r>
              <a:rPr lang="en-US" b="0" i="0" dirty="0" err="1">
                <a:latin typeface="Calibri"/>
                <a:ea typeface="Calibri"/>
                <a:cs typeface="Calibri"/>
                <a:sym typeface="Calibri"/>
              </a:rPr>
              <a:t>siano</a:t>
            </a:r>
            <a:r>
              <a:rPr lang="en-US" b="0" i="0" dirty="0">
                <a:latin typeface="Calibri"/>
                <a:ea typeface="Calibri"/>
                <a:cs typeface="Calibri"/>
                <a:sym typeface="Calibri"/>
              </a:rPr>
              <a:t> </a:t>
            </a:r>
            <a:r>
              <a:rPr lang="en-US" b="0" i="0" dirty="0" err="1">
                <a:latin typeface="Calibri"/>
                <a:ea typeface="Calibri"/>
                <a:cs typeface="Calibri"/>
                <a:sym typeface="Calibri"/>
              </a:rPr>
              <a:t>esse</a:t>
            </a:r>
            <a:r>
              <a:rPr lang="en-US" b="0" i="0" dirty="0">
                <a:latin typeface="Calibri"/>
                <a:ea typeface="Calibri"/>
                <a:cs typeface="Calibri"/>
                <a:sym typeface="Calibri"/>
              </a:rPr>
              <a:t> </a:t>
            </a:r>
            <a:r>
              <a:rPr lang="en-US" b="0" i="0" dirty="0" err="1">
                <a:latin typeface="Calibri"/>
                <a:ea typeface="Calibri"/>
                <a:cs typeface="Calibri"/>
                <a:sym typeface="Calibri"/>
              </a:rPr>
              <a:t>acqua</a:t>
            </a:r>
            <a:r>
              <a:rPr lang="en-US" b="0" i="0" dirty="0">
                <a:latin typeface="Calibri"/>
                <a:ea typeface="Calibri"/>
                <a:cs typeface="Calibri"/>
                <a:sym typeface="Calibri"/>
              </a:rPr>
              <a:t>, </a:t>
            </a:r>
            <a:r>
              <a:rPr lang="en-US" b="0" i="0" dirty="0" err="1">
                <a:latin typeface="Calibri"/>
                <a:ea typeface="Calibri"/>
                <a:cs typeface="Calibri"/>
                <a:sym typeface="Calibri"/>
              </a:rPr>
              <a:t>suolo</a:t>
            </a:r>
            <a:r>
              <a:rPr lang="en-US" b="0" i="0" dirty="0">
                <a:latin typeface="Calibri"/>
                <a:ea typeface="Calibri"/>
                <a:cs typeface="Calibri"/>
                <a:sym typeface="Calibri"/>
              </a:rPr>
              <a:t> o </a:t>
            </a:r>
            <a:r>
              <a:rPr lang="en-US" b="0" i="0" dirty="0" err="1">
                <a:latin typeface="Calibri"/>
                <a:ea typeface="Calibri"/>
                <a:cs typeface="Calibri"/>
                <a:sym typeface="Calibri"/>
              </a:rPr>
              <a:t>energia</a:t>
            </a:r>
            <a:r>
              <a:rPr lang="en-US" b="0" i="0" dirty="0">
                <a:latin typeface="Calibri"/>
                <a:ea typeface="Calibri"/>
                <a:cs typeface="Calibri"/>
                <a:sym typeface="Calibri"/>
              </a:rPr>
              <a:t>. </a:t>
            </a:r>
            <a:r>
              <a:rPr lang="en-US" b="0" i="0" dirty="0" err="1">
                <a:latin typeface="Calibri"/>
                <a:ea typeface="Calibri"/>
                <a:cs typeface="Calibri"/>
                <a:sym typeface="Calibri"/>
              </a:rPr>
              <a:t>Questo</a:t>
            </a:r>
            <a:r>
              <a:rPr lang="en-US" b="0" i="0" dirty="0">
                <a:latin typeface="Calibri"/>
                <a:ea typeface="Calibri"/>
                <a:cs typeface="Calibri"/>
                <a:sym typeface="Calibri"/>
              </a:rPr>
              <a:t> non solo </a:t>
            </a:r>
            <a:r>
              <a:rPr lang="en-US" b="0" i="0" dirty="0" err="1">
                <a:latin typeface="Calibri"/>
                <a:ea typeface="Calibri"/>
                <a:cs typeface="Calibri"/>
                <a:sym typeface="Calibri"/>
              </a:rPr>
              <a:t>assicura</a:t>
            </a:r>
            <a:r>
              <a:rPr lang="en-US" b="0" i="0" dirty="0">
                <a:latin typeface="Calibri"/>
                <a:ea typeface="Calibri"/>
                <a:cs typeface="Calibri"/>
                <a:sym typeface="Calibri"/>
              </a:rPr>
              <a:t> la </a:t>
            </a:r>
            <a:r>
              <a:rPr lang="en-US" b="0" i="0" dirty="0" err="1">
                <a:latin typeface="Calibri"/>
                <a:ea typeface="Calibri"/>
                <a:cs typeface="Calibri"/>
                <a:sym typeface="Calibri"/>
              </a:rPr>
              <a:t>longevità</a:t>
            </a:r>
            <a:r>
              <a:rPr lang="en-US" b="0" i="0" dirty="0">
                <a:latin typeface="Calibri"/>
                <a:ea typeface="Calibri"/>
                <a:cs typeface="Calibri"/>
                <a:sym typeface="Calibri"/>
              </a:rPr>
              <a:t> </a:t>
            </a:r>
            <a:r>
              <a:rPr lang="en-US" b="0" i="0" dirty="0" err="1">
                <a:latin typeface="Calibri"/>
                <a:ea typeface="Calibri"/>
                <a:cs typeface="Calibri"/>
                <a:sym typeface="Calibri"/>
              </a:rPr>
              <a:t>delle</a:t>
            </a:r>
            <a:r>
              <a:rPr lang="en-US" b="0" i="0" dirty="0">
                <a:latin typeface="Calibri"/>
                <a:ea typeface="Calibri"/>
                <a:cs typeface="Calibri"/>
                <a:sym typeface="Calibri"/>
              </a:rPr>
              <a:t> </a:t>
            </a:r>
            <a:r>
              <a:rPr lang="en-US" b="0" i="0" dirty="0" err="1">
                <a:latin typeface="Calibri"/>
                <a:ea typeface="Calibri"/>
                <a:cs typeface="Calibri"/>
                <a:sym typeface="Calibri"/>
              </a:rPr>
              <a:t>operazioni</a:t>
            </a:r>
            <a:r>
              <a:rPr lang="en-US" b="0" i="0" dirty="0">
                <a:latin typeface="Calibri"/>
                <a:ea typeface="Calibri"/>
                <a:cs typeface="Calibri"/>
                <a:sym typeface="Calibri"/>
              </a:rPr>
              <a:t> </a:t>
            </a:r>
            <a:r>
              <a:rPr lang="en-US" b="0" i="0" dirty="0" err="1">
                <a:latin typeface="Calibri"/>
                <a:ea typeface="Calibri"/>
                <a:cs typeface="Calibri"/>
                <a:sym typeface="Calibri"/>
              </a:rPr>
              <a:t>agricole</a:t>
            </a:r>
            <a:r>
              <a:rPr lang="en-US" b="0" i="0" dirty="0">
                <a:latin typeface="Calibri"/>
                <a:ea typeface="Calibri"/>
                <a:cs typeface="Calibri"/>
                <a:sym typeface="Calibri"/>
              </a:rPr>
              <a:t>, ma </a:t>
            </a:r>
            <a:r>
              <a:rPr lang="en-US" b="0" i="0" dirty="0" err="1">
                <a:latin typeface="Calibri"/>
                <a:ea typeface="Calibri"/>
                <a:cs typeface="Calibri"/>
                <a:sym typeface="Calibri"/>
              </a:rPr>
              <a:t>contribuisce</a:t>
            </a:r>
            <a:r>
              <a:rPr lang="en-US" b="0" i="0" dirty="0">
                <a:latin typeface="Calibri"/>
                <a:ea typeface="Calibri"/>
                <a:cs typeface="Calibri"/>
                <a:sym typeface="Calibri"/>
              </a:rPr>
              <a:t> </a:t>
            </a:r>
            <a:r>
              <a:rPr lang="en-US" b="0" i="0" dirty="0" err="1">
                <a:latin typeface="Calibri"/>
                <a:ea typeface="Calibri"/>
                <a:cs typeface="Calibri"/>
                <a:sym typeface="Calibri"/>
              </a:rPr>
              <a:t>alla</a:t>
            </a:r>
            <a:r>
              <a:rPr lang="en-US" b="0" i="0" dirty="0">
                <a:latin typeface="Calibri"/>
                <a:ea typeface="Calibri"/>
                <a:cs typeface="Calibri"/>
                <a:sym typeface="Calibri"/>
              </a:rPr>
              <a:t> </a:t>
            </a:r>
            <a:r>
              <a:rPr lang="en-US" b="0" i="0" dirty="0" err="1">
                <a:latin typeface="Calibri"/>
                <a:ea typeface="Calibri"/>
                <a:cs typeface="Calibri"/>
                <a:sym typeface="Calibri"/>
              </a:rPr>
              <a:t>sostenibilità</a:t>
            </a:r>
            <a:r>
              <a:rPr lang="en-US" b="0" i="0" dirty="0">
                <a:latin typeface="Calibri"/>
                <a:ea typeface="Calibri"/>
                <a:cs typeface="Calibri"/>
                <a:sym typeface="Calibri"/>
              </a:rPr>
              <a:t> </a:t>
            </a:r>
            <a:r>
              <a:rPr lang="en-US" b="0" i="0" dirty="0" err="1">
                <a:latin typeface="Calibri"/>
                <a:ea typeface="Calibri"/>
                <a:cs typeface="Calibri"/>
                <a:sym typeface="Calibri"/>
              </a:rPr>
              <a:t>complessiva</a:t>
            </a:r>
            <a:r>
              <a:rPr lang="en-US" b="0" i="0" dirty="0">
                <a:latin typeface="Calibri"/>
                <a:ea typeface="Calibri"/>
                <a:cs typeface="Calibri"/>
                <a:sym typeface="Calibri"/>
              </a:rPr>
              <a:t> del </a:t>
            </a:r>
            <a:r>
              <a:rPr lang="en-US" b="0" i="0" dirty="0" err="1">
                <a:latin typeface="Calibri"/>
                <a:ea typeface="Calibri"/>
                <a:cs typeface="Calibri"/>
                <a:sym typeface="Calibri"/>
              </a:rPr>
              <a:t>paesaggio</a:t>
            </a:r>
            <a:r>
              <a:rPr lang="en-US" b="0" i="0" dirty="0">
                <a:latin typeface="Calibri"/>
                <a:ea typeface="Calibri"/>
                <a:cs typeface="Calibri"/>
                <a:sym typeface="Calibri"/>
              </a:rPr>
              <a:t> </a:t>
            </a:r>
            <a:r>
              <a:rPr lang="en-US" b="0" i="0" dirty="0" err="1">
                <a:latin typeface="Calibri"/>
                <a:ea typeface="Calibri"/>
                <a:cs typeface="Calibri"/>
                <a:sym typeface="Calibri"/>
              </a:rPr>
              <a:t>agricolo</a:t>
            </a:r>
            <a:r>
              <a:rPr lang="en-US" b="0" i="0" dirty="0">
                <a:latin typeface="Calibri"/>
                <a:ea typeface="Calibri"/>
                <a:cs typeface="Calibri"/>
                <a:sym typeface="Calibri"/>
              </a:rPr>
              <a:t>.</a:t>
            </a:r>
            <a:endParaRPr dirty="0"/>
          </a:p>
          <a:p>
            <a:pPr marL="342900" lvl="0" indent="-279400" algn="l" rtl="0">
              <a:lnSpc>
                <a:spcPct val="107000"/>
              </a:lnSpc>
              <a:spcBef>
                <a:spcPts val="1000"/>
              </a:spcBef>
              <a:spcAft>
                <a:spcPts val="800"/>
              </a:spcAft>
              <a:buSzPts val="1000"/>
              <a:buFont typeface="Noto Sans Symbols"/>
              <a:buNone/>
            </a:pPr>
            <a:endParaRPr sz="2000" dirty="0">
              <a:latin typeface="Calibri"/>
              <a:ea typeface="Calibri"/>
              <a:cs typeface="Calibri"/>
              <a:sym typeface="Calibri"/>
            </a:endParaRPr>
          </a:p>
        </p:txBody>
      </p:sp>
      <p:sp>
        <p:nvSpPr>
          <p:cNvPr id="386" name="Google Shape;386;p51"/>
          <p:cNvSpPr txBox="1">
            <a:spLocks noGrp="1"/>
          </p:cNvSpPr>
          <p:nvPr>
            <p:ph type="body" idx="2"/>
          </p:nvPr>
        </p:nvSpPr>
        <p:spPr>
          <a:xfrm>
            <a:off x="798381" y="286474"/>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solidFill>
                  <a:srgbClr val="92D050"/>
                </a:solidFill>
                <a:latin typeface="Calibri"/>
                <a:ea typeface="Calibri"/>
                <a:cs typeface="Calibri"/>
                <a:sym typeface="Calibri"/>
              </a:rPr>
              <a:t>3. Conservazione del paesaggio e sostenibilità</a:t>
            </a:r>
            <a:endParaRPr sz="3200">
              <a:solidFill>
                <a:srgbClr val="92D050"/>
              </a:solidFill>
              <a:latin typeface="Calibri"/>
              <a:ea typeface="Calibri"/>
              <a:cs typeface="Calibri"/>
              <a:sym typeface="Calibri"/>
            </a:endParaRPr>
          </a:p>
        </p:txBody>
      </p:sp>
      <p:grpSp>
        <p:nvGrpSpPr>
          <p:cNvPr id="387" name="Google Shape;387;p51"/>
          <p:cNvGrpSpPr/>
          <p:nvPr/>
        </p:nvGrpSpPr>
        <p:grpSpPr>
          <a:xfrm rot="3730713">
            <a:off x="10980866" y="7701"/>
            <a:ext cx="949899" cy="1163507"/>
            <a:chOff x="7602444" y="4967675"/>
            <a:chExt cx="483620" cy="592374"/>
          </a:xfrm>
        </p:grpSpPr>
        <p:grpSp>
          <p:nvGrpSpPr>
            <p:cNvPr id="388" name="Google Shape;388;p51"/>
            <p:cNvGrpSpPr/>
            <p:nvPr/>
          </p:nvGrpSpPr>
          <p:grpSpPr>
            <a:xfrm>
              <a:off x="7618661" y="4967675"/>
              <a:ext cx="467403" cy="507609"/>
              <a:chOff x="2251964" y="3590497"/>
              <a:chExt cx="467403" cy="507609"/>
            </a:xfrm>
          </p:grpSpPr>
          <p:sp>
            <p:nvSpPr>
              <p:cNvPr id="389" name="Google Shape;389;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0" name="Google Shape;390;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1" name="Google Shape;391;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2" name="Google Shape;392;p51"/>
            <p:cNvGrpSpPr/>
            <p:nvPr/>
          </p:nvGrpSpPr>
          <p:grpSpPr>
            <a:xfrm>
              <a:off x="7602444" y="4993761"/>
              <a:ext cx="421973" cy="566288"/>
              <a:chOff x="2235747" y="3616583"/>
              <a:chExt cx="421973" cy="566288"/>
            </a:xfrm>
          </p:grpSpPr>
          <p:sp>
            <p:nvSpPr>
              <p:cNvPr id="393" name="Google Shape;393;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4" name="Google Shape;394;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2"/>
          <p:cNvSpPr txBox="1">
            <a:spLocks noGrp="1"/>
          </p:cNvSpPr>
          <p:nvPr>
            <p:ph type="body" idx="1"/>
          </p:nvPr>
        </p:nvSpPr>
        <p:spPr>
          <a:xfrm>
            <a:off x="819151" y="1148479"/>
            <a:ext cx="11001374" cy="4369200"/>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500"/>
              </a:spcBef>
              <a:spcAft>
                <a:spcPts val="0"/>
              </a:spcAft>
              <a:buSzPts val="1000"/>
              <a:buNone/>
            </a:pPr>
            <a:r>
              <a:rPr lang="en-US" b="0" i="1" dirty="0" err="1">
                <a:latin typeface="Calibri"/>
                <a:ea typeface="Calibri"/>
                <a:cs typeface="Calibri"/>
                <a:sym typeface="Calibri"/>
              </a:rPr>
              <a:t>Modellare</a:t>
            </a:r>
            <a:r>
              <a:rPr lang="en-US" b="0" i="1" dirty="0">
                <a:latin typeface="Calibri"/>
                <a:ea typeface="Calibri"/>
                <a:cs typeface="Calibri"/>
                <a:sym typeface="Calibri"/>
              </a:rPr>
              <a:t> il </a:t>
            </a:r>
            <a:r>
              <a:rPr lang="en-US" b="0" i="1" dirty="0" err="1">
                <a:latin typeface="Calibri"/>
                <a:ea typeface="Calibri"/>
                <a:cs typeface="Calibri"/>
                <a:sym typeface="Calibri"/>
              </a:rPr>
              <a:t>mosaico</a:t>
            </a:r>
            <a:r>
              <a:rPr lang="en-US" b="0" i="1" dirty="0">
                <a:latin typeface="Calibri"/>
                <a:ea typeface="Calibri"/>
                <a:cs typeface="Calibri"/>
                <a:sym typeface="Calibri"/>
              </a:rPr>
              <a:t> </a:t>
            </a:r>
            <a:r>
              <a:rPr lang="en-US" b="0" i="1" dirty="0" err="1">
                <a:latin typeface="Calibri"/>
                <a:ea typeface="Calibri"/>
                <a:cs typeface="Calibri"/>
                <a:sym typeface="Calibri"/>
              </a:rPr>
              <a:t>attraverso</a:t>
            </a:r>
            <a:r>
              <a:rPr lang="en-US" b="0" i="1" dirty="0">
                <a:latin typeface="Calibri"/>
                <a:ea typeface="Calibri"/>
                <a:cs typeface="Calibri"/>
                <a:sym typeface="Calibri"/>
              </a:rPr>
              <a:t> le </a:t>
            </a:r>
            <a:r>
              <a:rPr lang="en-US" b="0" i="1" dirty="0" err="1">
                <a:latin typeface="Calibri"/>
                <a:ea typeface="Calibri"/>
                <a:cs typeface="Calibri"/>
                <a:sym typeface="Calibri"/>
              </a:rPr>
              <a:t>interazioni</a:t>
            </a:r>
            <a:r>
              <a:rPr lang="en-US" b="0" i="1" dirty="0">
                <a:latin typeface="Calibri"/>
                <a:ea typeface="Calibri"/>
                <a:cs typeface="Calibri"/>
                <a:sym typeface="Calibri"/>
              </a:rPr>
              <a:t> </a:t>
            </a:r>
            <a:r>
              <a:rPr lang="en-US" b="0" i="1" dirty="0" err="1">
                <a:latin typeface="Calibri"/>
                <a:ea typeface="Calibri"/>
                <a:cs typeface="Calibri"/>
                <a:sym typeface="Calibri"/>
              </a:rPr>
              <a:t>umane</a:t>
            </a:r>
            <a:endParaRPr b="0" i="1" dirty="0">
              <a:latin typeface="Calibri"/>
              <a:ea typeface="Calibri"/>
              <a:cs typeface="Calibri"/>
              <a:sym typeface="Calibri"/>
            </a:endParaRPr>
          </a:p>
          <a:p>
            <a:pPr marL="0" lvl="0" indent="0" algn="l" rtl="0">
              <a:lnSpc>
                <a:spcPct val="90000"/>
              </a:lnSpc>
              <a:spcBef>
                <a:spcPts val="600"/>
              </a:spcBef>
              <a:spcAft>
                <a:spcPts val="0"/>
              </a:spcAft>
              <a:buSzPts val="2400"/>
              <a:buNone/>
            </a:pPr>
            <a:r>
              <a:rPr lang="en-US" b="1" i="0" dirty="0" err="1">
                <a:highlight>
                  <a:srgbClr val="8DC641"/>
                </a:highlight>
                <a:latin typeface="Calibri"/>
                <a:ea typeface="Calibri"/>
                <a:cs typeface="Calibri"/>
                <a:sym typeface="Calibri"/>
              </a:rPr>
              <a:t>Pratiche</a:t>
            </a:r>
            <a:r>
              <a:rPr lang="en-US" b="1" i="0" dirty="0">
                <a:highlight>
                  <a:srgbClr val="8DC641"/>
                </a:highlight>
                <a:latin typeface="Calibri"/>
                <a:ea typeface="Calibri"/>
                <a:cs typeface="Calibri"/>
                <a:sym typeface="Calibri"/>
              </a:rPr>
              <a:t> di </a:t>
            </a:r>
            <a:r>
              <a:rPr lang="en-US" b="1" i="0" dirty="0" err="1">
                <a:highlight>
                  <a:srgbClr val="8DC641"/>
                </a:highlight>
                <a:latin typeface="Calibri"/>
                <a:ea typeface="Calibri"/>
                <a:cs typeface="Calibri"/>
                <a:sym typeface="Calibri"/>
              </a:rPr>
              <a:t>utilizzo</a:t>
            </a:r>
            <a:r>
              <a:rPr lang="en-US" b="1" i="0" dirty="0">
                <a:highlight>
                  <a:srgbClr val="8DC641"/>
                </a:highlight>
                <a:latin typeface="Calibri"/>
                <a:ea typeface="Calibri"/>
                <a:cs typeface="Calibri"/>
                <a:sym typeface="Calibri"/>
              </a:rPr>
              <a:t> del </a:t>
            </a:r>
            <a:r>
              <a:rPr lang="en-US" b="1" i="0" dirty="0" err="1">
                <a:highlight>
                  <a:srgbClr val="8DC641"/>
                </a:highlight>
                <a:latin typeface="Calibri"/>
                <a:ea typeface="Calibri"/>
                <a:cs typeface="Calibri"/>
                <a:sym typeface="Calibri"/>
              </a:rPr>
              <a:t>territorio</a:t>
            </a:r>
            <a:r>
              <a:rPr lang="en-US" b="1" i="0" dirty="0">
                <a:highlight>
                  <a:srgbClr val="8DC641"/>
                </a:highlight>
                <a:latin typeface="Calibri"/>
                <a:ea typeface="Calibri"/>
                <a:cs typeface="Calibri"/>
                <a:sym typeface="Calibri"/>
              </a:rPr>
              <a:t>: </a:t>
            </a:r>
            <a:r>
              <a:rPr lang="en-US" b="0" i="0" dirty="0" err="1">
                <a:latin typeface="Calibri"/>
                <a:ea typeface="Calibri"/>
                <a:cs typeface="Calibri"/>
                <a:sym typeface="Calibri"/>
              </a:rPr>
              <a:t>L'impatto</a:t>
            </a:r>
            <a:r>
              <a:rPr lang="en-US" b="0" i="0" dirty="0">
                <a:latin typeface="Calibri"/>
                <a:ea typeface="Calibri"/>
                <a:cs typeface="Calibri"/>
                <a:sym typeface="Calibri"/>
              </a:rPr>
              <a:t> </a:t>
            </a:r>
            <a:r>
              <a:rPr lang="en-US" b="0" i="0" dirty="0" err="1">
                <a:latin typeface="Calibri"/>
                <a:ea typeface="Calibri"/>
                <a:cs typeface="Calibri"/>
                <a:sym typeface="Calibri"/>
              </a:rPr>
              <a:t>umano</a:t>
            </a:r>
            <a:r>
              <a:rPr lang="en-US" b="0" i="0" dirty="0">
                <a:latin typeface="Calibri"/>
                <a:ea typeface="Calibri"/>
                <a:cs typeface="Calibri"/>
                <a:sym typeface="Calibri"/>
              </a:rPr>
              <a:t> </a:t>
            </a:r>
            <a:r>
              <a:rPr lang="en-US" b="0" i="0" dirty="0" err="1">
                <a:latin typeface="Calibri"/>
                <a:ea typeface="Calibri"/>
                <a:cs typeface="Calibri"/>
                <a:sym typeface="Calibri"/>
              </a:rPr>
              <a:t>sulla</a:t>
            </a:r>
            <a:r>
              <a:rPr lang="en-US" b="0" i="0" dirty="0">
                <a:latin typeface="Calibri"/>
                <a:ea typeface="Calibri"/>
                <a:cs typeface="Calibri"/>
                <a:sym typeface="Calibri"/>
              </a:rPr>
              <a:t> </a:t>
            </a:r>
            <a:r>
              <a:rPr lang="en-US" b="0" i="0" dirty="0" err="1">
                <a:latin typeface="Calibri"/>
                <a:ea typeface="Calibri"/>
                <a:cs typeface="Calibri"/>
                <a:sym typeface="Calibri"/>
              </a:rPr>
              <a:t>diversità</a:t>
            </a:r>
            <a:r>
              <a:rPr lang="en-US" b="0" i="0" dirty="0">
                <a:latin typeface="Calibri"/>
                <a:ea typeface="Calibri"/>
                <a:cs typeface="Calibri"/>
                <a:sym typeface="Calibri"/>
              </a:rPr>
              <a:t> del </a:t>
            </a:r>
            <a:r>
              <a:rPr lang="en-US" b="0" i="0" dirty="0" err="1">
                <a:latin typeface="Calibri"/>
                <a:ea typeface="Calibri"/>
                <a:cs typeface="Calibri"/>
                <a:sym typeface="Calibri"/>
              </a:rPr>
              <a:t>paesaggio</a:t>
            </a:r>
            <a:r>
              <a:rPr lang="en-US" b="0" i="0" dirty="0">
                <a:latin typeface="Calibri"/>
                <a:ea typeface="Calibri"/>
                <a:cs typeface="Calibri"/>
                <a:sym typeface="Calibri"/>
              </a:rPr>
              <a:t> è </a:t>
            </a:r>
            <a:r>
              <a:rPr lang="en-US" b="0" i="0" dirty="0" err="1">
                <a:latin typeface="Calibri"/>
                <a:ea typeface="Calibri"/>
                <a:cs typeface="Calibri"/>
                <a:sym typeface="Calibri"/>
              </a:rPr>
              <a:t>profondo</a:t>
            </a:r>
            <a:r>
              <a:rPr lang="en-US" b="0" i="0" dirty="0">
                <a:latin typeface="Calibri"/>
                <a:ea typeface="Calibri"/>
                <a:cs typeface="Calibri"/>
                <a:sym typeface="Calibri"/>
              </a:rPr>
              <a:t> e </a:t>
            </a:r>
            <a:r>
              <a:rPr lang="en-US" b="0" i="0" dirty="0" err="1">
                <a:latin typeface="Calibri"/>
                <a:ea typeface="Calibri"/>
                <a:cs typeface="Calibri"/>
                <a:sym typeface="Calibri"/>
              </a:rPr>
              <a:t>spesso</a:t>
            </a:r>
            <a:r>
              <a:rPr lang="en-US" b="0" i="0" dirty="0">
                <a:latin typeface="Calibri"/>
                <a:ea typeface="Calibri"/>
                <a:cs typeface="Calibri"/>
                <a:sym typeface="Calibri"/>
              </a:rPr>
              <a:t> </a:t>
            </a:r>
            <a:r>
              <a:rPr lang="en-US" b="0" i="0" dirty="0" err="1">
                <a:latin typeface="Calibri"/>
                <a:ea typeface="Calibri"/>
                <a:cs typeface="Calibri"/>
                <a:sym typeface="Calibri"/>
              </a:rPr>
              <a:t>influenzato</a:t>
            </a:r>
            <a:r>
              <a:rPr lang="en-US" b="0" i="0" dirty="0">
                <a:latin typeface="Calibri"/>
                <a:ea typeface="Calibri"/>
                <a:cs typeface="Calibri"/>
                <a:sym typeface="Calibri"/>
              </a:rPr>
              <a:t> </a:t>
            </a:r>
            <a:r>
              <a:rPr lang="en-US" b="0" i="0" dirty="0" err="1">
                <a:latin typeface="Calibri"/>
                <a:ea typeface="Calibri"/>
                <a:cs typeface="Calibri"/>
                <a:sym typeface="Calibri"/>
              </a:rPr>
              <a:t>dalle</a:t>
            </a:r>
            <a:r>
              <a:rPr lang="en-US" b="0" i="0" dirty="0">
                <a:latin typeface="Calibri"/>
                <a:ea typeface="Calibri"/>
                <a:cs typeface="Calibri"/>
                <a:sym typeface="Calibri"/>
              </a:rPr>
              <a:t> </a:t>
            </a:r>
            <a:r>
              <a:rPr lang="en-US" b="0" i="0" dirty="0" err="1">
                <a:latin typeface="Calibri"/>
                <a:ea typeface="Calibri"/>
                <a:cs typeface="Calibri"/>
                <a:sym typeface="Calibri"/>
              </a:rPr>
              <a:t>pratiche</a:t>
            </a:r>
            <a:r>
              <a:rPr lang="en-US" b="0" i="0" dirty="0">
                <a:latin typeface="Calibri"/>
                <a:ea typeface="Calibri"/>
                <a:cs typeface="Calibri"/>
                <a:sym typeface="Calibri"/>
              </a:rPr>
              <a:t> di </a:t>
            </a:r>
            <a:r>
              <a:rPr lang="en-US" b="0" i="0" dirty="0" err="1">
                <a:latin typeface="Calibri"/>
                <a:ea typeface="Calibri"/>
                <a:cs typeface="Calibri"/>
                <a:sym typeface="Calibri"/>
              </a:rPr>
              <a:t>utilizzo</a:t>
            </a:r>
            <a:r>
              <a:rPr lang="en-US" b="0" i="0" dirty="0">
                <a:latin typeface="Calibri"/>
                <a:ea typeface="Calibri"/>
                <a:cs typeface="Calibri"/>
                <a:sym typeface="Calibri"/>
              </a:rPr>
              <a:t> del </a:t>
            </a:r>
            <a:r>
              <a:rPr lang="en-US" b="0" i="0" dirty="0" err="1">
                <a:latin typeface="Calibri"/>
                <a:ea typeface="Calibri"/>
                <a:cs typeface="Calibri"/>
                <a:sym typeface="Calibri"/>
              </a:rPr>
              <a:t>territorio</a:t>
            </a:r>
            <a:r>
              <a:rPr lang="en-US" b="0" i="0" dirty="0">
                <a:latin typeface="Calibri"/>
                <a:ea typeface="Calibri"/>
                <a:cs typeface="Calibri"/>
                <a:sym typeface="Calibri"/>
              </a:rPr>
              <a:t>. </a:t>
            </a:r>
            <a:r>
              <a:rPr lang="en-US" b="0" i="0" dirty="0" err="1">
                <a:latin typeface="Calibri"/>
                <a:ea typeface="Calibri"/>
                <a:cs typeface="Calibri"/>
                <a:sym typeface="Calibri"/>
              </a:rPr>
              <a:t>L'espansione</a:t>
            </a:r>
            <a:r>
              <a:rPr lang="en-US" b="0" i="0" dirty="0">
                <a:latin typeface="Calibri"/>
                <a:ea typeface="Calibri"/>
                <a:cs typeface="Calibri"/>
                <a:sym typeface="Calibri"/>
              </a:rPr>
              <a:t> </a:t>
            </a:r>
            <a:r>
              <a:rPr lang="en-US" b="0" i="0" dirty="0" err="1">
                <a:latin typeface="Calibri"/>
                <a:ea typeface="Calibri"/>
                <a:cs typeface="Calibri"/>
                <a:sym typeface="Calibri"/>
              </a:rPr>
              <a:t>agricola</a:t>
            </a:r>
            <a:r>
              <a:rPr lang="en-US" b="0" i="0" dirty="0">
                <a:latin typeface="Calibri"/>
                <a:ea typeface="Calibri"/>
                <a:cs typeface="Calibri"/>
                <a:sym typeface="Calibri"/>
              </a:rPr>
              <a:t>, </a:t>
            </a:r>
            <a:r>
              <a:rPr lang="en-US" b="0" i="0" dirty="0" err="1">
                <a:latin typeface="Calibri"/>
                <a:ea typeface="Calibri"/>
                <a:cs typeface="Calibri"/>
                <a:sym typeface="Calibri"/>
              </a:rPr>
              <a:t>l'urbanizzazione</a:t>
            </a:r>
            <a:r>
              <a:rPr lang="en-US" b="0" i="0" dirty="0">
                <a:latin typeface="Calibri"/>
                <a:ea typeface="Calibri"/>
                <a:cs typeface="Calibri"/>
                <a:sym typeface="Calibri"/>
              </a:rPr>
              <a:t> e la </a:t>
            </a:r>
            <a:r>
              <a:rPr lang="en-US" b="0" i="0" dirty="0" err="1">
                <a:latin typeface="Calibri"/>
                <a:ea typeface="Calibri"/>
                <a:cs typeface="Calibri"/>
                <a:sym typeface="Calibri"/>
              </a:rPr>
              <a:t>deforestazione</a:t>
            </a:r>
            <a:r>
              <a:rPr lang="en-US" b="0" i="0" dirty="0">
                <a:latin typeface="Calibri"/>
                <a:ea typeface="Calibri"/>
                <a:cs typeface="Calibri"/>
                <a:sym typeface="Calibri"/>
              </a:rPr>
              <a:t> </a:t>
            </a:r>
            <a:r>
              <a:rPr lang="en-US" b="0" i="0" dirty="0" err="1">
                <a:latin typeface="Calibri"/>
                <a:ea typeface="Calibri"/>
                <a:cs typeface="Calibri"/>
                <a:sym typeface="Calibri"/>
              </a:rPr>
              <a:t>rimodellano</a:t>
            </a:r>
            <a:r>
              <a:rPr lang="en-US" b="0" i="0" dirty="0">
                <a:latin typeface="Calibri"/>
                <a:ea typeface="Calibri"/>
                <a:cs typeface="Calibri"/>
                <a:sym typeface="Calibri"/>
              </a:rPr>
              <a:t> la </a:t>
            </a:r>
            <a:r>
              <a:rPr lang="en-US" b="0" i="0" dirty="0" err="1">
                <a:latin typeface="Calibri"/>
                <a:ea typeface="Calibri"/>
                <a:cs typeface="Calibri"/>
                <a:sym typeface="Calibri"/>
              </a:rPr>
              <a:t>struttura</a:t>
            </a:r>
            <a:r>
              <a:rPr lang="en-US" b="0" i="0" dirty="0">
                <a:latin typeface="Calibri"/>
                <a:ea typeface="Calibri"/>
                <a:cs typeface="Calibri"/>
                <a:sym typeface="Calibri"/>
              </a:rPr>
              <a:t> </a:t>
            </a:r>
            <a:r>
              <a:rPr lang="en-US" b="0" i="0" dirty="0" err="1">
                <a:latin typeface="Calibri"/>
                <a:ea typeface="Calibri"/>
                <a:cs typeface="Calibri"/>
                <a:sym typeface="Calibri"/>
              </a:rPr>
              <a:t>fisica</a:t>
            </a:r>
            <a:r>
              <a:rPr lang="en-US" b="0" i="0" dirty="0">
                <a:latin typeface="Calibri"/>
                <a:ea typeface="Calibri"/>
                <a:cs typeface="Calibri"/>
                <a:sym typeface="Calibri"/>
              </a:rPr>
              <a:t> </a:t>
            </a:r>
            <a:r>
              <a:rPr lang="en-US" b="0" i="0" dirty="0" err="1">
                <a:latin typeface="Calibri"/>
                <a:ea typeface="Calibri"/>
                <a:cs typeface="Calibri"/>
                <a:sym typeface="Calibri"/>
              </a:rPr>
              <a:t>dei</a:t>
            </a:r>
            <a:r>
              <a:rPr lang="en-US" b="0" i="0" dirty="0">
                <a:latin typeface="Calibri"/>
                <a:ea typeface="Calibri"/>
                <a:cs typeface="Calibri"/>
                <a:sym typeface="Calibri"/>
              </a:rPr>
              <a:t> </a:t>
            </a:r>
            <a:r>
              <a:rPr lang="en-US" b="0" i="0" dirty="0" err="1">
                <a:latin typeface="Calibri"/>
                <a:ea typeface="Calibri"/>
                <a:cs typeface="Calibri"/>
                <a:sym typeface="Calibri"/>
              </a:rPr>
              <a:t>paesaggi</a:t>
            </a:r>
            <a:r>
              <a:rPr lang="en-US" b="0" i="0" dirty="0">
                <a:latin typeface="Calibri"/>
                <a:ea typeface="Calibri"/>
                <a:cs typeface="Calibri"/>
                <a:sym typeface="Calibri"/>
              </a:rPr>
              <a:t>, </a:t>
            </a:r>
            <a:r>
              <a:rPr lang="en-US" b="0" i="0" dirty="0" err="1">
                <a:latin typeface="Calibri"/>
                <a:ea typeface="Calibri"/>
                <a:cs typeface="Calibri"/>
                <a:sym typeface="Calibri"/>
              </a:rPr>
              <a:t>influenzando</a:t>
            </a:r>
            <a:r>
              <a:rPr lang="en-US" b="0" i="0" dirty="0">
                <a:latin typeface="Calibri"/>
                <a:ea typeface="Calibri"/>
                <a:cs typeface="Calibri"/>
                <a:sym typeface="Calibri"/>
              </a:rPr>
              <a:t> </a:t>
            </a:r>
            <a:r>
              <a:rPr lang="en-US" b="0" i="0" dirty="0" err="1">
                <a:latin typeface="Calibri"/>
                <a:ea typeface="Calibri"/>
                <a:cs typeface="Calibri"/>
                <a:sym typeface="Calibri"/>
              </a:rPr>
              <a:t>direttamente</a:t>
            </a:r>
            <a:r>
              <a:rPr lang="en-US" b="0" i="0" dirty="0">
                <a:latin typeface="Calibri"/>
                <a:ea typeface="Calibri"/>
                <a:cs typeface="Calibri"/>
                <a:sym typeface="Calibri"/>
              </a:rPr>
              <a:t> la </a:t>
            </a:r>
            <a:r>
              <a:rPr lang="en-US" b="0" i="0" dirty="0" err="1">
                <a:latin typeface="Calibri"/>
                <a:ea typeface="Calibri"/>
                <a:cs typeface="Calibri"/>
                <a:sym typeface="Calibri"/>
              </a:rPr>
              <a:t>diversità</a:t>
            </a:r>
            <a:r>
              <a:rPr lang="en-US" b="0" i="0" dirty="0">
                <a:latin typeface="Calibri"/>
                <a:ea typeface="Calibri"/>
                <a:cs typeface="Calibri"/>
                <a:sym typeface="Calibri"/>
              </a:rPr>
              <a:t> </a:t>
            </a:r>
            <a:r>
              <a:rPr lang="en-US" b="0" i="0" dirty="0" err="1">
                <a:latin typeface="Calibri"/>
                <a:ea typeface="Calibri"/>
                <a:cs typeface="Calibri"/>
                <a:sym typeface="Calibri"/>
              </a:rPr>
              <a:t>degli</a:t>
            </a:r>
            <a:r>
              <a:rPr lang="en-US" b="0" i="0" dirty="0">
                <a:latin typeface="Calibri"/>
                <a:ea typeface="Calibri"/>
                <a:cs typeface="Calibri"/>
                <a:sym typeface="Calibri"/>
              </a:rPr>
              <a:t> </a:t>
            </a:r>
            <a:r>
              <a:rPr lang="en-US" b="0" i="0" dirty="0" err="1">
                <a:latin typeface="Calibri"/>
                <a:ea typeface="Calibri"/>
                <a:cs typeface="Calibri"/>
                <a:sym typeface="Calibri"/>
              </a:rPr>
              <a:t>ecosistemi</a:t>
            </a:r>
            <a:r>
              <a:rPr lang="en-US" b="0" i="0" dirty="0">
                <a:latin typeface="Calibri"/>
                <a:ea typeface="Calibri"/>
                <a:cs typeface="Calibri"/>
                <a:sym typeface="Calibri"/>
              </a:rPr>
              <a:t> e </a:t>
            </a:r>
            <a:r>
              <a:rPr lang="en-US" b="0" i="0" dirty="0" err="1">
                <a:latin typeface="Calibri"/>
                <a:ea typeface="Calibri"/>
                <a:cs typeface="Calibri"/>
                <a:sym typeface="Calibri"/>
              </a:rPr>
              <a:t>degli</a:t>
            </a:r>
            <a:r>
              <a:rPr lang="en-US" b="0" i="0" dirty="0">
                <a:latin typeface="Calibri"/>
                <a:ea typeface="Calibri"/>
                <a:cs typeface="Calibri"/>
                <a:sym typeface="Calibri"/>
              </a:rPr>
              <a:t> habitat.</a:t>
            </a:r>
            <a:endParaRPr dirty="0"/>
          </a:p>
          <a:p>
            <a:pPr marL="0" lvl="0" indent="0" algn="l" rtl="0">
              <a:lnSpc>
                <a:spcPct val="90000"/>
              </a:lnSpc>
              <a:spcBef>
                <a:spcPts val="600"/>
              </a:spcBef>
              <a:spcAft>
                <a:spcPts val="0"/>
              </a:spcAft>
              <a:buSzPts val="2400"/>
              <a:buNone/>
            </a:pPr>
            <a:r>
              <a:rPr lang="en-US" b="1" i="0" dirty="0" err="1">
                <a:highlight>
                  <a:srgbClr val="8DC641"/>
                </a:highlight>
                <a:latin typeface="Calibri"/>
                <a:ea typeface="Calibri"/>
                <a:cs typeface="Calibri"/>
                <a:sym typeface="Calibri"/>
              </a:rPr>
              <a:t>Alterazioni</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della</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biodiversità</a:t>
            </a:r>
            <a:r>
              <a:rPr lang="en-US" b="1" i="0" dirty="0">
                <a:highlight>
                  <a:srgbClr val="8DC641"/>
                </a:highlight>
                <a:latin typeface="Calibri"/>
                <a:ea typeface="Calibri"/>
                <a:cs typeface="Calibri"/>
                <a:sym typeface="Calibri"/>
              </a:rPr>
              <a:t>: </a:t>
            </a:r>
            <a:r>
              <a:rPr lang="en-US" b="0" i="0" dirty="0">
                <a:latin typeface="Calibri"/>
                <a:ea typeface="Calibri"/>
                <a:cs typeface="Calibri"/>
                <a:sym typeface="Calibri"/>
              </a:rPr>
              <a:t>Le </a:t>
            </a:r>
            <a:r>
              <a:rPr lang="en-US" b="0" i="0" dirty="0" err="1">
                <a:latin typeface="Calibri"/>
                <a:ea typeface="Calibri"/>
                <a:cs typeface="Calibri"/>
                <a:sym typeface="Calibri"/>
              </a:rPr>
              <a:t>attività</a:t>
            </a:r>
            <a:r>
              <a:rPr lang="en-US" b="0" i="0" dirty="0">
                <a:latin typeface="Calibri"/>
                <a:ea typeface="Calibri"/>
                <a:cs typeface="Calibri"/>
                <a:sym typeface="Calibri"/>
              </a:rPr>
              <a:t> </a:t>
            </a:r>
            <a:r>
              <a:rPr lang="en-US" b="0" i="0" dirty="0" err="1">
                <a:latin typeface="Calibri"/>
                <a:ea typeface="Calibri"/>
                <a:cs typeface="Calibri"/>
                <a:sym typeface="Calibri"/>
              </a:rPr>
              <a:t>umane</a:t>
            </a:r>
            <a:r>
              <a:rPr lang="en-US" b="0" i="0" dirty="0">
                <a:latin typeface="Calibri"/>
                <a:ea typeface="Calibri"/>
                <a:cs typeface="Calibri"/>
                <a:sym typeface="Calibri"/>
              </a:rPr>
              <a:t> </a:t>
            </a:r>
            <a:r>
              <a:rPr lang="en-US" b="0" i="0" dirty="0" err="1">
                <a:latin typeface="Calibri"/>
                <a:ea typeface="Calibri"/>
                <a:cs typeface="Calibri"/>
                <a:sym typeface="Calibri"/>
              </a:rPr>
              <a:t>contribuiscono</a:t>
            </a:r>
            <a:r>
              <a:rPr lang="en-US" b="0" i="0" dirty="0">
                <a:latin typeface="Calibri"/>
                <a:ea typeface="Calibri"/>
                <a:cs typeface="Calibri"/>
                <a:sym typeface="Calibri"/>
              </a:rPr>
              <a:t> ad </a:t>
            </a:r>
            <a:r>
              <a:rPr lang="en-US" b="0" i="0" dirty="0" err="1">
                <a:latin typeface="Calibri"/>
                <a:ea typeface="Calibri"/>
                <a:cs typeface="Calibri"/>
                <a:sym typeface="Calibri"/>
              </a:rPr>
              <a:t>alterare</a:t>
            </a:r>
            <a:r>
              <a:rPr lang="en-US" b="0" i="0" dirty="0">
                <a:latin typeface="Calibri"/>
                <a:ea typeface="Calibri"/>
                <a:cs typeface="Calibri"/>
                <a:sym typeface="Calibri"/>
              </a:rPr>
              <a:t>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modelli</a:t>
            </a:r>
            <a:r>
              <a:rPr lang="en-US" b="0" i="0" dirty="0">
                <a:latin typeface="Calibri"/>
                <a:ea typeface="Calibri"/>
                <a:cs typeface="Calibri"/>
                <a:sym typeface="Calibri"/>
              </a:rPr>
              <a:t> di </a:t>
            </a:r>
            <a:r>
              <a:rPr lang="en-US" b="0" i="0" dirty="0" err="1">
                <a:latin typeface="Calibri"/>
                <a:ea typeface="Calibri"/>
                <a:cs typeface="Calibri"/>
                <a:sym typeface="Calibri"/>
              </a:rPr>
              <a:t>biodiversità</a:t>
            </a:r>
            <a:r>
              <a:rPr lang="en-US" b="0" i="0" dirty="0">
                <a:latin typeface="Calibri"/>
                <a:ea typeface="Calibri"/>
                <a:cs typeface="Calibri"/>
                <a:sym typeface="Calibri"/>
              </a:rPr>
              <a:t>. </a:t>
            </a:r>
            <a:r>
              <a:rPr lang="en-US" b="0" i="0" dirty="0" err="1">
                <a:latin typeface="Calibri"/>
                <a:ea typeface="Calibri"/>
                <a:cs typeface="Calibri"/>
                <a:sym typeface="Calibri"/>
              </a:rPr>
              <a:t>L'introduzione</a:t>
            </a:r>
            <a:r>
              <a:rPr lang="en-US" b="0" i="0" dirty="0">
                <a:latin typeface="Calibri"/>
                <a:ea typeface="Calibri"/>
                <a:cs typeface="Calibri"/>
                <a:sym typeface="Calibri"/>
              </a:rPr>
              <a:t> di specie non </a:t>
            </a:r>
            <a:r>
              <a:rPr lang="en-US" b="0" i="0" dirty="0" err="1">
                <a:latin typeface="Calibri"/>
                <a:ea typeface="Calibri"/>
                <a:cs typeface="Calibri"/>
                <a:sym typeface="Calibri"/>
              </a:rPr>
              <a:t>autoctone</a:t>
            </a:r>
            <a:r>
              <a:rPr lang="en-US" b="0" i="0" dirty="0">
                <a:latin typeface="Calibri"/>
                <a:ea typeface="Calibri"/>
                <a:cs typeface="Calibri"/>
                <a:sym typeface="Calibri"/>
              </a:rPr>
              <a:t>, la </a:t>
            </a:r>
            <a:r>
              <a:rPr lang="en-US" b="0" i="0" dirty="0" err="1">
                <a:latin typeface="Calibri"/>
                <a:ea typeface="Calibri"/>
                <a:cs typeface="Calibri"/>
                <a:sym typeface="Calibri"/>
              </a:rPr>
              <a:t>frammentazione</a:t>
            </a:r>
            <a:r>
              <a:rPr lang="en-US" b="0" i="0" dirty="0">
                <a:latin typeface="Calibri"/>
                <a:ea typeface="Calibri"/>
                <a:cs typeface="Calibri"/>
                <a:sym typeface="Calibri"/>
              </a:rPr>
              <a:t> </a:t>
            </a:r>
            <a:r>
              <a:rPr lang="en-US" b="0" i="0" dirty="0" err="1">
                <a:latin typeface="Calibri"/>
                <a:ea typeface="Calibri"/>
                <a:cs typeface="Calibri"/>
                <a:sym typeface="Calibri"/>
              </a:rPr>
              <a:t>degli</a:t>
            </a:r>
            <a:r>
              <a:rPr lang="en-US" b="0" i="0" dirty="0">
                <a:latin typeface="Calibri"/>
                <a:ea typeface="Calibri"/>
                <a:cs typeface="Calibri"/>
                <a:sym typeface="Calibri"/>
              </a:rPr>
              <a:t> habitat e </a:t>
            </a:r>
            <a:r>
              <a:rPr lang="en-US" b="0" i="0" dirty="0" err="1">
                <a:latin typeface="Calibri"/>
                <a:ea typeface="Calibri"/>
                <a:cs typeface="Calibri"/>
                <a:sym typeface="Calibri"/>
              </a:rPr>
              <a:t>l'eccessivo</a:t>
            </a:r>
            <a:r>
              <a:rPr lang="en-US" b="0" i="0" dirty="0">
                <a:latin typeface="Calibri"/>
                <a:ea typeface="Calibri"/>
                <a:cs typeface="Calibri"/>
                <a:sym typeface="Calibri"/>
              </a:rPr>
              <a:t> </a:t>
            </a:r>
            <a:r>
              <a:rPr lang="en-US" b="0" i="0" dirty="0" err="1">
                <a:latin typeface="Calibri"/>
                <a:ea typeface="Calibri"/>
                <a:cs typeface="Calibri"/>
                <a:sym typeface="Calibri"/>
              </a:rPr>
              <a:t>sfruttamento</a:t>
            </a:r>
            <a:r>
              <a:rPr lang="en-US" b="0" i="0" dirty="0">
                <a:latin typeface="Calibri"/>
                <a:ea typeface="Calibri"/>
                <a:cs typeface="Calibri"/>
                <a:sym typeface="Calibri"/>
              </a:rPr>
              <a:t> </a:t>
            </a:r>
            <a:r>
              <a:rPr lang="en-US" b="0" i="0" dirty="0" err="1">
                <a:latin typeface="Calibri"/>
                <a:ea typeface="Calibri"/>
                <a:cs typeface="Calibri"/>
                <a:sym typeface="Calibri"/>
              </a:rPr>
              <a:t>possono</a:t>
            </a:r>
            <a:r>
              <a:rPr lang="en-US" b="0" i="0" dirty="0">
                <a:latin typeface="Calibri"/>
                <a:ea typeface="Calibri"/>
                <a:cs typeface="Calibri"/>
                <a:sym typeface="Calibri"/>
              </a:rPr>
              <a:t> </a:t>
            </a:r>
            <a:r>
              <a:rPr lang="en-US" b="0" i="0" dirty="0" err="1">
                <a:latin typeface="Calibri"/>
                <a:ea typeface="Calibri"/>
                <a:cs typeface="Calibri"/>
                <a:sym typeface="Calibri"/>
              </a:rPr>
              <a:t>alterare</a:t>
            </a:r>
            <a:r>
              <a:rPr lang="en-US" b="0" i="0" dirty="0">
                <a:latin typeface="Calibri"/>
                <a:ea typeface="Calibri"/>
                <a:cs typeface="Calibri"/>
                <a:sym typeface="Calibri"/>
              </a:rPr>
              <a:t> il </a:t>
            </a:r>
            <a:r>
              <a:rPr lang="en-US" b="0" i="0" dirty="0" err="1">
                <a:latin typeface="Calibri"/>
                <a:ea typeface="Calibri"/>
                <a:cs typeface="Calibri"/>
                <a:sym typeface="Calibri"/>
              </a:rPr>
              <a:t>delicato</a:t>
            </a:r>
            <a:r>
              <a:rPr lang="en-US" b="0" i="0" dirty="0">
                <a:latin typeface="Calibri"/>
                <a:ea typeface="Calibri"/>
                <a:cs typeface="Calibri"/>
                <a:sym typeface="Calibri"/>
              </a:rPr>
              <a:t> </a:t>
            </a:r>
            <a:r>
              <a:rPr lang="en-US" b="0" i="0" dirty="0" err="1">
                <a:latin typeface="Calibri"/>
                <a:ea typeface="Calibri"/>
                <a:cs typeface="Calibri"/>
                <a:sym typeface="Calibri"/>
              </a:rPr>
              <a:t>equilibrio</a:t>
            </a:r>
            <a:r>
              <a:rPr lang="en-US" b="0" i="0" dirty="0">
                <a:latin typeface="Calibri"/>
                <a:ea typeface="Calibri"/>
                <a:cs typeface="Calibri"/>
                <a:sym typeface="Calibri"/>
              </a:rPr>
              <a:t> di flora e fauna, </a:t>
            </a:r>
            <a:r>
              <a:rPr lang="en-US" b="0" i="0" dirty="0" err="1">
                <a:latin typeface="Calibri"/>
                <a:ea typeface="Calibri"/>
                <a:cs typeface="Calibri"/>
                <a:sym typeface="Calibri"/>
              </a:rPr>
              <a:t>portando</a:t>
            </a:r>
            <a:r>
              <a:rPr lang="en-US" b="0" i="0" dirty="0">
                <a:latin typeface="Calibri"/>
                <a:ea typeface="Calibri"/>
                <a:cs typeface="Calibri"/>
                <a:sym typeface="Calibri"/>
              </a:rPr>
              <a:t> a </a:t>
            </a:r>
            <a:r>
              <a:rPr lang="en-US" b="0" i="0" dirty="0" err="1">
                <a:latin typeface="Calibri"/>
                <a:ea typeface="Calibri"/>
                <a:cs typeface="Calibri"/>
                <a:sym typeface="Calibri"/>
              </a:rPr>
              <a:t>cambiamenti</a:t>
            </a:r>
            <a:r>
              <a:rPr lang="en-US" b="0" i="0" dirty="0">
                <a:latin typeface="Calibri"/>
                <a:ea typeface="Calibri"/>
                <a:cs typeface="Calibri"/>
                <a:sym typeface="Calibri"/>
              </a:rPr>
              <a:t> </a:t>
            </a:r>
            <a:r>
              <a:rPr lang="en-US" b="0" i="0" dirty="0" err="1">
                <a:latin typeface="Calibri"/>
                <a:ea typeface="Calibri"/>
                <a:cs typeface="Calibri"/>
                <a:sym typeface="Calibri"/>
              </a:rPr>
              <a:t>nella</a:t>
            </a:r>
            <a:r>
              <a:rPr lang="en-US" b="0" i="0" dirty="0">
                <a:latin typeface="Calibri"/>
                <a:ea typeface="Calibri"/>
                <a:cs typeface="Calibri"/>
                <a:sym typeface="Calibri"/>
              </a:rPr>
              <a:t> </a:t>
            </a:r>
            <a:r>
              <a:rPr lang="en-US" b="0" i="0" dirty="0" err="1">
                <a:latin typeface="Calibri"/>
                <a:ea typeface="Calibri"/>
                <a:cs typeface="Calibri"/>
                <a:sym typeface="Calibri"/>
              </a:rPr>
              <a:t>composizione</a:t>
            </a:r>
            <a:r>
              <a:rPr lang="en-US" b="0" i="0" dirty="0">
                <a:latin typeface="Calibri"/>
                <a:ea typeface="Calibri"/>
                <a:cs typeface="Calibri"/>
                <a:sym typeface="Calibri"/>
              </a:rPr>
              <a:t> </a:t>
            </a:r>
            <a:r>
              <a:rPr lang="en-US" b="0" i="0" dirty="0" err="1">
                <a:latin typeface="Calibri"/>
                <a:ea typeface="Calibri"/>
                <a:cs typeface="Calibri"/>
                <a:sym typeface="Calibri"/>
              </a:rPr>
              <a:t>dei</a:t>
            </a:r>
            <a:r>
              <a:rPr lang="en-US" b="0" i="0" dirty="0">
                <a:latin typeface="Calibri"/>
                <a:ea typeface="Calibri"/>
                <a:cs typeface="Calibri"/>
                <a:sym typeface="Calibri"/>
              </a:rPr>
              <a:t> </a:t>
            </a:r>
            <a:r>
              <a:rPr lang="en-US" b="0" i="0" dirty="0" err="1">
                <a:latin typeface="Calibri"/>
                <a:ea typeface="Calibri"/>
                <a:cs typeface="Calibri"/>
                <a:sym typeface="Calibri"/>
              </a:rPr>
              <a:t>paesaggi</a:t>
            </a:r>
            <a:r>
              <a:rPr lang="en-US" b="0" i="0" dirty="0">
                <a:latin typeface="Calibri"/>
                <a:ea typeface="Calibri"/>
                <a:cs typeface="Calibri"/>
                <a:sym typeface="Calibri"/>
              </a:rPr>
              <a:t>.</a:t>
            </a:r>
            <a:endParaRPr dirty="0"/>
          </a:p>
          <a:p>
            <a:pPr marL="0" lvl="0" indent="0" algn="l" rtl="0">
              <a:lnSpc>
                <a:spcPct val="90000"/>
              </a:lnSpc>
              <a:spcBef>
                <a:spcPts val="1000"/>
              </a:spcBef>
              <a:spcAft>
                <a:spcPts val="0"/>
              </a:spcAft>
              <a:buSzPts val="2400"/>
              <a:buNone/>
            </a:pPr>
            <a:r>
              <a:rPr lang="en-US" b="1" i="0" dirty="0" err="1">
                <a:highlight>
                  <a:srgbClr val="8DC641"/>
                </a:highlight>
                <a:latin typeface="Calibri"/>
                <a:ea typeface="Calibri"/>
                <a:cs typeface="Calibri"/>
                <a:sym typeface="Calibri"/>
              </a:rPr>
              <a:t>Modifica</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dei</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servizi</a:t>
            </a:r>
            <a:r>
              <a:rPr lang="en-US" b="1" i="0" dirty="0">
                <a:highlight>
                  <a:srgbClr val="8DC641"/>
                </a:highlight>
                <a:latin typeface="Calibri"/>
                <a:ea typeface="Calibri"/>
                <a:cs typeface="Calibri"/>
                <a:sym typeface="Calibri"/>
              </a:rPr>
              <a:t> </a:t>
            </a:r>
            <a:r>
              <a:rPr lang="en-US" b="1" i="0" dirty="0" err="1">
                <a:highlight>
                  <a:srgbClr val="8DC641"/>
                </a:highlight>
                <a:latin typeface="Calibri"/>
                <a:ea typeface="Calibri"/>
                <a:cs typeface="Calibri"/>
                <a:sym typeface="Calibri"/>
              </a:rPr>
              <a:t>ecosistemici</a:t>
            </a:r>
            <a:r>
              <a:rPr lang="en-US" b="1" i="0" dirty="0">
                <a:highlight>
                  <a:srgbClr val="8DC641"/>
                </a:highlight>
                <a:latin typeface="Calibri"/>
                <a:ea typeface="Calibri"/>
                <a:cs typeface="Calibri"/>
                <a:sym typeface="Calibri"/>
              </a:rPr>
              <a:t>: </a:t>
            </a:r>
            <a:r>
              <a:rPr lang="en-US" b="0" i="0" dirty="0">
                <a:latin typeface="Calibri"/>
                <a:ea typeface="Calibri"/>
                <a:cs typeface="Calibri"/>
                <a:sym typeface="Calibri"/>
              </a:rPr>
              <a:t>Le </a:t>
            </a:r>
            <a:r>
              <a:rPr lang="en-US" b="0" i="0" dirty="0" err="1">
                <a:latin typeface="Calibri"/>
                <a:ea typeface="Calibri"/>
                <a:cs typeface="Calibri"/>
                <a:sym typeface="Calibri"/>
              </a:rPr>
              <a:t>scelte</a:t>
            </a:r>
            <a:r>
              <a:rPr lang="en-US" b="0" i="0" dirty="0">
                <a:latin typeface="Calibri"/>
                <a:ea typeface="Calibri"/>
                <a:cs typeface="Calibri"/>
                <a:sym typeface="Calibri"/>
              </a:rPr>
              <a:t> operate </a:t>
            </a:r>
            <a:r>
              <a:rPr lang="en-US" b="0" i="0" dirty="0" err="1">
                <a:latin typeface="Calibri"/>
                <a:ea typeface="Calibri"/>
                <a:cs typeface="Calibri"/>
                <a:sym typeface="Calibri"/>
              </a:rPr>
              <a:t>dall'uomo</a:t>
            </a:r>
            <a:r>
              <a:rPr lang="en-US" b="0" i="0" dirty="0">
                <a:latin typeface="Calibri"/>
                <a:ea typeface="Calibri"/>
                <a:cs typeface="Calibri"/>
                <a:sym typeface="Calibri"/>
              </a:rPr>
              <a:t> </a:t>
            </a:r>
            <a:r>
              <a:rPr lang="en-US" b="0" i="0" dirty="0" err="1">
                <a:latin typeface="Calibri"/>
                <a:ea typeface="Calibri"/>
                <a:cs typeface="Calibri"/>
                <a:sym typeface="Calibri"/>
              </a:rPr>
              <a:t>nella</a:t>
            </a:r>
            <a:r>
              <a:rPr lang="en-US" b="0" i="0" dirty="0">
                <a:latin typeface="Calibri"/>
                <a:ea typeface="Calibri"/>
                <a:cs typeface="Calibri"/>
                <a:sym typeface="Calibri"/>
              </a:rPr>
              <a:t> </a:t>
            </a:r>
            <a:r>
              <a:rPr lang="en-US" b="0" i="0" dirty="0" err="1">
                <a:latin typeface="Calibri"/>
                <a:ea typeface="Calibri"/>
                <a:cs typeface="Calibri"/>
                <a:sym typeface="Calibri"/>
              </a:rPr>
              <a:t>gestione</a:t>
            </a:r>
            <a:r>
              <a:rPr lang="en-US" b="0" i="0" dirty="0">
                <a:latin typeface="Calibri"/>
                <a:ea typeface="Calibri"/>
                <a:cs typeface="Calibri"/>
                <a:sym typeface="Calibri"/>
              </a:rPr>
              <a:t> del </a:t>
            </a:r>
            <a:r>
              <a:rPr lang="en-US" b="0" i="0" dirty="0" err="1">
                <a:latin typeface="Calibri"/>
                <a:ea typeface="Calibri"/>
                <a:cs typeface="Calibri"/>
                <a:sym typeface="Calibri"/>
              </a:rPr>
              <a:t>territorio</a:t>
            </a:r>
            <a:r>
              <a:rPr lang="en-US" b="0" i="0" dirty="0">
                <a:latin typeface="Calibri"/>
                <a:ea typeface="Calibri"/>
                <a:cs typeface="Calibri"/>
                <a:sym typeface="Calibri"/>
              </a:rPr>
              <a:t> </a:t>
            </a:r>
            <a:r>
              <a:rPr lang="en-US" b="0" i="0" dirty="0" err="1">
                <a:latin typeface="Calibri"/>
                <a:ea typeface="Calibri"/>
                <a:cs typeface="Calibri"/>
                <a:sym typeface="Calibri"/>
              </a:rPr>
              <a:t>hanno</a:t>
            </a:r>
            <a:r>
              <a:rPr lang="en-US" b="0" i="0" dirty="0">
                <a:latin typeface="Calibri"/>
                <a:ea typeface="Calibri"/>
                <a:cs typeface="Calibri"/>
                <a:sym typeface="Calibri"/>
              </a:rPr>
              <a:t> un </a:t>
            </a:r>
            <a:r>
              <a:rPr lang="en-US" b="0" i="0" dirty="0" err="1">
                <a:latin typeface="Calibri"/>
                <a:ea typeface="Calibri"/>
                <a:cs typeface="Calibri"/>
                <a:sym typeface="Calibri"/>
              </a:rPr>
              <a:t>impatto</a:t>
            </a:r>
            <a:r>
              <a:rPr lang="en-US" b="0" i="0" dirty="0">
                <a:latin typeface="Calibri"/>
                <a:ea typeface="Calibri"/>
                <a:cs typeface="Calibri"/>
                <a:sym typeface="Calibri"/>
              </a:rPr>
              <a:t> </a:t>
            </a:r>
            <a:r>
              <a:rPr lang="en-US" b="0" i="0" dirty="0" err="1">
                <a:latin typeface="Calibri"/>
                <a:ea typeface="Calibri"/>
                <a:cs typeface="Calibri"/>
                <a:sym typeface="Calibri"/>
              </a:rPr>
              <a:t>sulla</a:t>
            </a:r>
            <a:r>
              <a:rPr lang="en-US" b="0" i="0" dirty="0">
                <a:latin typeface="Calibri"/>
                <a:ea typeface="Calibri"/>
                <a:cs typeface="Calibri"/>
                <a:sym typeface="Calibri"/>
              </a:rPr>
              <a:t> </a:t>
            </a:r>
            <a:r>
              <a:rPr lang="en-US" b="0" i="0" dirty="0" err="1">
                <a:latin typeface="Calibri"/>
                <a:ea typeface="Calibri"/>
                <a:cs typeface="Calibri"/>
                <a:sym typeface="Calibri"/>
              </a:rPr>
              <a:t>fornitura</a:t>
            </a:r>
            <a:r>
              <a:rPr lang="en-US" b="0" i="0" dirty="0">
                <a:latin typeface="Calibri"/>
                <a:ea typeface="Calibri"/>
                <a:cs typeface="Calibri"/>
                <a:sym typeface="Calibri"/>
              </a:rPr>
              <a:t> di </a:t>
            </a:r>
            <a:r>
              <a:rPr lang="en-US" b="0" i="0" dirty="0" err="1">
                <a:latin typeface="Calibri"/>
                <a:ea typeface="Calibri"/>
                <a:cs typeface="Calibri"/>
                <a:sym typeface="Calibri"/>
              </a:rPr>
              <a:t>servizi</a:t>
            </a:r>
            <a:r>
              <a:rPr lang="en-US" b="0" i="0" dirty="0">
                <a:latin typeface="Calibri"/>
                <a:ea typeface="Calibri"/>
                <a:cs typeface="Calibri"/>
                <a:sym typeface="Calibri"/>
              </a:rPr>
              <a:t> </a:t>
            </a:r>
            <a:r>
              <a:rPr lang="en-US" b="0" i="0" dirty="0" err="1">
                <a:latin typeface="Calibri"/>
                <a:ea typeface="Calibri"/>
                <a:cs typeface="Calibri"/>
                <a:sym typeface="Calibri"/>
              </a:rPr>
              <a:t>ecosistemici</a:t>
            </a:r>
            <a:r>
              <a:rPr lang="en-US" b="0" i="0" dirty="0">
                <a:latin typeface="Calibri"/>
                <a:ea typeface="Calibri"/>
                <a:cs typeface="Calibri"/>
                <a:sym typeface="Calibri"/>
              </a:rPr>
              <a:t>. </a:t>
            </a:r>
            <a:r>
              <a:rPr lang="en-US" b="0" i="0" dirty="0" err="1">
                <a:latin typeface="Calibri"/>
                <a:ea typeface="Calibri"/>
                <a:cs typeface="Calibri"/>
                <a:sym typeface="Calibri"/>
              </a:rPr>
              <a:t>Dall'alterazione</a:t>
            </a:r>
            <a:r>
              <a:rPr lang="en-US" b="0" i="0" dirty="0">
                <a:latin typeface="Calibri"/>
                <a:ea typeface="Calibri"/>
                <a:cs typeface="Calibri"/>
                <a:sym typeface="Calibri"/>
              </a:rPr>
              <a:t> </a:t>
            </a:r>
            <a:r>
              <a:rPr lang="en-US" b="0" i="0" dirty="0" err="1">
                <a:latin typeface="Calibri"/>
                <a:ea typeface="Calibri"/>
                <a:cs typeface="Calibri"/>
                <a:sym typeface="Calibri"/>
              </a:rPr>
              <a:t>dei</a:t>
            </a:r>
            <a:r>
              <a:rPr lang="en-US" b="0" i="0" dirty="0">
                <a:latin typeface="Calibri"/>
                <a:ea typeface="Calibri"/>
                <a:cs typeface="Calibri"/>
                <a:sym typeface="Calibri"/>
              </a:rPr>
              <a:t> </a:t>
            </a:r>
            <a:r>
              <a:rPr lang="en-US" b="0" i="0" dirty="0" err="1">
                <a:latin typeface="Calibri"/>
                <a:ea typeface="Calibri"/>
                <a:cs typeface="Calibri"/>
                <a:sym typeface="Calibri"/>
              </a:rPr>
              <a:t>modelli</a:t>
            </a:r>
            <a:r>
              <a:rPr lang="en-US" b="0" i="0" dirty="0">
                <a:latin typeface="Calibri"/>
                <a:ea typeface="Calibri"/>
                <a:cs typeface="Calibri"/>
                <a:sym typeface="Calibri"/>
              </a:rPr>
              <a:t> di </a:t>
            </a:r>
            <a:r>
              <a:rPr lang="en-US" b="0" i="0" dirty="0" err="1">
                <a:latin typeface="Calibri"/>
                <a:ea typeface="Calibri"/>
                <a:cs typeface="Calibri"/>
                <a:sym typeface="Calibri"/>
              </a:rPr>
              <a:t>flusso</a:t>
            </a:r>
            <a:r>
              <a:rPr lang="en-US" b="0" i="0" dirty="0">
                <a:latin typeface="Calibri"/>
                <a:ea typeface="Calibri"/>
                <a:cs typeface="Calibri"/>
                <a:sym typeface="Calibri"/>
              </a:rPr>
              <a:t> </a:t>
            </a:r>
            <a:r>
              <a:rPr lang="en-US" b="0" i="0" dirty="0" err="1">
                <a:latin typeface="Calibri"/>
                <a:ea typeface="Calibri"/>
                <a:cs typeface="Calibri"/>
                <a:sym typeface="Calibri"/>
              </a:rPr>
              <a:t>dell'acqua</a:t>
            </a:r>
            <a:r>
              <a:rPr lang="en-US" b="0" i="0" dirty="0">
                <a:latin typeface="Calibri"/>
                <a:ea typeface="Calibri"/>
                <a:cs typeface="Calibri"/>
                <a:sym typeface="Calibri"/>
              </a:rPr>
              <a:t> </a:t>
            </a:r>
            <a:r>
              <a:rPr lang="en-US" b="0" i="0" dirty="0" err="1">
                <a:latin typeface="Calibri"/>
                <a:ea typeface="Calibri"/>
                <a:cs typeface="Calibri"/>
                <a:sym typeface="Calibri"/>
              </a:rPr>
              <a:t>alla</a:t>
            </a:r>
            <a:r>
              <a:rPr lang="en-US" b="0" i="0" dirty="0">
                <a:latin typeface="Calibri"/>
                <a:ea typeface="Calibri"/>
                <a:cs typeface="Calibri"/>
                <a:sym typeface="Calibri"/>
              </a:rPr>
              <a:t> </a:t>
            </a:r>
            <a:r>
              <a:rPr lang="en-US" b="0" i="0" dirty="0" err="1">
                <a:latin typeface="Calibri"/>
                <a:ea typeface="Calibri"/>
                <a:cs typeface="Calibri"/>
                <a:sym typeface="Calibri"/>
              </a:rPr>
              <a:t>modifica</a:t>
            </a:r>
            <a:r>
              <a:rPr lang="en-US" b="0" i="0" dirty="0">
                <a:latin typeface="Calibri"/>
                <a:ea typeface="Calibri"/>
                <a:cs typeface="Calibri"/>
                <a:sym typeface="Calibri"/>
              </a:rPr>
              <a:t> </a:t>
            </a:r>
            <a:r>
              <a:rPr lang="en-US" b="0" i="0" dirty="0" err="1">
                <a:latin typeface="Calibri"/>
                <a:ea typeface="Calibri"/>
                <a:cs typeface="Calibri"/>
                <a:sym typeface="Calibri"/>
              </a:rPr>
              <a:t>dei</a:t>
            </a:r>
            <a:r>
              <a:rPr lang="en-US" b="0" i="0" dirty="0">
                <a:latin typeface="Calibri"/>
                <a:ea typeface="Calibri"/>
                <a:cs typeface="Calibri"/>
                <a:sym typeface="Calibri"/>
              </a:rPr>
              <a:t> </a:t>
            </a:r>
            <a:r>
              <a:rPr lang="en-US" b="0" i="0" dirty="0" err="1">
                <a:latin typeface="Calibri"/>
                <a:ea typeface="Calibri"/>
                <a:cs typeface="Calibri"/>
                <a:sym typeface="Calibri"/>
              </a:rPr>
              <a:t>cicli</a:t>
            </a:r>
            <a:r>
              <a:rPr lang="en-US" b="0" i="0" dirty="0">
                <a:latin typeface="Calibri"/>
                <a:ea typeface="Calibri"/>
                <a:cs typeface="Calibri"/>
                <a:sym typeface="Calibri"/>
              </a:rPr>
              <a:t> </a:t>
            </a:r>
            <a:r>
              <a:rPr lang="en-US" b="0" i="0" dirty="0" err="1">
                <a:latin typeface="Calibri"/>
                <a:ea typeface="Calibri"/>
                <a:cs typeface="Calibri"/>
                <a:sym typeface="Calibri"/>
              </a:rPr>
              <a:t>dei</a:t>
            </a:r>
            <a:r>
              <a:rPr lang="en-US" b="0" i="0" dirty="0">
                <a:latin typeface="Calibri"/>
                <a:ea typeface="Calibri"/>
                <a:cs typeface="Calibri"/>
                <a:sym typeface="Calibri"/>
              </a:rPr>
              <a:t> </a:t>
            </a:r>
            <a:r>
              <a:rPr lang="en-US" b="0" i="0" dirty="0" err="1">
                <a:latin typeface="Calibri"/>
                <a:ea typeface="Calibri"/>
                <a:cs typeface="Calibri"/>
                <a:sym typeface="Calibri"/>
              </a:rPr>
              <a:t>nutrienti</a:t>
            </a:r>
            <a:r>
              <a:rPr lang="en-US" b="0" i="0" dirty="0">
                <a:latin typeface="Calibri"/>
                <a:ea typeface="Calibri"/>
                <a:cs typeface="Calibri"/>
                <a:sym typeface="Calibri"/>
              </a:rPr>
              <a:t>, le </a:t>
            </a:r>
            <a:r>
              <a:rPr lang="en-US" b="0" i="0" dirty="0" err="1">
                <a:latin typeface="Calibri"/>
                <a:ea typeface="Calibri"/>
                <a:cs typeface="Calibri"/>
                <a:sym typeface="Calibri"/>
              </a:rPr>
              <a:t>azioni</a:t>
            </a:r>
            <a:r>
              <a:rPr lang="en-US" b="0" i="0" dirty="0">
                <a:latin typeface="Calibri"/>
                <a:ea typeface="Calibri"/>
                <a:cs typeface="Calibri"/>
                <a:sym typeface="Calibri"/>
              </a:rPr>
              <a:t> </a:t>
            </a:r>
            <a:r>
              <a:rPr lang="en-US" b="0" i="0" dirty="0" err="1">
                <a:latin typeface="Calibri"/>
                <a:ea typeface="Calibri"/>
                <a:cs typeface="Calibri"/>
                <a:sym typeface="Calibri"/>
              </a:rPr>
              <a:t>umane</a:t>
            </a:r>
            <a:r>
              <a:rPr lang="en-US" b="0" i="0" dirty="0">
                <a:latin typeface="Calibri"/>
                <a:ea typeface="Calibri"/>
                <a:cs typeface="Calibri"/>
                <a:sym typeface="Calibri"/>
              </a:rPr>
              <a:t> </a:t>
            </a:r>
            <a:r>
              <a:rPr lang="en-US" b="0" i="0" dirty="0" err="1">
                <a:latin typeface="Calibri"/>
                <a:ea typeface="Calibri"/>
                <a:cs typeface="Calibri"/>
                <a:sym typeface="Calibri"/>
              </a:rPr>
              <a:t>modificano</a:t>
            </a:r>
            <a:r>
              <a:rPr lang="en-US" b="0" i="0" dirty="0">
                <a:latin typeface="Calibri"/>
                <a:ea typeface="Calibri"/>
                <a:cs typeface="Calibri"/>
                <a:sym typeface="Calibri"/>
              </a:rPr>
              <a:t> </a:t>
            </a:r>
            <a:r>
              <a:rPr lang="en-US" b="0" i="0" dirty="0" err="1">
                <a:latin typeface="Calibri"/>
                <a:ea typeface="Calibri"/>
                <a:cs typeface="Calibri"/>
                <a:sym typeface="Calibri"/>
              </a:rPr>
              <a:t>direttamente</a:t>
            </a:r>
            <a:r>
              <a:rPr lang="en-US" b="0" i="0" dirty="0">
                <a:latin typeface="Calibri"/>
                <a:ea typeface="Calibri"/>
                <a:cs typeface="Calibri"/>
                <a:sym typeface="Calibri"/>
              </a:rPr>
              <a:t>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servizi</a:t>
            </a:r>
            <a:r>
              <a:rPr lang="en-US" b="0" i="0" dirty="0">
                <a:latin typeface="Calibri"/>
                <a:ea typeface="Calibri"/>
                <a:cs typeface="Calibri"/>
                <a:sym typeface="Calibri"/>
              </a:rPr>
              <a:t> </a:t>
            </a:r>
            <a:r>
              <a:rPr lang="en-US" b="0" i="0" dirty="0" err="1">
                <a:latin typeface="Calibri"/>
                <a:ea typeface="Calibri"/>
                <a:cs typeface="Calibri"/>
                <a:sym typeface="Calibri"/>
              </a:rPr>
              <a:t>offerti</a:t>
            </a:r>
            <a:r>
              <a:rPr lang="en-US" b="0" i="0" dirty="0">
                <a:latin typeface="Calibri"/>
                <a:ea typeface="Calibri"/>
                <a:cs typeface="Calibri"/>
                <a:sym typeface="Calibri"/>
              </a:rPr>
              <a:t> </a:t>
            </a:r>
            <a:r>
              <a:rPr lang="en-US" b="0" i="0" dirty="0" err="1">
                <a:latin typeface="Calibri"/>
                <a:ea typeface="Calibri"/>
                <a:cs typeface="Calibri"/>
                <a:sym typeface="Calibri"/>
              </a:rPr>
              <a:t>dai</a:t>
            </a:r>
            <a:r>
              <a:rPr lang="en-US" b="0" i="0" dirty="0">
                <a:latin typeface="Calibri"/>
                <a:ea typeface="Calibri"/>
                <a:cs typeface="Calibri"/>
                <a:sym typeface="Calibri"/>
              </a:rPr>
              <a:t> </a:t>
            </a:r>
            <a:r>
              <a:rPr lang="en-US" b="0" i="0" dirty="0" err="1">
                <a:latin typeface="Calibri"/>
                <a:ea typeface="Calibri"/>
                <a:cs typeface="Calibri"/>
                <a:sym typeface="Calibri"/>
              </a:rPr>
              <a:t>paesaggi</a:t>
            </a:r>
            <a:r>
              <a:rPr lang="en-US" b="0" i="0" dirty="0">
                <a:latin typeface="Calibri"/>
                <a:ea typeface="Calibri"/>
                <a:cs typeface="Calibri"/>
                <a:sym typeface="Calibri"/>
              </a:rPr>
              <a:t>, </a:t>
            </a:r>
            <a:r>
              <a:rPr lang="en-US" b="0" i="0" dirty="0" err="1">
                <a:latin typeface="Calibri"/>
                <a:ea typeface="Calibri"/>
                <a:cs typeface="Calibri"/>
                <a:sym typeface="Calibri"/>
              </a:rPr>
              <a:t>influenzando</a:t>
            </a:r>
            <a:r>
              <a:rPr lang="en-US" b="0" i="0" dirty="0">
                <a:latin typeface="Calibri"/>
                <a:ea typeface="Calibri"/>
                <a:cs typeface="Calibri"/>
                <a:sym typeface="Calibri"/>
              </a:rPr>
              <a:t> la salute e la 	</a:t>
            </a:r>
            <a:r>
              <a:rPr lang="en-US" b="0" i="0" dirty="0" err="1">
                <a:latin typeface="Calibri"/>
                <a:ea typeface="Calibri"/>
                <a:cs typeface="Calibri"/>
                <a:sym typeface="Calibri"/>
              </a:rPr>
              <a:t>funzionalità</a:t>
            </a:r>
            <a:r>
              <a:rPr lang="en-US" b="0" i="0" dirty="0">
                <a:latin typeface="Calibri"/>
                <a:ea typeface="Calibri"/>
                <a:cs typeface="Calibri"/>
                <a:sym typeface="Calibri"/>
              </a:rPr>
              <a:t> </a:t>
            </a:r>
            <a:r>
              <a:rPr lang="en-US" b="0" i="0" dirty="0" err="1">
                <a:latin typeface="Calibri"/>
                <a:ea typeface="Calibri"/>
                <a:cs typeface="Calibri"/>
                <a:sym typeface="Calibri"/>
              </a:rPr>
              <a:t>complessiva</a:t>
            </a:r>
            <a:r>
              <a:rPr lang="en-US" b="0" i="0" dirty="0">
                <a:latin typeface="Calibri"/>
                <a:ea typeface="Calibri"/>
                <a:cs typeface="Calibri"/>
                <a:sym typeface="Calibri"/>
              </a:rPr>
              <a:t> </a:t>
            </a:r>
            <a:r>
              <a:rPr lang="en-US" b="0" i="0" dirty="0" err="1">
                <a:latin typeface="Calibri"/>
                <a:ea typeface="Calibri"/>
                <a:cs typeface="Calibri"/>
                <a:sym typeface="Calibri"/>
              </a:rPr>
              <a:t>degli</a:t>
            </a:r>
            <a:r>
              <a:rPr lang="en-US" b="0" i="0" dirty="0">
                <a:latin typeface="Calibri"/>
                <a:ea typeface="Calibri"/>
                <a:cs typeface="Calibri"/>
                <a:sym typeface="Calibri"/>
              </a:rPr>
              <a:t> </a:t>
            </a:r>
            <a:r>
              <a:rPr lang="en-US" b="0" i="0" dirty="0" err="1">
                <a:latin typeface="Calibri"/>
                <a:ea typeface="Calibri"/>
                <a:cs typeface="Calibri"/>
                <a:sym typeface="Calibri"/>
              </a:rPr>
              <a:t>ecosistemi</a:t>
            </a:r>
            <a:r>
              <a:rPr lang="en-US" b="0" i="0" dirty="0">
                <a:latin typeface="Calibri"/>
                <a:ea typeface="Calibri"/>
                <a:cs typeface="Calibri"/>
                <a:sym typeface="Calibri"/>
              </a:rPr>
              <a:t>.</a:t>
            </a:r>
            <a:endParaRPr dirty="0"/>
          </a:p>
          <a:p>
            <a:pPr marL="0" lvl="0" indent="0" algn="l" rtl="0">
              <a:lnSpc>
                <a:spcPct val="107000"/>
              </a:lnSpc>
              <a:spcBef>
                <a:spcPts val="1000"/>
              </a:spcBef>
              <a:spcAft>
                <a:spcPts val="800"/>
              </a:spcAft>
              <a:buSzPts val="1000"/>
              <a:buNone/>
            </a:pPr>
            <a:endParaRPr sz="2000" dirty="0">
              <a:latin typeface="Calibri"/>
              <a:ea typeface="Calibri"/>
              <a:cs typeface="Calibri"/>
              <a:sym typeface="Calibri"/>
            </a:endParaRPr>
          </a:p>
        </p:txBody>
      </p:sp>
      <p:sp>
        <p:nvSpPr>
          <p:cNvPr id="400" name="Google Shape;400;p52"/>
          <p:cNvSpPr txBox="1">
            <a:spLocks noGrp="1"/>
          </p:cNvSpPr>
          <p:nvPr>
            <p:ph type="body" idx="2"/>
          </p:nvPr>
        </p:nvSpPr>
        <p:spPr>
          <a:xfrm>
            <a:off x="540150" y="376857"/>
            <a:ext cx="111117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600" b="1" dirty="0">
                <a:solidFill>
                  <a:srgbClr val="92D050"/>
                </a:solidFill>
                <a:latin typeface="Calibri"/>
                <a:ea typeface="Calibri"/>
                <a:cs typeface="Calibri"/>
                <a:sym typeface="Calibri"/>
              </a:rPr>
              <a:t>4. </a:t>
            </a:r>
            <a:r>
              <a:rPr lang="en-US" sz="3600" b="1" dirty="0" err="1">
                <a:solidFill>
                  <a:srgbClr val="92D050"/>
                </a:solidFill>
                <a:latin typeface="Calibri"/>
                <a:ea typeface="Calibri"/>
                <a:cs typeface="Calibri"/>
                <a:sym typeface="Calibri"/>
              </a:rPr>
              <a:t>Ruolo</a:t>
            </a:r>
            <a:r>
              <a:rPr lang="en-US" sz="3600" b="1" dirty="0">
                <a:solidFill>
                  <a:srgbClr val="92D050"/>
                </a:solidFill>
                <a:latin typeface="Calibri"/>
                <a:ea typeface="Calibri"/>
                <a:cs typeface="Calibri"/>
                <a:sym typeface="Calibri"/>
              </a:rPr>
              <a:t> </a:t>
            </a:r>
            <a:r>
              <a:rPr lang="en-US" sz="3600" b="1" dirty="0" err="1">
                <a:solidFill>
                  <a:srgbClr val="92D050"/>
                </a:solidFill>
                <a:latin typeface="Calibri"/>
                <a:ea typeface="Calibri"/>
                <a:cs typeface="Calibri"/>
                <a:sym typeface="Calibri"/>
              </a:rPr>
              <a:t>dell'impatto</a:t>
            </a:r>
            <a:r>
              <a:rPr lang="en-US" sz="3600" b="1" dirty="0">
                <a:solidFill>
                  <a:srgbClr val="92D050"/>
                </a:solidFill>
                <a:latin typeface="Calibri"/>
                <a:ea typeface="Calibri"/>
                <a:cs typeface="Calibri"/>
                <a:sym typeface="Calibri"/>
              </a:rPr>
              <a:t> </a:t>
            </a:r>
            <a:r>
              <a:rPr lang="en-US" sz="3600" b="1" dirty="0" err="1">
                <a:solidFill>
                  <a:srgbClr val="92D050"/>
                </a:solidFill>
                <a:latin typeface="Calibri"/>
                <a:ea typeface="Calibri"/>
                <a:cs typeface="Calibri"/>
                <a:sym typeface="Calibri"/>
              </a:rPr>
              <a:t>umano</a:t>
            </a:r>
            <a:r>
              <a:rPr lang="en-US" sz="3600" b="1" dirty="0">
                <a:solidFill>
                  <a:srgbClr val="92D050"/>
                </a:solidFill>
                <a:latin typeface="Calibri"/>
                <a:ea typeface="Calibri"/>
                <a:cs typeface="Calibri"/>
                <a:sym typeface="Calibri"/>
              </a:rPr>
              <a:t> </a:t>
            </a:r>
            <a:r>
              <a:rPr lang="en-US" sz="3600" b="1" dirty="0" err="1">
                <a:solidFill>
                  <a:srgbClr val="92D050"/>
                </a:solidFill>
                <a:latin typeface="Calibri"/>
                <a:ea typeface="Calibri"/>
                <a:cs typeface="Calibri"/>
                <a:sym typeface="Calibri"/>
              </a:rPr>
              <a:t>sulla</a:t>
            </a:r>
            <a:r>
              <a:rPr lang="en-US" sz="3600" b="1" dirty="0">
                <a:solidFill>
                  <a:srgbClr val="92D050"/>
                </a:solidFill>
                <a:latin typeface="Calibri"/>
                <a:ea typeface="Calibri"/>
                <a:cs typeface="Calibri"/>
                <a:sym typeface="Calibri"/>
              </a:rPr>
              <a:t> </a:t>
            </a:r>
            <a:r>
              <a:rPr lang="en-US" sz="3600" b="1" dirty="0" err="1">
                <a:solidFill>
                  <a:srgbClr val="92D050"/>
                </a:solidFill>
                <a:latin typeface="Calibri"/>
                <a:ea typeface="Calibri"/>
                <a:cs typeface="Calibri"/>
                <a:sym typeface="Calibri"/>
              </a:rPr>
              <a:t>diversità</a:t>
            </a:r>
            <a:r>
              <a:rPr lang="en-US" sz="3600" b="1" dirty="0">
                <a:solidFill>
                  <a:srgbClr val="92D050"/>
                </a:solidFill>
                <a:latin typeface="Calibri"/>
                <a:ea typeface="Calibri"/>
                <a:cs typeface="Calibri"/>
                <a:sym typeface="Calibri"/>
              </a:rPr>
              <a:t> del </a:t>
            </a:r>
            <a:r>
              <a:rPr lang="en-US" sz="3600" b="1" dirty="0" err="1">
                <a:solidFill>
                  <a:srgbClr val="92D050"/>
                </a:solidFill>
                <a:latin typeface="Calibri"/>
                <a:ea typeface="Calibri"/>
                <a:cs typeface="Calibri"/>
                <a:sym typeface="Calibri"/>
              </a:rPr>
              <a:t>paesaggio</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401" name="Google Shape;401;p52"/>
          <p:cNvGrpSpPr/>
          <p:nvPr/>
        </p:nvGrpSpPr>
        <p:grpSpPr>
          <a:xfrm rot="3730741">
            <a:off x="11339523" y="-112265"/>
            <a:ext cx="764739" cy="1023597"/>
            <a:chOff x="7602444" y="4967675"/>
            <a:chExt cx="483620" cy="592374"/>
          </a:xfrm>
        </p:grpSpPr>
        <p:grpSp>
          <p:nvGrpSpPr>
            <p:cNvPr id="402" name="Google Shape;402;p52"/>
            <p:cNvGrpSpPr/>
            <p:nvPr/>
          </p:nvGrpSpPr>
          <p:grpSpPr>
            <a:xfrm>
              <a:off x="7618661" y="4967675"/>
              <a:ext cx="467403" cy="507609"/>
              <a:chOff x="2251964" y="3590497"/>
              <a:chExt cx="467403" cy="507609"/>
            </a:xfrm>
          </p:grpSpPr>
          <p:sp>
            <p:nvSpPr>
              <p:cNvPr id="403" name="Google Shape;403;p5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5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5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6" name="Google Shape;406;p52"/>
            <p:cNvGrpSpPr/>
            <p:nvPr/>
          </p:nvGrpSpPr>
          <p:grpSpPr>
            <a:xfrm>
              <a:off x="7602444" y="4993761"/>
              <a:ext cx="421973" cy="566288"/>
              <a:chOff x="2235747" y="3616583"/>
              <a:chExt cx="421973" cy="566288"/>
            </a:xfrm>
          </p:grpSpPr>
          <p:sp>
            <p:nvSpPr>
              <p:cNvPr id="407" name="Google Shape;407;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8" name="Google Shape;408;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3"/>
          <p:cNvSpPr txBox="1">
            <a:spLocks noGrp="1"/>
          </p:cNvSpPr>
          <p:nvPr>
            <p:ph type="body" idx="1"/>
          </p:nvPr>
        </p:nvSpPr>
        <p:spPr>
          <a:xfrm>
            <a:off x="5757607" y="2034100"/>
            <a:ext cx="6215317" cy="3002088"/>
          </a:xfrm>
          <a:prstGeom prst="rect">
            <a:avLst/>
          </a:prstGeom>
          <a:noFill/>
          <a:ln>
            <a:noFill/>
          </a:ln>
        </p:spPr>
        <p:txBody>
          <a:bodyPr spcFirstLastPara="1" wrap="square" lIns="91425" tIns="45700" rIns="91425" bIns="45700" anchor="t" anchorCtr="0">
            <a:normAutofit/>
          </a:bodyPr>
          <a:lstStyle/>
          <a:p>
            <a:pPr marL="360000" lvl="0" indent="0" algn="l" rtl="0">
              <a:lnSpc>
                <a:spcPct val="107000"/>
              </a:lnSpc>
              <a:spcBef>
                <a:spcPts val="1000"/>
              </a:spcBef>
              <a:spcAft>
                <a:spcPts val="800"/>
              </a:spcAft>
              <a:buSzPts val="4800"/>
              <a:buNone/>
            </a:pPr>
            <a:r>
              <a:rPr lang="en-US" sz="4800" b="1">
                <a:latin typeface="Calibri"/>
                <a:ea typeface="Calibri"/>
                <a:cs typeface="Calibri"/>
                <a:sym typeface="Calibri"/>
              </a:rPr>
              <a:t>Componenti e termini del paesaggio</a:t>
            </a:r>
            <a:endParaRPr sz="3200">
              <a:latin typeface="Calibri"/>
              <a:ea typeface="Calibri"/>
              <a:cs typeface="Calibri"/>
              <a:sym typeface="Calibri"/>
            </a:endParaRPr>
          </a:p>
        </p:txBody>
      </p:sp>
      <p:sp>
        <p:nvSpPr>
          <p:cNvPr id="415" name="Google Shape;415;p5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4"/>
          <p:cNvSpPr txBox="1">
            <a:spLocks noGrp="1"/>
          </p:cNvSpPr>
          <p:nvPr>
            <p:ph type="body" idx="1"/>
          </p:nvPr>
        </p:nvSpPr>
        <p:spPr>
          <a:xfrm>
            <a:off x="1466849" y="1440650"/>
            <a:ext cx="10176375" cy="43692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Modelli di uso del suolo: </a:t>
            </a:r>
            <a:r>
              <a:rPr lang="en-US" b="0" i="0">
                <a:latin typeface="Calibri"/>
                <a:ea typeface="Calibri"/>
                <a:cs typeface="Calibri"/>
                <a:sym typeface="Calibri"/>
              </a:rPr>
              <a:t>La disposizione dei modelli di uso del suolo dipinge un quadro vivido della funzionalità del paesaggio. Dai terreni coltivati ai pascoli, questi modelli hanno un impatto sulle dinamiche ecologiche, sulla distribuzione delle risorse e sulla resilienza complessiva del paesaggio agricolo.</a:t>
            </a:r>
            <a:endParaRPr/>
          </a:p>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Hub dei servizi ecosistemici: </a:t>
            </a:r>
            <a:r>
              <a:rPr lang="en-US" b="0" i="0">
                <a:latin typeface="Calibri"/>
                <a:ea typeface="Calibri"/>
                <a:cs typeface="Calibri"/>
                <a:sym typeface="Calibri"/>
              </a:rPr>
              <a:t>Il paesaggio funge da fulcro centrale per una miriade di servizi ecosistemici. Dal fornire sostentamento alla regolazione delle condizioni ambientali, il riconoscimento e la valorizzazione di questi servizi sono fondamentali per una gestione sostenibile del territorio e per la produttività agricola.</a:t>
            </a:r>
            <a:endParaRPr/>
          </a:p>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Corsi d'acqua e zone ripariali: </a:t>
            </a:r>
            <a:r>
              <a:rPr lang="en-US" b="0" i="0">
                <a:latin typeface="Calibri"/>
                <a:ea typeface="Calibri"/>
                <a:cs typeface="Calibri"/>
                <a:sym typeface="Calibri"/>
              </a:rPr>
              <a:t>I corsi d'acqua incidono la loro presenza nel paesaggio, influenzandone la struttura e la salute. La gestione dei corsi d'acqua e la protezione delle zone ripariali sono fondamentali per la biodiversità, la qualità dell'acqua e la resilienza complessiva del paesaggio.</a:t>
            </a:r>
            <a:endParaRPr/>
          </a:p>
          <a:p>
            <a:pPr marL="0" lvl="0" indent="0" algn="l" rtl="0">
              <a:lnSpc>
                <a:spcPct val="107000"/>
              </a:lnSpc>
              <a:spcBef>
                <a:spcPts val="1000"/>
              </a:spcBef>
              <a:spcAft>
                <a:spcPts val="800"/>
              </a:spcAft>
              <a:buSzPts val="1000"/>
              <a:buNone/>
            </a:pPr>
            <a:endParaRPr sz="2000">
              <a:latin typeface="Calibri"/>
              <a:ea typeface="Calibri"/>
              <a:cs typeface="Calibri"/>
              <a:sym typeface="Calibri"/>
            </a:endParaRPr>
          </a:p>
        </p:txBody>
      </p:sp>
      <p:sp>
        <p:nvSpPr>
          <p:cNvPr id="421" name="Google Shape;421;p54"/>
          <p:cNvSpPr txBox="1">
            <a:spLocks noGrp="1"/>
          </p:cNvSpPr>
          <p:nvPr>
            <p:ph type="body" idx="2"/>
          </p:nvPr>
        </p:nvSpPr>
        <p:spPr>
          <a:xfrm>
            <a:off x="798379" y="40155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Componenti e termini del paesaggio</a:t>
            </a:r>
            <a:endParaRPr>
              <a:latin typeface="Calibri"/>
              <a:ea typeface="Calibri"/>
              <a:cs typeface="Calibri"/>
              <a:sym typeface="Calibri"/>
            </a:endParaRPr>
          </a:p>
        </p:txBody>
      </p:sp>
      <p:grpSp>
        <p:nvGrpSpPr>
          <p:cNvPr id="422" name="Google Shape;422;p54"/>
          <p:cNvGrpSpPr/>
          <p:nvPr/>
        </p:nvGrpSpPr>
        <p:grpSpPr>
          <a:xfrm rot="3730759">
            <a:off x="10980893" y="109804"/>
            <a:ext cx="949887" cy="1163493"/>
            <a:chOff x="7602444" y="4967675"/>
            <a:chExt cx="483620" cy="592374"/>
          </a:xfrm>
        </p:grpSpPr>
        <p:grpSp>
          <p:nvGrpSpPr>
            <p:cNvPr id="423" name="Google Shape;423;p54"/>
            <p:cNvGrpSpPr/>
            <p:nvPr/>
          </p:nvGrpSpPr>
          <p:grpSpPr>
            <a:xfrm>
              <a:off x="7618661" y="4967675"/>
              <a:ext cx="467403" cy="507609"/>
              <a:chOff x="2251964" y="3590497"/>
              <a:chExt cx="467403" cy="507609"/>
            </a:xfrm>
          </p:grpSpPr>
          <p:sp>
            <p:nvSpPr>
              <p:cNvPr id="424" name="Google Shape;424;p5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5" name="Google Shape;425;p5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5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7" name="Google Shape;427;p54"/>
            <p:cNvGrpSpPr/>
            <p:nvPr/>
          </p:nvGrpSpPr>
          <p:grpSpPr>
            <a:xfrm>
              <a:off x="7602444" y="4993761"/>
              <a:ext cx="421973" cy="566288"/>
              <a:chOff x="2235747" y="3616583"/>
              <a:chExt cx="421973" cy="566288"/>
            </a:xfrm>
          </p:grpSpPr>
          <p:sp>
            <p:nvSpPr>
              <p:cNvPr id="428" name="Google Shape;428;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9" name="Google Shape;429;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30" name="Google Shape;430;p54" descr="Hill scene outline"/>
          <p:cNvPicPr preferRelativeResize="0"/>
          <p:nvPr/>
        </p:nvPicPr>
        <p:blipFill rotWithShape="1">
          <a:blip r:embed="rId3">
            <a:alphaModFix/>
          </a:blip>
          <a:srcRect/>
          <a:stretch/>
        </p:blipFill>
        <p:spPr>
          <a:xfrm>
            <a:off x="552449" y="1790700"/>
            <a:ext cx="914400" cy="914400"/>
          </a:xfrm>
          <a:prstGeom prst="rect">
            <a:avLst/>
          </a:prstGeom>
          <a:noFill/>
          <a:ln>
            <a:noFill/>
          </a:ln>
        </p:spPr>
      </p:pic>
      <p:pic>
        <p:nvPicPr>
          <p:cNvPr id="431" name="Google Shape;431;p54" descr="Agriculture outline"/>
          <p:cNvPicPr preferRelativeResize="0"/>
          <p:nvPr/>
        </p:nvPicPr>
        <p:blipFill rotWithShape="1">
          <a:blip r:embed="rId4">
            <a:alphaModFix/>
          </a:blip>
          <a:srcRect/>
          <a:stretch/>
        </p:blipFill>
        <p:spPr>
          <a:xfrm>
            <a:off x="552449" y="3168050"/>
            <a:ext cx="914400" cy="914400"/>
          </a:xfrm>
          <a:prstGeom prst="rect">
            <a:avLst/>
          </a:prstGeom>
          <a:noFill/>
          <a:ln>
            <a:noFill/>
          </a:ln>
        </p:spPr>
      </p:pic>
      <p:pic>
        <p:nvPicPr>
          <p:cNvPr id="432" name="Google Shape;432;p54"/>
          <p:cNvPicPr preferRelativeResize="0"/>
          <p:nvPr/>
        </p:nvPicPr>
        <p:blipFill rotWithShape="1">
          <a:blip r:embed="rId5">
            <a:alphaModFix/>
          </a:blip>
          <a:srcRect/>
          <a:stretch/>
        </p:blipFill>
        <p:spPr>
          <a:xfrm>
            <a:off x="712653" y="4686300"/>
            <a:ext cx="704850" cy="70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
          <p:cNvSpPr txBox="1">
            <a:spLocks noGrp="1"/>
          </p:cNvSpPr>
          <p:nvPr>
            <p:ph type="body" idx="1"/>
          </p:nvPr>
        </p:nvSpPr>
        <p:spPr>
          <a:xfrm>
            <a:off x="5495968" y="141502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165" name="Google Shape;165;p4"/>
          <p:cNvSpPr txBox="1">
            <a:spLocks noGrp="1"/>
          </p:cNvSpPr>
          <p:nvPr>
            <p:ph type="body" idx="2"/>
          </p:nvPr>
        </p:nvSpPr>
        <p:spPr>
          <a:xfrm>
            <a:off x="6329624" y="1348422"/>
            <a:ext cx="5481376"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err="1"/>
              <a:t>Introduzione</a:t>
            </a:r>
            <a:r>
              <a:rPr lang="en-US" sz="2400" b="1" dirty="0"/>
              <a:t> </a:t>
            </a:r>
            <a:r>
              <a:rPr lang="en-US" sz="2400" b="1" dirty="0" err="1"/>
              <a:t>all'ecologia</a:t>
            </a:r>
            <a:r>
              <a:rPr lang="en-US" sz="2400" b="1" dirty="0"/>
              <a:t> del </a:t>
            </a:r>
            <a:r>
              <a:rPr lang="en-US" sz="2400" b="1" dirty="0" err="1"/>
              <a:t>paesaggio</a:t>
            </a:r>
            <a:endParaRPr sz="2400" b="1" dirty="0"/>
          </a:p>
        </p:txBody>
      </p:sp>
      <p:sp>
        <p:nvSpPr>
          <p:cNvPr id="166" name="Google Shape;166;p4"/>
          <p:cNvSpPr txBox="1">
            <a:spLocks noGrp="1"/>
          </p:cNvSpPr>
          <p:nvPr>
            <p:ph type="body" idx="3"/>
          </p:nvPr>
        </p:nvSpPr>
        <p:spPr>
          <a:xfrm>
            <a:off x="540868" y="1209372"/>
            <a:ext cx="4955100" cy="39828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sz="2300" b="0" i="0">
                <a:latin typeface="Calibri"/>
                <a:ea typeface="Calibri"/>
                <a:cs typeface="Calibri"/>
                <a:sym typeface="Calibri"/>
              </a:rPr>
              <a:t>In questo modulo esploriamo il funzionamento della natura nell</a:t>
            </a:r>
            <a:r>
              <a:rPr lang="en-US" sz="2300"/>
              <a:t>’azienda agricola</a:t>
            </a:r>
            <a:r>
              <a:rPr lang="en-US" sz="2300" b="0" i="0">
                <a:latin typeface="Calibri"/>
                <a:ea typeface="Calibri"/>
                <a:cs typeface="Calibri"/>
                <a:sym typeface="Calibri"/>
              </a:rPr>
              <a:t>. Ci occupiamo dell'ecologia del paesaggio, che consiste nel comprendere le connessioni tra le piante, gli animali e la terra. </a:t>
            </a:r>
            <a:endParaRPr sz="2300"/>
          </a:p>
          <a:p>
            <a:pPr marL="228600" lvl="0" indent="0" algn="l" rtl="0">
              <a:lnSpc>
                <a:spcPct val="90000"/>
              </a:lnSpc>
              <a:spcBef>
                <a:spcPts val="0"/>
              </a:spcBef>
              <a:spcAft>
                <a:spcPts val="0"/>
              </a:spcAft>
              <a:buClr>
                <a:srgbClr val="000000"/>
              </a:buClr>
              <a:buSzPts val="2400"/>
              <a:buNone/>
            </a:pPr>
            <a:r>
              <a:rPr lang="en-US" sz="2300" b="0" i="0">
                <a:latin typeface="Calibri"/>
                <a:ea typeface="Calibri"/>
                <a:cs typeface="Calibri"/>
                <a:sym typeface="Calibri"/>
              </a:rPr>
              <a:t>Vediamo i consigli pratici per gli agricoltori, come l'uso </a:t>
            </a:r>
            <a:r>
              <a:rPr lang="en-US" sz="2300"/>
              <a:t>attento</a:t>
            </a:r>
            <a:r>
              <a:rPr lang="en-US" sz="2300" b="0" i="0">
                <a:latin typeface="Calibri"/>
                <a:ea typeface="Calibri"/>
                <a:cs typeface="Calibri"/>
                <a:sym typeface="Calibri"/>
              </a:rPr>
              <a:t> dell'acqua, la diversificazione delle colture e la cura della terra. Si tratta di far lavorare l'agricoltura in armonia con la natura.</a:t>
            </a:r>
            <a:r>
              <a:rPr lang="en-US" b="0" i="0">
                <a:latin typeface="Calibri"/>
                <a:ea typeface="Calibri"/>
                <a:cs typeface="Calibri"/>
                <a:sym typeface="Calibri"/>
              </a:rPr>
              <a:t> </a:t>
            </a:r>
            <a:endParaRPr>
              <a:latin typeface="Calibri"/>
              <a:ea typeface="Calibri"/>
              <a:cs typeface="Calibri"/>
              <a:sym typeface="Calibri"/>
            </a:endParaRPr>
          </a:p>
        </p:txBody>
      </p:sp>
      <p:sp>
        <p:nvSpPr>
          <p:cNvPr id="167" name="Google Shape;167;p4"/>
          <p:cNvSpPr txBox="1">
            <a:spLocks noGrp="1"/>
          </p:cNvSpPr>
          <p:nvPr>
            <p:ph type="body" idx="4"/>
          </p:nvPr>
        </p:nvSpPr>
        <p:spPr>
          <a:xfrm>
            <a:off x="5495968" y="21132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168" name="Google Shape;168;p4"/>
          <p:cNvSpPr txBox="1">
            <a:spLocks noGrp="1"/>
          </p:cNvSpPr>
          <p:nvPr>
            <p:ph type="body" idx="5"/>
          </p:nvPr>
        </p:nvSpPr>
        <p:spPr>
          <a:xfrm>
            <a:off x="6329624" y="2034060"/>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a:t>Caratteristiche dei paesaggi</a:t>
            </a:r>
            <a:endParaRPr sz="2400" b="1"/>
          </a:p>
        </p:txBody>
      </p:sp>
      <p:sp>
        <p:nvSpPr>
          <p:cNvPr id="169" name="Google Shape;169;p4"/>
          <p:cNvSpPr txBox="1">
            <a:spLocks noGrp="1"/>
          </p:cNvSpPr>
          <p:nvPr>
            <p:ph type="body" idx="6"/>
          </p:nvPr>
        </p:nvSpPr>
        <p:spPr>
          <a:xfrm>
            <a:off x="5495969" y="272346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170" name="Google Shape;170;p4"/>
          <p:cNvSpPr txBox="1">
            <a:spLocks noGrp="1"/>
          </p:cNvSpPr>
          <p:nvPr>
            <p:ph type="body" idx="7"/>
          </p:nvPr>
        </p:nvSpPr>
        <p:spPr>
          <a:xfrm>
            <a:off x="6381740" y="2676366"/>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a:t>Argomenti di ricerca chiave</a:t>
            </a:r>
            <a:endParaRPr sz="2400" b="1"/>
          </a:p>
        </p:txBody>
      </p:sp>
      <p:sp>
        <p:nvSpPr>
          <p:cNvPr id="171" name="Google Shape;171;p4"/>
          <p:cNvSpPr txBox="1">
            <a:spLocks noGrp="1"/>
          </p:cNvSpPr>
          <p:nvPr>
            <p:ph type="body" idx="8"/>
          </p:nvPr>
        </p:nvSpPr>
        <p:spPr>
          <a:xfrm>
            <a:off x="5537199" y="334237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172" name="Google Shape;172;p4"/>
          <p:cNvSpPr txBox="1">
            <a:spLocks noGrp="1"/>
          </p:cNvSpPr>
          <p:nvPr>
            <p:ph type="body" idx="9"/>
          </p:nvPr>
        </p:nvSpPr>
        <p:spPr>
          <a:xfrm>
            <a:off x="6329624" y="3467397"/>
            <a:ext cx="51720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a:t> Componenti e termini del paesaggio</a:t>
            </a:r>
            <a:endParaRPr sz="2400" b="1"/>
          </a:p>
          <a:p>
            <a:pPr marL="0" lvl="0" indent="0" algn="l" rtl="0">
              <a:lnSpc>
                <a:spcPct val="90000"/>
              </a:lnSpc>
              <a:spcBef>
                <a:spcPts val="0"/>
              </a:spcBef>
              <a:spcAft>
                <a:spcPts val="0"/>
              </a:spcAft>
              <a:buClr>
                <a:srgbClr val="000000"/>
              </a:buClr>
              <a:buSzPts val="2200"/>
              <a:buNone/>
            </a:pPr>
            <a:endParaRPr b="1"/>
          </a:p>
        </p:txBody>
      </p:sp>
      <p:sp>
        <p:nvSpPr>
          <p:cNvPr id="173" name="Google Shape;173;p4"/>
          <p:cNvSpPr txBox="1">
            <a:spLocks noGrp="1"/>
          </p:cNvSpPr>
          <p:nvPr>
            <p:ph type="body" idx="13"/>
          </p:nvPr>
        </p:nvSpPr>
        <p:spPr>
          <a:xfrm>
            <a:off x="5537198" y="403189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05</a:t>
            </a:r>
            <a:endParaRPr/>
          </a:p>
        </p:txBody>
      </p:sp>
      <p:sp>
        <p:nvSpPr>
          <p:cNvPr id="174" name="Google Shape;174;p4"/>
          <p:cNvSpPr txBox="1">
            <a:spLocks noGrp="1"/>
          </p:cNvSpPr>
          <p:nvPr>
            <p:ph type="body" idx="14"/>
          </p:nvPr>
        </p:nvSpPr>
        <p:spPr>
          <a:xfrm>
            <a:off x="6381740" y="4031650"/>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a:t>Disturbo e frammentazione</a:t>
            </a:r>
            <a:endParaRPr sz="2400" b="1"/>
          </a:p>
        </p:txBody>
      </p:sp>
      <p:sp>
        <p:nvSpPr>
          <p:cNvPr id="175" name="Google Shape;175;p4"/>
          <p:cNvSpPr txBox="1">
            <a:spLocks noGrp="1"/>
          </p:cNvSpPr>
          <p:nvPr>
            <p:ph type="body" idx="15"/>
          </p:nvPr>
        </p:nvSpPr>
        <p:spPr>
          <a:xfrm>
            <a:off x="0" y="350975"/>
            <a:ext cx="4955100" cy="72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a:t>Panoramica dei contenuti</a:t>
            </a:r>
            <a:endParaRPr/>
          </a:p>
        </p:txBody>
      </p:sp>
      <p:grpSp>
        <p:nvGrpSpPr>
          <p:cNvPr id="176" name="Google Shape;176;p4"/>
          <p:cNvGrpSpPr/>
          <p:nvPr/>
        </p:nvGrpSpPr>
        <p:grpSpPr>
          <a:xfrm rot="3730759">
            <a:off x="10980893" y="367519"/>
            <a:ext cx="949887" cy="1163493"/>
            <a:chOff x="7602444" y="4967675"/>
            <a:chExt cx="483620" cy="592374"/>
          </a:xfrm>
        </p:grpSpPr>
        <p:grpSp>
          <p:nvGrpSpPr>
            <p:cNvPr id="177" name="Google Shape;177;p4"/>
            <p:cNvGrpSpPr/>
            <p:nvPr/>
          </p:nvGrpSpPr>
          <p:grpSpPr>
            <a:xfrm>
              <a:off x="7618661" y="4967675"/>
              <a:ext cx="467403" cy="507609"/>
              <a:chOff x="2251964" y="3590497"/>
              <a:chExt cx="467403" cy="507609"/>
            </a:xfrm>
          </p:grpSpPr>
          <p:sp>
            <p:nvSpPr>
              <p:cNvPr id="178" name="Google Shape;178;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9" name="Google Shape;179;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80" name="Google Shape;180;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nvGrpSpPr>
            <p:cNvPr id="181" name="Google Shape;181;p4"/>
            <p:cNvGrpSpPr/>
            <p:nvPr/>
          </p:nvGrpSpPr>
          <p:grpSpPr>
            <a:xfrm>
              <a:off x="7602444" y="4993761"/>
              <a:ext cx="421973" cy="566288"/>
              <a:chOff x="2235747" y="3616583"/>
              <a:chExt cx="421973" cy="566288"/>
            </a:xfrm>
          </p:grpSpPr>
          <p:sp>
            <p:nvSpPr>
              <p:cNvPr id="182" name="Google Shape;182;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83" name="Google Shape;183;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sp>
        <p:nvSpPr>
          <p:cNvPr id="184" name="Google Shape;184;p4"/>
          <p:cNvSpPr txBox="1"/>
          <p:nvPr/>
        </p:nvSpPr>
        <p:spPr>
          <a:xfrm>
            <a:off x="6381873" y="4636251"/>
            <a:ext cx="4465067" cy="6895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400" b="1" i="0" u="none" strike="noStrike" cap="none">
                <a:solidFill>
                  <a:srgbClr val="000000"/>
                </a:solidFill>
                <a:latin typeface="Calibri"/>
                <a:ea typeface="Calibri"/>
                <a:cs typeface="Calibri"/>
                <a:sym typeface="Calibri"/>
              </a:rPr>
              <a:t>Consigli pratici</a:t>
            </a:r>
            <a:endParaRPr sz="2200" b="1" i="0" u="none" strike="noStrike" cap="none">
              <a:solidFill>
                <a:srgbClr val="000000"/>
              </a:solidFill>
              <a:latin typeface="Calibri"/>
              <a:ea typeface="Calibri"/>
              <a:cs typeface="Calibri"/>
              <a:sym typeface="Calibri"/>
            </a:endParaRPr>
          </a:p>
        </p:txBody>
      </p:sp>
      <p:sp>
        <p:nvSpPr>
          <p:cNvPr id="185" name="Google Shape;185;p4"/>
          <p:cNvSpPr txBox="1"/>
          <p:nvPr/>
        </p:nvSpPr>
        <p:spPr>
          <a:xfrm>
            <a:off x="5564407" y="4702983"/>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DC641"/>
              </a:buClr>
              <a:buSzPts val="3200"/>
              <a:buFont typeface="Arial"/>
              <a:buNone/>
            </a:pPr>
            <a:r>
              <a:rPr lang="en-US" sz="3200" b="1" i="0" u="none" strike="noStrike" cap="none">
                <a:solidFill>
                  <a:srgbClr val="8DC641"/>
                </a:solidFill>
                <a:latin typeface="Calibri"/>
                <a:ea typeface="Calibri"/>
                <a:cs typeface="Calibri"/>
                <a:sym typeface="Calibri"/>
              </a:rPr>
              <a:t>06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5"/>
          <p:cNvSpPr/>
          <p:nvPr/>
        </p:nvSpPr>
        <p:spPr>
          <a:xfrm rot="7445796">
            <a:off x="1015660" y="4562166"/>
            <a:ext cx="149976" cy="163440"/>
          </a:xfrm>
          <a:custGeom>
            <a:avLst/>
            <a:gdLst/>
            <a:ahLst/>
            <a:cxnLst/>
            <a:rect l="l" t="t" r="r" b="b"/>
            <a:pathLst>
              <a:path w="218072" h="198850" extrusionOk="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55"/>
          <p:cNvSpPr/>
          <p:nvPr/>
        </p:nvSpPr>
        <p:spPr>
          <a:xfrm rot="-1250296">
            <a:off x="765677" y="4585276"/>
            <a:ext cx="165093" cy="168082"/>
          </a:xfrm>
          <a:custGeom>
            <a:avLst/>
            <a:gdLst/>
            <a:ahLst/>
            <a:cxnLst/>
            <a:rect l="l" t="t" r="r" b="b"/>
            <a:pathLst>
              <a:path w="218072" h="198850" extrusionOk="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55"/>
          <p:cNvSpPr txBox="1">
            <a:spLocks noGrp="1"/>
          </p:cNvSpPr>
          <p:nvPr>
            <p:ph type="body" idx="1"/>
          </p:nvPr>
        </p:nvSpPr>
        <p:spPr>
          <a:xfrm>
            <a:off x="1371600" y="1524000"/>
            <a:ext cx="6553200" cy="2522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Infrastruttura verde: </a:t>
            </a:r>
            <a:r>
              <a:rPr lang="en-US" b="0" i="0">
                <a:latin typeface="Calibri"/>
                <a:ea typeface="Calibri"/>
                <a:cs typeface="Calibri"/>
                <a:sym typeface="Calibri"/>
              </a:rPr>
              <a:t>L'infrastruttura verde, la rete di aree naturali, è la linfa vitale degli ecosistemi agricoli. La conservazione di foreste, zone umide e spazi verdi garantisce la vitalità e l'equilibrio ecologico del paesaggio.</a:t>
            </a:r>
            <a:endParaRPr b="0" i="0">
              <a:latin typeface="Calibri"/>
              <a:ea typeface="Calibri"/>
              <a:cs typeface="Calibri"/>
              <a:sym typeface="Calibri"/>
            </a:endParaRPr>
          </a:p>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Effetti dei margini: </a:t>
            </a:r>
            <a:r>
              <a:rPr lang="en-US" b="0" i="0">
                <a:latin typeface="Calibri"/>
                <a:ea typeface="Calibri"/>
                <a:cs typeface="Calibri"/>
                <a:sym typeface="Calibri"/>
              </a:rPr>
              <a:t>I punti di incontro tra diversi usi del suolo, noti come margini, creano condizioni uniche che influenzano la biodiversità e le dinamiche degli ecosistemi. La comprensione e la gestione di questi effetti di margine sono importanti per una gestione sostenibile e armoniosa del paesaggio.</a:t>
            </a:r>
            <a:endParaRPr/>
          </a:p>
          <a:p>
            <a:pPr marL="0" lvl="0" indent="0" algn="l" rtl="0">
              <a:lnSpc>
                <a:spcPct val="107000"/>
              </a:lnSpc>
              <a:spcBef>
                <a:spcPts val="1000"/>
              </a:spcBef>
              <a:spcAft>
                <a:spcPts val="800"/>
              </a:spcAft>
              <a:buSzPts val="1000"/>
              <a:buNone/>
            </a:pPr>
            <a:endParaRPr sz="2000">
              <a:latin typeface="Calibri"/>
              <a:ea typeface="Calibri"/>
              <a:cs typeface="Calibri"/>
              <a:sym typeface="Calibri"/>
            </a:endParaRPr>
          </a:p>
        </p:txBody>
      </p:sp>
      <p:sp>
        <p:nvSpPr>
          <p:cNvPr id="440" name="Google Shape;440;p55"/>
          <p:cNvSpPr txBox="1">
            <a:spLocks noGrp="1"/>
          </p:cNvSpPr>
          <p:nvPr>
            <p:ph type="body" idx="2"/>
          </p:nvPr>
        </p:nvSpPr>
        <p:spPr>
          <a:xfrm>
            <a:off x="798381" y="47505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Componenti e termini del paesaggio - continua</a:t>
            </a:r>
            <a:endParaRPr>
              <a:latin typeface="Calibri"/>
              <a:ea typeface="Calibri"/>
              <a:cs typeface="Calibri"/>
              <a:sym typeface="Calibri"/>
            </a:endParaRPr>
          </a:p>
        </p:txBody>
      </p:sp>
      <p:grpSp>
        <p:nvGrpSpPr>
          <p:cNvPr id="441" name="Google Shape;441;p55"/>
          <p:cNvGrpSpPr/>
          <p:nvPr/>
        </p:nvGrpSpPr>
        <p:grpSpPr>
          <a:xfrm rot="3730759">
            <a:off x="10980893" y="109804"/>
            <a:ext cx="949887" cy="1163493"/>
            <a:chOff x="7602444" y="4967675"/>
            <a:chExt cx="483620" cy="592374"/>
          </a:xfrm>
        </p:grpSpPr>
        <p:grpSp>
          <p:nvGrpSpPr>
            <p:cNvPr id="442" name="Google Shape;442;p55"/>
            <p:cNvGrpSpPr/>
            <p:nvPr/>
          </p:nvGrpSpPr>
          <p:grpSpPr>
            <a:xfrm>
              <a:off x="7618661" y="4967675"/>
              <a:ext cx="467403" cy="507609"/>
              <a:chOff x="2251964" y="3590497"/>
              <a:chExt cx="467403" cy="507609"/>
            </a:xfrm>
          </p:grpSpPr>
          <p:sp>
            <p:nvSpPr>
              <p:cNvPr id="443" name="Google Shape;443;p5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4" name="Google Shape;444;p5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5" name="Google Shape;445;p5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6" name="Google Shape;446;p55"/>
            <p:cNvGrpSpPr/>
            <p:nvPr/>
          </p:nvGrpSpPr>
          <p:grpSpPr>
            <a:xfrm>
              <a:off x="7602444" y="4993761"/>
              <a:ext cx="421973" cy="566288"/>
              <a:chOff x="2235747" y="3616583"/>
              <a:chExt cx="421973" cy="566288"/>
            </a:xfrm>
          </p:grpSpPr>
          <p:sp>
            <p:nvSpPr>
              <p:cNvPr id="447" name="Google Shape;447;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8" name="Google Shape;448;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49" name="Google Shape;449;p55"/>
          <p:cNvPicPr preferRelativeResize="0"/>
          <p:nvPr/>
        </p:nvPicPr>
        <p:blipFill rotWithShape="1">
          <a:blip r:embed="rId3">
            <a:alphaModFix/>
          </a:blip>
          <a:srcRect/>
          <a:stretch/>
        </p:blipFill>
        <p:spPr>
          <a:xfrm>
            <a:off x="7924800" y="1765423"/>
            <a:ext cx="3679876" cy="3568577"/>
          </a:xfrm>
          <a:prstGeom prst="rect">
            <a:avLst/>
          </a:prstGeom>
          <a:noFill/>
          <a:ln>
            <a:noFill/>
          </a:ln>
        </p:spPr>
      </p:pic>
      <p:grpSp>
        <p:nvGrpSpPr>
          <p:cNvPr id="450" name="Google Shape;450;p55"/>
          <p:cNvGrpSpPr/>
          <p:nvPr/>
        </p:nvGrpSpPr>
        <p:grpSpPr>
          <a:xfrm>
            <a:off x="549334" y="1908666"/>
            <a:ext cx="822266" cy="876684"/>
            <a:chOff x="10407709" y="5371716"/>
            <a:chExt cx="1086136" cy="1037162"/>
          </a:xfrm>
        </p:grpSpPr>
        <p:sp>
          <p:nvSpPr>
            <p:cNvPr id="451" name="Google Shape;451;p55"/>
            <p:cNvSpPr/>
            <p:nvPr/>
          </p:nvSpPr>
          <p:spPr>
            <a:xfrm>
              <a:off x="11016927" y="5621447"/>
              <a:ext cx="177956" cy="194120"/>
            </a:xfrm>
            <a:custGeom>
              <a:avLst/>
              <a:gdLst/>
              <a:ahLst/>
              <a:cxnLst/>
              <a:rect l="l" t="t" r="r" b="b"/>
              <a:pathLst>
                <a:path w="177956" h="194120" extrusionOk="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55"/>
            <p:cNvSpPr/>
            <p:nvPr/>
          </p:nvSpPr>
          <p:spPr>
            <a:xfrm>
              <a:off x="10684499" y="5383085"/>
              <a:ext cx="218072" cy="198850"/>
            </a:xfrm>
            <a:custGeom>
              <a:avLst/>
              <a:gdLst/>
              <a:ahLst/>
              <a:cxnLst/>
              <a:rect l="l" t="t" r="r" b="b"/>
              <a:pathLst>
                <a:path w="218072" h="198850" extrusionOk="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53" name="Google Shape;453;p55"/>
            <p:cNvGrpSpPr/>
            <p:nvPr/>
          </p:nvGrpSpPr>
          <p:grpSpPr>
            <a:xfrm>
              <a:off x="10407709" y="5371716"/>
              <a:ext cx="1086136" cy="1037162"/>
              <a:chOff x="10407709" y="5371716"/>
              <a:chExt cx="1086136" cy="1037162"/>
            </a:xfrm>
          </p:grpSpPr>
          <p:grpSp>
            <p:nvGrpSpPr>
              <p:cNvPr id="454" name="Google Shape;454;p55"/>
              <p:cNvGrpSpPr/>
              <p:nvPr/>
            </p:nvGrpSpPr>
            <p:grpSpPr>
              <a:xfrm>
                <a:off x="10407709" y="5371716"/>
                <a:ext cx="1086136" cy="1037162"/>
                <a:chOff x="10407709" y="5371716"/>
                <a:chExt cx="1086136" cy="1037162"/>
              </a:xfrm>
            </p:grpSpPr>
            <p:sp>
              <p:nvSpPr>
                <p:cNvPr id="455" name="Google Shape;455;p55"/>
                <p:cNvSpPr/>
                <p:nvPr/>
              </p:nvSpPr>
              <p:spPr>
                <a:xfrm>
                  <a:off x="10407709" y="5876782"/>
                  <a:ext cx="1086136" cy="532096"/>
                </a:xfrm>
                <a:custGeom>
                  <a:avLst/>
                  <a:gdLst/>
                  <a:ahLst/>
                  <a:cxnLst/>
                  <a:rect l="l" t="t" r="r" b="b"/>
                  <a:pathLst>
                    <a:path w="1086136" h="532096" extrusionOk="0">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55"/>
                <p:cNvSpPr/>
                <p:nvPr/>
              </p:nvSpPr>
              <p:spPr>
                <a:xfrm>
                  <a:off x="10994886" y="5609912"/>
                  <a:ext cx="249584" cy="264128"/>
                </a:xfrm>
                <a:custGeom>
                  <a:avLst/>
                  <a:gdLst/>
                  <a:ahLst/>
                  <a:cxnLst/>
                  <a:rect l="l" t="t" r="r" b="b"/>
                  <a:pathLst>
                    <a:path w="249584" h="264128" extrusionOk="0">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55"/>
                <p:cNvSpPr/>
                <p:nvPr/>
              </p:nvSpPr>
              <p:spPr>
                <a:xfrm>
                  <a:off x="10659296" y="5371716"/>
                  <a:ext cx="286439" cy="269189"/>
                </a:xfrm>
                <a:custGeom>
                  <a:avLst/>
                  <a:gdLst/>
                  <a:ahLst/>
                  <a:cxnLst/>
                  <a:rect l="l" t="t" r="r" b="b"/>
                  <a:pathLst>
                    <a:path w="286439" h="269189" extrusionOk="0">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8" name="Google Shape;458;p55"/>
              <p:cNvSpPr/>
              <p:nvPr/>
            </p:nvSpPr>
            <p:spPr>
              <a:xfrm>
                <a:off x="10770290" y="5482359"/>
                <a:ext cx="386306" cy="613843"/>
              </a:xfrm>
              <a:custGeom>
                <a:avLst/>
                <a:gdLst/>
                <a:ahLst/>
                <a:cxnLst/>
                <a:rect l="l" t="t" r="r" b="b"/>
                <a:pathLst>
                  <a:path w="386306" h="613843" extrusionOk="0">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pic>
        <p:nvPicPr>
          <p:cNvPr id="459" name="Google Shape;459;p55" descr="Sunflower outline"/>
          <p:cNvPicPr preferRelativeResize="0"/>
          <p:nvPr/>
        </p:nvPicPr>
        <p:blipFill rotWithShape="1">
          <a:blip r:embed="rId4">
            <a:alphaModFix/>
          </a:blip>
          <a:srcRect/>
          <a:stretch/>
        </p:blipFill>
        <p:spPr>
          <a:xfrm>
            <a:off x="466773" y="3842181"/>
            <a:ext cx="995114" cy="9951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6"/>
          <p:cNvSpPr txBox="1">
            <a:spLocks noGrp="1"/>
          </p:cNvSpPr>
          <p:nvPr>
            <p:ph type="body" idx="1"/>
          </p:nvPr>
        </p:nvSpPr>
        <p:spPr>
          <a:xfrm>
            <a:off x="5805233" y="2081725"/>
            <a:ext cx="5672832" cy="3002088"/>
          </a:xfrm>
          <a:prstGeom prst="rect">
            <a:avLst/>
          </a:prstGeom>
          <a:noFill/>
          <a:ln>
            <a:noFill/>
          </a:ln>
        </p:spPr>
        <p:txBody>
          <a:bodyPr spcFirstLastPara="1" wrap="square" lIns="91425" tIns="45700" rIns="91425" bIns="45700" anchor="t" anchorCtr="0">
            <a:normAutofit/>
          </a:bodyPr>
          <a:lstStyle/>
          <a:p>
            <a:pPr marL="457200" lvl="0" indent="-228600" algn="l" rtl="0">
              <a:lnSpc>
                <a:spcPct val="107000"/>
              </a:lnSpc>
              <a:spcBef>
                <a:spcPts val="1000"/>
              </a:spcBef>
              <a:spcAft>
                <a:spcPts val="800"/>
              </a:spcAft>
              <a:buSzPts val="4800"/>
              <a:buNone/>
            </a:pPr>
            <a:r>
              <a:rPr lang="en-US" sz="4800" b="1">
                <a:latin typeface="Calibri"/>
                <a:ea typeface="Calibri"/>
                <a:cs typeface="Calibri"/>
                <a:sym typeface="Calibri"/>
              </a:rPr>
              <a:t> Disturbo e frammentazione</a:t>
            </a:r>
            <a:endParaRPr sz="3200">
              <a:latin typeface="Calibri"/>
              <a:ea typeface="Calibri"/>
              <a:cs typeface="Calibri"/>
              <a:sym typeface="Calibri"/>
            </a:endParaRPr>
          </a:p>
        </p:txBody>
      </p:sp>
      <p:sp>
        <p:nvSpPr>
          <p:cNvPr id="466" name="Google Shape;466;p5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7"/>
          <p:cNvSpPr txBox="1">
            <a:spLocks noGrp="1"/>
          </p:cNvSpPr>
          <p:nvPr>
            <p:ph type="body" idx="1"/>
          </p:nvPr>
        </p:nvSpPr>
        <p:spPr>
          <a:xfrm>
            <a:off x="634681" y="1448690"/>
            <a:ext cx="10736785" cy="4369164"/>
          </a:xfrm>
          <a:prstGeom prst="rect">
            <a:avLst/>
          </a:prstGeom>
          <a:noFill/>
          <a:ln>
            <a:noFill/>
          </a:ln>
        </p:spPr>
        <p:txBody>
          <a:bodyPr spcFirstLastPara="1" wrap="square" lIns="91425" tIns="45700" rIns="91425" bIns="45700" anchor="t" anchorCtr="0">
            <a:noAutofit/>
          </a:bodyPr>
          <a:lstStyle/>
          <a:p>
            <a:pPr marL="230400" lvl="0" indent="0" algn="l" rtl="0">
              <a:lnSpc>
                <a:spcPct val="90000"/>
              </a:lnSpc>
              <a:spcBef>
                <a:spcPts val="1000"/>
              </a:spcBef>
              <a:spcAft>
                <a:spcPts val="0"/>
              </a:spcAft>
              <a:buSzPts val="2400"/>
              <a:buNone/>
            </a:pPr>
            <a:r>
              <a:rPr lang="en-US" b="1" i="0" dirty="0" err="1">
                <a:latin typeface="Calibri"/>
                <a:ea typeface="Calibri"/>
                <a:cs typeface="Calibri"/>
                <a:sym typeface="Calibri"/>
              </a:rPr>
              <a:t>Interruzione</a:t>
            </a:r>
            <a:r>
              <a:rPr lang="en-US" b="1" i="0" dirty="0">
                <a:latin typeface="Calibri"/>
                <a:ea typeface="Calibri"/>
                <a:cs typeface="Calibri"/>
                <a:sym typeface="Calibri"/>
              </a:rPr>
              <a:t> </a:t>
            </a:r>
            <a:r>
              <a:rPr lang="en-US" b="1" i="0" dirty="0" err="1">
                <a:latin typeface="Calibri"/>
                <a:ea typeface="Calibri"/>
                <a:cs typeface="Calibri"/>
                <a:sym typeface="Calibri"/>
              </a:rPr>
              <a:t>dell'ecosistema</a:t>
            </a:r>
            <a:r>
              <a:rPr lang="en-US" b="1" i="0" dirty="0">
                <a:latin typeface="Calibri"/>
                <a:ea typeface="Calibri"/>
                <a:cs typeface="Calibri"/>
                <a:sym typeface="Calibri"/>
              </a:rPr>
              <a:t>:</a:t>
            </a:r>
            <a:endParaRPr b="0" i="0" dirty="0">
              <a:latin typeface="Calibri"/>
              <a:ea typeface="Calibri"/>
              <a:cs typeface="Calibri"/>
              <a:sym typeface="Calibri"/>
            </a:endParaRPr>
          </a:p>
          <a:p>
            <a:pPr marL="230400" lvl="1" indent="0" algn="l" rtl="0">
              <a:lnSpc>
                <a:spcPct val="90000"/>
              </a:lnSpc>
              <a:spcBef>
                <a:spcPts val="500"/>
              </a:spcBef>
              <a:spcAft>
                <a:spcPts val="0"/>
              </a:spcAft>
              <a:buSzPts val="2000"/>
              <a:buNone/>
            </a:pPr>
            <a:r>
              <a:rPr lang="en-US" sz="2400" b="0" i="0" dirty="0">
                <a:solidFill>
                  <a:srgbClr val="000000"/>
                </a:solidFill>
                <a:latin typeface="Calibri"/>
                <a:ea typeface="Calibri"/>
                <a:cs typeface="Calibri"/>
                <a:sym typeface="Calibri"/>
              </a:rPr>
              <a:t>Le </a:t>
            </a:r>
            <a:r>
              <a:rPr lang="en-US" sz="2400" b="0" i="0" dirty="0" err="1">
                <a:solidFill>
                  <a:srgbClr val="000000"/>
                </a:solidFill>
                <a:latin typeface="Calibri"/>
                <a:ea typeface="Calibri"/>
                <a:cs typeface="Calibri"/>
                <a:sym typeface="Calibri"/>
              </a:rPr>
              <a:t>perturbazioni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dovute</a:t>
            </a:r>
            <a:r>
              <a:rPr lang="en-US" sz="2400" b="0" i="0" dirty="0">
                <a:solidFill>
                  <a:srgbClr val="000000"/>
                </a:solidFill>
                <a:latin typeface="Calibri"/>
                <a:ea typeface="Calibri"/>
                <a:cs typeface="Calibri"/>
                <a:sym typeface="Calibri"/>
              </a:rPr>
              <a:t> a </a:t>
            </a:r>
            <a:r>
              <a:rPr lang="en-US" sz="2400" b="0" i="0" dirty="0" err="1">
                <a:solidFill>
                  <a:srgbClr val="000000"/>
                </a:solidFill>
                <a:latin typeface="Calibri"/>
                <a:ea typeface="Calibri"/>
                <a:cs typeface="Calibri"/>
                <a:sym typeface="Calibri"/>
              </a:rPr>
              <a:t>eventi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naturali</a:t>
            </a:r>
            <a:r>
              <a:rPr lang="en-US" sz="2400" b="0" i="0" dirty="0">
                <a:solidFill>
                  <a:srgbClr val="000000"/>
                </a:solidFill>
                <a:latin typeface="Calibri"/>
                <a:ea typeface="Calibri"/>
                <a:cs typeface="Calibri"/>
                <a:sym typeface="Calibri"/>
              </a:rPr>
              <a:t> o ad </a:t>
            </a:r>
            <a:r>
              <a:rPr lang="en-US" sz="2400" b="0" i="0" dirty="0" err="1">
                <a:solidFill>
                  <a:srgbClr val="000000"/>
                </a:solidFill>
                <a:latin typeface="Calibri"/>
                <a:ea typeface="Calibri"/>
                <a:cs typeface="Calibri"/>
                <a:sym typeface="Calibri"/>
              </a:rPr>
              <a:t>attività</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umane</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possono</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alterare</a:t>
            </a:r>
            <a:r>
              <a:rPr lang="en-US" sz="2400" b="0" i="0" dirty="0">
                <a:solidFill>
                  <a:srgbClr val="000000"/>
                </a:solidFill>
                <a:latin typeface="Calibri"/>
                <a:ea typeface="Calibri"/>
                <a:cs typeface="Calibri"/>
                <a:sym typeface="Calibri"/>
              </a:rPr>
              <a:t> il </a:t>
            </a:r>
            <a:r>
              <a:rPr lang="en-US" sz="2400" b="0" i="0" dirty="0" err="1">
                <a:solidFill>
                  <a:srgbClr val="000000"/>
                </a:solidFill>
                <a:latin typeface="Calibri"/>
                <a:ea typeface="Calibri"/>
                <a:cs typeface="Calibri"/>
                <a:sym typeface="Calibri"/>
              </a:rPr>
              <a:t>delicato</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equilibrio</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degli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ecosistemi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Eventi</a:t>
            </a:r>
            <a:r>
              <a:rPr lang="en-US" sz="2400" b="0" i="0" dirty="0">
                <a:solidFill>
                  <a:srgbClr val="000000"/>
                </a:solidFill>
                <a:latin typeface="Calibri"/>
                <a:ea typeface="Calibri"/>
                <a:cs typeface="Calibri"/>
                <a:sym typeface="Calibri"/>
              </a:rPr>
              <a:t> come </a:t>
            </a:r>
            <a:r>
              <a:rPr lang="en-US" sz="2400" b="0" i="0" dirty="0" err="1">
                <a:solidFill>
                  <a:srgbClr val="000000"/>
                </a:solidFill>
                <a:latin typeface="Calibri"/>
                <a:ea typeface="Calibri"/>
                <a:cs typeface="Calibri"/>
                <a:sym typeface="Calibri"/>
              </a:rPr>
              <a:t>incendi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inondazioni</a:t>
            </a:r>
            <a:r>
              <a:rPr lang="en-US" sz="2400" b="0" i="0" dirty="0">
                <a:solidFill>
                  <a:srgbClr val="000000"/>
                </a:solidFill>
                <a:latin typeface="Calibri"/>
                <a:ea typeface="Calibri"/>
                <a:cs typeface="Calibri"/>
                <a:sym typeface="Calibri"/>
              </a:rPr>
              <a:t> o </a:t>
            </a:r>
            <a:r>
              <a:rPr lang="en-US" sz="2400" b="0" i="0" dirty="0" err="1">
                <a:solidFill>
                  <a:srgbClr val="000000"/>
                </a:solidFill>
                <a:latin typeface="Calibri"/>
                <a:ea typeface="Calibri"/>
                <a:cs typeface="Calibri"/>
                <a:sym typeface="Calibri"/>
              </a:rPr>
              <a:t>pratiche</a:t>
            </a:r>
            <a:r>
              <a:rPr lang="en-US" sz="2400" b="0" i="0" dirty="0">
                <a:solidFill>
                  <a:srgbClr val="000000"/>
                </a:solidFill>
                <a:latin typeface="Calibri"/>
                <a:ea typeface="Calibri"/>
                <a:cs typeface="Calibri"/>
                <a:sym typeface="Calibri"/>
              </a:rPr>
              <a:t> intensive di </a:t>
            </a:r>
            <a:r>
              <a:rPr lang="en-US" sz="2400" b="0" i="0" dirty="0" err="1">
                <a:solidFill>
                  <a:srgbClr val="000000"/>
                </a:solidFill>
                <a:latin typeface="Calibri"/>
                <a:ea typeface="Calibri"/>
                <a:cs typeface="Calibri"/>
                <a:sym typeface="Calibri"/>
              </a:rPr>
              <a:t>utilizzo</a:t>
            </a:r>
            <a:r>
              <a:rPr lang="en-US" sz="2400" b="0" i="0" dirty="0">
                <a:solidFill>
                  <a:srgbClr val="000000"/>
                </a:solidFill>
                <a:latin typeface="Calibri"/>
                <a:ea typeface="Calibri"/>
                <a:cs typeface="Calibri"/>
                <a:sym typeface="Calibri"/>
              </a:rPr>
              <a:t> del </a:t>
            </a:r>
            <a:r>
              <a:rPr lang="en-US" sz="2400" b="0" i="0" dirty="0" err="1">
                <a:solidFill>
                  <a:srgbClr val="000000"/>
                </a:solidFill>
                <a:latin typeface="Calibri"/>
                <a:ea typeface="Calibri"/>
                <a:cs typeface="Calibri"/>
                <a:sym typeface="Calibri"/>
              </a:rPr>
              <a:t>suolo</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possono</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portare</a:t>
            </a:r>
            <a:r>
              <a:rPr lang="en-US" sz="2400" b="0" i="0" dirty="0">
                <a:solidFill>
                  <a:srgbClr val="000000"/>
                </a:solidFill>
                <a:latin typeface="Calibri"/>
                <a:ea typeface="Calibri"/>
                <a:cs typeface="Calibri"/>
                <a:sym typeface="Calibri"/>
              </a:rPr>
              <a:t> a </a:t>
            </a:r>
            <a:r>
              <a:rPr lang="en-US" sz="2400" b="0" i="0" dirty="0" err="1">
                <a:solidFill>
                  <a:srgbClr val="000000"/>
                </a:solidFill>
                <a:latin typeface="Calibri"/>
                <a:ea typeface="Calibri"/>
                <a:cs typeface="Calibri"/>
                <a:sym typeface="Calibri"/>
              </a:rPr>
              <a:t>profondi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cambiamenti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ecologici</a:t>
            </a:r>
            <a:r>
              <a:rPr lang="en-US" sz="2400" b="0" i="0" dirty="0">
                <a:solidFill>
                  <a:srgbClr val="000000"/>
                </a:solidFill>
                <a:latin typeface="Calibri"/>
                <a:ea typeface="Calibri"/>
                <a:cs typeface="Calibri"/>
                <a:sym typeface="Calibri"/>
              </a:rPr>
              <a:t>, con un </a:t>
            </a:r>
            <a:r>
              <a:rPr lang="en-US" sz="2400" b="0" i="0" dirty="0" err="1">
                <a:solidFill>
                  <a:srgbClr val="000000"/>
                </a:solidFill>
                <a:latin typeface="Calibri"/>
                <a:ea typeface="Calibri"/>
                <a:cs typeface="Calibri"/>
                <a:sym typeface="Calibri"/>
              </a:rPr>
              <a:t>impatto</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sulla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biodiversità</a:t>
            </a:r>
            <a:r>
              <a:rPr lang="en-US" sz="2400" b="0" i="0" dirty="0">
                <a:solidFill>
                  <a:srgbClr val="000000"/>
                </a:solidFill>
                <a:latin typeface="Calibri"/>
                <a:ea typeface="Calibri"/>
                <a:cs typeface="Calibri"/>
                <a:sym typeface="Calibri"/>
              </a:rPr>
              <a:t> e </a:t>
            </a:r>
            <a:r>
              <a:rPr lang="en-US" sz="2400" b="0" i="0" dirty="0" err="1">
                <a:solidFill>
                  <a:srgbClr val="000000"/>
                </a:solidFill>
                <a:latin typeface="Calibri"/>
                <a:ea typeface="Calibri"/>
                <a:cs typeface="Calibri"/>
                <a:sym typeface="Calibri"/>
              </a:rPr>
              <a:t>sulle</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funzioni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degli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ecosistemi</a:t>
            </a:r>
            <a:r>
              <a:rPr lang="en-US" sz="2400" b="0" i="0" dirty="0">
                <a:solidFill>
                  <a:srgbClr val="000000"/>
                </a:solidFill>
                <a:latin typeface="Calibri"/>
                <a:ea typeface="Calibri"/>
                <a:cs typeface="Calibri"/>
                <a:sym typeface="Calibri"/>
              </a:rPr>
              <a:t>.</a:t>
            </a:r>
            <a:endParaRPr sz="2400" dirty="0">
              <a:solidFill>
                <a:srgbClr val="000000"/>
              </a:solidFill>
            </a:endParaRPr>
          </a:p>
          <a:p>
            <a:pPr marL="230400" lvl="0" indent="0" algn="l" rtl="0">
              <a:lnSpc>
                <a:spcPct val="90000"/>
              </a:lnSpc>
              <a:spcBef>
                <a:spcPts val="1000"/>
              </a:spcBef>
              <a:spcAft>
                <a:spcPts val="0"/>
              </a:spcAft>
              <a:buSzPts val="2400"/>
              <a:buNone/>
            </a:pPr>
            <a:r>
              <a:rPr lang="en-US" b="1" i="0" dirty="0">
                <a:latin typeface="Calibri"/>
                <a:ea typeface="Calibri"/>
                <a:cs typeface="Calibri"/>
                <a:sym typeface="Calibri"/>
              </a:rPr>
              <a:t>Il </a:t>
            </a:r>
            <a:r>
              <a:rPr lang="en-US" b="1" i="0" dirty="0" err="1">
                <a:latin typeface="Calibri"/>
                <a:ea typeface="Calibri"/>
                <a:cs typeface="Calibri"/>
                <a:sym typeface="Calibri"/>
              </a:rPr>
              <a:t>pedaggio</a:t>
            </a:r>
            <a:r>
              <a:rPr lang="en-US" b="1" i="0" dirty="0">
                <a:latin typeface="Calibri"/>
                <a:ea typeface="Calibri"/>
                <a:cs typeface="Calibri"/>
                <a:sym typeface="Calibri"/>
              </a:rPr>
              <a:t> </a:t>
            </a:r>
            <a:r>
              <a:rPr lang="en-US" b="1" i="0" dirty="0" err="1">
                <a:latin typeface="Calibri"/>
                <a:ea typeface="Calibri"/>
                <a:cs typeface="Calibri"/>
                <a:sym typeface="Calibri"/>
              </a:rPr>
              <a:t>della</a:t>
            </a:r>
            <a:r>
              <a:rPr lang="en-US" b="1" i="0" dirty="0">
                <a:latin typeface="Calibri"/>
                <a:ea typeface="Calibri"/>
                <a:cs typeface="Calibri"/>
                <a:sym typeface="Calibri"/>
              </a:rPr>
              <a:t> </a:t>
            </a:r>
            <a:r>
              <a:rPr lang="en-US" b="1" i="0" dirty="0" err="1">
                <a:latin typeface="Calibri"/>
                <a:ea typeface="Calibri"/>
                <a:cs typeface="Calibri"/>
                <a:sym typeface="Calibri"/>
              </a:rPr>
              <a:t>frammentazione</a:t>
            </a:r>
            <a:r>
              <a:rPr lang="en-US" b="1" i="0" dirty="0">
                <a:latin typeface="Calibri"/>
                <a:ea typeface="Calibri"/>
                <a:cs typeface="Calibri"/>
                <a:sym typeface="Calibri"/>
              </a:rPr>
              <a:t> </a:t>
            </a:r>
            <a:r>
              <a:rPr lang="en-US" b="1" i="0" dirty="0" err="1">
                <a:latin typeface="Calibri"/>
                <a:ea typeface="Calibri"/>
                <a:cs typeface="Calibri"/>
                <a:sym typeface="Calibri"/>
              </a:rPr>
              <a:t>sulla</a:t>
            </a:r>
            <a:r>
              <a:rPr lang="en-US" b="1" i="0" dirty="0">
                <a:latin typeface="Calibri"/>
                <a:ea typeface="Calibri"/>
                <a:cs typeface="Calibri"/>
                <a:sym typeface="Calibri"/>
              </a:rPr>
              <a:t> </a:t>
            </a:r>
            <a:r>
              <a:rPr lang="en-US" b="1" i="0" dirty="0" err="1">
                <a:latin typeface="Calibri"/>
                <a:ea typeface="Calibri"/>
                <a:cs typeface="Calibri"/>
                <a:sym typeface="Calibri"/>
              </a:rPr>
              <a:t>connettività</a:t>
            </a:r>
            <a:r>
              <a:rPr lang="en-US" b="1" i="0" dirty="0">
                <a:latin typeface="Calibri"/>
                <a:ea typeface="Calibri"/>
                <a:cs typeface="Calibri"/>
                <a:sym typeface="Calibri"/>
              </a:rPr>
              <a:t>:</a:t>
            </a:r>
            <a:endParaRPr b="0" i="0" dirty="0">
              <a:latin typeface="Calibri"/>
              <a:ea typeface="Calibri"/>
              <a:cs typeface="Calibri"/>
              <a:sym typeface="Calibri"/>
            </a:endParaRPr>
          </a:p>
          <a:p>
            <a:pPr marL="230400" lvl="1" indent="0" algn="l" rtl="0">
              <a:lnSpc>
                <a:spcPct val="90000"/>
              </a:lnSpc>
              <a:spcBef>
                <a:spcPts val="500"/>
              </a:spcBef>
              <a:spcAft>
                <a:spcPts val="0"/>
              </a:spcAft>
              <a:buSzPts val="2000"/>
              <a:buNone/>
            </a:pPr>
            <a:r>
              <a:rPr lang="en-US" sz="2400" b="0" i="0" dirty="0">
                <a:solidFill>
                  <a:srgbClr val="000000"/>
                </a:solidFill>
                <a:latin typeface="Calibri"/>
                <a:ea typeface="Calibri"/>
                <a:cs typeface="Calibri"/>
                <a:sym typeface="Calibri"/>
              </a:rPr>
              <a:t>La </a:t>
            </a:r>
            <a:r>
              <a:rPr lang="en-US" sz="2400" b="0" i="0" dirty="0" err="1">
                <a:solidFill>
                  <a:srgbClr val="000000"/>
                </a:solidFill>
                <a:latin typeface="Calibri"/>
                <a:ea typeface="Calibri"/>
                <a:cs typeface="Calibri"/>
                <a:sym typeface="Calibri"/>
              </a:rPr>
              <a:t>frammentazione</a:t>
            </a:r>
            <a:r>
              <a:rPr lang="en-US" sz="2400" b="0" i="0" dirty="0">
                <a:solidFill>
                  <a:srgbClr val="000000"/>
                </a:solidFill>
                <a:latin typeface="Calibri"/>
                <a:ea typeface="Calibri"/>
                <a:cs typeface="Calibri"/>
                <a:sym typeface="Calibri"/>
              </a:rPr>
              <a:t> del </a:t>
            </a:r>
            <a:r>
              <a:rPr lang="en-US" sz="2400" b="0" i="0" dirty="0" err="1">
                <a:solidFill>
                  <a:srgbClr val="000000"/>
                </a:solidFill>
                <a:latin typeface="Calibri"/>
                <a:ea typeface="Calibri"/>
                <a:cs typeface="Calibri"/>
                <a:sym typeface="Calibri"/>
              </a:rPr>
              <a:t>paesaggio</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spesso</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determinata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dall'urbanizzazione</a:t>
            </a:r>
            <a:r>
              <a:rPr lang="en-US" sz="2400" b="0" i="0" dirty="0">
                <a:solidFill>
                  <a:srgbClr val="000000"/>
                </a:solidFill>
                <a:latin typeface="Calibri"/>
                <a:ea typeface="Calibri"/>
                <a:cs typeface="Calibri"/>
                <a:sym typeface="Calibri"/>
              </a:rPr>
              <a:t> o </a:t>
            </a:r>
            <a:r>
              <a:rPr lang="en-US" sz="2400" b="0" i="0" dirty="0" err="1">
                <a:solidFill>
                  <a:srgbClr val="000000"/>
                </a:solidFill>
                <a:latin typeface="Calibri"/>
                <a:ea typeface="Calibri"/>
                <a:cs typeface="Calibri"/>
                <a:sym typeface="Calibri"/>
              </a:rPr>
              <a:t>dall'agricoltura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intensiva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interrompe</a:t>
            </a:r>
            <a:r>
              <a:rPr lang="en-US" sz="2400" b="0" i="0" dirty="0">
                <a:solidFill>
                  <a:srgbClr val="000000"/>
                </a:solidFill>
                <a:latin typeface="Calibri"/>
                <a:ea typeface="Calibri"/>
                <a:cs typeface="Calibri"/>
                <a:sym typeface="Calibri"/>
              </a:rPr>
              <a:t> la </a:t>
            </a:r>
            <a:r>
              <a:rPr lang="en-US" sz="2400" b="0" i="0" dirty="0" err="1">
                <a:solidFill>
                  <a:srgbClr val="000000"/>
                </a:solidFill>
                <a:latin typeface="Calibri"/>
                <a:ea typeface="Calibri"/>
                <a:cs typeface="Calibri"/>
                <a:sym typeface="Calibri"/>
              </a:rPr>
              <a:t>naturale</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connettività</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tra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gli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ecosistemi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Ciò</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può</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ostacolare</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gli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spostamenti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della</a:t>
            </a:r>
            <a:r>
              <a:rPr lang="en-US" sz="2400" b="0" i="0" dirty="0">
                <a:solidFill>
                  <a:srgbClr val="000000"/>
                </a:solidFill>
                <a:latin typeface="Calibri"/>
                <a:ea typeface="Calibri"/>
                <a:cs typeface="Calibri"/>
                <a:sym typeface="Calibri"/>
              </a:rPr>
              <a:t> fauna </a:t>
            </a:r>
            <a:r>
              <a:rPr lang="en-US" sz="2400" b="0" i="0" dirty="0" err="1">
                <a:solidFill>
                  <a:srgbClr val="000000"/>
                </a:solidFill>
                <a:latin typeface="Calibri"/>
                <a:ea typeface="Calibri"/>
                <a:cs typeface="Calibri"/>
                <a:sym typeface="Calibri"/>
              </a:rPr>
              <a:t>selvatica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limitare</a:t>
            </a:r>
            <a:r>
              <a:rPr lang="en-US" sz="2400" b="0" i="0" dirty="0">
                <a:solidFill>
                  <a:srgbClr val="000000"/>
                </a:solidFill>
                <a:latin typeface="Calibri"/>
                <a:ea typeface="Calibri"/>
                <a:cs typeface="Calibri"/>
                <a:sym typeface="Calibri"/>
              </a:rPr>
              <a:t> la </a:t>
            </a:r>
            <a:r>
              <a:rPr lang="en-US" sz="2400" b="0" i="0" dirty="0" err="1">
                <a:solidFill>
                  <a:srgbClr val="000000"/>
                </a:solidFill>
                <a:latin typeface="Calibri"/>
                <a:ea typeface="Calibri"/>
                <a:cs typeface="Calibri"/>
                <a:sym typeface="Calibri"/>
              </a:rPr>
              <a:t>diversità</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genetica</a:t>
            </a:r>
            <a:r>
              <a:rPr lang="en-US" sz="2400" b="0" i="0" dirty="0">
                <a:solidFill>
                  <a:srgbClr val="000000"/>
                </a:solidFill>
                <a:latin typeface="Calibri"/>
                <a:ea typeface="Calibri"/>
                <a:cs typeface="Calibri"/>
                <a:sym typeface="Calibri"/>
              </a:rPr>
              <a:t> e </a:t>
            </a:r>
            <a:r>
              <a:rPr lang="en-US" sz="2400" b="0" i="0" dirty="0" err="1">
                <a:solidFill>
                  <a:srgbClr val="000000"/>
                </a:solidFill>
                <a:latin typeface="Calibri"/>
                <a:ea typeface="Calibri"/>
                <a:cs typeface="Calibri"/>
                <a:sym typeface="Calibri"/>
              </a:rPr>
              <a:t>minare</a:t>
            </a:r>
            <a:r>
              <a:rPr lang="en-US" sz="2400" b="0" i="0" dirty="0">
                <a:solidFill>
                  <a:srgbClr val="000000"/>
                </a:solidFill>
                <a:latin typeface="Calibri"/>
                <a:ea typeface="Calibri"/>
                <a:cs typeface="Calibri"/>
                <a:sym typeface="Calibri"/>
              </a:rPr>
              <a:t> la </a:t>
            </a:r>
            <a:r>
              <a:rPr lang="en-US" sz="2400" b="0" i="0" dirty="0" err="1">
                <a:solidFill>
                  <a:srgbClr val="000000"/>
                </a:solidFill>
                <a:latin typeface="Calibri"/>
                <a:ea typeface="Calibri"/>
                <a:cs typeface="Calibri"/>
                <a:sym typeface="Calibri"/>
              </a:rPr>
              <a:t>resilienza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ecologica</a:t>
            </a:r>
            <a:r>
              <a:rPr lang="en-US" sz="2400" b="0" i="0" dirty="0">
                <a:solidFill>
                  <a:srgbClr val="000000"/>
                </a:solidFill>
                <a:latin typeface="Calibri"/>
                <a:ea typeface="Calibri"/>
                <a:cs typeface="Calibri"/>
                <a:sym typeface="Calibri"/>
              </a:rPr>
              <a:t> del </a:t>
            </a:r>
            <a:r>
              <a:rPr lang="en-US" sz="2400" b="0" i="0" dirty="0" err="1">
                <a:solidFill>
                  <a:srgbClr val="000000"/>
                </a:solidFill>
                <a:latin typeface="Calibri"/>
                <a:ea typeface="Calibri"/>
                <a:cs typeface="Calibri"/>
                <a:sym typeface="Calibri"/>
              </a:rPr>
              <a:t>paesaggio</a:t>
            </a:r>
            <a:r>
              <a:rPr lang="en-US" sz="2400" b="0" i="0" dirty="0">
                <a:solidFill>
                  <a:srgbClr val="000000"/>
                </a:solidFill>
                <a:latin typeface="Calibri"/>
                <a:ea typeface="Calibri"/>
                <a:cs typeface="Calibri"/>
                <a:sym typeface="Calibri"/>
              </a:rPr>
              <a:t>.</a:t>
            </a:r>
            <a:endParaRPr sz="2400" dirty="0">
              <a:solidFill>
                <a:srgbClr val="000000"/>
              </a:solidFill>
            </a:endParaRPr>
          </a:p>
          <a:p>
            <a:pPr marL="230400" marR="0" lvl="0" indent="0" algn="l" rtl="0">
              <a:lnSpc>
                <a:spcPct val="90000"/>
              </a:lnSpc>
              <a:spcBef>
                <a:spcPts val="0"/>
              </a:spcBef>
              <a:spcAft>
                <a:spcPts val="0"/>
              </a:spcAft>
              <a:buClr>
                <a:srgbClr val="000000"/>
              </a:buClr>
              <a:buSzPts val="2400"/>
              <a:buFont typeface="Arial"/>
              <a:buNone/>
            </a:pPr>
            <a:r>
              <a:rPr lang="en-US" b="1" i="0" strike="noStrike" cap="none" dirty="0">
                <a:solidFill>
                  <a:srgbClr val="8DC641"/>
                </a:solidFill>
                <a:latin typeface="Calibri"/>
                <a:ea typeface="Calibri"/>
                <a:cs typeface="Calibri"/>
                <a:sym typeface="Calibri"/>
              </a:rPr>
              <a:t>										</a:t>
            </a:r>
            <a:r>
              <a:rPr lang="en-US" b="1" i="0" u="sng" strike="noStrike" cap="none" dirty="0">
                <a:solidFill>
                  <a:srgbClr val="8DC64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Fonte</a:t>
            </a:r>
            <a:endParaRPr b="1" i="0" u="none" strike="noStrike" cap="none" dirty="0">
              <a:solidFill>
                <a:srgbClr val="8DC641"/>
              </a:solidFill>
              <a:latin typeface="Calibri"/>
              <a:ea typeface="Calibri"/>
              <a:cs typeface="Calibri"/>
              <a:sym typeface="Calibri"/>
            </a:endParaRPr>
          </a:p>
          <a:p>
            <a:pPr marL="230400" lvl="1" indent="0" algn="l" rtl="0">
              <a:lnSpc>
                <a:spcPct val="90000"/>
              </a:lnSpc>
              <a:spcBef>
                <a:spcPts val="500"/>
              </a:spcBef>
              <a:spcAft>
                <a:spcPts val="0"/>
              </a:spcAft>
              <a:buSzPts val="2000"/>
              <a:buNone/>
            </a:pPr>
            <a:endParaRPr sz="2400" dirty="0">
              <a:solidFill>
                <a:srgbClr val="000000"/>
              </a:solidFill>
              <a:latin typeface="Calibri"/>
              <a:ea typeface="Calibri"/>
              <a:cs typeface="Calibri"/>
              <a:sym typeface="Calibri"/>
            </a:endParaRPr>
          </a:p>
          <a:p>
            <a:pPr marL="230400" lvl="0" indent="0" algn="l" rtl="0">
              <a:lnSpc>
                <a:spcPct val="90000"/>
              </a:lnSpc>
              <a:spcBef>
                <a:spcPts val="500"/>
              </a:spcBef>
              <a:spcAft>
                <a:spcPts val="0"/>
              </a:spcAft>
              <a:buSzPts val="2400"/>
              <a:buNone/>
            </a:pPr>
            <a:endParaRPr dirty="0"/>
          </a:p>
        </p:txBody>
      </p:sp>
      <p:sp>
        <p:nvSpPr>
          <p:cNvPr id="472" name="Google Shape;472;p57"/>
          <p:cNvSpPr txBox="1">
            <a:spLocks noGrp="1"/>
          </p:cNvSpPr>
          <p:nvPr>
            <p:ph type="body" idx="2"/>
          </p:nvPr>
        </p:nvSpPr>
        <p:spPr>
          <a:xfrm>
            <a:off x="634681" y="319494"/>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a:t>
            </a:r>
            <a:r>
              <a:rPr lang="en-US" sz="3600" b="1" dirty="0" err="1">
                <a:latin typeface="Calibri"/>
                <a:ea typeface="Calibri"/>
                <a:cs typeface="Calibri"/>
                <a:sym typeface="Calibri"/>
              </a:rPr>
              <a:t>Disturbo</a:t>
            </a:r>
            <a:r>
              <a:rPr lang="en-US" sz="3600" b="1" dirty="0">
                <a:latin typeface="Calibri"/>
                <a:ea typeface="Calibri"/>
                <a:cs typeface="Calibri"/>
                <a:sym typeface="Calibri"/>
              </a:rPr>
              <a:t> e </a:t>
            </a:r>
            <a:r>
              <a:rPr lang="en-US" sz="3600" b="1" dirty="0" err="1">
                <a:latin typeface="Calibri"/>
                <a:ea typeface="Calibri"/>
                <a:cs typeface="Calibri"/>
                <a:sym typeface="Calibri"/>
              </a:rPr>
              <a:t>frammentazione</a:t>
            </a:r>
            <a:endParaRPr dirty="0">
              <a:latin typeface="Calibri"/>
              <a:ea typeface="Calibri"/>
              <a:cs typeface="Calibri"/>
              <a:sym typeface="Calibri"/>
            </a:endParaRPr>
          </a:p>
        </p:txBody>
      </p:sp>
      <p:grpSp>
        <p:nvGrpSpPr>
          <p:cNvPr id="473" name="Google Shape;473;p57"/>
          <p:cNvGrpSpPr/>
          <p:nvPr/>
        </p:nvGrpSpPr>
        <p:grpSpPr>
          <a:xfrm rot="3730759">
            <a:off x="11041226" y="-43017"/>
            <a:ext cx="949887" cy="1163493"/>
            <a:chOff x="7602444" y="4967675"/>
            <a:chExt cx="483620" cy="592374"/>
          </a:xfrm>
        </p:grpSpPr>
        <p:grpSp>
          <p:nvGrpSpPr>
            <p:cNvPr id="474" name="Google Shape;474;p57"/>
            <p:cNvGrpSpPr/>
            <p:nvPr/>
          </p:nvGrpSpPr>
          <p:grpSpPr>
            <a:xfrm>
              <a:off x="7618661" y="4967675"/>
              <a:ext cx="467403" cy="507609"/>
              <a:chOff x="2251964" y="3590497"/>
              <a:chExt cx="467403" cy="507609"/>
            </a:xfrm>
          </p:grpSpPr>
          <p:sp>
            <p:nvSpPr>
              <p:cNvPr id="475" name="Google Shape;475;p5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5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7" name="Google Shape;477;p5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8" name="Google Shape;478;p57"/>
            <p:cNvGrpSpPr/>
            <p:nvPr/>
          </p:nvGrpSpPr>
          <p:grpSpPr>
            <a:xfrm>
              <a:off x="7602444" y="4993761"/>
              <a:ext cx="421973" cy="566288"/>
              <a:chOff x="2235747" y="3616583"/>
              <a:chExt cx="421973" cy="566288"/>
            </a:xfrm>
          </p:grpSpPr>
          <p:sp>
            <p:nvSpPr>
              <p:cNvPr id="479" name="Google Shape;479;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2cd75f9cfb2_0_2"/>
          <p:cNvSpPr txBox="1">
            <a:spLocks noGrp="1"/>
          </p:cNvSpPr>
          <p:nvPr>
            <p:ph type="body" idx="1"/>
          </p:nvPr>
        </p:nvSpPr>
        <p:spPr>
          <a:xfrm>
            <a:off x="675825" y="940603"/>
            <a:ext cx="11126388" cy="55587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i="0" dirty="0" err="1">
                <a:latin typeface="Calibri"/>
                <a:ea typeface="Calibri"/>
                <a:cs typeface="Calibri"/>
                <a:sym typeface="Calibri"/>
              </a:rPr>
              <a:t>Impatto</a:t>
            </a:r>
            <a:r>
              <a:rPr lang="en-US" b="1" i="0" dirty="0">
                <a:latin typeface="Calibri"/>
                <a:ea typeface="Calibri"/>
                <a:cs typeface="Calibri"/>
                <a:sym typeface="Calibri"/>
              </a:rPr>
              <a:t> sui </a:t>
            </a:r>
            <a:r>
              <a:rPr lang="en-US" b="1" i="0" dirty="0" err="1">
                <a:latin typeface="Calibri"/>
                <a:ea typeface="Calibri"/>
                <a:cs typeface="Calibri"/>
                <a:sym typeface="Calibri"/>
              </a:rPr>
              <a:t>servizi</a:t>
            </a:r>
            <a:r>
              <a:rPr lang="en-US" b="1" i="0" dirty="0">
                <a:latin typeface="Calibri"/>
                <a:ea typeface="Calibri"/>
                <a:cs typeface="Calibri"/>
                <a:sym typeface="Calibri"/>
              </a:rPr>
              <a:t> </a:t>
            </a:r>
            <a:r>
              <a:rPr lang="en-US" b="1" i="0" dirty="0" err="1">
                <a:latin typeface="Calibri"/>
                <a:ea typeface="Calibri"/>
                <a:cs typeface="Calibri"/>
                <a:sym typeface="Calibri"/>
              </a:rPr>
              <a:t>ecosistemici</a:t>
            </a:r>
            <a:r>
              <a:rPr lang="en-US" b="1" i="0" dirty="0">
                <a:latin typeface="Calibri"/>
                <a:ea typeface="Calibri"/>
                <a:cs typeface="Calibri"/>
                <a:sym typeface="Calibri"/>
              </a:rPr>
              <a:t>:</a:t>
            </a:r>
            <a:endParaRPr b="0" i="0" dirty="0">
              <a:latin typeface="Calibri"/>
              <a:ea typeface="Calibri"/>
              <a:cs typeface="Calibri"/>
              <a:sym typeface="Calibri"/>
            </a:endParaRPr>
          </a:p>
          <a:p>
            <a:pPr marL="0" lvl="1" indent="0" algn="l" rtl="0">
              <a:lnSpc>
                <a:spcPct val="90000"/>
              </a:lnSpc>
              <a:spcBef>
                <a:spcPts val="500"/>
              </a:spcBef>
              <a:spcAft>
                <a:spcPts val="0"/>
              </a:spcAft>
              <a:buSzPts val="2000"/>
              <a:buNone/>
            </a:pPr>
            <a:r>
              <a:rPr lang="en-US" sz="2400" b="0" i="0" dirty="0">
                <a:solidFill>
                  <a:srgbClr val="000000"/>
                </a:solidFill>
                <a:latin typeface="Calibri"/>
                <a:ea typeface="Calibri"/>
                <a:cs typeface="Calibri"/>
                <a:sym typeface="Calibri"/>
              </a:rPr>
              <a:t>Il </a:t>
            </a:r>
            <a:r>
              <a:rPr lang="en-US" sz="2400" b="0" i="0" dirty="0" err="1">
                <a:solidFill>
                  <a:srgbClr val="000000"/>
                </a:solidFill>
                <a:latin typeface="Calibri"/>
                <a:ea typeface="Calibri"/>
                <a:cs typeface="Calibri"/>
                <a:sym typeface="Calibri"/>
              </a:rPr>
              <a:t>disturbo</a:t>
            </a:r>
            <a:r>
              <a:rPr lang="en-US" sz="2400" b="0" i="0" dirty="0">
                <a:solidFill>
                  <a:srgbClr val="000000"/>
                </a:solidFill>
                <a:latin typeface="Calibri"/>
                <a:ea typeface="Calibri"/>
                <a:cs typeface="Calibri"/>
                <a:sym typeface="Calibri"/>
              </a:rPr>
              <a:t> e la </a:t>
            </a:r>
            <a:r>
              <a:rPr lang="en-US" sz="2400" b="0" i="0" dirty="0" err="1">
                <a:solidFill>
                  <a:srgbClr val="000000"/>
                </a:solidFill>
                <a:latin typeface="Calibri"/>
                <a:ea typeface="Calibri"/>
                <a:cs typeface="Calibri"/>
                <a:sym typeface="Calibri"/>
              </a:rPr>
              <a:t>frammentazione</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mettono</a:t>
            </a:r>
            <a:r>
              <a:rPr lang="en-US" sz="2400" b="0" i="0" dirty="0">
                <a:solidFill>
                  <a:srgbClr val="000000"/>
                </a:solidFill>
                <a:latin typeface="Calibri"/>
                <a:ea typeface="Calibri"/>
                <a:cs typeface="Calibri"/>
                <a:sym typeface="Calibri"/>
              </a:rPr>
              <a:t> a </a:t>
            </a:r>
            <a:r>
              <a:rPr lang="en-US" sz="2400" b="0" i="0" dirty="0" err="1">
                <a:solidFill>
                  <a:srgbClr val="000000"/>
                </a:solidFill>
                <a:latin typeface="Calibri"/>
                <a:ea typeface="Calibri"/>
                <a:cs typeface="Calibri"/>
                <a:sym typeface="Calibri"/>
              </a:rPr>
              <a:t>rischio</a:t>
            </a:r>
            <a:r>
              <a:rPr lang="en-US" sz="2400" b="0" i="0" dirty="0">
                <a:solidFill>
                  <a:srgbClr val="000000"/>
                </a:solidFill>
                <a:latin typeface="Calibri"/>
                <a:ea typeface="Calibri"/>
                <a:cs typeface="Calibri"/>
                <a:sym typeface="Calibri"/>
              </a:rPr>
              <a:t> la </a:t>
            </a:r>
            <a:r>
              <a:rPr lang="en-US" sz="2400" b="0" i="0" dirty="0" err="1">
                <a:solidFill>
                  <a:srgbClr val="000000"/>
                </a:solidFill>
                <a:latin typeface="Calibri"/>
                <a:ea typeface="Calibri"/>
                <a:cs typeface="Calibri"/>
                <a:sym typeface="Calibri"/>
              </a:rPr>
              <a:t>fornitura</a:t>
            </a:r>
            <a:r>
              <a:rPr lang="en-US" sz="2400" b="0" i="0" dirty="0">
                <a:solidFill>
                  <a:srgbClr val="000000"/>
                </a:solidFill>
                <a:latin typeface="Calibri"/>
                <a:ea typeface="Calibri"/>
                <a:cs typeface="Calibri"/>
                <a:sym typeface="Calibri"/>
              </a:rPr>
              <a:t> di </a:t>
            </a:r>
            <a:r>
              <a:rPr lang="en-US" sz="2400" b="0" i="0" dirty="0" err="1">
                <a:solidFill>
                  <a:srgbClr val="000000"/>
                </a:solidFill>
                <a:latin typeface="Calibri"/>
                <a:ea typeface="Calibri"/>
                <a:cs typeface="Calibri"/>
                <a:sym typeface="Calibri"/>
              </a:rPr>
              <a:t>servizi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ecosistemici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cruciali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Dall'impollinazione</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alla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purificazione</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dell'acqua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fino</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alla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regolazione</a:t>
            </a:r>
            <a:r>
              <a:rPr lang="en-US" sz="2400" b="0" i="0" dirty="0">
                <a:solidFill>
                  <a:srgbClr val="000000"/>
                </a:solidFill>
                <a:latin typeface="Calibri"/>
                <a:ea typeface="Calibri"/>
                <a:cs typeface="Calibri"/>
                <a:sym typeface="Calibri"/>
              </a:rPr>
              <a:t> del </a:t>
            </a:r>
            <a:r>
              <a:rPr lang="en-US" sz="2400" b="0" i="0" dirty="0" err="1">
                <a:solidFill>
                  <a:srgbClr val="000000"/>
                </a:solidFill>
                <a:latin typeface="Calibri"/>
                <a:ea typeface="Calibri"/>
                <a:cs typeface="Calibri"/>
                <a:sym typeface="Calibri"/>
              </a:rPr>
              <a:t>clima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queste</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interruzioni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compromettono</a:t>
            </a:r>
            <a:r>
              <a:rPr lang="en-US" sz="2400" b="0" i="0" dirty="0">
                <a:solidFill>
                  <a:srgbClr val="000000"/>
                </a:solidFill>
                <a:latin typeface="Calibri"/>
                <a:ea typeface="Calibri"/>
                <a:cs typeface="Calibri"/>
                <a:sym typeface="Calibri"/>
              </a:rPr>
              <a:t> la </a:t>
            </a:r>
            <a:r>
              <a:rPr lang="en-US" sz="2400" b="0" i="0" dirty="0" err="1">
                <a:solidFill>
                  <a:srgbClr val="000000"/>
                </a:solidFill>
                <a:latin typeface="Calibri"/>
                <a:ea typeface="Calibri"/>
                <a:cs typeface="Calibri"/>
                <a:sym typeface="Calibri"/>
              </a:rPr>
              <a:t>capacità</a:t>
            </a:r>
            <a:r>
              <a:rPr lang="en-US" sz="2400" b="0" i="0" dirty="0">
                <a:solidFill>
                  <a:srgbClr val="000000"/>
                </a:solidFill>
                <a:latin typeface="Calibri"/>
                <a:ea typeface="Calibri"/>
                <a:cs typeface="Calibri"/>
                <a:sym typeface="Calibri"/>
              </a:rPr>
              <a:t> del </a:t>
            </a:r>
            <a:r>
              <a:rPr lang="en-US" sz="2400" b="0" i="0" dirty="0" err="1">
                <a:solidFill>
                  <a:srgbClr val="000000"/>
                </a:solidFill>
                <a:latin typeface="Calibri"/>
                <a:ea typeface="Calibri"/>
                <a:cs typeface="Calibri"/>
                <a:sym typeface="Calibri"/>
              </a:rPr>
              <a:t>paesaggio</a:t>
            </a:r>
            <a:r>
              <a:rPr lang="en-US" sz="2400" b="0" i="0" dirty="0">
                <a:solidFill>
                  <a:srgbClr val="000000"/>
                </a:solidFill>
                <a:latin typeface="Calibri"/>
                <a:ea typeface="Calibri"/>
                <a:cs typeface="Calibri"/>
                <a:sym typeface="Calibri"/>
              </a:rPr>
              <a:t> di </a:t>
            </a:r>
            <a:r>
              <a:rPr lang="en-US" sz="2400" b="0" i="0" dirty="0" err="1">
                <a:solidFill>
                  <a:srgbClr val="000000"/>
                </a:solidFill>
                <a:latin typeface="Calibri"/>
                <a:ea typeface="Calibri"/>
                <a:cs typeface="Calibri"/>
                <a:sym typeface="Calibri"/>
              </a:rPr>
              <a:t>fornire</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servizi</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essenziali</a:t>
            </a:r>
            <a:r>
              <a:rPr lang="en-US" sz="2400" b="0" i="0" dirty="0">
                <a:solidFill>
                  <a:srgbClr val="000000"/>
                </a:solidFill>
                <a:latin typeface="Calibri"/>
                <a:ea typeface="Calibri"/>
                <a:cs typeface="Calibri"/>
                <a:sym typeface="Calibri"/>
              </a:rPr>
              <a:t> a </a:t>
            </a:r>
            <a:r>
              <a:rPr lang="en-US" sz="2400" b="0" i="0" dirty="0" err="1">
                <a:solidFill>
                  <a:srgbClr val="000000"/>
                </a:solidFill>
                <a:latin typeface="Calibri"/>
                <a:ea typeface="Calibri"/>
                <a:cs typeface="Calibri"/>
                <a:sym typeface="Calibri"/>
              </a:rPr>
              <a:t>sostegno</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della</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sostenibilità</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agricola</a:t>
            </a:r>
            <a:r>
              <a:rPr lang="en-US" sz="2400" b="0" i="0" dirty="0">
                <a:solidFill>
                  <a:srgbClr val="000000"/>
                </a:solidFill>
                <a:latin typeface="Calibri"/>
                <a:ea typeface="Calibri"/>
                <a:cs typeface="Calibri"/>
                <a:sym typeface="Calibri"/>
              </a:rPr>
              <a:t> e </a:t>
            </a:r>
            <a:r>
              <a:rPr lang="en-US" sz="2400" b="0" i="0" dirty="0" err="1">
                <a:solidFill>
                  <a:srgbClr val="000000"/>
                </a:solidFill>
                <a:latin typeface="Calibri"/>
                <a:ea typeface="Calibri"/>
                <a:cs typeface="Calibri"/>
                <a:sym typeface="Calibri"/>
              </a:rPr>
              <a:t>ambientale</a:t>
            </a:r>
            <a:r>
              <a:rPr lang="en-US" sz="2400" b="0" i="0" dirty="0">
                <a:solidFill>
                  <a:srgbClr val="000000"/>
                </a:solidFill>
                <a:latin typeface="Calibri"/>
                <a:ea typeface="Calibri"/>
                <a:cs typeface="Calibri"/>
                <a:sym typeface="Calibri"/>
              </a:rPr>
              <a:t>.</a:t>
            </a:r>
            <a:endParaRPr sz="2400" b="0" i="0" dirty="0">
              <a:solidFill>
                <a:srgbClr val="000000"/>
              </a:solidFill>
              <a:latin typeface="Calibri"/>
              <a:ea typeface="Calibri"/>
              <a:cs typeface="Calibri"/>
              <a:sym typeface="Calibri"/>
            </a:endParaRPr>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228600" algn="l" rtl="0">
              <a:lnSpc>
                <a:spcPct val="90000"/>
              </a:lnSpc>
              <a:spcBef>
                <a:spcPts val="0"/>
              </a:spcBef>
              <a:spcAft>
                <a:spcPts val="0"/>
              </a:spcAft>
              <a:buSzPts val="2400"/>
              <a:buNone/>
            </a:pPr>
            <a:endParaRPr dirty="0"/>
          </a:p>
          <a:p>
            <a:pPr marL="230400" lvl="0" indent="0" algn="r" rtl="0">
              <a:lnSpc>
                <a:spcPct val="90000"/>
              </a:lnSpc>
              <a:spcBef>
                <a:spcPts val="0"/>
              </a:spcBef>
              <a:spcAft>
                <a:spcPts val="0"/>
              </a:spcAft>
              <a:buClr>
                <a:srgbClr val="000000"/>
              </a:buClr>
              <a:buSzPts val="2400"/>
              <a:buFont typeface="Arial"/>
              <a:buNone/>
            </a:pPr>
            <a:r>
              <a:rPr lang="en-US" sz="1700" b="1" u="sng" dirty="0">
                <a:solidFill>
                  <a:srgbClr val="8DC641"/>
                </a:solidFill>
                <a:hlinkClick r:id="rId3">
                  <a:extLst>
                    <a:ext uri="{A12FA001-AC4F-418D-AE19-62706E023703}">
                      <ahyp:hlinkClr xmlns:ahyp="http://schemas.microsoft.com/office/drawing/2018/hyperlinkcolor" val="tx"/>
                    </a:ext>
                  </a:extLst>
                </a:hlinkClick>
              </a:rPr>
              <a:t>Fonte</a:t>
            </a:r>
            <a:endParaRPr b="1" dirty="0">
              <a:solidFill>
                <a:srgbClr val="8DC641"/>
              </a:solidFill>
            </a:endParaRPr>
          </a:p>
        </p:txBody>
      </p:sp>
      <p:sp>
        <p:nvSpPr>
          <p:cNvPr id="486" name="Google Shape;486;g2cd75f9cfb2_0_2"/>
          <p:cNvSpPr txBox="1">
            <a:spLocks noGrp="1"/>
          </p:cNvSpPr>
          <p:nvPr>
            <p:ph type="body" idx="2"/>
          </p:nvPr>
        </p:nvSpPr>
        <p:spPr>
          <a:xfrm>
            <a:off x="489535" y="256124"/>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a:t>
            </a:r>
            <a:r>
              <a:rPr lang="en-US" sz="3600" b="1" dirty="0" err="1">
                <a:latin typeface="Calibri"/>
                <a:ea typeface="Calibri"/>
                <a:cs typeface="Calibri"/>
                <a:sym typeface="Calibri"/>
              </a:rPr>
              <a:t>Disturbo</a:t>
            </a:r>
            <a:r>
              <a:rPr lang="en-US" sz="3600" b="1" dirty="0">
                <a:latin typeface="Calibri"/>
                <a:ea typeface="Calibri"/>
                <a:cs typeface="Calibri"/>
                <a:sym typeface="Calibri"/>
              </a:rPr>
              <a:t> e </a:t>
            </a:r>
            <a:r>
              <a:rPr lang="en-US" sz="3600" b="1" dirty="0" err="1">
                <a:latin typeface="Calibri"/>
                <a:ea typeface="Calibri"/>
                <a:cs typeface="Calibri"/>
                <a:sym typeface="Calibri"/>
              </a:rPr>
              <a:t>frammentazione</a:t>
            </a:r>
            <a:endParaRPr dirty="0">
              <a:latin typeface="Calibri"/>
              <a:ea typeface="Calibri"/>
              <a:cs typeface="Calibri"/>
              <a:sym typeface="Calibri"/>
            </a:endParaRPr>
          </a:p>
        </p:txBody>
      </p:sp>
      <p:grpSp>
        <p:nvGrpSpPr>
          <p:cNvPr id="487" name="Google Shape;487;g2cd75f9cfb2_0_2"/>
          <p:cNvGrpSpPr/>
          <p:nvPr/>
        </p:nvGrpSpPr>
        <p:grpSpPr>
          <a:xfrm rot="3730713">
            <a:off x="11041444" y="-42775"/>
            <a:ext cx="949899" cy="1163507"/>
            <a:chOff x="7602444" y="4967675"/>
            <a:chExt cx="483620" cy="592374"/>
          </a:xfrm>
        </p:grpSpPr>
        <p:grpSp>
          <p:nvGrpSpPr>
            <p:cNvPr id="488" name="Google Shape;488;g2cd75f9cfb2_0_2"/>
            <p:cNvGrpSpPr/>
            <p:nvPr/>
          </p:nvGrpSpPr>
          <p:grpSpPr>
            <a:xfrm>
              <a:off x="7618661" y="4967675"/>
              <a:ext cx="467403" cy="507609"/>
              <a:chOff x="2251964" y="3590497"/>
              <a:chExt cx="467403" cy="507609"/>
            </a:xfrm>
          </p:grpSpPr>
          <p:sp>
            <p:nvSpPr>
              <p:cNvPr id="489" name="Google Shape;489;g2cd75f9cfb2_0_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g2cd75f9cfb2_0_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1" name="Google Shape;491;g2cd75f9cfb2_0_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2" name="Google Shape;492;g2cd75f9cfb2_0_2"/>
            <p:cNvGrpSpPr/>
            <p:nvPr/>
          </p:nvGrpSpPr>
          <p:grpSpPr>
            <a:xfrm>
              <a:off x="7602444" y="4993761"/>
              <a:ext cx="421973" cy="566288"/>
              <a:chOff x="2235747" y="3616583"/>
              <a:chExt cx="421973" cy="566288"/>
            </a:xfrm>
          </p:grpSpPr>
          <p:sp>
            <p:nvSpPr>
              <p:cNvPr id="493" name="Google Shape;493;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4" name="Google Shape;494;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95" name="Google Shape;495;g2cd75f9cfb2_0_2"/>
          <p:cNvPicPr preferRelativeResize="0"/>
          <p:nvPr/>
        </p:nvPicPr>
        <p:blipFill rotWithShape="1">
          <a:blip r:embed="rId4">
            <a:alphaModFix/>
          </a:blip>
          <a:srcRect/>
          <a:stretch/>
        </p:blipFill>
        <p:spPr>
          <a:xfrm>
            <a:off x="2905125" y="2835201"/>
            <a:ext cx="5622301" cy="3364825"/>
          </a:xfrm>
          <a:prstGeom prst="rect">
            <a:avLst/>
          </a:prstGeom>
          <a:noFill/>
          <a:ln>
            <a:noFill/>
          </a:ln>
        </p:spPr>
      </p:pic>
      <p:sp>
        <p:nvSpPr>
          <p:cNvPr id="496" name="Google Shape;496;g2cd75f9cfb2_0_2"/>
          <p:cNvSpPr txBox="1"/>
          <p:nvPr/>
        </p:nvSpPr>
        <p:spPr>
          <a:xfrm>
            <a:off x="3381375" y="5686565"/>
            <a:ext cx="1962150"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Habitat interno con specie interne</a:t>
            </a:r>
            <a:endParaRPr/>
          </a:p>
        </p:txBody>
      </p:sp>
      <p:sp>
        <p:nvSpPr>
          <p:cNvPr id="497" name="Google Shape;497;g2cd75f9cfb2_0_2"/>
          <p:cNvSpPr txBox="1"/>
          <p:nvPr/>
        </p:nvSpPr>
        <p:spPr>
          <a:xfrm>
            <a:off x="3381374" y="5969194"/>
            <a:ext cx="2200275"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000000"/>
                </a:solidFill>
                <a:latin typeface="Calibri"/>
                <a:ea typeface="Calibri"/>
                <a:cs typeface="Calibri"/>
                <a:sym typeface="Calibri"/>
              </a:rPr>
              <a:t>Habitat di </a:t>
            </a:r>
            <a:r>
              <a:rPr lang="en-US" sz="900" b="0" i="0" u="none" strike="noStrike" cap="none" dirty="0" err="1">
                <a:solidFill>
                  <a:srgbClr val="000000"/>
                </a:solidFill>
                <a:latin typeface="Calibri"/>
                <a:ea typeface="Calibri"/>
                <a:cs typeface="Calibri"/>
                <a:sym typeface="Calibri"/>
              </a:rPr>
              <a:t>margine</a:t>
            </a:r>
            <a:r>
              <a:rPr lang="en-US" sz="900" b="0" i="0" u="none" strike="noStrike" cap="none" dirty="0">
                <a:solidFill>
                  <a:srgbClr val="000000"/>
                </a:solidFill>
                <a:latin typeface="Calibri"/>
                <a:ea typeface="Calibri"/>
                <a:cs typeface="Calibri"/>
                <a:sym typeface="Calibri"/>
              </a:rPr>
              <a:t> con specie di </a:t>
            </a:r>
            <a:r>
              <a:rPr lang="en-US" sz="900" b="0" i="0" u="none" strike="noStrike" cap="none" dirty="0" err="1">
                <a:solidFill>
                  <a:srgbClr val="000000"/>
                </a:solidFill>
                <a:latin typeface="Calibri"/>
                <a:ea typeface="Calibri"/>
                <a:cs typeface="Calibri"/>
                <a:sym typeface="Calibri"/>
              </a:rPr>
              <a:t>margine</a:t>
            </a:r>
            <a:endParaRPr dirty="0"/>
          </a:p>
        </p:txBody>
      </p:sp>
      <p:sp>
        <p:nvSpPr>
          <p:cNvPr id="498" name="Google Shape;498;g2cd75f9cfb2_0_2"/>
          <p:cNvSpPr txBox="1"/>
          <p:nvPr/>
        </p:nvSpPr>
        <p:spPr>
          <a:xfrm>
            <a:off x="6095931" y="5943295"/>
            <a:ext cx="3076644"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err="1">
                <a:solidFill>
                  <a:srgbClr val="FF0000"/>
                </a:solidFill>
                <a:latin typeface="Calibri"/>
                <a:ea typeface="Calibri"/>
                <a:cs typeface="Calibri"/>
                <a:sym typeface="Calibri"/>
              </a:rPr>
              <a:t>Aumento</a:t>
            </a:r>
            <a:r>
              <a:rPr lang="en-US" sz="900" b="0" i="0" u="none" strike="noStrike" cap="none" dirty="0">
                <a:solidFill>
                  <a:srgbClr val="FF0000"/>
                </a:solidFill>
                <a:latin typeface="Calibri"/>
                <a:ea typeface="Calibri"/>
                <a:cs typeface="Calibri"/>
                <a:sym typeface="Calibri"/>
              </a:rPr>
              <a:t> </a:t>
            </a:r>
            <a:r>
              <a:rPr lang="en-US" sz="900" b="0" i="0" u="none" strike="noStrike" cap="none" dirty="0" err="1">
                <a:solidFill>
                  <a:srgbClr val="FF0000"/>
                </a:solidFill>
                <a:latin typeface="Calibri"/>
                <a:ea typeface="Calibri"/>
                <a:cs typeface="Calibri"/>
                <a:sym typeface="Calibri"/>
              </a:rPr>
              <a:t>degli</a:t>
            </a:r>
            <a:r>
              <a:rPr lang="en-US" sz="900" b="0" i="0" u="none" strike="noStrike" cap="none" dirty="0">
                <a:solidFill>
                  <a:srgbClr val="FF0000"/>
                </a:solidFill>
                <a:latin typeface="Calibri"/>
                <a:ea typeface="Calibri"/>
                <a:cs typeface="Calibri"/>
                <a:sym typeface="Calibri"/>
              </a:rPr>
              <a:t> </a:t>
            </a:r>
            <a:r>
              <a:rPr lang="en-US" sz="900" b="0" i="0" u="none" strike="noStrike" cap="none" dirty="0">
                <a:solidFill>
                  <a:srgbClr val="000000"/>
                </a:solidFill>
                <a:latin typeface="Calibri"/>
                <a:ea typeface="Calibri"/>
                <a:cs typeface="Calibri"/>
                <a:sym typeface="Calibri"/>
              </a:rPr>
              <a:t>habitat di </a:t>
            </a:r>
            <a:r>
              <a:rPr lang="en-US" sz="900" b="0" i="0" u="none" strike="noStrike" cap="none" dirty="0" err="1">
                <a:solidFill>
                  <a:srgbClr val="000000"/>
                </a:solidFill>
                <a:latin typeface="Calibri"/>
                <a:ea typeface="Calibri"/>
                <a:cs typeface="Calibri"/>
                <a:sym typeface="Calibri"/>
              </a:rPr>
              <a:t>margine</a:t>
            </a:r>
            <a:r>
              <a:rPr lang="en-US" sz="900" b="0" i="0" u="none" strike="noStrike" cap="none" dirty="0">
                <a:solidFill>
                  <a:srgbClr val="000000"/>
                </a:solidFill>
                <a:latin typeface="Calibri"/>
                <a:ea typeface="Calibri"/>
                <a:cs typeface="Calibri"/>
                <a:sym typeface="Calibri"/>
              </a:rPr>
              <a:t> e </a:t>
            </a:r>
            <a:r>
              <a:rPr lang="en-US" sz="900" b="0" i="0" u="none" strike="noStrike" cap="none" dirty="0" err="1">
                <a:solidFill>
                  <a:srgbClr val="000000"/>
                </a:solidFill>
                <a:latin typeface="Calibri"/>
                <a:ea typeface="Calibri"/>
                <a:cs typeface="Calibri"/>
                <a:sym typeface="Calibri"/>
              </a:rPr>
              <a:t>delle</a:t>
            </a:r>
            <a:r>
              <a:rPr lang="en-US" sz="900" b="0" i="0" u="none" strike="noStrike" cap="none" dirty="0">
                <a:solidFill>
                  <a:srgbClr val="000000"/>
                </a:solidFill>
                <a:latin typeface="Calibri"/>
                <a:ea typeface="Calibri"/>
                <a:cs typeface="Calibri"/>
                <a:sym typeface="Calibri"/>
              </a:rPr>
              <a:t> specie di </a:t>
            </a:r>
            <a:r>
              <a:rPr lang="en-US" sz="900" b="0" i="0" u="none" strike="noStrike" cap="none" dirty="0" err="1">
                <a:solidFill>
                  <a:srgbClr val="000000"/>
                </a:solidFill>
                <a:latin typeface="Calibri"/>
                <a:ea typeface="Calibri"/>
                <a:cs typeface="Calibri"/>
                <a:sym typeface="Calibri"/>
              </a:rPr>
              <a:t>margine</a:t>
            </a:r>
            <a:endParaRPr dirty="0"/>
          </a:p>
        </p:txBody>
      </p:sp>
      <p:sp>
        <p:nvSpPr>
          <p:cNvPr id="499" name="Google Shape;499;g2cd75f9cfb2_0_2"/>
          <p:cNvSpPr txBox="1"/>
          <p:nvPr/>
        </p:nvSpPr>
        <p:spPr>
          <a:xfrm>
            <a:off x="6079501" y="5686565"/>
            <a:ext cx="2759699"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err="1">
                <a:solidFill>
                  <a:srgbClr val="FF0000"/>
                </a:solidFill>
                <a:latin typeface="Calibri"/>
                <a:ea typeface="Calibri"/>
                <a:cs typeface="Calibri"/>
                <a:sym typeface="Calibri"/>
              </a:rPr>
              <a:t>Diminuzione</a:t>
            </a:r>
            <a:r>
              <a:rPr lang="en-US" sz="900" b="0" i="0" u="none" strike="noStrike" cap="none" dirty="0">
                <a:solidFill>
                  <a:srgbClr val="FF0000"/>
                </a:solidFill>
                <a:latin typeface="Calibri"/>
                <a:ea typeface="Calibri"/>
                <a:cs typeface="Calibri"/>
                <a:sym typeface="Calibri"/>
              </a:rPr>
              <a:t> </a:t>
            </a:r>
            <a:r>
              <a:rPr lang="en-US" sz="900" b="0" i="0" u="none" strike="noStrike" cap="none" dirty="0" err="1">
                <a:solidFill>
                  <a:srgbClr val="FF0000"/>
                </a:solidFill>
                <a:latin typeface="Calibri"/>
                <a:ea typeface="Calibri"/>
                <a:cs typeface="Calibri"/>
                <a:sym typeface="Calibri"/>
              </a:rPr>
              <a:t>dell'</a:t>
            </a:r>
            <a:r>
              <a:rPr lang="en-US" sz="900" b="0" i="0" u="none" strike="noStrike" cap="none" dirty="0" err="1">
                <a:solidFill>
                  <a:srgbClr val="000000"/>
                </a:solidFill>
                <a:latin typeface="Calibri"/>
                <a:ea typeface="Calibri"/>
                <a:cs typeface="Calibri"/>
                <a:sym typeface="Calibri"/>
              </a:rPr>
              <a:t>habitat</a:t>
            </a:r>
            <a:r>
              <a:rPr lang="en-US" sz="900" b="0" i="0" u="none" strike="noStrike" cap="none" dirty="0">
                <a:solidFill>
                  <a:srgbClr val="000000"/>
                </a:solidFill>
                <a:latin typeface="Calibri"/>
                <a:ea typeface="Calibri"/>
                <a:cs typeface="Calibri"/>
                <a:sym typeface="Calibri"/>
              </a:rPr>
              <a:t> </a:t>
            </a:r>
            <a:r>
              <a:rPr lang="en-US" sz="900" b="0" i="0" u="none" strike="noStrike" cap="none" dirty="0" err="1">
                <a:solidFill>
                  <a:srgbClr val="000000"/>
                </a:solidFill>
                <a:latin typeface="Calibri"/>
                <a:ea typeface="Calibri"/>
                <a:cs typeface="Calibri"/>
                <a:sym typeface="Calibri"/>
              </a:rPr>
              <a:t>interno</a:t>
            </a:r>
            <a:r>
              <a:rPr lang="en-US" sz="900" b="0" i="0" u="none" strike="noStrike" cap="none" dirty="0">
                <a:solidFill>
                  <a:srgbClr val="000000"/>
                </a:solidFill>
                <a:latin typeface="Calibri"/>
                <a:ea typeface="Calibri"/>
                <a:cs typeface="Calibri"/>
                <a:sym typeface="Calibri"/>
              </a:rPr>
              <a:t> e </a:t>
            </a:r>
            <a:r>
              <a:rPr lang="en-US" sz="900" b="0" i="0" u="none" strike="noStrike" cap="none" dirty="0" err="1">
                <a:solidFill>
                  <a:srgbClr val="000000"/>
                </a:solidFill>
                <a:latin typeface="Calibri"/>
                <a:ea typeface="Calibri"/>
                <a:cs typeface="Calibri"/>
                <a:sym typeface="Calibri"/>
              </a:rPr>
              <a:t>delle</a:t>
            </a:r>
            <a:r>
              <a:rPr lang="en-US" sz="900" b="0" i="0" u="none" strike="noStrike" cap="none" dirty="0">
                <a:solidFill>
                  <a:srgbClr val="000000"/>
                </a:solidFill>
                <a:latin typeface="Calibri"/>
                <a:ea typeface="Calibri"/>
                <a:cs typeface="Calibri"/>
                <a:sym typeface="Calibri"/>
              </a:rPr>
              <a:t> specie interne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8"/>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457200" lvl="0" indent="-228600" algn="l" rtl="0">
              <a:lnSpc>
                <a:spcPct val="107000"/>
              </a:lnSpc>
              <a:spcBef>
                <a:spcPts val="1000"/>
              </a:spcBef>
              <a:spcAft>
                <a:spcPts val="800"/>
              </a:spcAft>
              <a:buSzPts val="4800"/>
              <a:buNone/>
            </a:pPr>
            <a:r>
              <a:rPr lang="en-US" sz="4800" b="1">
                <a:latin typeface="Calibri"/>
                <a:ea typeface="Calibri"/>
                <a:cs typeface="Calibri"/>
                <a:sym typeface="Calibri"/>
              </a:rPr>
              <a:t>Consigli pratici</a:t>
            </a:r>
            <a:endParaRPr sz="3200">
              <a:latin typeface="Calibri"/>
              <a:ea typeface="Calibri"/>
              <a:cs typeface="Calibri"/>
              <a:sym typeface="Calibri"/>
            </a:endParaRPr>
          </a:p>
        </p:txBody>
      </p:sp>
      <p:sp>
        <p:nvSpPr>
          <p:cNvPr id="506" name="Google Shape;506;p58"/>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0"/>
          <p:cNvSpPr txBox="1">
            <a:spLocks noGrp="1"/>
          </p:cNvSpPr>
          <p:nvPr>
            <p:ph type="body" idx="1"/>
          </p:nvPr>
        </p:nvSpPr>
        <p:spPr>
          <a:xfrm>
            <a:off x="745957" y="1171024"/>
            <a:ext cx="5945700" cy="4189800"/>
          </a:xfrm>
          <a:prstGeom prst="rect">
            <a:avLst/>
          </a:prstGeom>
          <a:noFill/>
          <a:ln>
            <a:noFill/>
          </a:ln>
        </p:spPr>
        <p:txBody>
          <a:bodyPr spcFirstLastPara="1" wrap="square" lIns="91425" tIns="45700" rIns="91425" bIns="45700" anchor="t" anchorCtr="0">
            <a:noAutofit/>
          </a:bodyPr>
          <a:lstStyle/>
          <a:p>
            <a:pPr marL="457200" lvl="0" indent="-228600" algn="l" rtl="0">
              <a:spcBef>
                <a:spcPts val="600"/>
              </a:spcBef>
              <a:spcAft>
                <a:spcPts val="0"/>
              </a:spcAft>
              <a:buSzPts val="2400"/>
              <a:buNone/>
            </a:pPr>
            <a:r>
              <a:rPr lang="en-US" i="0" dirty="0">
                <a:latin typeface="Calibri"/>
                <a:ea typeface="Calibri"/>
                <a:cs typeface="Calibri"/>
                <a:sym typeface="Calibri"/>
              </a:rPr>
              <a:t>1. </a:t>
            </a:r>
            <a:r>
              <a:rPr lang="en-US" i="0" dirty="0" err="1">
                <a:latin typeface="Calibri"/>
                <a:ea typeface="Calibri"/>
                <a:cs typeface="Calibri"/>
                <a:sym typeface="Calibri"/>
              </a:rPr>
              <a:t>Attuazione</a:t>
            </a:r>
            <a:r>
              <a:rPr lang="en-US" i="0" dirty="0">
                <a:latin typeface="Calibri"/>
                <a:ea typeface="Calibri"/>
                <a:cs typeface="Calibri"/>
                <a:sym typeface="Calibri"/>
              </a:rPr>
              <a:t> </a:t>
            </a:r>
            <a:r>
              <a:rPr lang="en-US" i="0" dirty="0" err="1">
                <a:latin typeface="Calibri"/>
                <a:ea typeface="Calibri"/>
                <a:cs typeface="Calibri"/>
                <a:sym typeface="Calibri"/>
              </a:rPr>
              <a:t>della</a:t>
            </a:r>
            <a:r>
              <a:rPr lang="en-US" i="0" dirty="0">
                <a:latin typeface="Calibri"/>
                <a:ea typeface="Calibri"/>
                <a:cs typeface="Calibri"/>
                <a:sym typeface="Calibri"/>
              </a:rPr>
              <a:t> </a:t>
            </a:r>
            <a:r>
              <a:rPr lang="en-US" i="0" dirty="0" err="1">
                <a:latin typeface="Calibri"/>
                <a:ea typeface="Calibri"/>
                <a:cs typeface="Calibri"/>
                <a:sym typeface="Calibri"/>
              </a:rPr>
              <a:t>lavorazione</a:t>
            </a:r>
            <a:r>
              <a:rPr lang="en-US" i="0" dirty="0">
                <a:latin typeface="Calibri"/>
                <a:ea typeface="Calibri"/>
                <a:cs typeface="Calibri"/>
                <a:sym typeface="Calibri"/>
              </a:rPr>
              <a:t> </a:t>
            </a:r>
            <a:r>
              <a:rPr lang="en-US" i="0" dirty="0" err="1">
                <a:latin typeface="Calibri"/>
                <a:ea typeface="Calibri"/>
                <a:cs typeface="Calibri"/>
                <a:sym typeface="Calibri"/>
              </a:rPr>
              <a:t>conservativa</a:t>
            </a:r>
            <a:r>
              <a:rPr lang="en-US" i="0" dirty="0">
                <a:latin typeface="Calibri"/>
                <a:ea typeface="Calibri"/>
                <a:cs typeface="Calibri"/>
                <a:sym typeface="Calibri"/>
              </a:rPr>
              <a:t> del </a:t>
            </a:r>
            <a:r>
              <a:rPr lang="en-US" i="0" dirty="0" err="1">
                <a:latin typeface="Calibri"/>
                <a:ea typeface="Calibri"/>
                <a:cs typeface="Calibri"/>
                <a:sym typeface="Calibri"/>
              </a:rPr>
              <a:t>terreno</a:t>
            </a:r>
            <a:endParaRPr i="0" dirty="0">
              <a:latin typeface="Calibri"/>
              <a:ea typeface="Calibri"/>
              <a:cs typeface="Calibri"/>
              <a:sym typeface="Calibri"/>
            </a:endParaRPr>
          </a:p>
          <a:p>
            <a:pPr marL="457200" lvl="0" indent="-228600" algn="l" rtl="0">
              <a:spcBef>
                <a:spcPts val="600"/>
              </a:spcBef>
              <a:spcAft>
                <a:spcPts val="0"/>
              </a:spcAft>
              <a:buSzPts val="2400"/>
              <a:buNone/>
            </a:pPr>
            <a:r>
              <a:rPr lang="en-US" i="0" dirty="0">
                <a:latin typeface="Calibri"/>
                <a:ea typeface="Calibri"/>
                <a:cs typeface="Calibri"/>
                <a:sym typeface="Calibri"/>
              </a:rPr>
              <a:t>2. </a:t>
            </a:r>
            <a:r>
              <a:rPr lang="en-US" i="0" dirty="0" err="1">
                <a:latin typeface="Calibri"/>
                <a:ea typeface="Calibri"/>
                <a:cs typeface="Calibri"/>
                <a:sym typeface="Calibri"/>
              </a:rPr>
              <a:t>Diversificare</a:t>
            </a:r>
            <a:r>
              <a:rPr lang="en-US" i="0" dirty="0">
                <a:latin typeface="Calibri"/>
                <a:ea typeface="Calibri"/>
                <a:cs typeface="Calibri"/>
                <a:sym typeface="Calibri"/>
              </a:rPr>
              <a:t> la </a:t>
            </a:r>
            <a:r>
              <a:rPr lang="en-US" i="0" dirty="0" err="1">
                <a:latin typeface="Calibri"/>
                <a:ea typeface="Calibri"/>
                <a:cs typeface="Calibri"/>
                <a:sym typeface="Calibri"/>
              </a:rPr>
              <a:t>rotazione</a:t>
            </a:r>
            <a:r>
              <a:rPr lang="en-US" i="0" dirty="0">
                <a:latin typeface="Calibri"/>
                <a:ea typeface="Calibri"/>
                <a:cs typeface="Calibri"/>
                <a:sym typeface="Calibri"/>
              </a:rPr>
              <a:t> </a:t>
            </a:r>
            <a:r>
              <a:rPr lang="en-US" i="0" dirty="0" err="1">
                <a:latin typeface="Calibri"/>
                <a:ea typeface="Calibri"/>
                <a:cs typeface="Calibri"/>
                <a:sym typeface="Calibri"/>
              </a:rPr>
              <a:t>delle</a:t>
            </a:r>
            <a:r>
              <a:rPr lang="en-US" i="0" dirty="0">
                <a:latin typeface="Calibri"/>
                <a:ea typeface="Calibri"/>
                <a:cs typeface="Calibri"/>
                <a:sym typeface="Calibri"/>
              </a:rPr>
              <a:t> </a:t>
            </a:r>
            <a:r>
              <a:rPr lang="en-US" i="0" dirty="0" err="1">
                <a:latin typeface="Calibri"/>
                <a:ea typeface="Calibri"/>
                <a:cs typeface="Calibri"/>
                <a:sym typeface="Calibri"/>
              </a:rPr>
              <a:t>colture</a:t>
            </a:r>
            <a:endParaRPr dirty="0">
              <a:latin typeface="Calibri"/>
              <a:ea typeface="Calibri"/>
              <a:cs typeface="Calibri"/>
              <a:sym typeface="Calibri"/>
            </a:endParaRPr>
          </a:p>
          <a:p>
            <a:pPr marL="457200" lvl="0" indent="-228600" algn="l" rtl="0">
              <a:spcBef>
                <a:spcPts val="600"/>
              </a:spcBef>
              <a:spcAft>
                <a:spcPts val="0"/>
              </a:spcAft>
              <a:buSzPts val="2400"/>
              <a:buNone/>
            </a:pPr>
            <a:r>
              <a:rPr lang="en-US" i="0" dirty="0">
                <a:latin typeface="Calibri"/>
                <a:ea typeface="Calibri"/>
                <a:cs typeface="Calibri"/>
                <a:sym typeface="Calibri"/>
              </a:rPr>
              <a:t>3. </a:t>
            </a:r>
            <a:r>
              <a:rPr lang="en-US" i="0" dirty="0" err="1">
                <a:latin typeface="Calibri"/>
                <a:ea typeface="Calibri"/>
                <a:cs typeface="Calibri"/>
                <a:sym typeface="Calibri"/>
              </a:rPr>
              <a:t>Integrazione</a:t>
            </a:r>
            <a:r>
              <a:rPr lang="en-US" i="0" dirty="0">
                <a:latin typeface="Calibri"/>
                <a:ea typeface="Calibri"/>
                <a:cs typeface="Calibri"/>
                <a:sym typeface="Calibri"/>
              </a:rPr>
              <a:t> </a:t>
            </a:r>
            <a:r>
              <a:rPr lang="en-US" i="0" dirty="0" err="1">
                <a:latin typeface="Calibri"/>
                <a:ea typeface="Calibri"/>
                <a:cs typeface="Calibri"/>
                <a:sym typeface="Calibri"/>
              </a:rPr>
              <a:t>delle</a:t>
            </a:r>
            <a:r>
              <a:rPr lang="en-US" i="0" dirty="0">
                <a:latin typeface="Calibri"/>
                <a:ea typeface="Calibri"/>
                <a:cs typeface="Calibri"/>
                <a:sym typeface="Calibri"/>
              </a:rPr>
              <a:t> </a:t>
            </a:r>
            <a:r>
              <a:rPr lang="en-US" i="0" dirty="0" err="1">
                <a:latin typeface="Calibri"/>
                <a:ea typeface="Calibri"/>
                <a:cs typeface="Calibri"/>
                <a:sym typeface="Calibri"/>
              </a:rPr>
              <a:t>pratiche</a:t>
            </a:r>
            <a:r>
              <a:rPr lang="en-US" i="0" dirty="0">
                <a:latin typeface="Calibri"/>
                <a:ea typeface="Calibri"/>
                <a:cs typeface="Calibri"/>
                <a:sym typeface="Calibri"/>
              </a:rPr>
              <a:t> </a:t>
            </a:r>
            <a:r>
              <a:rPr lang="en-US" i="0" dirty="0" err="1">
                <a:latin typeface="Calibri"/>
                <a:ea typeface="Calibri"/>
                <a:cs typeface="Calibri"/>
                <a:sym typeface="Calibri"/>
              </a:rPr>
              <a:t>agroforestali</a:t>
            </a:r>
            <a:endParaRPr i="0" dirty="0">
              <a:latin typeface="Calibri"/>
              <a:ea typeface="Calibri"/>
              <a:cs typeface="Calibri"/>
              <a:sym typeface="Calibri"/>
            </a:endParaRPr>
          </a:p>
          <a:p>
            <a:pPr marL="457200" lvl="0" indent="-228600" algn="l" rtl="0">
              <a:spcBef>
                <a:spcPts val="600"/>
              </a:spcBef>
              <a:spcAft>
                <a:spcPts val="0"/>
              </a:spcAft>
              <a:buSzPts val="2400"/>
              <a:buNone/>
            </a:pPr>
            <a:r>
              <a:rPr lang="en-US" i="0" dirty="0">
                <a:latin typeface="Calibri"/>
                <a:ea typeface="Calibri"/>
                <a:cs typeface="Calibri"/>
                <a:sym typeface="Calibri"/>
              </a:rPr>
              <a:t>4. </a:t>
            </a:r>
            <a:r>
              <a:rPr lang="en-US" i="0" dirty="0" err="1">
                <a:latin typeface="Calibri"/>
                <a:ea typeface="Calibri"/>
                <a:cs typeface="Calibri"/>
                <a:sym typeface="Calibri"/>
              </a:rPr>
              <a:t>Tecniche</a:t>
            </a:r>
            <a:r>
              <a:rPr lang="en-US" i="0" dirty="0">
                <a:latin typeface="Calibri"/>
                <a:ea typeface="Calibri"/>
                <a:cs typeface="Calibri"/>
                <a:sym typeface="Calibri"/>
              </a:rPr>
              <a:t> di </a:t>
            </a:r>
            <a:r>
              <a:rPr lang="en-US" i="0" dirty="0" err="1">
                <a:latin typeface="Calibri"/>
                <a:ea typeface="Calibri"/>
                <a:cs typeface="Calibri"/>
                <a:sym typeface="Calibri"/>
              </a:rPr>
              <a:t>conservazione</a:t>
            </a:r>
            <a:r>
              <a:rPr lang="en-US" i="0" dirty="0">
                <a:latin typeface="Calibri"/>
                <a:ea typeface="Calibri"/>
                <a:cs typeface="Calibri"/>
                <a:sym typeface="Calibri"/>
              </a:rPr>
              <a:t> </a:t>
            </a:r>
            <a:r>
              <a:rPr lang="en-US" i="0" dirty="0" err="1">
                <a:latin typeface="Calibri"/>
                <a:ea typeface="Calibri"/>
                <a:cs typeface="Calibri"/>
                <a:sym typeface="Calibri"/>
              </a:rPr>
              <a:t>dell'acqua</a:t>
            </a:r>
            <a:endParaRPr dirty="0">
              <a:latin typeface="Calibri"/>
              <a:ea typeface="Calibri"/>
              <a:cs typeface="Calibri"/>
              <a:sym typeface="Calibri"/>
            </a:endParaRPr>
          </a:p>
          <a:p>
            <a:pPr marL="457200" lvl="0" indent="-228600" algn="l" rtl="0">
              <a:spcBef>
                <a:spcPts val="600"/>
              </a:spcBef>
              <a:spcAft>
                <a:spcPts val="0"/>
              </a:spcAft>
              <a:buSzPts val="2400"/>
              <a:buNone/>
            </a:pPr>
            <a:r>
              <a:rPr lang="en-US" i="0" dirty="0">
                <a:latin typeface="Calibri"/>
                <a:ea typeface="Calibri"/>
                <a:cs typeface="Calibri"/>
                <a:sym typeface="Calibri"/>
              </a:rPr>
              <a:t>5. </a:t>
            </a:r>
            <a:r>
              <a:rPr lang="en-US" i="0" dirty="0" err="1">
                <a:latin typeface="Calibri"/>
                <a:ea typeface="Calibri"/>
                <a:cs typeface="Calibri"/>
                <a:sym typeface="Calibri"/>
              </a:rPr>
              <a:t>Strategie</a:t>
            </a:r>
            <a:r>
              <a:rPr lang="en-US" i="0" dirty="0">
                <a:latin typeface="Calibri"/>
                <a:ea typeface="Calibri"/>
                <a:cs typeface="Calibri"/>
                <a:sym typeface="Calibri"/>
              </a:rPr>
              <a:t> di cover cropping</a:t>
            </a:r>
            <a:endParaRPr i="0" dirty="0">
              <a:latin typeface="Calibri"/>
              <a:ea typeface="Calibri"/>
              <a:cs typeface="Calibri"/>
              <a:sym typeface="Calibri"/>
            </a:endParaRPr>
          </a:p>
          <a:p>
            <a:pPr marL="457200" lvl="0" indent="-228600" algn="l" rtl="0">
              <a:spcBef>
                <a:spcPts val="600"/>
              </a:spcBef>
              <a:spcAft>
                <a:spcPts val="0"/>
              </a:spcAft>
              <a:buSzPts val="2400"/>
              <a:buNone/>
            </a:pPr>
            <a:r>
              <a:rPr lang="en-US" i="0" dirty="0">
                <a:latin typeface="Calibri"/>
                <a:ea typeface="Calibri"/>
                <a:cs typeface="Calibri"/>
                <a:sym typeface="Calibri"/>
              </a:rPr>
              <a:t>6. </a:t>
            </a:r>
            <a:r>
              <a:rPr lang="en-US" i="0" dirty="0" err="1">
                <a:latin typeface="Calibri"/>
                <a:ea typeface="Calibri"/>
                <a:cs typeface="Calibri"/>
                <a:sym typeface="Calibri"/>
              </a:rPr>
              <a:t>Tecnologie</a:t>
            </a:r>
            <a:r>
              <a:rPr lang="en-US" i="0" dirty="0">
                <a:latin typeface="Calibri"/>
                <a:ea typeface="Calibri"/>
                <a:cs typeface="Calibri"/>
                <a:sym typeface="Calibri"/>
              </a:rPr>
              <a:t> per </a:t>
            </a:r>
            <a:r>
              <a:rPr lang="en-US" i="0" dirty="0" err="1">
                <a:latin typeface="Calibri"/>
                <a:ea typeface="Calibri"/>
                <a:cs typeface="Calibri"/>
                <a:sym typeface="Calibri"/>
              </a:rPr>
              <a:t>l'agricoltura</a:t>
            </a:r>
            <a:r>
              <a:rPr lang="en-US" i="0" dirty="0">
                <a:latin typeface="Calibri"/>
                <a:ea typeface="Calibri"/>
                <a:cs typeface="Calibri"/>
                <a:sym typeface="Calibri"/>
              </a:rPr>
              <a:t> di </a:t>
            </a:r>
            <a:r>
              <a:rPr lang="en-US" i="0" dirty="0" err="1">
                <a:latin typeface="Calibri"/>
                <a:ea typeface="Calibri"/>
                <a:cs typeface="Calibri"/>
                <a:sym typeface="Calibri"/>
              </a:rPr>
              <a:t>precisione</a:t>
            </a:r>
            <a:endParaRPr dirty="0">
              <a:latin typeface="Calibri"/>
              <a:ea typeface="Calibri"/>
              <a:cs typeface="Calibri"/>
              <a:sym typeface="Calibri"/>
            </a:endParaRPr>
          </a:p>
          <a:p>
            <a:pPr marL="457200" lvl="0" indent="-228600" algn="l" rtl="0">
              <a:spcBef>
                <a:spcPts val="600"/>
              </a:spcBef>
              <a:spcAft>
                <a:spcPts val="0"/>
              </a:spcAft>
              <a:buSzPts val="2400"/>
              <a:buNone/>
            </a:pPr>
            <a:r>
              <a:rPr lang="en-US" i="0" dirty="0">
                <a:latin typeface="Calibri"/>
                <a:ea typeface="Calibri"/>
                <a:cs typeface="Calibri"/>
                <a:sym typeface="Calibri"/>
              </a:rPr>
              <a:t>7. </a:t>
            </a:r>
            <a:r>
              <a:rPr lang="en-US" i="0" dirty="0" err="1">
                <a:latin typeface="Calibri"/>
                <a:ea typeface="Calibri"/>
                <a:cs typeface="Calibri"/>
                <a:sym typeface="Calibri"/>
              </a:rPr>
              <a:t>Gestione</a:t>
            </a:r>
            <a:r>
              <a:rPr lang="en-US" i="0" dirty="0">
                <a:latin typeface="Calibri"/>
                <a:ea typeface="Calibri"/>
                <a:cs typeface="Calibri"/>
                <a:sym typeface="Calibri"/>
              </a:rPr>
              <a:t> </a:t>
            </a:r>
            <a:r>
              <a:rPr lang="en-US" i="0" dirty="0" err="1">
                <a:latin typeface="Calibri"/>
                <a:ea typeface="Calibri"/>
                <a:cs typeface="Calibri"/>
                <a:sym typeface="Calibri"/>
              </a:rPr>
              <a:t>integrata</a:t>
            </a:r>
            <a:r>
              <a:rPr lang="en-US" i="0" dirty="0">
                <a:latin typeface="Calibri"/>
                <a:ea typeface="Calibri"/>
                <a:cs typeface="Calibri"/>
                <a:sym typeface="Calibri"/>
              </a:rPr>
              <a:t> </a:t>
            </a:r>
            <a:r>
              <a:rPr lang="en-US" i="0" dirty="0" err="1">
                <a:latin typeface="Calibri"/>
                <a:ea typeface="Calibri"/>
                <a:cs typeface="Calibri"/>
                <a:sym typeface="Calibri"/>
              </a:rPr>
              <a:t>dei</a:t>
            </a:r>
            <a:r>
              <a:rPr lang="en-US" i="0" dirty="0">
                <a:latin typeface="Calibri"/>
                <a:ea typeface="Calibri"/>
                <a:cs typeface="Calibri"/>
                <a:sym typeface="Calibri"/>
              </a:rPr>
              <a:t> </a:t>
            </a:r>
            <a:r>
              <a:rPr lang="en-US" i="0" dirty="0" err="1">
                <a:latin typeface="Calibri"/>
                <a:ea typeface="Calibri"/>
                <a:cs typeface="Calibri"/>
                <a:sym typeface="Calibri"/>
              </a:rPr>
              <a:t>parassiti</a:t>
            </a:r>
            <a:endParaRPr dirty="0"/>
          </a:p>
          <a:p>
            <a:pPr marL="457200" lvl="0" indent="-228600" algn="l" rtl="0">
              <a:spcBef>
                <a:spcPts val="600"/>
              </a:spcBef>
              <a:spcAft>
                <a:spcPts val="0"/>
              </a:spcAft>
              <a:buSzPts val="2400"/>
              <a:buNone/>
            </a:pPr>
            <a:r>
              <a:rPr lang="en-US" i="0" dirty="0">
                <a:latin typeface="Calibri"/>
                <a:ea typeface="Calibri"/>
                <a:cs typeface="Calibri"/>
                <a:sym typeface="Calibri"/>
              </a:rPr>
              <a:t>8. </a:t>
            </a:r>
            <a:r>
              <a:rPr lang="en-US" i="0" dirty="0" err="1">
                <a:latin typeface="Calibri"/>
                <a:ea typeface="Calibri"/>
                <a:cs typeface="Calibri"/>
                <a:sym typeface="Calibri"/>
              </a:rPr>
              <a:t>Promuovere</a:t>
            </a:r>
            <a:r>
              <a:rPr lang="en-US" i="0" dirty="0">
                <a:latin typeface="Calibri"/>
                <a:ea typeface="Calibri"/>
                <a:cs typeface="Calibri"/>
                <a:sym typeface="Calibri"/>
              </a:rPr>
              <a:t> la </a:t>
            </a:r>
            <a:r>
              <a:rPr lang="en-US" i="0" dirty="0" err="1">
                <a:latin typeface="Calibri"/>
                <a:ea typeface="Calibri"/>
                <a:cs typeface="Calibri"/>
                <a:sym typeface="Calibri"/>
              </a:rPr>
              <a:t>rotazione</a:t>
            </a:r>
            <a:r>
              <a:rPr lang="en-US" i="0" dirty="0">
                <a:latin typeface="Calibri"/>
                <a:ea typeface="Calibri"/>
                <a:cs typeface="Calibri"/>
                <a:sym typeface="Calibri"/>
              </a:rPr>
              <a:t> del </a:t>
            </a:r>
            <a:r>
              <a:rPr lang="en-US" i="0" dirty="0" err="1">
                <a:latin typeface="Calibri"/>
                <a:ea typeface="Calibri"/>
                <a:cs typeface="Calibri"/>
                <a:sym typeface="Calibri"/>
              </a:rPr>
              <a:t>bestiame</a:t>
            </a:r>
            <a:endParaRPr i="0" dirty="0">
              <a:latin typeface="Calibri"/>
              <a:ea typeface="Calibri"/>
              <a:cs typeface="Calibri"/>
              <a:sym typeface="Calibri"/>
            </a:endParaRPr>
          </a:p>
          <a:p>
            <a:pPr marL="457200" lvl="0" indent="-228600" algn="l" rtl="0">
              <a:spcBef>
                <a:spcPts val="600"/>
              </a:spcBef>
              <a:spcAft>
                <a:spcPts val="0"/>
              </a:spcAft>
              <a:buSzPts val="2400"/>
              <a:buNone/>
            </a:pPr>
            <a:r>
              <a:rPr lang="en-US" i="0" dirty="0">
                <a:latin typeface="Calibri"/>
                <a:ea typeface="Calibri"/>
                <a:cs typeface="Calibri"/>
                <a:sym typeface="Calibri"/>
              </a:rPr>
              <a:t>9. </a:t>
            </a:r>
            <a:r>
              <a:rPr lang="en-US" i="0" dirty="0" err="1">
                <a:latin typeface="Calibri"/>
                <a:ea typeface="Calibri"/>
                <a:cs typeface="Calibri"/>
                <a:sym typeface="Calibri"/>
              </a:rPr>
              <a:t>Adozione</a:t>
            </a:r>
            <a:r>
              <a:rPr lang="en-US" i="0" dirty="0">
                <a:latin typeface="Calibri"/>
                <a:ea typeface="Calibri"/>
                <a:cs typeface="Calibri"/>
                <a:sym typeface="Calibri"/>
              </a:rPr>
              <a:t> di </a:t>
            </a:r>
            <a:r>
              <a:rPr lang="en-US" i="0" dirty="0" err="1">
                <a:latin typeface="Calibri"/>
                <a:ea typeface="Calibri"/>
                <a:cs typeface="Calibri"/>
                <a:sym typeface="Calibri"/>
              </a:rPr>
              <a:t>varietà</a:t>
            </a:r>
            <a:r>
              <a:rPr lang="en-US" i="0" dirty="0">
                <a:latin typeface="Calibri"/>
                <a:ea typeface="Calibri"/>
                <a:cs typeface="Calibri"/>
                <a:sym typeface="Calibri"/>
              </a:rPr>
              <a:t> di </a:t>
            </a:r>
            <a:r>
              <a:rPr lang="en-US" i="0" dirty="0" err="1">
                <a:latin typeface="Calibri"/>
                <a:ea typeface="Calibri"/>
                <a:cs typeface="Calibri"/>
                <a:sym typeface="Calibri"/>
              </a:rPr>
              <a:t>colture</a:t>
            </a:r>
            <a:r>
              <a:rPr lang="en-US" i="0" dirty="0">
                <a:latin typeface="Calibri"/>
                <a:ea typeface="Calibri"/>
                <a:cs typeface="Calibri"/>
                <a:sym typeface="Calibri"/>
              </a:rPr>
              <a:t> </a:t>
            </a:r>
            <a:r>
              <a:rPr lang="en-US" i="0" dirty="0" err="1">
                <a:latin typeface="Calibri"/>
                <a:ea typeface="Calibri"/>
                <a:cs typeface="Calibri"/>
                <a:sym typeface="Calibri"/>
              </a:rPr>
              <a:t>intelligenti</a:t>
            </a:r>
            <a:r>
              <a:rPr lang="en-US" i="0" dirty="0">
                <a:latin typeface="Calibri"/>
                <a:ea typeface="Calibri"/>
                <a:cs typeface="Calibri"/>
                <a:sym typeface="Calibri"/>
              </a:rPr>
              <a:t> dal punto di vista </a:t>
            </a:r>
            <a:r>
              <a:rPr lang="en-US" i="0" dirty="0" err="1">
                <a:latin typeface="Calibri"/>
                <a:ea typeface="Calibri"/>
                <a:cs typeface="Calibri"/>
                <a:sym typeface="Calibri"/>
              </a:rPr>
              <a:t>climatico</a:t>
            </a:r>
            <a:br>
              <a:rPr lang="en-US" i="0" dirty="0">
                <a:latin typeface="Arial"/>
                <a:ea typeface="Arial"/>
                <a:cs typeface="Arial"/>
                <a:sym typeface="Arial"/>
              </a:rPr>
            </a:br>
            <a:endParaRPr dirty="0"/>
          </a:p>
        </p:txBody>
      </p:sp>
      <p:sp>
        <p:nvSpPr>
          <p:cNvPr id="512" name="Google Shape;512;p10"/>
          <p:cNvSpPr txBox="1">
            <a:spLocks noGrp="1"/>
          </p:cNvSpPr>
          <p:nvPr>
            <p:ph type="body" idx="2"/>
          </p:nvPr>
        </p:nvSpPr>
        <p:spPr>
          <a:xfrm>
            <a:off x="745957" y="582533"/>
            <a:ext cx="3659700" cy="53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err="1"/>
              <a:t>Consigli</a:t>
            </a:r>
            <a:r>
              <a:rPr lang="en-US" b="1" dirty="0"/>
              <a:t> </a:t>
            </a:r>
            <a:r>
              <a:rPr lang="en-US" b="1" dirty="0" err="1"/>
              <a:t>pratici</a:t>
            </a:r>
            <a:endParaRPr b="1" dirty="0"/>
          </a:p>
          <a:p>
            <a:pPr marL="0" lvl="0" indent="0" algn="l" rtl="0">
              <a:lnSpc>
                <a:spcPct val="90000"/>
              </a:lnSpc>
              <a:spcBef>
                <a:spcPts val="1000"/>
              </a:spcBef>
              <a:spcAft>
                <a:spcPts val="0"/>
              </a:spcAft>
              <a:buClr>
                <a:srgbClr val="000000"/>
              </a:buClr>
              <a:buSzPts val="3600"/>
              <a:buNone/>
            </a:pPr>
            <a:endParaRPr b="1" dirty="0"/>
          </a:p>
        </p:txBody>
      </p:sp>
      <p:pic>
        <p:nvPicPr>
          <p:cNvPr id="513" name="Google Shape;513;p10"/>
          <p:cNvPicPr preferRelativeResize="0">
            <a:picLocks noGrp="1"/>
          </p:cNvPicPr>
          <p:nvPr>
            <p:ph type="pic" idx="3"/>
          </p:nvPr>
        </p:nvPicPr>
        <p:blipFill rotWithShape="1">
          <a:blip r:embed="rId3">
            <a:alphaModFix/>
          </a:blip>
          <a:srcRect/>
          <a:stretch/>
        </p:blipFill>
        <p:spPr>
          <a:xfrm>
            <a:off x="7061200" y="1420553"/>
            <a:ext cx="5130800" cy="3913188"/>
          </a:xfrm>
          <a:prstGeom prst="rect">
            <a:avLst/>
          </a:prstGeom>
          <a:solidFill>
            <a:srgbClr val="D8D8D8"/>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9"/>
          <p:cNvSpPr txBox="1">
            <a:spLocks noGrp="1"/>
          </p:cNvSpPr>
          <p:nvPr>
            <p:ph type="body" idx="1"/>
          </p:nvPr>
        </p:nvSpPr>
        <p:spPr>
          <a:xfrm>
            <a:off x="450353" y="1244418"/>
            <a:ext cx="11004252"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Attuare la lavorazione conservativa del terreno: </a:t>
            </a:r>
            <a:r>
              <a:rPr lang="en-US" b="0" i="0">
                <a:latin typeface="Calibri"/>
                <a:ea typeface="Calibri"/>
                <a:cs typeface="Calibri"/>
                <a:sym typeface="Calibri"/>
              </a:rPr>
              <a:t>Adottare pratiche di lavorazione conservativa del suolo per ridurne la perturbazione e migliorarne la struttura. Questo approccio riduce al minimo l'erosione, trattiene l'umidità del suolo e ne promuove la salute a lungo termine, contribuendo a un'agricoltura sostenibile e resiliente.</a:t>
            </a:r>
            <a:endParaRPr/>
          </a:p>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Diversificare la rotazione delle colture: </a:t>
            </a:r>
            <a:r>
              <a:rPr lang="en-US" b="0" i="0">
                <a:latin typeface="Calibri"/>
                <a:ea typeface="Calibri"/>
                <a:cs typeface="Calibri"/>
                <a:sym typeface="Calibri"/>
              </a:rPr>
              <a:t>Abbracciare rotazioni colturali diversificate per migliorare la biodiversità, interrompere i cicli dei parassiti e ottimizzare l'uso dei nutrienti. La rotazione delle colture promuove la fertilità del suolo, riduce il rischio di malattie e favorisce un sistema agricolo più equilibrato e sostenibile.</a:t>
            </a:r>
            <a:endParaRPr/>
          </a:p>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Integrare le pratiche agroforestali: </a:t>
            </a:r>
            <a:r>
              <a:rPr lang="en-US" b="0" i="0">
                <a:latin typeface="Calibri"/>
                <a:ea typeface="Calibri"/>
                <a:cs typeface="Calibri"/>
                <a:sym typeface="Calibri"/>
              </a:rPr>
              <a:t>Integrare le pratiche agroforestali piantando alberi nell'azienda agricola. Questo non solo aumenta la diversità del paesaggio, ma fornisce anche ulteriori benefici, come il miglioramento del microclima, il sequestro del carbonio e un potenziale reddito supplementare attraverso i prodotti agroforestali. </a:t>
            </a:r>
            <a:endParaRPr/>
          </a:p>
        </p:txBody>
      </p:sp>
      <p:sp>
        <p:nvSpPr>
          <p:cNvPr id="519" name="Google Shape;519;p59"/>
          <p:cNvSpPr txBox="1">
            <a:spLocks noGrp="1"/>
          </p:cNvSpPr>
          <p:nvPr>
            <p:ph type="body" idx="2"/>
          </p:nvPr>
        </p:nvSpPr>
        <p:spPr>
          <a:xfrm>
            <a:off x="569917" y="30526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 Consigli pratici</a:t>
            </a:r>
            <a:endParaRPr>
              <a:latin typeface="Calibri"/>
              <a:ea typeface="Calibri"/>
              <a:cs typeface="Calibri"/>
              <a:sym typeface="Calibri"/>
            </a:endParaRPr>
          </a:p>
        </p:txBody>
      </p:sp>
      <p:grpSp>
        <p:nvGrpSpPr>
          <p:cNvPr id="520" name="Google Shape;520;p59"/>
          <p:cNvGrpSpPr/>
          <p:nvPr/>
        </p:nvGrpSpPr>
        <p:grpSpPr>
          <a:xfrm rot="3730759">
            <a:off x="10980893" y="109804"/>
            <a:ext cx="949887" cy="1163493"/>
            <a:chOff x="7602444" y="4967675"/>
            <a:chExt cx="483620" cy="592374"/>
          </a:xfrm>
        </p:grpSpPr>
        <p:grpSp>
          <p:nvGrpSpPr>
            <p:cNvPr id="521" name="Google Shape;521;p59"/>
            <p:cNvGrpSpPr/>
            <p:nvPr/>
          </p:nvGrpSpPr>
          <p:grpSpPr>
            <a:xfrm>
              <a:off x="7618661" y="4967675"/>
              <a:ext cx="467403" cy="507609"/>
              <a:chOff x="2251964" y="3590497"/>
              <a:chExt cx="467403" cy="507609"/>
            </a:xfrm>
          </p:grpSpPr>
          <p:sp>
            <p:nvSpPr>
              <p:cNvPr id="522" name="Google Shape;522;p5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3" name="Google Shape;523;p5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p5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25" name="Google Shape;525;p59"/>
            <p:cNvGrpSpPr/>
            <p:nvPr/>
          </p:nvGrpSpPr>
          <p:grpSpPr>
            <a:xfrm>
              <a:off x="7602444" y="4993761"/>
              <a:ext cx="421973" cy="566288"/>
              <a:chOff x="2235747" y="3616583"/>
              <a:chExt cx="421973" cy="566288"/>
            </a:xfrm>
          </p:grpSpPr>
          <p:sp>
            <p:nvSpPr>
              <p:cNvPr id="526" name="Google Shape;526;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7" name="Google Shape;527;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0"/>
          <p:cNvSpPr txBox="1">
            <a:spLocks noGrp="1"/>
          </p:cNvSpPr>
          <p:nvPr>
            <p:ph type="body" idx="1"/>
          </p:nvPr>
        </p:nvSpPr>
        <p:spPr>
          <a:xfrm>
            <a:off x="571500" y="1046811"/>
            <a:ext cx="10761000" cy="54975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Tecniche di conservazione dell'acqua: </a:t>
            </a:r>
            <a:r>
              <a:rPr lang="en-US" b="0" i="0">
                <a:latin typeface="Calibri"/>
                <a:ea typeface="Calibri"/>
                <a:cs typeface="Calibri"/>
                <a:sym typeface="Calibri"/>
              </a:rPr>
              <a:t>Implementare le tecniche di conservazione dell'acqua, comprese le pratiche di irrigazione efficiente e il riciclaggio dell'acqua. La conservazione dell'acqua non solo affronta la scarsità di risorse, ma contribuisce anche a una produzione agricola sostenibile di fronte ai cambiamenti climatici.</a:t>
            </a:r>
            <a:endParaRPr b="0" i="0">
              <a:latin typeface="Calibri"/>
              <a:ea typeface="Calibri"/>
              <a:cs typeface="Calibri"/>
              <a:sym typeface="Calibri"/>
            </a:endParaRPr>
          </a:p>
          <a:p>
            <a:pPr marL="228600" lvl="0" indent="0" algn="l" rtl="0">
              <a:lnSpc>
                <a:spcPct val="90000"/>
              </a:lnSpc>
              <a:spcBef>
                <a:spcPts val="1000"/>
              </a:spcBef>
              <a:spcAft>
                <a:spcPts val="0"/>
              </a:spcAft>
              <a:buSzPts val="2400"/>
              <a:buNone/>
            </a:pPr>
            <a:endParaRPr/>
          </a:p>
          <a:p>
            <a:pPr marL="228600" lvl="0" indent="0" algn="l" rtl="0">
              <a:lnSpc>
                <a:spcPct val="90000"/>
              </a:lnSpc>
              <a:spcBef>
                <a:spcPts val="1000"/>
              </a:spcBef>
              <a:spcAft>
                <a:spcPts val="0"/>
              </a:spcAft>
              <a:buSzPts val="2400"/>
              <a:buNone/>
            </a:pPr>
            <a:endParaRPr/>
          </a:p>
          <a:p>
            <a:pPr marL="228600" lvl="0" indent="0" algn="l" rtl="0">
              <a:lnSpc>
                <a:spcPct val="90000"/>
              </a:lnSpc>
              <a:spcBef>
                <a:spcPts val="1000"/>
              </a:spcBef>
              <a:spcAft>
                <a:spcPts val="0"/>
              </a:spcAft>
              <a:buSzPts val="2400"/>
              <a:buNone/>
            </a:pPr>
            <a:endParaRPr b="0" i="0">
              <a:latin typeface="Calibri"/>
              <a:ea typeface="Calibri"/>
              <a:cs typeface="Calibri"/>
              <a:sym typeface="Calibri"/>
            </a:endParaRPr>
          </a:p>
          <a:p>
            <a:pPr marL="228600" lvl="0" indent="0" algn="l" rtl="0">
              <a:lnSpc>
                <a:spcPct val="90000"/>
              </a:lnSpc>
              <a:spcBef>
                <a:spcPts val="1000"/>
              </a:spcBef>
              <a:spcAft>
                <a:spcPts val="0"/>
              </a:spcAft>
              <a:buSzPts val="2400"/>
              <a:buNone/>
            </a:pPr>
            <a:endParaRPr sz="2000"/>
          </a:p>
          <a:p>
            <a:pPr marL="228600" lvl="0" indent="0" algn="l" rtl="0">
              <a:lnSpc>
                <a:spcPct val="90000"/>
              </a:lnSpc>
              <a:spcBef>
                <a:spcPts val="1000"/>
              </a:spcBef>
              <a:spcAft>
                <a:spcPts val="0"/>
              </a:spcAft>
              <a:buSzPts val="2400"/>
              <a:buNone/>
            </a:pPr>
            <a:endParaRPr sz="2000"/>
          </a:p>
          <a:p>
            <a:pPr marL="228600" lvl="0" indent="0" algn="l" rtl="0">
              <a:lnSpc>
                <a:spcPct val="90000"/>
              </a:lnSpc>
              <a:spcBef>
                <a:spcPts val="1000"/>
              </a:spcBef>
              <a:spcAft>
                <a:spcPts val="0"/>
              </a:spcAft>
              <a:buSzPts val="2400"/>
              <a:buNone/>
            </a:pPr>
            <a:endParaRPr sz="2000"/>
          </a:p>
          <a:p>
            <a:pPr marL="228600" lvl="0" indent="0" algn="l" rtl="0">
              <a:lnSpc>
                <a:spcPct val="90000"/>
              </a:lnSpc>
              <a:spcBef>
                <a:spcPts val="1000"/>
              </a:spcBef>
              <a:spcAft>
                <a:spcPts val="0"/>
              </a:spcAft>
              <a:buSzPts val="2400"/>
              <a:buNone/>
            </a:pPr>
            <a:endParaRPr sz="2000"/>
          </a:p>
          <a:p>
            <a:pPr marL="228600" lvl="0" indent="0" algn="l" rtl="0">
              <a:lnSpc>
                <a:spcPct val="90000"/>
              </a:lnSpc>
              <a:spcBef>
                <a:spcPts val="1000"/>
              </a:spcBef>
              <a:spcAft>
                <a:spcPts val="0"/>
              </a:spcAft>
              <a:buSzPts val="2400"/>
              <a:buNone/>
            </a:pPr>
            <a:endParaRPr sz="2000"/>
          </a:p>
          <a:p>
            <a:pPr marL="228600" lvl="0" indent="-228600" algn="r" rtl="0">
              <a:lnSpc>
                <a:spcPct val="90000"/>
              </a:lnSpc>
              <a:spcBef>
                <a:spcPts val="0"/>
              </a:spcBef>
              <a:spcAft>
                <a:spcPts val="0"/>
              </a:spcAft>
              <a:buSzPts val="2400"/>
              <a:buNone/>
            </a:pPr>
            <a:r>
              <a:rPr lang="en-US" sz="1700" b="1" u="sng">
                <a:solidFill>
                  <a:srgbClr val="8DC641"/>
                </a:solidFill>
                <a:hlinkClick r:id="rId3">
                  <a:extLst>
                    <a:ext uri="{A12FA001-AC4F-418D-AE19-62706E023703}">
                      <ahyp:hlinkClr xmlns:ahyp="http://schemas.microsoft.com/office/drawing/2018/hyperlinkcolor" val="tx"/>
                    </a:ext>
                  </a:extLst>
                </a:hlinkClick>
              </a:rPr>
              <a:t>Fonte</a:t>
            </a:r>
            <a:endParaRPr sz="2000" b="1">
              <a:solidFill>
                <a:srgbClr val="8DC641"/>
              </a:solidFill>
            </a:endParaRPr>
          </a:p>
        </p:txBody>
      </p:sp>
      <p:sp>
        <p:nvSpPr>
          <p:cNvPr id="533" name="Google Shape;533;p60"/>
          <p:cNvSpPr txBox="1">
            <a:spLocks noGrp="1"/>
          </p:cNvSpPr>
          <p:nvPr>
            <p:ph type="body" idx="2"/>
          </p:nvPr>
        </p:nvSpPr>
        <p:spPr>
          <a:xfrm>
            <a:off x="737395" y="343140"/>
            <a:ext cx="3309385"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 Consigli pratici</a:t>
            </a:r>
            <a:endParaRPr>
              <a:latin typeface="Calibri"/>
              <a:ea typeface="Calibri"/>
              <a:cs typeface="Calibri"/>
              <a:sym typeface="Calibri"/>
            </a:endParaRPr>
          </a:p>
        </p:txBody>
      </p:sp>
      <p:grpSp>
        <p:nvGrpSpPr>
          <p:cNvPr id="534" name="Google Shape;534;p60"/>
          <p:cNvGrpSpPr/>
          <p:nvPr/>
        </p:nvGrpSpPr>
        <p:grpSpPr>
          <a:xfrm rot="3730759">
            <a:off x="10980893" y="109804"/>
            <a:ext cx="949887" cy="1163493"/>
            <a:chOff x="7602444" y="4967675"/>
            <a:chExt cx="483620" cy="592374"/>
          </a:xfrm>
        </p:grpSpPr>
        <p:grpSp>
          <p:nvGrpSpPr>
            <p:cNvPr id="535" name="Google Shape;535;p60"/>
            <p:cNvGrpSpPr/>
            <p:nvPr/>
          </p:nvGrpSpPr>
          <p:grpSpPr>
            <a:xfrm>
              <a:off x="7618661" y="4967675"/>
              <a:ext cx="467403" cy="507609"/>
              <a:chOff x="2251964" y="3590497"/>
              <a:chExt cx="467403" cy="507609"/>
            </a:xfrm>
          </p:grpSpPr>
          <p:sp>
            <p:nvSpPr>
              <p:cNvPr id="536" name="Google Shape;536;p6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6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8" name="Google Shape;538;p6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9" name="Google Shape;539;p60"/>
            <p:cNvGrpSpPr/>
            <p:nvPr/>
          </p:nvGrpSpPr>
          <p:grpSpPr>
            <a:xfrm>
              <a:off x="7602444" y="4993761"/>
              <a:ext cx="421973" cy="566288"/>
              <a:chOff x="2235747" y="3616583"/>
              <a:chExt cx="421973" cy="566288"/>
            </a:xfrm>
          </p:grpSpPr>
          <p:sp>
            <p:nvSpPr>
              <p:cNvPr id="540" name="Google Shape;540;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542" name="Google Shape;542;p60"/>
          <p:cNvPicPr preferRelativeResize="0"/>
          <p:nvPr/>
        </p:nvPicPr>
        <p:blipFill rotWithShape="1">
          <a:blip r:embed="rId4">
            <a:alphaModFix/>
          </a:blip>
          <a:srcRect/>
          <a:stretch/>
        </p:blipFill>
        <p:spPr>
          <a:xfrm>
            <a:off x="1628175" y="2821326"/>
            <a:ext cx="2611250" cy="2777925"/>
          </a:xfrm>
          <a:prstGeom prst="rect">
            <a:avLst/>
          </a:prstGeom>
          <a:noFill/>
          <a:ln>
            <a:noFill/>
          </a:ln>
        </p:spPr>
      </p:pic>
      <p:pic>
        <p:nvPicPr>
          <p:cNvPr id="543" name="Google Shape;543;p60"/>
          <p:cNvPicPr preferRelativeResize="0"/>
          <p:nvPr/>
        </p:nvPicPr>
        <p:blipFill rotWithShape="1">
          <a:blip r:embed="rId5">
            <a:alphaModFix/>
          </a:blip>
          <a:srcRect/>
          <a:stretch/>
        </p:blipFill>
        <p:spPr>
          <a:xfrm>
            <a:off x="6274800" y="3092849"/>
            <a:ext cx="5057700" cy="2234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2cd75f9cfb2_0_18"/>
          <p:cNvSpPr txBox="1">
            <a:spLocks noGrp="1"/>
          </p:cNvSpPr>
          <p:nvPr>
            <p:ph type="body" idx="1"/>
          </p:nvPr>
        </p:nvSpPr>
        <p:spPr>
          <a:xfrm>
            <a:off x="737399" y="1018646"/>
            <a:ext cx="11178375" cy="559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i="0" dirty="0" err="1">
                <a:latin typeface="Calibri"/>
                <a:ea typeface="Calibri"/>
                <a:cs typeface="Calibri"/>
                <a:sym typeface="Calibri"/>
              </a:rPr>
              <a:t>Strategie</a:t>
            </a:r>
            <a:r>
              <a:rPr lang="en-US" b="1" i="0" dirty="0">
                <a:latin typeface="Calibri"/>
                <a:ea typeface="Calibri"/>
                <a:cs typeface="Calibri"/>
                <a:sym typeface="Calibri"/>
              </a:rPr>
              <a:t> di cover cropping: </a:t>
            </a:r>
            <a:r>
              <a:rPr lang="en-US" b="0" i="0" dirty="0" err="1">
                <a:latin typeface="Calibri"/>
                <a:ea typeface="Calibri"/>
                <a:cs typeface="Calibri"/>
                <a:sym typeface="Calibri"/>
              </a:rPr>
              <a:t>Utilizzare</a:t>
            </a:r>
            <a:r>
              <a:rPr lang="en-US" b="0" i="0" dirty="0">
                <a:latin typeface="Calibri"/>
                <a:ea typeface="Calibri"/>
                <a:cs typeface="Calibri"/>
                <a:sym typeface="Calibri"/>
              </a:rPr>
              <a:t> le </a:t>
            </a:r>
            <a:r>
              <a:rPr lang="en-US" b="0" i="0" dirty="0" err="1">
                <a:latin typeface="Calibri"/>
                <a:ea typeface="Calibri"/>
                <a:cs typeface="Calibri"/>
                <a:sym typeface="Calibri"/>
              </a:rPr>
              <a:t>colture</a:t>
            </a:r>
            <a:r>
              <a:rPr lang="en-US" b="0" i="0" dirty="0">
                <a:latin typeface="Calibri"/>
                <a:ea typeface="Calibri"/>
                <a:cs typeface="Calibri"/>
                <a:sym typeface="Calibri"/>
              </a:rPr>
              <a:t> di </a:t>
            </a:r>
            <a:r>
              <a:rPr lang="en-US" b="0" i="0" dirty="0" err="1">
                <a:latin typeface="Calibri"/>
                <a:ea typeface="Calibri"/>
                <a:cs typeface="Calibri"/>
                <a:sym typeface="Calibri"/>
              </a:rPr>
              <a:t>copertura</a:t>
            </a:r>
            <a:r>
              <a:rPr lang="en-US" b="0" i="0" dirty="0">
                <a:latin typeface="Calibri"/>
                <a:ea typeface="Calibri"/>
                <a:cs typeface="Calibri"/>
                <a:sym typeface="Calibri"/>
              </a:rPr>
              <a:t> </a:t>
            </a:r>
            <a:r>
              <a:rPr lang="en-US" b="0" i="0" dirty="0" err="1">
                <a:latin typeface="Calibri"/>
                <a:ea typeface="Calibri"/>
                <a:cs typeface="Calibri"/>
                <a:sym typeface="Calibri"/>
              </a:rPr>
              <a:t>durante</a:t>
            </a:r>
            <a:r>
              <a:rPr lang="en-US" b="0" i="0" dirty="0">
                <a:latin typeface="Calibri"/>
                <a:ea typeface="Calibri"/>
                <a:cs typeface="Calibri"/>
                <a:sym typeface="Calibri"/>
              </a:rPr>
              <a:t> le </a:t>
            </a:r>
            <a:r>
              <a:rPr lang="en-US" b="0" i="0" dirty="0" err="1">
                <a:latin typeface="Calibri"/>
                <a:ea typeface="Calibri"/>
                <a:cs typeface="Calibri"/>
                <a:sym typeface="Calibri"/>
              </a:rPr>
              <a:t>stagioni</a:t>
            </a:r>
            <a:r>
              <a:rPr lang="en-US" b="0" i="0" dirty="0">
                <a:latin typeface="Calibri"/>
                <a:ea typeface="Calibri"/>
                <a:cs typeface="Calibri"/>
                <a:sym typeface="Calibri"/>
              </a:rPr>
              <a:t> non vegetative per </a:t>
            </a:r>
            <a:r>
              <a:rPr lang="en-US" b="0" i="0" dirty="0" err="1">
                <a:latin typeface="Calibri"/>
                <a:ea typeface="Calibri"/>
                <a:cs typeface="Calibri"/>
                <a:sym typeface="Calibri"/>
              </a:rPr>
              <a:t>proteggere</a:t>
            </a:r>
            <a:r>
              <a:rPr lang="en-US" b="0" i="0" dirty="0">
                <a:latin typeface="Calibri"/>
                <a:ea typeface="Calibri"/>
                <a:cs typeface="Calibri"/>
                <a:sym typeface="Calibri"/>
              </a:rPr>
              <a:t> e </a:t>
            </a:r>
            <a:r>
              <a:rPr lang="en-US" b="0" i="0" dirty="0" err="1">
                <a:latin typeface="Calibri"/>
                <a:ea typeface="Calibri"/>
                <a:cs typeface="Calibri"/>
                <a:sym typeface="Calibri"/>
              </a:rPr>
              <a:t>arricchire</a:t>
            </a:r>
            <a:r>
              <a:rPr lang="en-US" b="0" i="0" dirty="0">
                <a:latin typeface="Calibri"/>
                <a:ea typeface="Calibri"/>
                <a:cs typeface="Calibri"/>
                <a:sym typeface="Calibri"/>
              </a:rPr>
              <a:t> il </a:t>
            </a:r>
            <a:r>
              <a:rPr lang="en-US" b="0" i="0" dirty="0" err="1">
                <a:latin typeface="Calibri"/>
                <a:ea typeface="Calibri"/>
                <a:cs typeface="Calibri"/>
                <a:sym typeface="Calibri"/>
              </a:rPr>
              <a:t>suolo</a:t>
            </a:r>
            <a:r>
              <a:rPr lang="en-US" b="0" i="0" dirty="0">
                <a:latin typeface="Calibri"/>
                <a:ea typeface="Calibri"/>
                <a:cs typeface="Calibri"/>
                <a:sym typeface="Calibri"/>
              </a:rPr>
              <a:t>. Le </a:t>
            </a:r>
            <a:r>
              <a:rPr lang="en-US" b="0" i="0" dirty="0" err="1">
                <a:latin typeface="Calibri"/>
                <a:ea typeface="Calibri"/>
                <a:cs typeface="Calibri"/>
                <a:sym typeface="Calibri"/>
              </a:rPr>
              <a:t>colture</a:t>
            </a:r>
            <a:r>
              <a:rPr lang="en-US" b="0" i="0" dirty="0">
                <a:latin typeface="Calibri"/>
                <a:ea typeface="Calibri"/>
                <a:cs typeface="Calibri"/>
                <a:sym typeface="Calibri"/>
              </a:rPr>
              <a:t> di </a:t>
            </a:r>
            <a:r>
              <a:rPr lang="en-US" b="0" i="0" dirty="0" err="1">
                <a:latin typeface="Calibri"/>
                <a:ea typeface="Calibri"/>
                <a:cs typeface="Calibri"/>
                <a:sym typeface="Calibri"/>
              </a:rPr>
              <a:t>copertura</a:t>
            </a:r>
            <a:r>
              <a:rPr lang="en-US" b="0" i="0" dirty="0">
                <a:latin typeface="Calibri"/>
                <a:ea typeface="Calibri"/>
                <a:cs typeface="Calibri"/>
                <a:sym typeface="Calibri"/>
              </a:rPr>
              <a:t> </a:t>
            </a:r>
            <a:r>
              <a:rPr lang="en-US" b="0" i="0" dirty="0" err="1">
                <a:latin typeface="Calibri"/>
                <a:ea typeface="Calibri"/>
                <a:cs typeface="Calibri"/>
                <a:sym typeface="Calibri"/>
              </a:rPr>
              <a:t>prevengono</a:t>
            </a:r>
            <a:r>
              <a:rPr lang="en-US" b="0" i="0" dirty="0">
                <a:latin typeface="Calibri"/>
                <a:ea typeface="Calibri"/>
                <a:cs typeface="Calibri"/>
                <a:sym typeface="Calibri"/>
              </a:rPr>
              <a:t> </a:t>
            </a:r>
            <a:r>
              <a:rPr lang="en-US" b="0" i="0" dirty="0" err="1">
                <a:latin typeface="Calibri"/>
                <a:ea typeface="Calibri"/>
                <a:cs typeface="Calibri"/>
                <a:sym typeface="Calibri"/>
              </a:rPr>
              <a:t>l'erosione</a:t>
            </a:r>
            <a:r>
              <a:rPr lang="en-US" b="0" i="0" dirty="0">
                <a:latin typeface="Calibri"/>
                <a:ea typeface="Calibri"/>
                <a:cs typeface="Calibri"/>
                <a:sym typeface="Calibri"/>
              </a:rPr>
              <a:t>, </a:t>
            </a:r>
            <a:r>
              <a:rPr lang="en-US" b="0" i="0" dirty="0" err="1">
                <a:latin typeface="Calibri"/>
                <a:ea typeface="Calibri"/>
                <a:cs typeface="Calibri"/>
                <a:sym typeface="Calibri"/>
              </a:rPr>
              <a:t>sopprimono</a:t>
            </a:r>
            <a:r>
              <a:rPr lang="en-US" b="0" i="0" dirty="0">
                <a:latin typeface="Calibri"/>
                <a:ea typeface="Calibri"/>
                <a:cs typeface="Calibri"/>
                <a:sym typeface="Calibri"/>
              </a:rPr>
              <a:t> le </a:t>
            </a:r>
            <a:r>
              <a:rPr lang="en-US" b="0" i="0" dirty="0" err="1">
                <a:latin typeface="Calibri"/>
                <a:ea typeface="Calibri"/>
                <a:cs typeface="Calibri"/>
                <a:sym typeface="Calibri"/>
              </a:rPr>
              <a:t>erbe</a:t>
            </a:r>
            <a:r>
              <a:rPr lang="en-US" b="0" i="0" dirty="0">
                <a:latin typeface="Calibri"/>
                <a:ea typeface="Calibri"/>
                <a:cs typeface="Calibri"/>
                <a:sym typeface="Calibri"/>
              </a:rPr>
              <a:t> </a:t>
            </a:r>
            <a:r>
              <a:rPr lang="en-US" b="0" i="0" dirty="0" err="1">
                <a:latin typeface="Calibri"/>
                <a:ea typeface="Calibri"/>
                <a:cs typeface="Calibri"/>
                <a:sym typeface="Calibri"/>
              </a:rPr>
              <a:t>infestanti</a:t>
            </a:r>
            <a:r>
              <a:rPr lang="en-US" b="0" i="0" dirty="0">
                <a:latin typeface="Calibri"/>
                <a:ea typeface="Calibri"/>
                <a:cs typeface="Calibri"/>
                <a:sym typeface="Calibri"/>
              </a:rPr>
              <a:t> e </a:t>
            </a:r>
            <a:r>
              <a:rPr lang="en-US" b="0" i="0" dirty="0" err="1">
                <a:latin typeface="Calibri"/>
                <a:ea typeface="Calibri"/>
                <a:cs typeface="Calibri"/>
                <a:sym typeface="Calibri"/>
              </a:rPr>
              <a:t>migliorano</a:t>
            </a:r>
            <a:r>
              <a:rPr lang="en-US" b="0" i="0" dirty="0">
                <a:latin typeface="Calibri"/>
                <a:ea typeface="Calibri"/>
                <a:cs typeface="Calibri"/>
                <a:sym typeface="Calibri"/>
              </a:rPr>
              <a:t> la </a:t>
            </a:r>
            <a:r>
              <a:rPr lang="en-US" b="0" i="0" dirty="0" err="1">
                <a:latin typeface="Calibri"/>
                <a:ea typeface="Calibri"/>
                <a:cs typeface="Calibri"/>
                <a:sym typeface="Calibri"/>
              </a:rPr>
              <a:t>fertilità</a:t>
            </a:r>
            <a:r>
              <a:rPr lang="en-US" b="0" i="0" dirty="0">
                <a:latin typeface="Calibri"/>
                <a:ea typeface="Calibri"/>
                <a:cs typeface="Calibri"/>
                <a:sym typeface="Calibri"/>
              </a:rPr>
              <a:t> del </a:t>
            </a:r>
            <a:r>
              <a:rPr lang="en-US" b="0" i="0" dirty="0" err="1">
                <a:latin typeface="Calibri"/>
                <a:ea typeface="Calibri"/>
                <a:cs typeface="Calibri"/>
                <a:sym typeface="Calibri"/>
              </a:rPr>
              <a:t>suolo</a:t>
            </a:r>
            <a:r>
              <a:rPr lang="en-US" b="0" i="0" dirty="0">
                <a:latin typeface="Calibri"/>
                <a:ea typeface="Calibri"/>
                <a:cs typeface="Calibri"/>
                <a:sym typeface="Calibri"/>
              </a:rPr>
              <a:t>, </a:t>
            </a:r>
            <a:r>
              <a:rPr lang="en-US" b="0" i="0" dirty="0" err="1">
                <a:latin typeface="Calibri"/>
                <a:ea typeface="Calibri"/>
                <a:cs typeface="Calibri"/>
                <a:sym typeface="Calibri"/>
              </a:rPr>
              <a:t>promuovendo</a:t>
            </a:r>
            <a:r>
              <a:rPr lang="en-US" b="0" i="0" dirty="0">
                <a:latin typeface="Calibri"/>
                <a:ea typeface="Calibri"/>
                <a:cs typeface="Calibri"/>
                <a:sym typeface="Calibri"/>
              </a:rPr>
              <a:t> un </a:t>
            </a:r>
            <a:r>
              <a:rPr lang="en-US" b="0" i="0" dirty="0" err="1">
                <a:latin typeface="Calibri"/>
                <a:ea typeface="Calibri"/>
                <a:cs typeface="Calibri"/>
                <a:sym typeface="Calibri"/>
              </a:rPr>
              <a:t>paesaggio</a:t>
            </a:r>
            <a:r>
              <a:rPr lang="en-US" b="0" i="0" dirty="0">
                <a:latin typeface="Calibri"/>
                <a:ea typeface="Calibri"/>
                <a:cs typeface="Calibri"/>
                <a:sym typeface="Calibri"/>
              </a:rPr>
              <a:t> </a:t>
            </a:r>
            <a:r>
              <a:rPr lang="en-US" b="0" i="0" dirty="0" err="1">
                <a:latin typeface="Calibri"/>
                <a:ea typeface="Calibri"/>
                <a:cs typeface="Calibri"/>
                <a:sym typeface="Calibri"/>
              </a:rPr>
              <a:t>agricolo</a:t>
            </a:r>
            <a:r>
              <a:rPr lang="en-US" b="0" i="0" dirty="0">
                <a:latin typeface="Calibri"/>
                <a:ea typeface="Calibri"/>
                <a:cs typeface="Calibri"/>
                <a:sym typeface="Calibri"/>
              </a:rPr>
              <a:t> </a:t>
            </a:r>
            <a:r>
              <a:rPr lang="en-US" b="0" i="0" dirty="0" err="1">
                <a:latin typeface="Calibri"/>
                <a:ea typeface="Calibri"/>
                <a:cs typeface="Calibri"/>
                <a:sym typeface="Calibri"/>
              </a:rPr>
              <a:t>più</a:t>
            </a:r>
            <a:r>
              <a:rPr lang="en-US" b="0" i="0" dirty="0">
                <a:latin typeface="Calibri"/>
                <a:ea typeface="Calibri"/>
                <a:cs typeface="Calibri"/>
                <a:sym typeface="Calibri"/>
              </a:rPr>
              <a:t> </a:t>
            </a:r>
            <a:r>
              <a:rPr lang="en-US" b="0" i="0" dirty="0" err="1">
                <a:latin typeface="Calibri"/>
                <a:ea typeface="Calibri"/>
                <a:cs typeface="Calibri"/>
                <a:sym typeface="Calibri"/>
              </a:rPr>
              <a:t>sano</a:t>
            </a:r>
            <a:r>
              <a:rPr lang="en-US" b="0" i="0" dirty="0">
                <a:latin typeface="Calibri"/>
                <a:ea typeface="Calibri"/>
                <a:cs typeface="Calibri"/>
                <a:sym typeface="Calibri"/>
              </a:rPr>
              <a:t> e </a:t>
            </a:r>
            <a:r>
              <a:rPr lang="en-US" b="0" i="0" dirty="0" err="1">
                <a:latin typeface="Calibri"/>
                <a:ea typeface="Calibri"/>
                <a:cs typeface="Calibri"/>
                <a:sym typeface="Calibri"/>
              </a:rPr>
              <a:t>resistente</a:t>
            </a:r>
            <a:r>
              <a:rPr lang="en-US" b="0" i="0" dirty="0">
                <a:latin typeface="Calibri"/>
                <a:ea typeface="Calibri"/>
                <a:cs typeface="Calibri"/>
                <a:sym typeface="Calibri"/>
              </a:rPr>
              <a:t>.</a:t>
            </a:r>
            <a:endParaRPr b="0" i="0" dirty="0">
              <a:latin typeface="Calibri"/>
              <a:ea typeface="Calibri"/>
              <a:cs typeface="Calibri"/>
              <a:sym typeface="Calibri"/>
            </a:endParaRPr>
          </a:p>
          <a:p>
            <a:pPr marL="0" lvl="0" indent="0" algn="l" rtl="0">
              <a:lnSpc>
                <a:spcPct val="90000"/>
              </a:lnSpc>
              <a:spcBef>
                <a:spcPts val="1000"/>
              </a:spcBef>
              <a:spcAft>
                <a:spcPts val="0"/>
              </a:spcAft>
              <a:buSzPts val="2400"/>
              <a:buNone/>
            </a:pPr>
            <a:r>
              <a:rPr lang="en-US" sz="2400" b="1" i="0" dirty="0" err="1">
                <a:latin typeface="Calibri"/>
                <a:ea typeface="Calibri"/>
                <a:cs typeface="Calibri"/>
                <a:sym typeface="Calibri"/>
              </a:rPr>
              <a:t>Tecnologie</a:t>
            </a:r>
            <a:r>
              <a:rPr lang="en-US" sz="2400" b="1" i="0" dirty="0">
                <a:latin typeface="Calibri"/>
                <a:ea typeface="Calibri"/>
                <a:cs typeface="Calibri"/>
                <a:sym typeface="Calibri"/>
              </a:rPr>
              <a:t> per </a:t>
            </a:r>
            <a:r>
              <a:rPr lang="en-US" sz="2400" b="1" i="0" dirty="0" err="1">
                <a:latin typeface="Calibri"/>
                <a:ea typeface="Calibri"/>
                <a:cs typeface="Calibri"/>
                <a:sym typeface="Calibri"/>
              </a:rPr>
              <a:t>l'agricoltura</a:t>
            </a:r>
            <a:r>
              <a:rPr lang="en-US" sz="2400" b="1" i="0" dirty="0">
                <a:latin typeface="Calibri"/>
                <a:ea typeface="Calibri"/>
                <a:cs typeface="Calibri"/>
                <a:sym typeface="Calibri"/>
              </a:rPr>
              <a:t> di </a:t>
            </a:r>
            <a:r>
              <a:rPr lang="en-US" sz="2400" b="1" i="0" dirty="0" err="1">
                <a:latin typeface="Calibri"/>
                <a:ea typeface="Calibri"/>
                <a:cs typeface="Calibri"/>
                <a:sym typeface="Calibri"/>
              </a:rPr>
              <a:t>precisione</a:t>
            </a:r>
            <a:r>
              <a:rPr lang="en-US" sz="2400" b="1" i="0" dirty="0">
                <a:latin typeface="Calibri"/>
                <a:ea typeface="Calibri"/>
                <a:cs typeface="Calibri"/>
                <a:sym typeface="Calibri"/>
              </a:rPr>
              <a:t>: </a:t>
            </a:r>
            <a:r>
              <a:rPr lang="en-US" sz="2400" b="0" i="0" dirty="0" err="1">
                <a:latin typeface="Calibri"/>
                <a:ea typeface="Calibri"/>
                <a:cs typeface="Calibri"/>
                <a:sym typeface="Calibri"/>
              </a:rPr>
              <a:t>Abbracciare</a:t>
            </a:r>
            <a:r>
              <a:rPr lang="en-US" sz="2400" b="0" i="0" dirty="0">
                <a:latin typeface="Calibri"/>
                <a:ea typeface="Calibri"/>
                <a:cs typeface="Calibri"/>
                <a:sym typeface="Calibri"/>
              </a:rPr>
              <a:t> le </a:t>
            </a:r>
            <a:r>
              <a:rPr lang="en-US" sz="2400" b="0" i="0" dirty="0" err="1">
                <a:latin typeface="Calibri"/>
                <a:ea typeface="Calibri"/>
                <a:cs typeface="Calibri"/>
                <a:sym typeface="Calibri"/>
              </a:rPr>
              <a:t>tecnologie</a:t>
            </a:r>
            <a:r>
              <a:rPr lang="en-US" sz="2400" b="0" i="0" dirty="0">
                <a:latin typeface="Calibri"/>
                <a:ea typeface="Calibri"/>
                <a:cs typeface="Calibri"/>
                <a:sym typeface="Calibri"/>
              </a:rPr>
              <a:t> </a:t>
            </a:r>
            <a:r>
              <a:rPr lang="en-US" sz="2400" b="0" i="0" dirty="0" err="1">
                <a:latin typeface="Calibri"/>
                <a:ea typeface="Calibri"/>
                <a:cs typeface="Calibri"/>
                <a:sym typeface="Calibri"/>
              </a:rPr>
              <a:t>dell'agricoltura</a:t>
            </a:r>
            <a:r>
              <a:rPr lang="en-US" sz="2400" b="0" i="0" dirty="0">
                <a:latin typeface="Calibri"/>
                <a:ea typeface="Calibri"/>
                <a:cs typeface="Calibri"/>
                <a:sym typeface="Calibri"/>
              </a:rPr>
              <a:t> di </a:t>
            </a:r>
            <a:r>
              <a:rPr lang="en-US" sz="2400" b="0" i="0" dirty="0" err="1">
                <a:latin typeface="Calibri"/>
                <a:ea typeface="Calibri"/>
                <a:cs typeface="Calibri"/>
                <a:sym typeface="Calibri"/>
              </a:rPr>
              <a:t>precisione</a:t>
            </a:r>
            <a:r>
              <a:rPr lang="en-US" sz="2400" b="0" i="0" dirty="0">
                <a:latin typeface="Calibri"/>
                <a:ea typeface="Calibri"/>
                <a:cs typeface="Calibri"/>
                <a:sym typeface="Calibri"/>
              </a:rPr>
              <a:t> per </a:t>
            </a:r>
            <a:r>
              <a:rPr lang="en-US" sz="2400" b="0" i="0" dirty="0" err="1">
                <a:latin typeface="Calibri"/>
                <a:ea typeface="Calibri"/>
                <a:cs typeface="Calibri"/>
                <a:sym typeface="Calibri"/>
              </a:rPr>
              <a:t>ottimizzare</a:t>
            </a:r>
            <a:r>
              <a:rPr lang="en-US" sz="2400" b="0" i="0" dirty="0">
                <a:latin typeface="Calibri"/>
                <a:ea typeface="Calibri"/>
                <a:cs typeface="Calibri"/>
                <a:sym typeface="Calibri"/>
              </a:rPr>
              <a:t> </a:t>
            </a:r>
            <a:r>
              <a:rPr lang="en-US" sz="2400" b="0" i="0" dirty="0" err="1">
                <a:latin typeface="Calibri"/>
                <a:ea typeface="Calibri"/>
                <a:cs typeface="Calibri"/>
                <a:sym typeface="Calibri"/>
              </a:rPr>
              <a:t>l'uso</a:t>
            </a:r>
            <a:r>
              <a:rPr lang="en-US" sz="2400" b="0" i="0" dirty="0">
                <a:latin typeface="Calibri"/>
                <a:ea typeface="Calibri"/>
                <a:cs typeface="Calibri"/>
                <a:sym typeface="Calibri"/>
              </a:rPr>
              <a:t> </a:t>
            </a:r>
            <a:r>
              <a:rPr lang="en-US" sz="2400" b="0" i="0" dirty="0" err="1">
                <a:latin typeface="Calibri"/>
                <a:ea typeface="Calibri"/>
                <a:cs typeface="Calibri"/>
                <a:sym typeface="Calibri"/>
              </a:rPr>
              <a:t>delle</a:t>
            </a:r>
            <a:r>
              <a:rPr lang="en-US" sz="2400" b="0" i="0" dirty="0">
                <a:latin typeface="Calibri"/>
                <a:ea typeface="Calibri"/>
                <a:cs typeface="Calibri"/>
                <a:sym typeface="Calibri"/>
              </a:rPr>
              <a:t> </a:t>
            </a:r>
            <a:r>
              <a:rPr lang="en-US" sz="2400" b="0" i="0" dirty="0" err="1">
                <a:latin typeface="Calibri"/>
                <a:ea typeface="Calibri"/>
                <a:cs typeface="Calibri"/>
                <a:sym typeface="Calibri"/>
              </a:rPr>
              <a:t>risorse</a:t>
            </a:r>
            <a:r>
              <a:rPr lang="en-US" sz="2400" b="0" i="0" dirty="0">
                <a:latin typeface="Calibri"/>
                <a:ea typeface="Calibri"/>
                <a:cs typeface="Calibri"/>
                <a:sym typeface="Calibri"/>
              </a:rPr>
              <a:t>. </a:t>
            </a:r>
            <a:r>
              <a:rPr lang="en-US" sz="2400" b="0" i="0" dirty="0" err="1">
                <a:latin typeface="Calibri"/>
                <a:ea typeface="Calibri"/>
                <a:cs typeface="Calibri"/>
                <a:sym typeface="Calibri"/>
              </a:rPr>
              <a:t>Questi</a:t>
            </a:r>
            <a:r>
              <a:rPr lang="en-US" sz="2400" b="0" i="0" dirty="0">
                <a:latin typeface="Calibri"/>
                <a:ea typeface="Calibri"/>
                <a:cs typeface="Calibri"/>
                <a:sym typeface="Calibri"/>
              </a:rPr>
              <a:t> </a:t>
            </a:r>
            <a:r>
              <a:rPr lang="en-US" sz="2400" b="0" i="0" dirty="0" err="1">
                <a:latin typeface="Calibri"/>
                <a:ea typeface="Calibri"/>
                <a:cs typeface="Calibri"/>
                <a:sym typeface="Calibri"/>
              </a:rPr>
              <a:t>strumenti</a:t>
            </a:r>
            <a:r>
              <a:rPr lang="en-US" sz="2400" b="0" i="0" dirty="0">
                <a:latin typeface="Calibri"/>
                <a:ea typeface="Calibri"/>
                <a:cs typeface="Calibri"/>
                <a:sym typeface="Calibri"/>
              </a:rPr>
              <a:t> </a:t>
            </a:r>
            <a:r>
              <a:rPr lang="en-US" sz="2400" b="0" i="0" dirty="0" err="1">
                <a:latin typeface="Calibri"/>
                <a:ea typeface="Calibri"/>
                <a:cs typeface="Calibri"/>
                <a:sym typeface="Calibri"/>
              </a:rPr>
              <a:t>consentono</a:t>
            </a:r>
            <a:r>
              <a:rPr lang="en-US" sz="2400" b="0" i="0" dirty="0">
                <a:latin typeface="Calibri"/>
                <a:ea typeface="Calibri"/>
                <a:cs typeface="Calibri"/>
                <a:sym typeface="Calibri"/>
              </a:rPr>
              <a:t> </a:t>
            </a:r>
            <a:r>
              <a:rPr lang="en-US" sz="2400" b="0" i="0" dirty="0" err="1">
                <a:latin typeface="Calibri"/>
                <a:ea typeface="Calibri"/>
                <a:cs typeface="Calibri"/>
                <a:sym typeface="Calibri"/>
              </a:rPr>
              <a:t>un'applicazione</a:t>
            </a:r>
            <a:r>
              <a:rPr lang="en-US" sz="2400" b="0" i="0" dirty="0">
                <a:latin typeface="Calibri"/>
                <a:ea typeface="Calibri"/>
                <a:cs typeface="Calibri"/>
                <a:sym typeface="Calibri"/>
              </a:rPr>
              <a:t> </a:t>
            </a:r>
            <a:r>
              <a:rPr lang="en-US" sz="2400" b="0" i="0" dirty="0" err="1">
                <a:latin typeface="Calibri"/>
                <a:ea typeface="Calibri"/>
                <a:cs typeface="Calibri"/>
                <a:sym typeface="Calibri"/>
              </a:rPr>
              <a:t>accurata</a:t>
            </a:r>
            <a:r>
              <a:rPr lang="en-US" sz="2400" b="0" i="0" dirty="0">
                <a:latin typeface="Calibri"/>
                <a:ea typeface="Calibri"/>
                <a:cs typeface="Calibri"/>
                <a:sym typeface="Calibri"/>
              </a:rPr>
              <a:t> </a:t>
            </a:r>
            <a:r>
              <a:rPr lang="en-US" sz="2400" b="0" i="0" dirty="0" err="1">
                <a:latin typeface="Calibri"/>
                <a:ea typeface="Calibri"/>
                <a:cs typeface="Calibri"/>
                <a:sym typeface="Calibri"/>
              </a:rPr>
              <a:t>degli</a:t>
            </a:r>
            <a:r>
              <a:rPr lang="en-US" sz="2400" b="0" i="0" dirty="0">
                <a:latin typeface="Calibri"/>
                <a:ea typeface="Calibri"/>
                <a:cs typeface="Calibri"/>
                <a:sym typeface="Calibri"/>
              </a:rPr>
              <a:t> input, </a:t>
            </a:r>
            <a:r>
              <a:rPr lang="en-US" sz="2400" b="0" i="0" dirty="0" err="1">
                <a:latin typeface="Calibri"/>
                <a:ea typeface="Calibri"/>
                <a:cs typeface="Calibri"/>
                <a:sym typeface="Calibri"/>
              </a:rPr>
              <a:t>riducendo</a:t>
            </a:r>
            <a:r>
              <a:rPr lang="en-US" sz="2400" b="0" i="0" dirty="0">
                <a:latin typeface="Calibri"/>
                <a:ea typeface="Calibri"/>
                <a:cs typeface="Calibri"/>
                <a:sym typeface="Calibri"/>
              </a:rPr>
              <a:t> </a:t>
            </a:r>
            <a:r>
              <a:rPr lang="en-US" sz="2400" b="0" i="0" dirty="0" err="1">
                <a:latin typeface="Calibri"/>
                <a:ea typeface="Calibri"/>
                <a:cs typeface="Calibri"/>
                <a:sym typeface="Calibri"/>
              </a:rPr>
              <a:t>gli</a:t>
            </a:r>
            <a:r>
              <a:rPr lang="en-US" sz="2400" b="0" i="0" dirty="0">
                <a:latin typeface="Calibri"/>
                <a:ea typeface="Calibri"/>
                <a:cs typeface="Calibri"/>
                <a:sym typeface="Calibri"/>
              </a:rPr>
              <a:t> </a:t>
            </a:r>
            <a:r>
              <a:rPr lang="en-US" sz="2400" b="0" i="0" dirty="0" err="1">
                <a:latin typeface="Calibri"/>
                <a:ea typeface="Calibri"/>
                <a:cs typeface="Calibri"/>
                <a:sym typeface="Calibri"/>
              </a:rPr>
              <a:t>sprechi</a:t>
            </a:r>
            <a:r>
              <a:rPr lang="en-US" sz="2400" b="0" i="0" dirty="0">
                <a:latin typeface="Calibri"/>
                <a:ea typeface="Calibri"/>
                <a:cs typeface="Calibri"/>
                <a:sym typeface="Calibri"/>
              </a:rPr>
              <a:t>, </a:t>
            </a:r>
            <a:r>
              <a:rPr lang="en-US" sz="2400" b="0" i="0" dirty="0" err="1">
                <a:latin typeface="Calibri"/>
                <a:ea typeface="Calibri"/>
                <a:cs typeface="Calibri"/>
                <a:sym typeface="Calibri"/>
              </a:rPr>
              <a:t>minimizzando</a:t>
            </a:r>
            <a:r>
              <a:rPr lang="en-US" sz="2400" b="0" i="0" dirty="0">
                <a:latin typeface="Calibri"/>
                <a:ea typeface="Calibri"/>
                <a:cs typeface="Calibri"/>
                <a:sym typeface="Calibri"/>
              </a:rPr>
              <a:t> </a:t>
            </a:r>
            <a:r>
              <a:rPr lang="en-US" sz="2400" b="0" i="0" dirty="0" err="1">
                <a:latin typeface="Calibri"/>
                <a:ea typeface="Calibri"/>
                <a:cs typeface="Calibri"/>
                <a:sym typeface="Calibri"/>
              </a:rPr>
              <a:t>l'impatto</a:t>
            </a:r>
            <a:r>
              <a:rPr lang="en-US" sz="2400" b="0" i="0" dirty="0">
                <a:latin typeface="Calibri"/>
                <a:ea typeface="Calibri"/>
                <a:cs typeface="Calibri"/>
                <a:sym typeface="Calibri"/>
              </a:rPr>
              <a:t> </a:t>
            </a:r>
            <a:r>
              <a:rPr lang="en-US" sz="2400" b="0" i="0" dirty="0" err="1">
                <a:latin typeface="Calibri"/>
                <a:ea typeface="Calibri"/>
                <a:cs typeface="Calibri"/>
                <a:sym typeface="Calibri"/>
              </a:rPr>
              <a:t>ambientale</a:t>
            </a:r>
            <a:r>
              <a:rPr lang="en-US" sz="2400" b="0" i="0" dirty="0">
                <a:latin typeface="Calibri"/>
                <a:ea typeface="Calibri"/>
                <a:cs typeface="Calibri"/>
                <a:sym typeface="Calibri"/>
              </a:rPr>
              <a:t> e </a:t>
            </a:r>
            <a:r>
              <a:rPr lang="en-US" sz="2400" b="0" i="0" dirty="0" err="1">
                <a:latin typeface="Calibri"/>
                <a:ea typeface="Calibri"/>
                <a:cs typeface="Calibri"/>
                <a:sym typeface="Calibri"/>
              </a:rPr>
              <a:t>migliorando</a:t>
            </a:r>
            <a:r>
              <a:rPr lang="en-US" sz="2400" b="0" i="0" dirty="0">
                <a:latin typeface="Calibri"/>
                <a:ea typeface="Calibri"/>
                <a:cs typeface="Calibri"/>
                <a:sym typeface="Calibri"/>
              </a:rPr>
              <a:t> </a:t>
            </a:r>
            <a:r>
              <a:rPr lang="en-US" sz="2400" b="0" i="0" dirty="0" err="1">
                <a:latin typeface="Calibri"/>
                <a:ea typeface="Calibri"/>
                <a:cs typeface="Calibri"/>
                <a:sym typeface="Calibri"/>
              </a:rPr>
              <a:t>l'efficienza</a:t>
            </a:r>
            <a:r>
              <a:rPr lang="en-US" sz="2400" b="0" i="0" dirty="0">
                <a:latin typeface="Calibri"/>
                <a:ea typeface="Calibri"/>
                <a:cs typeface="Calibri"/>
                <a:sym typeface="Calibri"/>
              </a:rPr>
              <a:t> </a:t>
            </a:r>
            <a:r>
              <a:rPr lang="en-US" sz="2400" b="0" i="0" dirty="0" err="1">
                <a:latin typeface="Calibri"/>
                <a:ea typeface="Calibri"/>
                <a:cs typeface="Calibri"/>
                <a:sym typeface="Calibri"/>
              </a:rPr>
              <a:t>complessiva</a:t>
            </a:r>
            <a:r>
              <a:rPr lang="en-US" sz="2400" b="0" i="0" dirty="0">
                <a:latin typeface="Calibri"/>
                <a:ea typeface="Calibri"/>
                <a:cs typeface="Calibri"/>
                <a:sym typeface="Calibri"/>
              </a:rPr>
              <a:t> </a:t>
            </a:r>
            <a:r>
              <a:rPr lang="en-US" sz="2400" b="0" i="0" dirty="0" err="1">
                <a:latin typeface="Calibri"/>
                <a:ea typeface="Calibri"/>
                <a:cs typeface="Calibri"/>
                <a:sym typeface="Calibri"/>
              </a:rPr>
              <a:t>delle</a:t>
            </a:r>
            <a:r>
              <a:rPr lang="en-US" sz="2400" b="0" i="0" dirty="0">
                <a:latin typeface="Calibri"/>
                <a:ea typeface="Calibri"/>
                <a:cs typeface="Calibri"/>
                <a:sym typeface="Calibri"/>
              </a:rPr>
              <a:t> </a:t>
            </a:r>
            <a:r>
              <a:rPr lang="en-US" sz="2400" b="0" i="0" dirty="0" err="1">
                <a:latin typeface="Calibri"/>
                <a:ea typeface="Calibri"/>
                <a:cs typeface="Calibri"/>
                <a:sym typeface="Calibri"/>
              </a:rPr>
              <a:t>operazioni</a:t>
            </a:r>
            <a:r>
              <a:rPr lang="en-US" sz="2400" b="0" i="0" dirty="0">
                <a:latin typeface="Calibri"/>
                <a:ea typeface="Calibri"/>
                <a:cs typeface="Calibri"/>
                <a:sym typeface="Calibri"/>
              </a:rPr>
              <a:t> </a:t>
            </a:r>
            <a:r>
              <a:rPr lang="en-US" sz="2400" b="0" i="0" dirty="0" err="1">
                <a:latin typeface="Calibri"/>
                <a:ea typeface="Calibri"/>
                <a:cs typeface="Calibri"/>
                <a:sym typeface="Calibri"/>
              </a:rPr>
              <a:t>agricole</a:t>
            </a:r>
            <a:r>
              <a:rPr lang="en-US" sz="2400" b="0" i="0" dirty="0">
                <a:latin typeface="Calibri"/>
                <a:ea typeface="Calibri"/>
                <a:cs typeface="Calibri"/>
                <a:sym typeface="Calibri"/>
              </a:rPr>
              <a:t>.</a:t>
            </a:r>
            <a:endParaRPr dirty="0"/>
          </a:p>
          <a:p>
            <a:pPr marL="228600" lvl="0" indent="0" algn="l" rtl="0">
              <a:lnSpc>
                <a:spcPct val="90000"/>
              </a:lnSpc>
              <a:spcBef>
                <a:spcPts val="1000"/>
              </a:spcBef>
              <a:spcAft>
                <a:spcPts val="0"/>
              </a:spcAft>
              <a:buSzPts val="2400"/>
              <a:buNone/>
            </a:pP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0"/>
              </a:spcBef>
              <a:spcAft>
                <a:spcPts val="0"/>
              </a:spcAft>
              <a:buSzPts val="2400"/>
              <a:buNone/>
            </a:pPr>
            <a:endParaRPr sz="2000" dirty="0"/>
          </a:p>
          <a:p>
            <a:pPr marL="228600" lvl="0" indent="0" algn="r" rtl="0">
              <a:lnSpc>
                <a:spcPct val="90000"/>
              </a:lnSpc>
              <a:spcBef>
                <a:spcPts val="0"/>
              </a:spcBef>
              <a:spcAft>
                <a:spcPts val="0"/>
              </a:spcAft>
              <a:buSzPts val="2400"/>
              <a:buNone/>
            </a:pPr>
            <a:r>
              <a:rPr lang="en-US" sz="1700" b="1" u="sng" dirty="0">
                <a:solidFill>
                  <a:srgbClr val="8DC641"/>
                </a:solidFill>
                <a:hlinkClick r:id="rId3">
                  <a:extLst>
                    <a:ext uri="{A12FA001-AC4F-418D-AE19-62706E023703}">
                      <ahyp:hlinkClr xmlns:ahyp="http://schemas.microsoft.com/office/drawing/2018/hyperlinkcolor" val="tx"/>
                    </a:ext>
                  </a:extLst>
                </a:hlinkClick>
              </a:rPr>
              <a:t>Fonte</a:t>
            </a:r>
            <a:endParaRPr sz="2000" b="1" dirty="0">
              <a:solidFill>
                <a:srgbClr val="8DC641"/>
              </a:solidFill>
            </a:endParaRPr>
          </a:p>
        </p:txBody>
      </p:sp>
      <p:sp>
        <p:nvSpPr>
          <p:cNvPr id="549" name="Google Shape;549;g2cd75f9cfb2_0_18"/>
          <p:cNvSpPr txBox="1">
            <a:spLocks noGrp="1"/>
          </p:cNvSpPr>
          <p:nvPr>
            <p:ph type="body" idx="2"/>
          </p:nvPr>
        </p:nvSpPr>
        <p:spPr>
          <a:xfrm>
            <a:off x="628200" y="325408"/>
            <a:ext cx="3309300" cy="7920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a:t>
            </a:r>
            <a:r>
              <a:rPr lang="en-US" sz="3600" b="1" dirty="0" err="1">
                <a:latin typeface="Calibri"/>
                <a:ea typeface="Calibri"/>
                <a:cs typeface="Calibri"/>
                <a:sym typeface="Calibri"/>
              </a:rPr>
              <a:t>Consigli</a:t>
            </a:r>
            <a:r>
              <a:rPr lang="en-US" sz="3600" b="1" dirty="0">
                <a:latin typeface="Calibri"/>
                <a:ea typeface="Calibri"/>
                <a:cs typeface="Calibri"/>
                <a:sym typeface="Calibri"/>
              </a:rPr>
              <a:t> </a:t>
            </a:r>
            <a:r>
              <a:rPr lang="en-US" sz="3600" b="1" dirty="0" err="1">
                <a:latin typeface="Calibri"/>
                <a:ea typeface="Calibri"/>
                <a:cs typeface="Calibri"/>
                <a:sym typeface="Calibri"/>
              </a:rPr>
              <a:t>pratici</a:t>
            </a:r>
            <a:endParaRPr dirty="0">
              <a:latin typeface="Calibri"/>
              <a:ea typeface="Calibri"/>
              <a:cs typeface="Calibri"/>
              <a:sym typeface="Calibri"/>
            </a:endParaRPr>
          </a:p>
        </p:txBody>
      </p:sp>
      <p:grpSp>
        <p:nvGrpSpPr>
          <p:cNvPr id="550" name="Google Shape;550;g2cd75f9cfb2_0_18"/>
          <p:cNvGrpSpPr/>
          <p:nvPr/>
        </p:nvGrpSpPr>
        <p:grpSpPr>
          <a:xfrm rot="3730713">
            <a:off x="10981111" y="110046"/>
            <a:ext cx="949899" cy="1163507"/>
            <a:chOff x="7602444" y="4967675"/>
            <a:chExt cx="483620" cy="592374"/>
          </a:xfrm>
        </p:grpSpPr>
        <p:grpSp>
          <p:nvGrpSpPr>
            <p:cNvPr id="551" name="Google Shape;551;g2cd75f9cfb2_0_18"/>
            <p:cNvGrpSpPr/>
            <p:nvPr/>
          </p:nvGrpSpPr>
          <p:grpSpPr>
            <a:xfrm>
              <a:off x="7618661" y="4967675"/>
              <a:ext cx="467403" cy="507609"/>
              <a:chOff x="2251964" y="3590497"/>
              <a:chExt cx="467403" cy="507609"/>
            </a:xfrm>
          </p:grpSpPr>
          <p:sp>
            <p:nvSpPr>
              <p:cNvPr id="552" name="Google Shape;552;g2cd75f9cfb2_0_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3" name="Google Shape;553;g2cd75f9cfb2_0_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4" name="Google Shape;554;g2cd75f9cfb2_0_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55" name="Google Shape;555;g2cd75f9cfb2_0_18"/>
            <p:cNvGrpSpPr/>
            <p:nvPr/>
          </p:nvGrpSpPr>
          <p:grpSpPr>
            <a:xfrm>
              <a:off x="7602444" y="4993761"/>
              <a:ext cx="421973" cy="566288"/>
              <a:chOff x="2235747" y="3616583"/>
              <a:chExt cx="421973" cy="566288"/>
            </a:xfrm>
          </p:grpSpPr>
          <p:sp>
            <p:nvSpPr>
              <p:cNvPr id="556" name="Google Shape;556;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7" name="Google Shape;557;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558" name="Google Shape;558;g2cd75f9cfb2_0_18"/>
          <p:cNvPicPr preferRelativeResize="0"/>
          <p:nvPr/>
        </p:nvPicPr>
        <p:blipFill rotWithShape="1">
          <a:blip r:embed="rId4">
            <a:alphaModFix/>
          </a:blip>
          <a:srcRect/>
          <a:stretch/>
        </p:blipFill>
        <p:spPr>
          <a:xfrm>
            <a:off x="6678417" y="3873902"/>
            <a:ext cx="2491473" cy="2657571"/>
          </a:xfrm>
          <a:prstGeom prst="rect">
            <a:avLst/>
          </a:prstGeom>
          <a:noFill/>
          <a:ln>
            <a:noFill/>
          </a:ln>
        </p:spPr>
      </p:pic>
      <p:pic>
        <p:nvPicPr>
          <p:cNvPr id="559" name="Google Shape;559;g2cd75f9cfb2_0_18"/>
          <p:cNvPicPr preferRelativeResize="0"/>
          <p:nvPr/>
        </p:nvPicPr>
        <p:blipFill rotWithShape="1">
          <a:blip r:embed="rId5">
            <a:alphaModFix/>
          </a:blip>
          <a:srcRect/>
          <a:stretch/>
        </p:blipFill>
        <p:spPr>
          <a:xfrm>
            <a:off x="2282850" y="3974138"/>
            <a:ext cx="2365100" cy="1738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1"/>
          <p:cNvSpPr txBox="1">
            <a:spLocks noGrp="1"/>
          </p:cNvSpPr>
          <p:nvPr>
            <p:ph type="body" idx="1"/>
          </p:nvPr>
        </p:nvSpPr>
        <p:spPr>
          <a:xfrm>
            <a:off x="647700" y="1297910"/>
            <a:ext cx="10896599"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Gestione integrata dei parassiti (IPM): </a:t>
            </a:r>
            <a:r>
              <a:rPr lang="en-US" b="0" i="0">
                <a:latin typeface="Calibri"/>
                <a:ea typeface="Calibri"/>
                <a:cs typeface="Calibri"/>
                <a:sym typeface="Calibri"/>
              </a:rPr>
              <a:t>Implementare strategie di gestione integrata dei parassiti (IPM) per ridurre al minimo l'uso di pesticidi chimici. Incorporando metodi di controllo biologico, rotazione delle colture e varietà resistenti ai parassiti, gli agricoltori possono favorire un ecosistema equilibrato e ridurre i rischi ambientali. </a:t>
            </a:r>
            <a:endParaRPr/>
          </a:p>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Promuovere la rotazione del bestiame: </a:t>
            </a:r>
            <a:r>
              <a:rPr lang="en-US" b="0" i="0">
                <a:latin typeface="Calibri"/>
                <a:ea typeface="Calibri"/>
                <a:cs typeface="Calibri"/>
                <a:sym typeface="Calibri"/>
              </a:rPr>
              <a:t>Praticare il pascolo a rotazione e la rotazione del bestiame per evitare il sovrappascolo e mantenere sani i pascoli. Questo approccio non solo migliora la salute del bestiame, ma favorisce anche una gestione sostenibile del territorio, prevenendo il degrado del suolo.</a:t>
            </a:r>
            <a:endParaRPr/>
          </a:p>
          <a:p>
            <a:pPr marL="228600" lvl="0" indent="0" algn="l" rtl="0">
              <a:lnSpc>
                <a:spcPct val="90000"/>
              </a:lnSpc>
              <a:spcBef>
                <a:spcPts val="1000"/>
              </a:spcBef>
              <a:spcAft>
                <a:spcPts val="0"/>
              </a:spcAft>
              <a:buSzPts val="2400"/>
              <a:buNone/>
            </a:pPr>
            <a:r>
              <a:rPr lang="en-US" b="1" i="0">
                <a:latin typeface="Calibri"/>
                <a:ea typeface="Calibri"/>
                <a:cs typeface="Calibri"/>
                <a:sym typeface="Calibri"/>
              </a:rPr>
              <a:t>Adottare varietà di colture climaticamente intelligenti: </a:t>
            </a:r>
            <a:r>
              <a:rPr lang="en-US" b="0" i="0">
                <a:latin typeface="Calibri"/>
                <a:ea typeface="Calibri"/>
                <a:cs typeface="Calibri"/>
                <a:sym typeface="Calibri"/>
              </a:rPr>
              <a:t>Scegliere varietà di colture climaticamente intelligenti, adattate alle mutevoli condizioni ambientali. Queste varietà sono resistenti agli estremi climatici, assicurano raccolti costanti e contribuiscono alla sostenibilità agricola a lungo termine.</a:t>
            </a:r>
            <a:endParaRPr/>
          </a:p>
          <a:p>
            <a:pPr marL="228600" lvl="0" indent="0" algn="l" rtl="0">
              <a:lnSpc>
                <a:spcPct val="90000"/>
              </a:lnSpc>
              <a:spcBef>
                <a:spcPts val="1000"/>
              </a:spcBef>
              <a:spcAft>
                <a:spcPts val="0"/>
              </a:spcAft>
              <a:buSzPts val="2400"/>
              <a:buNone/>
            </a:pPr>
            <a:endParaRPr sz="2000" b="0" i="0">
              <a:latin typeface="Calibri"/>
              <a:ea typeface="Calibri"/>
              <a:cs typeface="Calibri"/>
              <a:sym typeface="Calibri"/>
            </a:endParaRPr>
          </a:p>
        </p:txBody>
      </p:sp>
      <p:sp>
        <p:nvSpPr>
          <p:cNvPr id="565" name="Google Shape;565;p61"/>
          <p:cNvSpPr txBox="1">
            <a:spLocks noGrp="1"/>
          </p:cNvSpPr>
          <p:nvPr>
            <p:ph type="body" idx="2"/>
          </p:nvPr>
        </p:nvSpPr>
        <p:spPr>
          <a:xfrm>
            <a:off x="737395" y="343140"/>
            <a:ext cx="3309385"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 Consigli pratici</a:t>
            </a:r>
            <a:endParaRPr>
              <a:latin typeface="Calibri"/>
              <a:ea typeface="Calibri"/>
              <a:cs typeface="Calibri"/>
              <a:sym typeface="Calibri"/>
            </a:endParaRPr>
          </a:p>
        </p:txBody>
      </p:sp>
      <p:grpSp>
        <p:nvGrpSpPr>
          <p:cNvPr id="566" name="Google Shape;566;p61"/>
          <p:cNvGrpSpPr/>
          <p:nvPr/>
        </p:nvGrpSpPr>
        <p:grpSpPr>
          <a:xfrm rot="3730759">
            <a:off x="10980893" y="109804"/>
            <a:ext cx="949887" cy="1163493"/>
            <a:chOff x="7602444" y="4967675"/>
            <a:chExt cx="483620" cy="592374"/>
          </a:xfrm>
        </p:grpSpPr>
        <p:grpSp>
          <p:nvGrpSpPr>
            <p:cNvPr id="567" name="Google Shape;567;p61"/>
            <p:cNvGrpSpPr/>
            <p:nvPr/>
          </p:nvGrpSpPr>
          <p:grpSpPr>
            <a:xfrm>
              <a:off x="7618661" y="4967675"/>
              <a:ext cx="467403" cy="507609"/>
              <a:chOff x="2251964" y="3590497"/>
              <a:chExt cx="467403" cy="507609"/>
            </a:xfrm>
          </p:grpSpPr>
          <p:sp>
            <p:nvSpPr>
              <p:cNvPr id="568" name="Google Shape;568;p6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9" name="Google Shape;569;p6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0" name="Google Shape;570;p6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71" name="Google Shape;571;p61"/>
            <p:cNvGrpSpPr/>
            <p:nvPr/>
          </p:nvGrpSpPr>
          <p:grpSpPr>
            <a:xfrm>
              <a:off x="7602444" y="4993761"/>
              <a:ext cx="421973" cy="566288"/>
              <a:chOff x="2235747" y="3616583"/>
              <a:chExt cx="421973" cy="566288"/>
            </a:xfrm>
          </p:grpSpPr>
          <p:sp>
            <p:nvSpPr>
              <p:cNvPr id="572" name="Google Shape;572;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3" name="Google Shape;573;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body" idx="1"/>
          </p:nvPr>
        </p:nvSpPr>
        <p:spPr>
          <a:xfrm>
            <a:off x="694795" y="2167158"/>
            <a:ext cx="4753506" cy="266289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None/>
            </a:pPr>
            <a:r>
              <a:rPr lang="en-US" sz="2400" i="1">
                <a:latin typeface="Calibri"/>
                <a:ea typeface="Calibri"/>
                <a:cs typeface="Calibri"/>
                <a:sym typeface="Calibri"/>
              </a:rPr>
              <a:t>Che cos'è l'ecologia del paesaggio e come pensa che possa essere utile agli agricoltori nelle loro pratiche agricole? </a:t>
            </a:r>
            <a:endParaRPr i="1">
              <a:latin typeface="Calibri"/>
              <a:ea typeface="Calibri"/>
              <a:cs typeface="Calibri"/>
              <a:sym typeface="Calibri"/>
            </a:endParaRPr>
          </a:p>
        </p:txBody>
      </p:sp>
      <p:sp>
        <p:nvSpPr>
          <p:cNvPr id="191" name="Google Shape;191;p5"/>
          <p:cNvSpPr txBox="1">
            <a:spLocks noGrp="1"/>
          </p:cNvSpPr>
          <p:nvPr>
            <p:ph type="body" idx="2"/>
          </p:nvPr>
        </p:nvSpPr>
        <p:spPr>
          <a:xfrm>
            <a:off x="516565" y="653853"/>
            <a:ext cx="10595237"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1000"/>
              </a:spcBef>
              <a:spcAft>
                <a:spcPts val="0"/>
              </a:spcAft>
              <a:buSzPts val="3600"/>
              <a:buNone/>
            </a:pPr>
            <a:r>
              <a:rPr lang="en-US" b="1"/>
              <a:t>Riflessione dell'allievo</a:t>
            </a:r>
            <a:endParaRPr sz="2000">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a:p>
        </p:txBody>
      </p:sp>
      <p:grpSp>
        <p:nvGrpSpPr>
          <p:cNvPr id="192" name="Google Shape;192;p5"/>
          <p:cNvGrpSpPr/>
          <p:nvPr/>
        </p:nvGrpSpPr>
        <p:grpSpPr>
          <a:xfrm rot="3730759">
            <a:off x="10590024" y="380632"/>
            <a:ext cx="949887" cy="1163493"/>
            <a:chOff x="7602444" y="4967675"/>
            <a:chExt cx="483620" cy="592374"/>
          </a:xfrm>
        </p:grpSpPr>
        <p:grpSp>
          <p:nvGrpSpPr>
            <p:cNvPr id="193" name="Google Shape;193;p5"/>
            <p:cNvGrpSpPr/>
            <p:nvPr/>
          </p:nvGrpSpPr>
          <p:grpSpPr>
            <a:xfrm>
              <a:off x="7618661" y="4967675"/>
              <a:ext cx="467403" cy="507609"/>
              <a:chOff x="2251964" y="3590497"/>
              <a:chExt cx="467403" cy="507609"/>
            </a:xfrm>
          </p:grpSpPr>
          <p:sp>
            <p:nvSpPr>
              <p:cNvPr id="194" name="Google Shape;194;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7" name="Google Shape;197;p5"/>
            <p:cNvGrpSpPr/>
            <p:nvPr/>
          </p:nvGrpSpPr>
          <p:grpSpPr>
            <a:xfrm>
              <a:off x="7602444" y="4993761"/>
              <a:ext cx="421973" cy="566288"/>
              <a:chOff x="2235747" y="3616583"/>
              <a:chExt cx="421973" cy="566288"/>
            </a:xfrm>
          </p:grpSpPr>
          <p:sp>
            <p:nvSpPr>
              <p:cNvPr id="198" name="Google Shape;198;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00" name="Google Shape;200;p5"/>
          <p:cNvPicPr preferRelativeResize="0"/>
          <p:nvPr/>
        </p:nvPicPr>
        <p:blipFill rotWithShape="1">
          <a:blip r:embed="rId3">
            <a:alphaModFix/>
          </a:blip>
          <a:srcRect/>
          <a:stretch/>
        </p:blipFill>
        <p:spPr>
          <a:xfrm>
            <a:off x="5932386" y="1961629"/>
            <a:ext cx="5261175" cy="35647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6"/>
          <p:cNvSpPr txBox="1">
            <a:spLocks noGrp="1"/>
          </p:cNvSpPr>
          <p:nvPr>
            <p:ph type="body" idx="1"/>
          </p:nvPr>
        </p:nvSpPr>
        <p:spPr>
          <a:xfrm>
            <a:off x="798375" y="1504052"/>
            <a:ext cx="10900932" cy="4778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None/>
            </a:pPr>
            <a:endParaRPr/>
          </a:p>
          <a:p>
            <a:pPr marL="228600" lvl="0" indent="-228600" algn="l" rtl="0">
              <a:lnSpc>
                <a:spcPct val="90000"/>
              </a:lnSpc>
              <a:spcBef>
                <a:spcPts val="0"/>
              </a:spcBef>
              <a:spcAft>
                <a:spcPts val="0"/>
              </a:spcAft>
              <a:buClr>
                <a:srgbClr val="000000"/>
              </a:buClr>
              <a:buSzPts val="2400"/>
              <a:buNone/>
            </a:pPr>
            <a:r>
              <a:rPr lang="en-US"/>
              <a:t>Ellis EC, Gauthier N, Klein Goldewijk K, Bliege Bird R, Boivin N, Díaz S, Fuller DQ, Gill JL, Kaplan JO, Kingston N, Locke H, McMichael CNH, Ranco D, Rick TC, Shaw MR, Stephens L, Svenning JC, Watson JEM. L'uomo ha plasmato la maggior parte della natura terrestre per almeno 12.000 anni. Proc Natl Acad Sci U S A. 2021 Apr 27;118(17):e2023483118. doi: 10.1073/pnas.2023483118. PMID: 33875599; PMCID: PMC8092386.</a:t>
            </a:r>
            <a:endParaRPr/>
          </a:p>
          <a:p>
            <a:pPr marL="228600" lvl="0" indent="-228600" algn="l" rtl="0">
              <a:lnSpc>
                <a:spcPct val="90000"/>
              </a:lnSpc>
              <a:spcBef>
                <a:spcPts val="0"/>
              </a:spcBef>
              <a:spcAft>
                <a:spcPts val="0"/>
              </a:spcAft>
              <a:buSzPts val="2400"/>
              <a:buNone/>
            </a:pPr>
            <a:endParaRPr b="0" i="0">
              <a:solidFill>
                <a:srgbClr val="202122"/>
              </a:solidFill>
              <a:latin typeface="Calibri"/>
              <a:ea typeface="Calibri"/>
              <a:cs typeface="Calibri"/>
              <a:sym typeface="Calibri"/>
            </a:endParaRPr>
          </a:p>
          <a:p>
            <a:pPr marL="228600" lvl="0" indent="-228600" algn="l" rtl="0">
              <a:lnSpc>
                <a:spcPct val="90000"/>
              </a:lnSpc>
              <a:spcBef>
                <a:spcPts val="0"/>
              </a:spcBef>
              <a:spcAft>
                <a:spcPts val="0"/>
              </a:spcAft>
              <a:buSzPts val="2400"/>
              <a:buNone/>
            </a:pPr>
            <a:r>
              <a:rPr lang="en-US" b="0" i="0">
                <a:solidFill>
                  <a:srgbClr val="202122"/>
                </a:solidFill>
                <a:latin typeface="Calibri"/>
                <a:ea typeface="Calibri"/>
                <a:cs typeface="Calibri"/>
                <a:sym typeface="Calibri"/>
              </a:rPr>
              <a:t>Wiens JA (2005). "Verso un'ecologia del paesaggio unificata". In Wiens JA, Moss MR (eds.). </a:t>
            </a:r>
            <a:r>
              <a:rPr lang="en-US" b="0" i="1">
                <a:solidFill>
                  <a:srgbClr val="202122"/>
                </a:solidFill>
                <a:latin typeface="Calibri"/>
                <a:ea typeface="Calibri"/>
                <a:cs typeface="Calibri"/>
                <a:sym typeface="Calibri"/>
              </a:rPr>
              <a:t>Issues and perspectives in landscape ecology</a:t>
            </a:r>
            <a:r>
              <a:rPr lang="en-US" b="0" i="0">
                <a:solidFill>
                  <a:srgbClr val="202122"/>
                </a:solidFill>
                <a:latin typeface="Calibri"/>
                <a:ea typeface="Calibri"/>
                <a:cs typeface="Calibri"/>
                <a:sym typeface="Calibri"/>
              </a:rPr>
              <a:t>. Cambridge: Cambridge University Press.</a:t>
            </a:r>
            <a:endParaRPr/>
          </a:p>
          <a:p>
            <a:pPr marL="228600" lvl="0" indent="-228600" algn="l" rtl="0">
              <a:lnSpc>
                <a:spcPct val="90000"/>
              </a:lnSpc>
              <a:spcBef>
                <a:spcPts val="0"/>
              </a:spcBef>
              <a:spcAft>
                <a:spcPts val="0"/>
              </a:spcAft>
              <a:buClr>
                <a:srgbClr val="000000"/>
              </a:buClr>
              <a:buSzPts val="2400"/>
              <a:buNone/>
            </a:pPr>
            <a:endParaRPr/>
          </a:p>
          <a:p>
            <a:pPr marL="228600" lvl="0" indent="-228600" algn="l" rtl="0">
              <a:lnSpc>
                <a:spcPct val="90000"/>
              </a:lnSpc>
              <a:spcBef>
                <a:spcPts val="0"/>
              </a:spcBef>
              <a:spcAft>
                <a:spcPts val="0"/>
              </a:spcAft>
              <a:buClr>
                <a:srgbClr val="000000"/>
              </a:buClr>
              <a:buSzPts val="2400"/>
              <a:buNone/>
            </a:pPr>
            <a:endParaRPr/>
          </a:p>
          <a:p>
            <a:pPr marL="228600" lvl="0" indent="-228600" algn="l" rtl="0">
              <a:lnSpc>
                <a:spcPct val="90000"/>
              </a:lnSpc>
              <a:spcBef>
                <a:spcPts val="0"/>
              </a:spcBef>
              <a:spcAft>
                <a:spcPts val="0"/>
              </a:spcAft>
              <a:buClr>
                <a:srgbClr val="000000"/>
              </a:buClr>
              <a:buSzPts val="2400"/>
              <a:buNone/>
            </a:pPr>
            <a:endParaRPr/>
          </a:p>
          <a:p>
            <a:pPr marL="228600" lvl="0" indent="-228600" algn="l" rtl="0">
              <a:lnSpc>
                <a:spcPct val="90000"/>
              </a:lnSpc>
              <a:spcBef>
                <a:spcPts val="0"/>
              </a:spcBef>
              <a:spcAft>
                <a:spcPts val="0"/>
              </a:spcAft>
              <a:buClr>
                <a:srgbClr val="000000"/>
              </a:buClr>
              <a:buSzPts val="2400"/>
              <a:buNone/>
            </a:pPr>
            <a:endParaRPr/>
          </a:p>
          <a:p>
            <a:pPr marL="228600" lvl="0" indent="-228600" algn="l" rtl="0">
              <a:lnSpc>
                <a:spcPct val="90000"/>
              </a:lnSpc>
              <a:spcBef>
                <a:spcPts val="0"/>
              </a:spcBef>
              <a:spcAft>
                <a:spcPts val="0"/>
              </a:spcAft>
              <a:buClr>
                <a:srgbClr val="000000"/>
              </a:buClr>
              <a:buSzPts val="2400"/>
              <a:buNone/>
            </a:pPr>
            <a:endParaRPr/>
          </a:p>
          <a:p>
            <a:pPr marL="228600" lvl="0" indent="-228600" algn="l" rtl="0">
              <a:lnSpc>
                <a:spcPct val="90000"/>
              </a:lnSpc>
              <a:spcBef>
                <a:spcPts val="0"/>
              </a:spcBef>
              <a:spcAft>
                <a:spcPts val="0"/>
              </a:spcAft>
              <a:buClr>
                <a:srgbClr val="000000"/>
              </a:buClr>
              <a:buSzPts val="2400"/>
              <a:buNone/>
            </a:pPr>
            <a:endParaRPr/>
          </a:p>
          <a:p>
            <a:pPr marL="228600" lvl="0" indent="-228600" algn="l" rtl="0">
              <a:lnSpc>
                <a:spcPct val="90000"/>
              </a:lnSpc>
              <a:spcBef>
                <a:spcPts val="0"/>
              </a:spcBef>
              <a:spcAft>
                <a:spcPts val="0"/>
              </a:spcAft>
              <a:buClr>
                <a:srgbClr val="000000"/>
              </a:buClr>
              <a:buSzPts val="2400"/>
              <a:buNone/>
            </a:pPr>
            <a:endParaRPr/>
          </a:p>
          <a:p>
            <a:pPr marL="0" lvl="0" indent="0" algn="l" rtl="0">
              <a:lnSpc>
                <a:spcPct val="90000"/>
              </a:lnSpc>
              <a:spcBef>
                <a:spcPts val="0"/>
              </a:spcBef>
              <a:spcAft>
                <a:spcPts val="0"/>
              </a:spcAft>
              <a:buClr>
                <a:srgbClr val="000000"/>
              </a:buClr>
              <a:buSzPts val="2400"/>
              <a:buNone/>
            </a:pPr>
            <a:endParaRPr/>
          </a:p>
          <a:p>
            <a:pPr marL="228600" lvl="0" indent="-228600" algn="l" rtl="0">
              <a:lnSpc>
                <a:spcPct val="90000"/>
              </a:lnSpc>
              <a:spcBef>
                <a:spcPts val="0"/>
              </a:spcBef>
              <a:spcAft>
                <a:spcPts val="0"/>
              </a:spcAft>
              <a:buClr>
                <a:srgbClr val="000000"/>
              </a:buClr>
              <a:buSzPts val="2400"/>
              <a:buNone/>
            </a:pPr>
            <a:endParaRPr/>
          </a:p>
          <a:p>
            <a:pPr marL="228600" lvl="0" indent="-228600" algn="l" rtl="0">
              <a:lnSpc>
                <a:spcPct val="90000"/>
              </a:lnSpc>
              <a:spcBef>
                <a:spcPts val="0"/>
              </a:spcBef>
              <a:spcAft>
                <a:spcPts val="0"/>
              </a:spcAft>
              <a:buClr>
                <a:srgbClr val="000000"/>
              </a:buClr>
              <a:buSzPts val="2400"/>
              <a:buNone/>
            </a:pPr>
            <a:endParaRPr/>
          </a:p>
        </p:txBody>
      </p:sp>
      <p:sp>
        <p:nvSpPr>
          <p:cNvPr id="579" name="Google Shape;579;p6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Ulteriori letture...</a:t>
            </a:r>
            <a:endParaRPr/>
          </a:p>
          <a:p>
            <a:pPr marL="0" lvl="0" indent="0" algn="l" rtl="0">
              <a:lnSpc>
                <a:spcPct val="90000"/>
              </a:lnSpc>
              <a:spcBef>
                <a:spcPts val="1000"/>
              </a:spcBef>
              <a:spcAft>
                <a:spcPts val="0"/>
              </a:spcAft>
              <a:buClr>
                <a:srgbClr val="8DC641"/>
              </a:buClr>
              <a:buSzPts val="3600"/>
              <a:buNone/>
            </a:pPr>
            <a:endParaRPr/>
          </a:p>
        </p:txBody>
      </p:sp>
      <p:grpSp>
        <p:nvGrpSpPr>
          <p:cNvPr id="580" name="Google Shape;580;p66"/>
          <p:cNvGrpSpPr/>
          <p:nvPr/>
        </p:nvGrpSpPr>
        <p:grpSpPr>
          <a:xfrm rot="3730759">
            <a:off x="10590024" y="380632"/>
            <a:ext cx="949887" cy="1163493"/>
            <a:chOff x="7602444" y="4967675"/>
            <a:chExt cx="483620" cy="592374"/>
          </a:xfrm>
        </p:grpSpPr>
        <p:grpSp>
          <p:nvGrpSpPr>
            <p:cNvPr id="581" name="Google Shape;581;p66"/>
            <p:cNvGrpSpPr/>
            <p:nvPr/>
          </p:nvGrpSpPr>
          <p:grpSpPr>
            <a:xfrm>
              <a:off x="7618661" y="4967675"/>
              <a:ext cx="467403" cy="507609"/>
              <a:chOff x="2251964" y="3590497"/>
              <a:chExt cx="467403" cy="507609"/>
            </a:xfrm>
          </p:grpSpPr>
          <p:sp>
            <p:nvSpPr>
              <p:cNvPr id="582" name="Google Shape;582;p6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3" name="Google Shape;583;p6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4" name="Google Shape;584;p6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5" name="Google Shape;585;p66"/>
            <p:cNvGrpSpPr/>
            <p:nvPr/>
          </p:nvGrpSpPr>
          <p:grpSpPr>
            <a:xfrm>
              <a:off x="7602444" y="4993761"/>
              <a:ext cx="421973" cy="566288"/>
              <a:chOff x="2235747" y="3616583"/>
              <a:chExt cx="421973" cy="566288"/>
            </a:xfrm>
          </p:grpSpPr>
          <p:sp>
            <p:nvSpPr>
              <p:cNvPr id="586" name="Google Shape;586;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7" name="Google Shape;587;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grpSp>
        <p:nvGrpSpPr>
          <p:cNvPr id="593" name="Google Shape;593;p8"/>
          <p:cNvGrpSpPr/>
          <p:nvPr/>
        </p:nvGrpSpPr>
        <p:grpSpPr>
          <a:xfrm>
            <a:off x="10222537" y="5692848"/>
            <a:ext cx="610343" cy="610343"/>
            <a:chOff x="1950027" y="2499889"/>
            <a:chExt cx="850463" cy="850463"/>
          </a:xfrm>
        </p:grpSpPr>
        <p:sp>
          <p:nvSpPr>
            <p:cNvPr id="594" name="Google Shape;594;p8">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95" name="Google Shape;595;p8"/>
            <p:cNvGrpSpPr/>
            <p:nvPr/>
          </p:nvGrpSpPr>
          <p:grpSpPr>
            <a:xfrm>
              <a:off x="2107521" y="2657382"/>
              <a:ext cx="535476" cy="535477"/>
              <a:chOff x="2107521" y="2657382"/>
              <a:chExt cx="535476" cy="535477"/>
            </a:xfrm>
          </p:grpSpPr>
          <p:sp>
            <p:nvSpPr>
              <p:cNvPr id="596" name="Google Shape;596;p8"/>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7" name="Google Shape;597;p8"/>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8" name="Google Shape;598;p8"/>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99" name="Google Shape;599;p8"/>
          <p:cNvGrpSpPr/>
          <p:nvPr/>
        </p:nvGrpSpPr>
        <p:grpSpPr>
          <a:xfrm>
            <a:off x="8782409" y="5686956"/>
            <a:ext cx="610343" cy="610794"/>
            <a:chOff x="-1196056" y="2499889"/>
            <a:chExt cx="850463" cy="851092"/>
          </a:xfrm>
        </p:grpSpPr>
        <p:sp>
          <p:nvSpPr>
            <p:cNvPr id="600" name="Google Shape;600;p8"/>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1" name="Google Shape;601;p8">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2" name="Google Shape;602;p8"/>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03" name="Google Shape;603;p8" descr="World with solid fill">
            <a:hlinkClick r:id="rId5"/>
          </p:cNvPr>
          <p:cNvPicPr preferRelativeResize="0"/>
          <p:nvPr/>
        </p:nvPicPr>
        <p:blipFill rotWithShape="1">
          <a:blip r:embed="rId6">
            <a:alphaModFix/>
          </a:blip>
          <a:srcRect/>
          <a:stretch/>
        </p:blipFill>
        <p:spPr>
          <a:xfrm>
            <a:off x="9531602" y="5745797"/>
            <a:ext cx="535186" cy="535186"/>
          </a:xfrm>
          <a:prstGeom prst="rect">
            <a:avLst/>
          </a:prstGeom>
          <a:noFill/>
          <a:ln>
            <a:noFill/>
          </a:ln>
        </p:spPr>
      </p:pic>
      <p:sp>
        <p:nvSpPr>
          <p:cNvPr id="604" name="Google Shape;604;p8"/>
          <p:cNvSpPr txBox="1">
            <a:spLocks noGrp="1"/>
          </p:cNvSpPr>
          <p:nvPr>
            <p:ph type="body" idx="2"/>
          </p:nvPr>
        </p:nvSpPr>
        <p:spPr>
          <a:xfrm>
            <a:off x="2448419" y="1079400"/>
            <a:ext cx="9234385" cy="3288205"/>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1000"/>
              </a:spcBef>
              <a:spcAft>
                <a:spcPts val="0"/>
              </a:spcAft>
              <a:buSzPts val="5000"/>
              <a:buNone/>
            </a:pPr>
            <a:r>
              <a:rPr lang="en-US" sz="3600" b="1"/>
              <a:t>Ben fatto!!! </a:t>
            </a:r>
            <a:r>
              <a:rPr lang="en-US" sz="3600"/>
              <a:t>Stai andando alla grande... continua in questo viaggio di apprendimento.</a:t>
            </a:r>
            <a:endParaRPr/>
          </a:p>
          <a:p>
            <a:pPr marL="457200" lvl="0" indent="-228600" algn="l" rtl="0">
              <a:lnSpc>
                <a:spcPct val="110000"/>
              </a:lnSpc>
              <a:spcBef>
                <a:spcPts val="1000"/>
              </a:spcBef>
              <a:spcAft>
                <a:spcPts val="0"/>
              </a:spcAft>
              <a:buSzPts val="5000"/>
              <a:buNone/>
            </a:pPr>
            <a:r>
              <a:rPr lang="en-US" sz="3600"/>
              <a:t>Nel Modulo 6 discutiamo della </a:t>
            </a:r>
            <a:r>
              <a:rPr lang="en-US" sz="3600" b="1"/>
              <a:t>gestione delle risorse naturali, concentrandoci sull'acqua</a:t>
            </a:r>
            <a:r>
              <a:rPr lang="en-US" sz="3600"/>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Introduzione all'ecologia del paesaggio</a:t>
            </a:r>
            <a:endParaRPr>
              <a:latin typeface="Calibri"/>
              <a:ea typeface="Calibri"/>
              <a:cs typeface="Calibri"/>
              <a:sym typeface="Calibri"/>
            </a:endParaRPr>
          </a:p>
        </p:txBody>
      </p:sp>
      <p:sp>
        <p:nvSpPr>
          <p:cNvPr id="207" name="Google Shape;207;p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7"/>
          <p:cNvSpPr txBox="1">
            <a:spLocks noGrp="1"/>
          </p:cNvSpPr>
          <p:nvPr>
            <p:ph type="body" idx="1"/>
          </p:nvPr>
        </p:nvSpPr>
        <p:spPr>
          <a:xfrm>
            <a:off x="589049" y="1504050"/>
            <a:ext cx="11013900" cy="38499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b="1" dirty="0" err="1">
                <a:latin typeface="Calibri"/>
                <a:ea typeface="Calibri"/>
                <a:cs typeface="Calibri"/>
                <a:sym typeface="Calibri"/>
              </a:rPr>
              <a:t>L'ecologia</a:t>
            </a:r>
            <a:r>
              <a:rPr lang="en-US" b="1" dirty="0">
                <a:latin typeface="Calibri"/>
                <a:ea typeface="Calibri"/>
                <a:cs typeface="Calibri"/>
                <a:sym typeface="Calibri"/>
              </a:rPr>
              <a:t> del </a:t>
            </a:r>
            <a:r>
              <a:rPr lang="en-US" b="1" dirty="0" err="1">
                <a:latin typeface="Calibri"/>
                <a:ea typeface="Calibri"/>
                <a:cs typeface="Calibri"/>
                <a:sym typeface="Calibri"/>
              </a:rPr>
              <a:t>paesaggio</a:t>
            </a:r>
            <a:r>
              <a:rPr lang="en-US" b="1" dirty="0">
                <a:latin typeface="Calibri"/>
                <a:ea typeface="Calibri"/>
                <a:cs typeface="Calibri"/>
                <a:sym typeface="Calibri"/>
              </a:rPr>
              <a:t> </a:t>
            </a:r>
            <a:r>
              <a:rPr lang="en-US" dirty="0"/>
              <a:t>(</a:t>
            </a:r>
            <a:r>
              <a:rPr lang="en-US" dirty="0" err="1"/>
              <a:t>dall’inglese</a:t>
            </a:r>
            <a:r>
              <a:rPr lang="en-US" dirty="0"/>
              <a:t> landscape ecology)</a:t>
            </a:r>
            <a:r>
              <a:rPr lang="en-US" b="1" dirty="0">
                <a:latin typeface="Calibri"/>
                <a:ea typeface="Calibri"/>
                <a:cs typeface="Calibri"/>
                <a:sym typeface="Calibri"/>
              </a:rPr>
              <a:t> </a:t>
            </a:r>
            <a:r>
              <a:rPr lang="en-US" b="0" dirty="0" err="1">
                <a:latin typeface="Calibri"/>
                <a:ea typeface="Calibri"/>
                <a:cs typeface="Calibri"/>
                <a:sym typeface="Calibri"/>
              </a:rPr>
              <a:t>si</a:t>
            </a:r>
            <a:r>
              <a:rPr lang="en-US" b="0" dirty="0">
                <a:latin typeface="Calibri"/>
                <a:ea typeface="Calibri"/>
                <a:cs typeface="Calibri"/>
                <a:sym typeface="Calibri"/>
              </a:rPr>
              <a:t> </a:t>
            </a:r>
            <a:r>
              <a:rPr lang="en-US" b="0" dirty="0" err="1">
                <a:latin typeface="Calibri"/>
                <a:ea typeface="Calibri"/>
                <a:cs typeface="Calibri"/>
                <a:sym typeface="Calibri"/>
              </a:rPr>
              <a:t>addentra</a:t>
            </a:r>
            <a:r>
              <a:rPr lang="en-US" b="0" dirty="0">
                <a:latin typeface="Calibri"/>
                <a:ea typeface="Calibri"/>
                <a:cs typeface="Calibri"/>
                <a:sym typeface="Calibri"/>
              </a:rPr>
              <a:t> </a:t>
            </a:r>
            <a:r>
              <a:rPr lang="en-US" b="0" dirty="0" err="1">
                <a:latin typeface="Calibri"/>
                <a:ea typeface="Calibri"/>
                <a:cs typeface="Calibri"/>
                <a:sym typeface="Calibri"/>
              </a:rPr>
              <a:t>nell'affascinante</a:t>
            </a:r>
            <a:r>
              <a:rPr lang="en-US" b="0" dirty="0">
                <a:latin typeface="Calibri"/>
                <a:ea typeface="Calibri"/>
                <a:cs typeface="Calibri"/>
                <a:sym typeface="Calibri"/>
              </a:rPr>
              <a:t> rete di </a:t>
            </a:r>
            <a:r>
              <a:rPr lang="en-US" b="0" dirty="0" err="1">
                <a:latin typeface="Calibri"/>
                <a:ea typeface="Calibri"/>
                <a:cs typeface="Calibri"/>
                <a:sym typeface="Calibri"/>
              </a:rPr>
              <a:t>interazioni</a:t>
            </a:r>
            <a:r>
              <a:rPr lang="en-US" b="0" dirty="0">
                <a:latin typeface="Calibri"/>
                <a:ea typeface="Calibri"/>
                <a:cs typeface="Calibri"/>
                <a:sym typeface="Calibri"/>
              </a:rPr>
              <a:t> </a:t>
            </a:r>
            <a:r>
              <a:rPr lang="en-US" b="0" dirty="0" err="1">
                <a:latin typeface="Calibri"/>
                <a:ea typeface="Calibri"/>
                <a:cs typeface="Calibri"/>
                <a:sym typeface="Calibri"/>
              </a:rPr>
              <a:t>della</a:t>
            </a:r>
            <a:r>
              <a:rPr lang="en-US" b="0" dirty="0">
                <a:latin typeface="Calibri"/>
                <a:ea typeface="Calibri"/>
                <a:cs typeface="Calibri"/>
                <a:sym typeface="Calibri"/>
              </a:rPr>
              <a:t> natura in </a:t>
            </a:r>
            <a:r>
              <a:rPr lang="en-US" b="0" dirty="0" err="1">
                <a:latin typeface="Calibri"/>
                <a:ea typeface="Calibri"/>
                <a:cs typeface="Calibri"/>
                <a:sym typeface="Calibri"/>
              </a:rPr>
              <a:t>aree</a:t>
            </a:r>
            <a:r>
              <a:rPr lang="en-US" b="0" dirty="0">
                <a:latin typeface="Calibri"/>
                <a:ea typeface="Calibri"/>
                <a:cs typeface="Calibri"/>
                <a:sym typeface="Calibri"/>
              </a:rPr>
              <a:t> </a:t>
            </a:r>
            <a:r>
              <a:rPr lang="en-US" b="0" dirty="0" err="1">
                <a:latin typeface="Calibri"/>
                <a:ea typeface="Calibri"/>
                <a:cs typeface="Calibri"/>
                <a:sym typeface="Calibri"/>
              </a:rPr>
              <a:t>specifiche</a:t>
            </a:r>
            <a:r>
              <a:rPr lang="en-US" b="0" dirty="0">
                <a:latin typeface="Calibri"/>
                <a:ea typeface="Calibri"/>
                <a:cs typeface="Calibri"/>
                <a:sym typeface="Calibri"/>
              </a:rPr>
              <a:t>. Ecco un </a:t>
            </a:r>
            <a:r>
              <a:rPr lang="en-US" b="0" dirty="0" err="1">
                <a:latin typeface="Calibri"/>
                <a:ea typeface="Calibri"/>
                <a:cs typeface="Calibri"/>
                <a:sym typeface="Calibri"/>
              </a:rPr>
              <a:t>approfondimento</a:t>
            </a:r>
            <a:r>
              <a:rPr lang="en-US" b="0" dirty="0">
                <a:latin typeface="Calibri"/>
                <a:ea typeface="Calibri"/>
                <a:cs typeface="Calibri"/>
                <a:sym typeface="Calibri"/>
              </a:rPr>
              <a:t>:</a:t>
            </a:r>
            <a:endParaRPr b="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b="1" i="0" dirty="0" err="1">
                <a:latin typeface="Calibri"/>
                <a:ea typeface="Calibri"/>
                <a:cs typeface="Calibri"/>
                <a:sym typeface="Calibri"/>
              </a:rPr>
              <a:t>Definizione</a:t>
            </a:r>
            <a:r>
              <a:rPr lang="en-US" b="1" i="0" dirty="0">
                <a:latin typeface="Calibri"/>
                <a:ea typeface="Calibri"/>
                <a:cs typeface="Calibri"/>
                <a:sym typeface="Calibri"/>
              </a:rPr>
              <a:t>:</a:t>
            </a:r>
            <a:r>
              <a:rPr lang="en-US" b="0" i="0" dirty="0">
                <a:latin typeface="Calibri"/>
                <a:ea typeface="Calibri"/>
                <a:cs typeface="Calibri"/>
                <a:sym typeface="Calibri"/>
              </a:rPr>
              <a:t> </a:t>
            </a:r>
            <a:r>
              <a:rPr lang="en-US" b="0" i="0" dirty="0" err="1">
                <a:latin typeface="Calibri"/>
                <a:ea typeface="Calibri"/>
                <a:cs typeface="Calibri"/>
                <a:sym typeface="Calibri"/>
              </a:rPr>
              <a:t>L'ecologia</a:t>
            </a:r>
            <a:r>
              <a:rPr lang="en-US" b="0" i="0" dirty="0">
                <a:latin typeface="Calibri"/>
                <a:ea typeface="Calibri"/>
                <a:cs typeface="Calibri"/>
                <a:sym typeface="Calibri"/>
              </a:rPr>
              <a:t> del </a:t>
            </a:r>
            <a:r>
              <a:rPr lang="en-US" b="0" i="0" dirty="0" err="1">
                <a:latin typeface="Calibri"/>
                <a:ea typeface="Calibri"/>
                <a:cs typeface="Calibri"/>
                <a:sym typeface="Calibri"/>
              </a:rPr>
              <a:t>paesaggio</a:t>
            </a:r>
            <a:r>
              <a:rPr lang="en-US" b="0" i="0" dirty="0">
                <a:latin typeface="Calibri"/>
                <a:ea typeface="Calibri"/>
                <a:cs typeface="Calibri"/>
                <a:sym typeface="Calibri"/>
              </a:rPr>
              <a:t> è la </a:t>
            </a:r>
            <a:r>
              <a:rPr lang="en-US" b="0" i="0" dirty="0" err="1">
                <a:latin typeface="Calibri"/>
                <a:ea typeface="Calibri"/>
                <a:cs typeface="Calibri"/>
                <a:sym typeface="Calibri"/>
              </a:rPr>
              <a:t>scienza</a:t>
            </a:r>
            <a:r>
              <a:rPr lang="en-US" b="0" i="0" dirty="0">
                <a:latin typeface="Calibri"/>
                <a:ea typeface="Calibri"/>
                <a:cs typeface="Calibri"/>
                <a:sym typeface="Calibri"/>
              </a:rPr>
              <a:t> </a:t>
            </a:r>
            <a:r>
              <a:rPr lang="en-US" b="0" i="0" dirty="0" err="1">
                <a:latin typeface="Calibri"/>
                <a:ea typeface="Calibri"/>
                <a:cs typeface="Calibri"/>
                <a:sym typeface="Calibri"/>
              </a:rPr>
              <a:t>degli</a:t>
            </a:r>
            <a:r>
              <a:rPr lang="en-US" b="0" i="0" dirty="0">
                <a:latin typeface="Calibri"/>
                <a:ea typeface="Calibri"/>
                <a:cs typeface="Calibri"/>
                <a:sym typeface="Calibri"/>
              </a:rPr>
              <a:t> </a:t>
            </a:r>
            <a:r>
              <a:rPr lang="en-US" b="0" i="0" dirty="0" err="1">
                <a:latin typeface="Calibri"/>
                <a:ea typeface="Calibri"/>
                <a:cs typeface="Calibri"/>
                <a:sym typeface="Calibri"/>
              </a:rPr>
              <a:t>ecosistemi</a:t>
            </a:r>
            <a:r>
              <a:rPr lang="en-US" b="0" i="0" dirty="0">
                <a:latin typeface="Calibri"/>
                <a:ea typeface="Calibri"/>
                <a:cs typeface="Calibri"/>
                <a:sym typeface="Calibri"/>
              </a:rPr>
              <a:t>, </a:t>
            </a:r>
            <a:r>
              <a:rPr lang="en-US" b="0" i="0" dirty="0" err="1">
                <a:latin typeface="Calibri"/>
                <a:ea typeface="Calibri"/>
                <a:cs typeface="Calibri"/>
                <a:sym typeface="Calibri"/>
              </a:rPr>
              <a:t>che</a:t>
            </a:r>
            <a:r>
              <a:rPr lang="en-US" b="0" i="0" dirty="0">
                <a:latin typeface="Calibri"/>
                <a:ea typeface="Calibri"/>
                <a:cs typeface="Calibri"/>
                <a:sym typeface="Calibri"/>
              </a:rPr>
              <a:t> </a:t>
            </a:r>
            <a:r>
              <a:rPr lang="en-US" b="0" i="0" dirty="0" err="1">
                <a:latin typeface="Calibri"/>
                <a:ea typeface="Calibri"/>
                <a:cs typeface="Calibri"/>
                <a:sym typeface="Calibri"/>
              </a:rPr>
              <a:t>studia</a:t>
            </a:r>
            <a:r>
              <a:rPr lang="en-US" b="0" i="0" dirty="0">
                <a:latin typeface="Calibri"/>
                <a:ea typeface="Calibri"/>
                <a:cs typeface="Calibri"/>
                <a:sym typeface="Calibri"/>
              </a:rPr>
              <a:t> come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processi</a:t>
            </a:r>
            <a:r>
              <a:rPr lang="en-US" b="0" i="0" dirty="0">
                <a:latin typeface="Calibri"/>
                <a:ea typeface="Calibri"/>
                <a:cs typeface="Calibri"/>
                <a:sym typeface="Calibri"/>
              </a:rPr>
              <a:t> </a:t>
            </a:r>
            <a:r>
              <a:rPr lang="en-US" b="0" i="0" dirty="0" err="1">
                <a:latin typeface="Calibri"/>
                <a:ea typeface="Calibri"/>
                <a:cs typeface="Calibri"/>
                <a:sym typeface="Calibri"/>
              </a:rPr>
              <a:t>ecologici</a:t>
            </a:r>
            <a:r>
              <a:rPr lang="en-US" b="0" i="0" dirty="0">
                <a:latin typeface="Calibri"/>
                <a:ea typeface="Calibri"/>
                <a:cs typeface="Calibri"/>
                <a:sym typeface="Calibri"/>
              </a:rPr>
              <a:t> e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diversi</a:t>
            </a:r>
            <a:r>
              <a:rPr lang="en-US" b="0" i="0" dirty="0">
                <a:latin typeface="Calibri"/>
                <a:ea typeface="Calibri"/>
                <a:cs typeface="Calibri"/>
                <a:sym typeface="Calibri"/>
              </a:rPr>
              <a:t> </a:t>
            </a:r>
            <a:r>
              <a:rPr lang="en-US" b="0" i="0" dirty="0" err="1">
                <a:latin typeface="Calibri"/>
                <a:ea typeface="Calibri"/>
                <a:cs typeface="Calibri"/>
                <a:sym typeface="Calibri"/>
              </a:rPr>
              <a:t>ecosistemi</a:t>
            </a:r>
            <a:r>
              <a:rPr lang="en-US" b="0" i="0" dirty="0">
                <a:latin typeface="Calibri"/>
                <a:ea typeface="Calibri"/>
                <a:cs typeface="Calibri"/>
                <a:sym typeface="Calibri"/>
              </a:rPr>
              <a:t> di </a:t>
            </a:r>
            <a:r>
              <a:rPr lang="en-US" b="0" i="0" dirty="0" err="1">
                <a:latin typeface="Calibri"/>
                <a:ea typeface="Calibri"/>
                <a:cs typeface="Calibri"/>
                <a:sym typeface="Calibri"/>
              </a:rPr>
              <a:t>un'area</a:t>
            </a:r>
            <a:r>
              <a:rPr lang="en-US" b="0" i="0" dirty="0">
                <a:latin typeface="Calibri"/>
                <a:ea typeface="Calibri"/>
                <a:cs typeface="Calibri"/>
                <a:sym typeface="Calibri"/>
              </a:rPr>
              <a:t> </a:t>
            </a:r>
            <a:r>
              <a:rPr lang="en-US" b="0" i="0" dirty="0" err="1">
                <a:latin typeface="Calibri"/>
                <a:ea typeface="Calibri"/>
                <a:cs typeface="Calibri"/>
                <a:sym typeface="Calibri"/>
              </a:rPr>
              <a:t>si</a:t>
            </a:r>
            <a:r>
              <a:rPr lang="en-US" b="0" i="0" dirty="0">
                <a:latin typeface="Calibri"/>
                <a:ea typeface="Calibri"/>
                <a:cs typeface="Calibri"/>
                <a:sym typeface="Calibri"/>
              </a:rPr>
              <a:t> </a:t>
            </a:r>
            <a:r>
              <a:rPr lang="en-US" b="0" i="0" dirty="0" err="1">
                <a:latin typeface="Calibri"/>
                <a:ea typeface="Calibri"/>
                <a:cs typeface="Calibri"/>
                <a:sym typeface="Calibri"/>
              </a:rPr>
              <a:t>relazionano</a:t>
            </a:r>
            <a:r>
              <a:rPr lang="en-US" b="0" i="0" dirty="0">
                <a:latin typeface="Calibri"/>
                <a:ea typeface="Calibri"/>
                <a:cs typeface="Calibri"/>
                <a:sym typeface="Calibri"/>
              </a:rPr>
              <a:t> e </a:t>
            </a:r>
            <a:r>
              <a:rPr lang="en-US" b="0" i="0" dirty="0" err="1">
                <a:latin typeface="Calibri"/>
                <a:ea typeface="Calibri"/>
                <a:cs typeface="Calibri"/>
                <a:sym typeface="Calibri"/>
              </a:rPr>
              <a:t>si</a:t>
            </a:r>
            <a:r>
              <a:rPr lang="en-US" b="0" i="0" dirty="0">
                <a:latin typeface="Calibri"/>
                <a:ea typeface="Calibri"/>
                <a:cs typeface="Calibri"/>
                <a:sym typeface="Calibri"/>
              </a:rPr>
              <a:t> </a:t>
            </a:r>
            <a:r>
              <a:rPr lang="en-US" b="0" i="0" dirty="0" err="1">
                <a:latin typeface="Calibri"/>
                <a:ea typeface="Calibri"/>
                <a:cs typeface="Calibri"/>
                <a:sym typeface="Calibri"/>
              </a:rPr>
              <a:t>influenzano</a:t>
            </a:r>
            <a:r>
              <a:rPr lang="en-US" b="0" i="0" dirty="0">
                <a:latin typeface="Calibri"/>
                <a:ea typeface="Calibri"/>
                <a:cs typeface="Calibri"/>
                <a:sym typeface="Calibri"/>
              </a:rPr>
              <a:t> a </a:t>
            </a:r>
            <a:r>
              <a:rPr lang="en-US" b="0" i="0" dirty="0" err="1">
                <a:latin typeface="Calibri"/>
                <a:ea typeface="Calibri"/>
                <a:cs typeface="Calibri"/>
                <a:sym typeface="Calibri"/>
              </a:rPr>
              <a:t>vicenda</a:t>
            </a:r>
            <a:r>
              <a:rPr lang="en-US" b="0" i="0" dirty="0">
                <a:latin typeface="Calibri"/>
                <a:ea typeface="Calibri"/>
                <a:cs typeface="Calibri"/>
                <a:sym typeface="Calibri"/>
              </a:rPr>
              <a:t>.</a:t>
            </a:r>
            <a:endParaRPr dirty="0"/>
          </a:p>
          <a:p>
            <a:pPr marL="457200" lvl="0" indent="-228600" algn="l" rtl="0">
              <a:lnSpc>
                <a:spcPct val="90000"/>
              </a:lnSpc>
              <a:spcBef>
                <a:spcPts val="1000"/>
              </a:spcBef>
              <a:spcAft>
                <a:spcPts val="0"/>
              </a:spcAft>
              <a:buSzPts val="2400"/>
              <a:buNone/>
            </a:pPr>
            <a:r>
              <a:rPr lang="en-US" b="1" i="0" dirty="0" err="1">
                <a:latin typeface="Calibri"/>
                <a:ea typeface="Calibri"/>
                <a:cs typeface="Calibri"/>
                <a:sym typeface="Calibri"/>
              </a:rPr>
              <a:t>Ambito</a:t>
            </a:r>
            <a:r>
              <a:rPr lang="en-US" b="1" i="0" dirty="0">
                <a:latin typeface="Calibri"/>
                <a:ea typeface="Calibri"/>
                <a:cs typeface="Calibri"/>
                <a:sym typeface="Calibri"/>
              </a:rPr>
              <a:t> di </a:t>
            </a:r>
            <a:r>
              <a:rPr lang="en-US" b="1" i="0" dirty="0" err="1">
                <a:latin typeface="Calibri"/>
                <a:ea typeface="Calibri"/>
                <a:cs typeface="Calibri"/>
                <a:sym typeface="Calibri"/>
              </a:rPr>
              <a:t>applicazione</a:t>
            </a:r>
            <a:r>
              <a:rPr lang="en-US" b="1" i="0" dirty="0">
                <a:latin typeface="Calibri"/>
                <a:ea typeface="Calibri"/>
                <a:cs typeface="Calibri"/>
                <a:sym typeface="Calibri"/>
              </a:rPr>
              <a:t>:</a:t>
            </a:r>
            <a:r>
              <a:rPr lang="en-US" b="0" i="0" dirty="0">
                <a:latin typeface="Calibri"/>
                <a:ea typeface="Calibri"/>
                <a:cs typeface="Calibri"/>
                <a:sym typeface="Calibri"/>
              </a:rPr>
              <a:t> Non </a:t>
            </a:r>
            <a:r>
              <a:rPr lang="en-US" b="0" i="0" dirty="0" err="1">
                <a:latin typeface="Calibri"/>
                <a:ea typeface="Calibri"/>
                <a:cs typeface="Calibri"/>
                <a:sym typeface="Calibri"/>
              </a:rPr>
              <a:t>si</a:t>
            </a:r>
            <a:r>
              <a:rPr lang="en-US" b="0" i="0" dirty="0">
                <a:latin typeface="Calibri"/>
                <a:ea typeface="Calibri"/>
                <a:cs typeface="Calibri"/>
                <a:sym typeface="Calibri"/>
              </a:rPr>
              <a:t> </a:t>
            </a:r>
            <a:r>
              <a:rPr lang="en-US" b="0" i="0" dirty="0" err="1">
                <a:latin typeface="Calibri"/>
                <a:ea typeface="Calibri"/>
                <a:cs typeface="Calibri"/>
                <a:sym typeface="Calibri"/>
              </a:rPr>
              <a:t>tratta</a:t>
            </a:r>
            <a:r>
              <a:rPr lang="en-US" b="0" i="0" dirty="0">
                <a:latin typeface="Calibri"/>
                <a:ea typeface="Calibri"/>
                <a:cs typeface="Calibri"/>
                <a:sym typeface="Calibri"/>
              </a:rPr>
              <a:t> solo di </a:t>
            </a:r>
            <a:r>
              <a:rPr lang="en-US" b="0" i="0" dirty="0" err="1">
                <a:latin typeface="Calibri"/>
                <a:ea typeface="Calibri"/>
                <a:cs typeface="Calibri"/>
                <a:sym typeface="Calibri"/>
              </a:rPr>
              <a:t>piante</a:t>
            </a:r>
            <a:r>
              <a:rPr lang="en-US" b="0" i="0" dirty="0">
                <a:latin typeface="Calibri"/>
                <a:ea typeface="Calibri"/>
                <a:cs typeface="Calibri"/>
                <a:sym typeface="Calibri"/>
              </a:rPr>
              <a:t> e </a:t>
            </a:r>
            <a:r>
              <a:rPr lang="en-US" b="0" i="0" dirty="0" err="1">
                <a:latin typeface="Calibri"/>
                <a:ea typeface="Calibri"/>
                <a:cs typeface="Calibri"/>
                <a:sym typeface="Calibri"/>
              </a:rPr>
              <a:t>animali</a:t>
            </a:r>
            <a:r>
              <a:rPr lang="en-US" b="0" i="0" dirty="0">
                <a:latin typeface="Calibri"/>
                <a:ea typeface="Calibri"/>
                <a:cs typeface="Calibri"/>
                <a:sym typeface="Calibri"/>
              </a:rPr>
              <a:t>, ma </a:t>
            </a:r>
            <a:r>
              <a:rPr lang="en-US" b="0" i="0" dirty="0" err="1">
                <a:latin typeface="Calibri"/>
                <a:ea typeface="Calibri"/>
                <a:cs typeface="Calibri"/>
                <a:sym typeface="Calibri"/>
              </a:rPr>
              <a:t>dell'intera</a:t>
            </a:r>
            <a:r>
              <a:rPr lang="en-US" b="0" i="0" dirty="0">
                <a:latin typeface="Calibri"/>
                <a:ea typeface="Calibri"/>
                <a:cs typeface="Calibri"/>
                <a:sym typeface="Calibri"/>
              </a:rPr>
              <a:t> scena. </a:t>
            </a:r>
            <a:r>
              <a:rPr lang="en-US" b="0" i="0" dirty="0" err="1">
                <a:latin typeface="Calibri"/>
                <a:ea typeface="Calibri"/>
                <a:cs typeface="Calibri"/>
                <a:sym typeface="Calibri"/>
              </a:rPr>
              <a:t>L'ecologia</a:t>
            </a:r>
            <a:r>
              <a:rPr lang="en-US" b="0" i="0" dirty="0">
                <a:latin typeface="Calibri"/>
                <a:ea typeface="Calibri"/>
                <a:cs typeface="Calibri"/>
                <a:sym typeface="Calibri"/>
              </a:rPr>
              <a:t> del </a:t>
            </a:r>
            <a:r>
              <a:rPr lang="en-US" b="0" i="0" dirty="0" err="1">
                <a:latin typeface="Calibri"/>
                <a:ea typeface="Calibri"/>
                <a:cs typeface="Calibri"/>
                <a:sym typeface="Calibri"/>
              </a:rPr>
              <a:t>paesaggio</a:t>
            </a:r>
            <a:r>
              <a:rPr lang="en-US" b="0" i="0" dirty="0">
                <a:latin typeface="Calibri"/>
                <a:ea typeface="Calibri"/>
                <a:cs typeface="Calibri"/>
                <a:sym typeface="Calibri"/>
              </a:rPr>
              <a:t> </a:t>
            </a:r>
            <a:r>
              <a:rPr lang="en-US" b="0" i="0" dirty="0" err="1">
                <a:latin typeface="Calibri"/>
                <a:ea typeface="Calibri"/>
                <a:cs typeface="Calibri"/>
                <a:sym typeface="Calibri"/>
              </a:rPr>
              <a:t>si</a:t>
            </a:r>
            <a:r>
              <a:rPr lang="en-US" b="0" i="0" dirty="0">
                <a:latin typeface="Calibri"/>
                <a:ea typeface="Calibri"/>
                <a:cs typeface="Calibri"/>
                <a:sym typeface="Calibri"/>
              </a:rPr>
              <a:t> </a:t>
            </a:r>
            <a:r>
              <a:rPr lang="en-US" b="0" i="0" dirty="0" err="1">
                <a:latin typeface="Calibri"/>
                <a:ea typeface="Calibri"/>
                <a:cs typeface="Calibri"/>
                <a:sym typeface="Calibri"/>
              </a:rPr>
              <a:t>concentra</a:t>
            </a:r>
            <a:r>
              <a:rPr lang="en-US" b="0" i="0" dirty="0">
                <a:latin typeface="Calibri"/>
                <a:ea typeface="Calibri"/>
                <a:cs typeface="Calibri"/>
                <a:sym typeface="Calibri"/>
              </a:rPr>
              <a:t> </a:t>
            </a:r>
            <a:r>
              <a:rPr lang="en-US" b="0" i="0" dirty="0" err="1">
                <a:latin typeface="Calibri"/>
                <a:ea typeface="Calibri"/>
                <a:cs typeface="Calibri"/>
                <a:sym typeface="Calibri"/>
              </a:rPr>
              <a:t>sul</a:t>
            </a:r>
            <a:r>
              <a:rPr lang="en-US" b="0" i="0" dirty="0">
                <a:latin typeface="Calibri"/>
                <a:ea typeface="Calibri"/>
                <a:cs typeface="Calibri"/>
                <a:sym typeface="Calibri"/>
              </a:rPr>
              <a:t> modo in cui la </a:t>
            </a:r>
            <a:r>
              <a:rPr lang="en-US" b="0" i="0" dirty="0" err="1">
                <a:latin typeface="Calibri"/>
                <a:ea typeface="Calibri"/>
                <a:cs typeface="Calibri"/>
                <a:sym typeface="Calibri"/>
              </a:rPr>
              <a:t>combinazione</a:t>
            </a:r>
            <a:r>
              <a:rPr lang="en-US" b="0" i="0" dirty="0">
                <a:latin typeface="Calibri"/>
                <a:ea typeface="Calibri"/>
                <a:cs typeface="Calibri"/>
                <a:sym typeface="Calibri"/>
              </a:rPr>
              <a:t> di </a:t>
            </a:r>
            <a:r>
              <a:rPr lang="en-US" b="0" i="0" dirty="0" err="1">
                <a:latin typeface="Calibri"/>
                <a:ea typeface="Calibri"/>
                <a:cs typeface="Calibri"/>
                <a:sym typeface="Calibri"/>
              </a:rPr>
              <a:t>esseri</a:t>
            </a:r>
            <a:r>
              <a:rPr lang="en-US" b="0" i="0" dirty="0">
                <a:latin typeface="Calibri"/>
                <a:ea typeface="Calibri"/>
                <a:cs typeface="Calibri"/>
                <a:sym typeface="Calibri"/>
              </a:rPr>
              <a:t> </a:t>
            </a:r>
            <a:r>
              <a:rPr lang="en-US" b="0" i="0" dirty="0" err="1">
                <a:latin typeface="Calibri"/>
                <a:ea typeface="Calibri"/>
                <a:cs typeface="Calibri"/>
                <a:sym typeface="Calibri"/>
              </a:rPr>
              <a:t>viventi</a:t>
            </a:r>
            <a:r>
              <a:rPr lang="en-US" b="0" i="0" dirty="0">
                <a:latin typeface="Calibri"/>
                <a:ea typeface="Calibri"/>
                <a:cs typeface="Calibri"/>
                <a:sym typeface="Calibri"/>
              </a:rPr>
              <a:t> e </a:t>
            </a:r>
            <a:r>
              <a:rPr lang="en-US" b="0" i="0" dirty="0" err="1">
                <a:latin typeface="Calibri"/>
                <a:ea typeface="Calibri"/>
                <a:cs typeface="Calibri"/>
                <a:sym typeface="Calibri"/>
              </a:rPr>
              <a:t>della</a:t>
            </a:r>
            <a:r>
              <a:rPr lang="en-US" b="0" i="0" dirty="0">
                <a:latin typeface="Calibri"/>
                <a:ea typeface="Calibri"/>
                <a:cs typeface="Calibri"/>
                <a:sym typeface="Calibri"/>
              </a:rPr>
              <a:t> terra </a:t>
            </a:r>
            <a:r>
              <a:rPr lang="en-US" b="0" i="0" dirty="0" err="1">
                <a:latin typeface="Calibri"/>
                <a:ea typeface="Calibri"/>
                <a:cs typeface="Calibri"/>
                <a:sym typeface="Calibri"/>
              </a:rPr>
              <a:t>stessa</a:t>
            </a:r>
            <a:r>
              <a:rPr lang="en-US" b="0" i="0" dirty="0">
                <a:latin typeface="Calibri"/>
                <a:ea typeface="Calibri"/>
                <a:cs typeface="Calibri"/>
                <a:sym typeface="Calibri"/>
              </a:rPr>
              <a:t> </a:t>
            </a:r>
            <a:r>
              <a:rPr lang="en-US" b="0" i="0" dirty="0" err="1">
                <a:latin typeface="Calibri"/>
                <a:ea typeface="Calibri"/>
                <a:cs typeface="Calibri"/>
                <a:sym typeface="Calibri"/>
              </a:rPr>
              <a:t>crea</a:t>
            </a:r>
            <a:r>
              <a:rPr lang="en-US" b="0" i="0" dirty="0">
                <a:latin typeface="Calibri"/>
                <a:ea typeface="Calibri"/>
                <a:cs typeface="Calibri"/>
                <a:sym typeface="Calibri"/>
              </a:rPr>
              <a:t> </a:t>
            </a:r>
            <a:r>
              <a:rPr lang="en-US" b="0" i="0" dirty="0" err="1">
                <a:latin typeface="Calibri"/>
                <a:ea typeface="Calibri"/>
                <a:cs typeface="Calibri"/>
                <a:sym typeface="Calibri"/>
              </a:rPr>
              <a:t>paesaggi</a:t>
            </a:r>
            <a:r>
              <a:rPr lang="en-US" b="0" i="0" dirty="0">
                <a:latin typeface="Calibri"/>
                <a:ea typeface="Calibri"/>
                <a:cs typeface="Calibri"/>
                <a:sym typeface="Calibri"/>
              </a:rPr>
              <a:t> </a:t>
            </a:r>
            <a:r>
              <a:rPr lang="en-US" b="0" i="0" dirty="0" err="1">
                <a:latin typeface="Calibri"/>
                <a:ea typeface="Calibri"/>
                <a:cs typeface="Calibri"/>
                <a:sym typeface="Calibri"/>
              </a:rPr>
              <a:t>diversi</a:t>
            </a:r>
            <a:r>
              <a:rPr lang="en-US" b="0" i="0" dirty="0">
                <a:latin typeface="Calibri"/>
                <a:ea typeface="Calibri"/>
                <a:cs typeface="Calibri"/>
                <a:sym typeface="Calibri"/>
              </a:rPr>
              <a:t> e </a:t>
            </a:r>
            <a:r>
              <a:rPr lang="en-US" b="0" i="0" dirty="0" err="1">
                <a:latin typeface="Calibri"/>
                <a:ea typeface="Calibri"/>
                <a:cs typeface="Calibri"/>
                <a:sym typeface="Calibri"/>
              </a:rPr>
              <a:t>unici</a:t>
            </a:r>
            <a:r>
              <a:rPr lang="en-US" b="0" i="0" dirty="0">
                <a:latin typeface="Calibri"/>
                <a:ea typeface="Calibri"/>
                <a:cs typeface="Calibri"/>
                <a:sym typeface="Calibri"/>
              </a:rPr>
              <a:t>.</a:t>
            </a:r>
            <a:endParaRPr dirty="0"/>
          </a:p>
          <a:p>
            <a:pPr marL="457200" lvl="0" indent="-228600" algn="l" rtl="0">
              <a:lnSpc>
                <a:spcPct val="90000"/>
              </a:lnSpc>
              <a:spcBef>
                <a:spcPts val="1000"/>
              </a:spcBef>
              <a:spcAft>
                <a:spcPts val="0"/>
              </a:spcAft>
              <a:buSzPts val="2400"/>
              <a:buNone/>
            </a:pPr>
            <a:r>
              <a:rPr lang="en-US" b="1" i="0" dirty="0">
                <a:latin typeface="Calibri"/>
                <a:ea typeface="Calibri"/>
                <a:cs typeface="Calibri"/>
                <a:sym typeface="Calibri"/>
              </a:rPr>
              <a:t>Natura </a:t>
            </a:r>
            <a:r>
              <a:rPr lang="en-US" b="1" i="0" dirty="0" err="1">
                <a:latin typeface="Calibri"/>
                <a:ea typeface="Calibri"/>
                <a:cs typeface="Calibri"/>
                <a:sym typeface="Calibri"/>
              </a:rPr>
              <a:t>interdisciplinare</a:t>
            </a:r>
            <a:r>
              <a:rPr lang="en-US" b="1" i="0" dirty="0">
                <a:latin typeface="Calibri"/>
                <a:ea typeface="Calibri"/>
                <a:cs typeface="Calibri"/>
                <a:sym typeface="Calibri"/>
              </a:rPr>
              <a:t>:</a:t>
            </a:r>
            <a:r>
              <a:rPr lang="en-US" b="0" i="0" dirty="0">
                <a:latin typeface="Calibri"/>
                <a:ea typeface="Calibri"/>
                <a:cs typeface="Calibri"/>
                <a:sym typeface="Calibri"/>
              </a:rPr>
              <a:t> </a:t>
            </a:r>
            <a:r>
              <a:rPr lang="en-US" b="0" i="0" dirty="0" err="1">
                <a:latin typeface="Calibri"/>
                <a:ea typeface="Calibri"/>
                <a:cs typeface="Calibri"/>
                <a:sym typeface="Calibri"/>
              </a:rPr>
              <a:t>Questo</a:t>
            </a:r>
            <a:r>
              <a:rPr lang="en-US" b="0" i="0" dirty="0">
                <a:latin typeface="Calibri"/>
                <a:ea typeface="Calibri"/>
                <a:cs typeface="Calibri"/>
                <a:sym typeface="Calibri"/>
              </a:rPr>
              <a:t> campo </a:t>
            </a:r>
            <a:r>
              <a:rPr lang="en-US" b="0" i="0" dirty="0" err="1">
                <a:latin typeface="Calibri"/>
                <a:ea typeface="Calibri"/>
                <a:cs typeface="Calibri"/>
                <a:sym typeface="Calibri"/>
              </a:rPr>
              <a:t>va</a:t>
            </a:r>
            <a:r>
              <a:rPr lang="en-US" b="0" i="0" dirty="0">
                <a:latin typeface="Calibri"/>
                <a:ea typeface="Calibri"/>
                <a:cs typeface="Calibri"/>
                <a:sym typeface="Calibri"/>
              </a:rPr>
              <a:t> </a:t>
            </a:r>
            <a:r>
              <a:rPr lang="en-US" b="0" i="0" dirty="0" err="1">
                <a:latin typeface="Calibri"/>
                <a:ea typeface="Calibri"/>
                <a:cs typeface="Calibri"/>
                <a:sym typeface="Calibri"/>
              </a:rPr>
              <a:t>oltre</a:t>
            </a:r>
            <a:r>
              <a:rPr lang="en-US" b="0" i="0" dirty="0">
                <a:latin typeface="Calibri"/>
                <a:ea typeface="Calibri"/>
                <a:cs typeface="Calibri"/>
                <a:sym typeface="Calibri"/>
              </a:rPr>
              <a:t> la </a:t>
            </a:r>
            <a:r>
              <a:rPr lang="en-US" b="0" i="0" dirty="0" err="1">
                <a:latin typeface="Calibri"/>
                <a:ea typeface="Calibri"/>
                <a:cs typeface="Calibri"/>
                <a:sym typeface="Calibri"/>
              </a:rPr>
              <a:t>scienza</a:t>
            </a:r>
            <a:r>
              <a:rPr lang="en-US" b="0" i="0" dirty="0">
                <a:latin typeface="Calibri"/>
                <a:ea typeface="Calibri"/>
                <a:cs typeface="Calibri"/>
                <a:sym typeface="Calibri"/>
              </a:rPr>
              <a:t> </a:t>
            </a:r>
            <a:r>
              <a:rPr lang="en-US" b="0" i="0" dirty="0" err="1">
                <a:latin typeface="Calibri"/>
                <a:ea typeface="Calibri"/>
                <a:cs typeface="Calibri"/>
                <a:sym typeface="Calibri"/>
              </a:rPr>
              <a:t>tradizionale</a:t>
            </a:r>
            <a:r>
              <a:rPr lang="en-US" b="0" i="0" dirty="0">
                <a:latin typeface="Calibri"/>
                <a:ea typeface="Calibri"/>
                <a:cs typeface="Calibri"/>
                <a:sym typeface="Calibri"/>
              </a:rPr>
              <a:t>. </a:t>
            </a:r>
            <a:r>
              <a:rPr lang="en-US" b="0" i="0" dirty="0" err="1">
                <a:latin typeface="Calibri"/>
                <a:ea typeface="Calibri"/>
                <a:cs typeface="Calibri"/>
                <a:sym typeface="Calibri"/>
              </a:rPr>
              <a:t>Unisce</a:t>
            </a:r>
            <a:r>
              <a:rPr lang="en-US" b="0" i="0" dirty="0">
                <a:latin typeface="Calibri"/>
                <a:ea typeface="Calibri"/>
                <a:cs typeface="Calibri"/>
                <a:sym typeface="Calibri"/>
              </a:rPr>
              <a:t> la dura </a:t>
            </a:r>
            <a:r>
              <a:rPr lang="en-US" b="0" i="0" dirty="0" err="1">
                <a:latin typeface="Calibri"/>
                <a:ea typeface="Calibri"/>
                <a:cs typeface="Calibri"/>
                <a:sym typeface="Calibri"/>
              </a:rPr>
              <a:t>scienza</a:t>
            </a:r>
            <a:r>
              <a:rPr lang="en-US" b="0" i="0" dirty="0">
                <a:latin typeface="Calibri"/>
                <a:ea typeface="Calibri"/>
                <a:cs typeface="Calibri"/>
                <a:sym typeface="Calibri"/>
              </a:rPr>
              <a:t> </a:t>
            </a:r>
            <a:r>
              <a:rPr lang="en-US" b="0" i="0" dirty="0" err="1">
                <a:latin typeface="Calibri"/>
                <a:ea typeface="Calibri"/>
                <a:cs typeface="Calibri"/>
                <a:sym typeface="Calibri"/>
              </a:rPr>
              <a:t>della</a:t>
            </a:r>
            <a:r>
              <a:rPr lang="en-US" b="0" i="0" dirty="0">
                <a:latin typeface="Calibri"/>
                <a:ea typeface="Calibri"/>
                <a:cs typeface="Calibri"/>
                <a:sym typeface="Calibri"/>
              </a:rPr>
              <a:t> </a:t>
            </a:r>
            <a:r>
              <a:rPr lang="en-US" b="0" i="0" dirty="0" err="1">
                <a:latin typeface="Calibri"/>
                <a:ea typeface="Calibri"/>
                <a:cs typeface="Calibri"/>
                <a:sym typeface="Calibri"/>
              </a:rPr>
              <a:t>comprensione</a:t>
            </a:r>
            <a:r>
              <a:rPr lang="en-US" b="0" i="0" dirty="0">
                <a:latin typeface="Calibri"/>
                <a:ea typeface="Calibri"/>
                <a:cs typeface="Calibri"/>
                <a:sym typeface="Calibri"/>
              </a:rPr>
              <a:t> </a:t>
            </a:r>
            <a:r>
              <a:rPr lang="en-US" b="0" i="0" dirty="0" err="1">
                <a:latin typeface="Calibri"/>
                <a:ea typeface="Calibri"/>
                <a:cs typeface="Calibri"/>
                <a:sym typeface="Calibri"/>
              </a:rPr>
              <a:t>degli</a:t>
            </a:r>
            <a:r>
              <a:rPr lang="en-US" b="0" i="0" dirty="0">
                <a:latin typeface="Calibri"/>
                <a:ea typeface="Calibri"/>
                <a:cs typeface="Calibri"/>
                <a:sym typeface="Calibri"/>
              </a:rPr>
              <a:t> </a:t>
            </a:r>
            <a:r>
              <a:rPr lang="en-US" b="0" i="0" dirty="0" err="1">
                <a:latin typeface="Calibri"/>
                <a:ea typeface="Calibri"/>
                <a:cs typeface="Calibri"/>
                <a:sym typeface="Calibri"/>
              </a:rPr>
              <a:t>ecosistemi</a:t>
            </a:r>
            <a:r>
              <a:rPr lang="en-US" b="0" i="0" dirty="0">
                <a:latin typeface="Calibri"/>
                <a:ea typeface="Calibri"/>
                <a:cs typeface="Calibri"/>
                <a:sym typeface="Calibri"/>
              </a:rPr>
              <a:t> con un </a:t>
            </a:r>
            <a:r>
              <a:rPr lang="en-US" b="0" i="0" dirty="0" err="1">
                <a:latin typeface="Calibri"/>
                <a:ea typeface="Calibri"/>
                <a:cs typeface="Calibri"/>
                <a:sym typeface="Calibri"/>
              </a:rPr>
              <a:t>tocco</a:t>
            </a:r>
            <a:r>
              <a:rPr lang="en-US" b="0" i="0" dirty="0">
                <a:latin typeface="Calibri"/>
                <a:ea typeface="Calibri"/>
                <a:cs typeface="Calibri"/>
                <a:sym typeface="Calibri"/>
              </a:rPr>
              <a:t> di </a:t>
            </a:r>
            <a:r>
              <a:rPr lang="en-US" b="0" i="0" dirty="0" err="1">
                <a:latin typeface="Calibri"/>
                <a:ea typeface="Calibri"/>
                <a:cs typeface="Calibri"/>
                <a:sym typeface="Calibri"/>
              </a:rPr>
              <a:t>scienze</a:t>
            </a:r>
            <a:r>
              <a:rPr lang="en-US" b="0" i="0" dirty="0">
                <a:latin typeface="Calibri"/>
                <a:ea typeface="Calibri"/>
                <a:cs typeface="Calibri"/>
                <a:sym typeface="Calibri"/>
              </a:rPr>
              <a:t> </a:t>
            </a:r>
            <a:r>
              <a:rPr lang="en-US" b="0" i="0" dirty="0" err="1">
                <a:latin typeface="Calibri"/>
                <a:ea typeface="Calibri"/>
                <a:cs typeface="Calibri"/>
                <a:sym typeface="Calibri"/>
              </a:rPr>
              <a:t>umane</a:t>
            </a:r>
            <a:r>
              <a:rPr lang="en-US" b="0" i="0" dirty="0">
                <a:latin typeface="Calibri"/>
                <a:ea typeface="Calibri"/>
                <a:cs typeface="Calibri"/>
                <a:sym typeface="Calibri"/>
              </a:rPr>
              <a:t> e </a:t>
            </a:r>
            <a:r>
              <a:rPr lang="en-US" b="0" i="0" dirty="0" err="1">
                <a:latin typeface="Calibri"/>
                <a:ea typeface="Calibri"/>
                <a:cs typeface="Calibri"/>
                <a:sym typeface="Calibri"/>
              </a:rPr>
              <a:t>prospettive</a:t>
            </a:r>
            <a:r>
              <a:rPr lang="en-US" b="0" i="0" dirty="0">
                <a:latin typeface="Calibri"/>
                <a:ea typeface="Calibri"/>
                <a:cs typeface="Calibri"/>
                <a:sym typeface="Calibri"/>
              </a:rPr>
              <a:t> </a:t>
            </a:r>
            <a:r>
              <a:rPr lang="en-US" b="0" i="0" dirty="0" err="1">
                <a:latin typeface="Calibri"/>
                <a:ea typeface="Calibri"/>
                <a:cs typeface="Calibri"/>
                <a:sym typeface="Calibri"/>
              </a:rPr>
              <a:t>complesse</a:t>
            </a:r>
            <a:r>
              <a:rPr lang="en-US" b="0" i="0" dirty="0">
                <a:latin typeface="Calibri"/>
                <a:ea typeface="Calibri"/>
                <a:cs typeface="Calibri"/>
                <a:sym typeface="Calibri"/>
              </a:rPr>
              <a:t>. È come </a:t>
            </a:r>
            <a:r>
              <a:rPr lang="en-US" b="0" i="0" dirty="0" err="1">
                <a:latin typeface="Calibri"/>
                <a:ea typeface="Calibri"/>
                <a:cs typeface="Calibri"/>
                <a:sym typeface="Calibri"/>
              </a:rPr>
              <a:t>unire</a:t>
            </a:r>
            <a:r>
              <a:rPr lang="en-US" b="0" i="0" dirty="0">
                <a:latin typeface="Calibri"/>
                <a:ea typeface="Calibri"/>
                <a:cs typeface="Calibri"/>
                <a:sym typeface="Calibri"/>
              </a:rPr>
              <a:t>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puntini</a:t>
            </a:r>
            <a:r>
              <a:rPr lang="en-US" b="0" i="0" dirty="0">
                <a:latin typeface="Calibri"/>
                <a:ea typeface="Calibri"/>
                <a:cs typeface="Calibri"/>
                <a:sym typeface="Calibri"/>
              </a:rPr>
              <a:t> </a:t>
            </a:r>
            <a:r>
              <a:rPr lang="en-US" b="0" i="0" dirty="0" err="1">
                <a:latin typeface="Calibri"/>
                <a:ea typeface="Calibri"/>
                <a:cs typeface="Calibri"/>
                <a:sym typeface="Calibri"/>
              </a:rPr>
              <a:t>tra</a:t>
            </a:r>
            <a:r>
              <a:rPr lang="en-US" b="0" i="0" dirty="0">
                <a:latin typeface="Calibri"/>
                <a:ea typeface="Calibri"/>
                <a:cs typeface="Calibri"/>
                <a:sym typeface="Calibri"/>
              </a:rPr>
              <a:t> </a:t>
            </a:r>
            <a:r>
              <a:rPr lang="en-US" b="0" i="0" dirty="0" err="1">
                <a:latin typeface="Calibri"/>
                <a:ea typeface="Calibri"/>
                <a:cs typeface="Calibri"/>
                <a:sym typeface="Calibri"/>
              </a:rPr>
              <a:t>l'ambiente</a:t>
            </a:r>
            <a:r>
              <a:rPr lang="en-US" b="0" i="0" dirty="0">
                <a:latin typeface="Calibri"/>
                <a:ea typeface="Calibri"/>
                <a:cs typeface="Calibri"/>
                <a:sym typeface="Calibri"/>
              </a:rPr>
              <a:t> </a:t>
            </a:r>
            <a:r>
              <a:rPr lang="en-US" b="0" i="0" dirty="0" err="1">
                <a:latin typeface="Calibri"/>
                <a:ea typeface="Calibri"/>
                <a:cs typeface="Calibri"/>
                <a:sym typeface="Calibri"/>
              </a:rPr>
              <a:t>fisico</a:t>
            </a:r>
            <a:r>
              <a:rPr lang="en-US" b="0" i="0" dirty="0">
                <a:latin typeface="Calibri"/>
                <a:ea typeface="Calibri"/>
                <a:cs typeface="Calibri"/>
                <a:sym typeface="Calibri"/>
              </a:rPr>
              <a:t> e il </a:t>
            </a:r>
            <a:r>
              <a:rPr lang="en-US" b="0" i="0" dirty="0" err="1">
                <a:latin typeface="Calibri"/>
                <a:ea typeface="Calibri"/>
                <a:cs typeface="Calibri"/>
                <a:sym typeface="Calibri"/>
              </a:rPr>
              <a:t>tocco</a:t>
            </a:r>
            <a:r>
              <a:rPr lang="en-US" b="0" i="0" dirty="0">
                <a:latin typeface="Calibri"/>
                <a:ea typeface="Calibri"/>
                <a:cs typeface="Calibri"/>
                <a:sym typeface="Calibri"/>
              </a:rPr>
              <a:t> </a:t>
            </a:r>
            <a:r>
              <a:rPr lang="en-US" b="0" i="0" dirty="0" err="1">
                <a:latin typeface="Calibri"/>
                <a:ea typeface="Calibri"/>
                <a:cs typeface="Calibri"/>
                <a:sym typeface="Calibri"/>
              </a:rPr>
              <a:t>umano</a:t>
            </a:r>
            <a:r>
              <a:rPr lang="en-US" b="0" i="0" dirty="0">
                <a:latin typeface="Calibri"/>
                <a:ea typeface="Calibri"/>
                <a:cs typeface="Calibri"/>
                <a:sym typeface="Calibri"/>
              </a:rPr>
              <a:t> </a:t>
            </a:r>
            <a:r>
              <a:rPr lang="en-US" b="0" i="0" dirty="0" err="1">
                <a:latin typeface="Calibri"/>
                <a:ea typeface="Calibri"/>
                <a:cs typeface="Calibri"/>
                <a:sym typeface="Calibri"/>
              </a:rPr>
              <a:t>sulla</a:t>
            </a:r>
            <a:r>
              <a:rPr lang="en-US" b="0" i="0" dirty="0">
                <a:latin typeface="Calibri"/>
                <a:ea typeface="Calibri"/>
                <a:cs typeface="Calibri"/>
                <a:sym typeface="Calibri"/>
              </a:rPr>
              <a:t> </a:t>
            </a:r>
            <a:r>
              <a:rPr lang="en-US" b="0" i="0" dirty="0" err="1">
                <a:latin typeface="Calibri"/>
                <a:ea typeface="Calibri"/>
                <a:cs typeface="Calibri"/>
                <a:sym typeface="Calibri"/>
              </a:rPr>
              <a:t>tela</a:t>
            </a:r>
            <a:r>
              <a:rPr lang="en-US" b="0" i="0" dirty="0">
                <a:latin typeface="Calibri"/>
                <a:ea typeface="Calibri"/>
                <a:cs typeface="Calibri"/>
                <a:sym typeface="Calibri"/>
              </a:rPr>
              <a:t> </a:t>
            </a:r>
            <a:r>
              <a:rPr lang="en-US" b="0" i="0" dirty="0" err="1">
                <a:latin typeface="Calibri"/>
                <a:ea typeface="Calibri"/>
                <a:cs typeface="Calibri"/>
                <a:sym typeface="Calibri"/>
              </a:rPr>
              <a:t>della</a:t>
            </a:r>
            <a:r>
              <a:rPr lang="en-US" b="0" i="0" dirty="0">
                <a:latin typeface="Calibri"/>
                <a:ea typeface="Calibri"/>
                <a:cs typeface="Calibri"/>
                <a:sym typeface="Calibri"/>
              </a:rPr>
              <a:t> natura.</a:t>
            </a:r>
            <a:endParaRPr sz="1800" dirty="0"/>
          </a:p>
          <a:p>
            <a:pPr marL="457200" lvl="0" indent="-228600" algn="l" rtl="0">
              <a:lnSpc>
                <a:spcPct val="90000"/>
              </a:lnSpc>
              <a:spcBef>
                <a:spcPts val="1000"/>
              </a:spcBef>
              <a:spcAft>
                <a:spcPts val="0"/>
              </a:spcAft>
              <a:buSzPts val="2400"/>
              <a:buNone/>
            </a:pPr>
            <a:endParaRPr sz="1800" dirty="0"/>
          </a:p>
          <a:p>
            <a:pPr marL="228600" lvl="0" indent="-228600" algn="l" rtl="0">
              <a:lnSpc>
                <a:spcPct val="90000"/>
              </a:lnSpc>
              <a:spcBef>
                <a:spcPts val="0"/>
              </a:spcBef>
              <a:spcAft>
                <a:spcPts val="0"/>
              </a:spcAft>
              <a:buClr>
                <a:srgbClr val="000000"/>
              </a:buClr>
              <a:buSzPts val="2400"/>
              <a:buFont typeface="Arial"/>
              <a:buNone/>
            </a:pPr>
            <a:endParaRPr sz="1500" dirty="0"/>
          </a:p>
        </p:txBody>
      </p:sp>
      <p:sp>
        <p:nvSpPr>
          <p:cNvPr id="213" name="Google Shape;213;p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a:latin typeface="Calibri"/>
                <a:ea typeface="Calibri"/>
                <a:cs typeface="Calibri"/>
                <a:sym typeface="Calibri"/>
              </a:rPr>
              <a:t>Introduzione all'ecologia del paesaggio</a:t>
            </a:r>
            <a:endParaRPr>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a:p>
        </p:txBody>
      </p:sp>
      <p:grpSp>
        <p:nvGrpSpPr>
          <p:cNvPr id="214" name="Google Shape;214;p7"/>
          <p:cNvGrpSpPr/>
          <p:nvPr/>
        </p:nvGrpSpPr>
        <p:grpSpPr>
          <a:xfrm rot="3730759">
            <a:off x="10590024" y="380632"/>
            <a:ext cx="949887" cy="1163493"/>
            <a:chOff x="7602444" y="4967675"/>
            <a:chExt cx="483620" cy="592374"/>
          </a:xfrm>
        </p:grpSpPr>
        <p:grpSp>
          <p:nvGrpSpPr>
            <p:cNvPr id="215" name="Google Shape;215;p7"/>
            <p:cNvGrpSpPr/>
            <p:nvPr/>
          </p:nvGrpSpPr>
          <p:grpSpPr>
            <a:xfrm>
              <a:off x="7618661" y="4967675"/>
              <a:ext cx="467403" cy="507609"/>
              <a:chOff x="2251964" y="3590497"/>
              <a:chExt cx="467403" cy="507609"/>
            </a:xfrm>
          </p:grpSpPr>
          <p:sp>
            <p:nvSpPr>
              <p:cNvPr id="216" name="Google Shape;216;p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9" name="Google Shape;219;p7"/>
            <p:cNvGrpSpPr/>
            <p:nvPr/>
          </p:nvGrpSpPr>
          <p:grpSpPr>
            <a:xfrm>
              <a:off x="7602444" y="4993761"/>
              <a:ext cx="421973" cy="566288"/>
              <a:chOff x="2235747" y="3616583"/>
              <a:chExt cx="421973" cy="566288"/>
            </a:xfrm>
          </p:grpSpPr>
          <p:sp>
            <p:nvSpPr>
              <p:cNvPr id="220" name="Google Shape;220;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body" idx="1"/>
          </p:nvPr>
        </p:nvSpPr>
        <p:spPr>
          <a:xfrm>
            <a:off x="432784" y="1731604"/>
            <a:ext cx="6199833" cy="3291086"/>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b="1" u="sng">
                <a:solidFill>
                  <a:schemeClr val="hlink"/>
                </a:solidFill>
                <a:hlinkClick r:id="rId3"/>
              </a:rPr>
              <a:t>Farma Blatnička</a:t>
            </a:r>
            <a:r>
              <a:rPr lang="en-US"/>
              <a:t>, un'azienda agricola ceca, è un esempio di pratiche agricole sostenibili. Fondata nel 2010, l'azienda si concentra sul miglioramento della resilienza ecologica e della biodiversità, mitigando al contempo gli impatti negativi dell'agricoltura intensiva. Le strategie chiave includono fasce filtranti, viali alberati, promozione della biodiversità, controllo dell'erosione e gestione del microclima.</a:t>
            </a:r>
            <a:endParaRPr/>
          </a:p>
          <a:p>
            <a:pPr marL="457200" lvl="0" indent="0" algn="l" rtl="0">
              <a:lnSpc>
                <a:spcPct val="90000"/>
              </a:lnSpc>
              <a:spcBef>
                <a:spcPts val="1000"/>
              </a:spcBef>
              <a:spcAft>
                <a:spcPts val="0"/>
              </a:spcAft>
              <a:buSzPts val="2400"/>
              <a:buNone/>
            </a:pPr>
            <a:endParaRPr/>
          </a:p>
        </p:txBody>
      </p:sp>
      <p:sp>
        <p:nvSpPr>
          <p:cNvPr id="227" name="Google Shape;227;p2"/>
          <p:cNvSpPr txBox="1">
            <a:spLocks noGrp="1"/>
          </p:cNvSpPr>
          <p:nvPr>
            <p:ph type="body" idx="2"/>
          </p:nvPr>
        </p:nvSpPr>
        <p:spPr>
          <a:xfrm>
            <a:off x="698333" y="856954"/>
            <a:ext cx="4990998" cy="99265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0000"/>
              </a:buClr>
              <a:buSzPts val="3600"/>
              <a:buFont typeface="Arial"/>
              <a:buNone/>
            </a:pPr>
            <a:r>
              <a:rPr lang="en-US" b="1"/>
              <a:t>Lasciatevi ispirare...</a:t>
            </a:r>
            <a:endParaRPr/>
          </a:p>
        </p:txBody>
      </p:sp>
      <p:sp>
        <p:nvSpPr>
          <p:cNvPr id="228" name="Google Shape;228;p2"/>
          <p:cNvSpPr>
            <a:spLocks noGrp="1"/>
          </p:cNvSpPr>
          <p:nvPr>
            <p:ph type="pic" idx="3"/>
          </p:nvPr>
        </p:nvSpPr>
        <p:spPr>
          <a:xfrm>
            <a:off x="7061200" y="1420553"/>
            <a:ext cx="5130800" cy="3913188"/>
          </a:xfrm>
          <a:prstGeom prst="rect">
            <a:avLst/>
          </a:prstGeom>
          <a:solidFill>
            <a:srgbClr val="D8D8D8"/>
          </a:solidFill>
          <a:ln>
            <a:noFill/>
          </a:ln>
        </p:spPr>
        <p:txBody>
          <a:bodyPr/>
          <a:lstStyle/>
          <a:p>
            <a:endParaRPr lang="en-IE"/>
          </a:p>
        </p:txBody>
      </p:sp>
      <p:sp>
        <p:nvSpPr>
          <p:cNvPr id="229" name="Google Shape;229;p2"/>
          <p:cNvSpPr txBox="1"/>
          <p:nvPr/>
        </p:nvSpPr>
        <p:spPr>
          <a:xfrm>
            <a:off x="7208715" y="5930389"/>
            <a:ext cx="483576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Obnova krajiny na Zálúčí u Blatničky | Premi Adapterra (youtube.com)</a:t>
            </a:r>
            <a:endParaRPr sz="1200" b="0" i="0" u="none" strike="noStrike" cap="none">
              <a:solidFill>
                <a:srgbClr val="000000"/>
              </a:solidFill>
              <a:latin typeface="Calibri"/>
              <a:ea typeface="Calibri"/>
              <a:cs typeface="Calibri"/>
              <a:sym typeface="Calibri"/>
            </a:endParaRPr>
          </a:p>
        </p:txBody>
      </p:sp>
      <p:pic>
        <p:nvPicPr>
          <p:cNvPr id="230" name="Google Shape;230;p2" title="Obnova krajiny na Zálúčí u Blatničky | Adapterra Awards"/>
          <p:cNvPicPr preferRelativeResize="0"/>
          <p:nvPr/>
        </p:nvPicPr>
        <p:blipFill rotWithShape="1">
          <a:blip r:embed="rId5">
            <a:alphaModFix/>
          </a:blip>
          <a:srcRect/>
          <a:stretch/>
        </p:blipFill>
        <p:spPr>
          <a:xfrm>
            <a:off x="6955277" y="1420553"/>
            <a:ext cx="5236723" cy="3913188"/>
          </a:xfrm>
          <a:prstGeom prst="rect">
            <a:avLst/>
          </a:prstGeom>
          <a:noFill/>
          <a:ln>
            <a:noFill/>
          </a:ln>
        </p:spPr>
      </p:pic>
      <p:sp>
        <p:nvSpPr>
          <p:cNvPr id="231" name="Google Shape;231;p2"/>
          <p:cNvSpPr/>
          <p:nvPr/>
        </p:nvSpPr>
        <p:spPr>
          <a:xfrm rot="-566103">
            <a:off x="4695974" y="4790145"/>
            <a:ext cx="2512741" cy="992459"/>
          </a:xfrm>
          <a:prstGeom prst="rightArrow">
            <a:avLst>
              <a:gd name="adj1" fmla="val 50000"/>
              <a:gd name="adj2" fmla="val 50000"/>
            </a:avLst>
          </a:prstGeom>
          <a:solidFill>
            <a:srgbClr val="8DC641"/>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Calibri"/>
                <a:ea typeface="Calibri"/>
                <a:cs typeface="Calibri"/>
                <a:sym typeface="Calibri"/>
              </a:rPr>
              <a:t>Per saperne di più</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g2dbfe14094d_0_0"/>
          <p:cNvPicPr preferRelativeResize="0"/>
          <p:nvPr/>
        </p:nvPicPr>
        <p:blipFill rotWithShape="1">
          <a:blip r:embed="rId3">
            <a:alphaModFix/>
          </a:blip>
          <a:srcRect/>
          <a:stretch/>
        </p:blipFill>
        <p:spPr>
          <a:xfrm>
            <a:off x="9441620" y="3834425"/>
            <a:ext cx="2446034" cy="1635725"/>
          </a:xfrm>
          <a:prstGeom prst="rect">
            <a:avLst/>
          </a:prstGeom>
          <a:noFill/>
          <a:ln>
            <a:noFill/>
          </a:ln>
        </p:spPr>
      </p:pic>
      <p:sp>
        <p:nvSpPr>
          <p:cNvPr id="238" name="Google Shape;238;g2dbfe14094d_0_0"/>
          <p:cNvSpPr txBox="1">
            <a:spLocks noGrp="1"/>
          </p:cNvSpPr>
          <p:nvPr>
            <p:ph type="body" idx="1"/>
          </p:nvPr>
        </p:nvSpPr>
        <p:spPr>
          <a:xfrm>
            <a:off x="798456" y="1102100"/>
            <a:ext cx="11089200" cy="384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200" b="1" dirty="0" err="1">
                <a:solidFill>
                  <a:srgbClr val="8DC641"/>
                </a:solidFill>
                <a:latin typeface="Calibri"/>
                <a:ea typeface="Calibri"/>
                <a:cs typeface="Calibri"/>
                <a:sym typeface="Calibri"/>
              </a:rPr>
              <a:t>Introduzione</a:t>
            </a:r>
            <a:r>
              <a:rPr lang="en-US" sz="2200" b="1" dirty="0">
                <a:solidFill>
                  <a:srgbClr val="8DC641"/>
                </a:solidFill>
                <a:latin typeface="Calibri"/>
                <a:ea typeface="Calibri"/>
                <a:cs typeface="Calibri"/>
                <a:sym typeface="Calibri"/>
              </a:rPr>
              <a:t>: </a:t>
            </a:r>
            <a:r>
              <a:rPr lang="en-US" sz="2200" b="1" dirty="0" err="1">
                <a:solidFill>
                  <a:srgbClr val="8DC641"/>
                </a:solidFill>
                <a:latin typeface="Calibri"/>
                <a:ea typeface="Calibri"/>
                <a:cs typeface="Calibri"/>
                <a:sym typeface="Calibri"/>
              </a:rPr>
              <a:t>Esempio</a:t>
            </a:r>
            <a:r>
              <a:rPr lang="en-US" sz="2200" b="1" dirty="0">
                <a:solidFill>
                  <a:srgbClr val="8DC641"/>
                </a:solidFill>
                <a:latin typeface="Calibri"/>
                <a:ea typeface="Calibri"/>
                <a:cs typeface="Calibri"/>
                <a:sym typeface="Calibri"/>
              </a:rPr>
              <a:t> di </a:t>
            </a:r>
            <a:r>
              <a:rPr lang="en-US" sz="2200" b="1" dirty="0" err="1">
                <a:solidFill>
                  <a:srgbClr val="8DC641"/>
                </a:solidFill>
                <a:latin typeface="Calibri"/>
                <a:ea typeface="Calibri"/>
                <a:cs typeface="Calibri"/>
                <a:sym typeface="Calibri"/>
              </a:rPr>
              <a:t>descrizione</a:t>
            </a:r>
            <a:r>
              <a:rPr lang="en-US" sz="2200" b="1" dirty="0">
                <a:solidFill>
                  <a:srgbClr val="8DC641"/>
                </a:solidFill>
                <a:latin typeface="Calibri"/>
                <a:ea typeface="Calibri"/>
                <a:cs typeface="Calibri"/>
                <a:sym typeface="Calibri"/>
              </a:rPr>
              <a:t>:</a:t>
            </a:r>
            <a:r>
              <a:rPr lang="en-US" sz="2200" dirty="0">
                <a:latin typeface="Calibri"/>
                <a:ea typeface="Calibri"/>
                <a:cs typeface="Calibri"/>
                <a:sym typeface="Calibri"/>
              </a:rPr>
              <a:t> Nel 2015, la </a:t>
            </a:r>
            <a:r>
              <a:rPr lang="en-US" sz="2200" dirty="0" err="1">
                <a:latin typeface="Calibri"/>
                <a:ea typeface="Calibri"/>
                <a:cs typeface="Calibri"/>
                <a:sym typeface="Calibri"/>
              </a:rPr>
              <a:t>monocoltura</a:t>
            </a:r>
            <a:r>
              <a:rPr lang="en-US" sz="2200" dirty="0">
                <a:latin typeface="Calibri"/>
                <a:ea typeface="Calibri"/>
                <a:cs typeface="Calibri"/>
                <a:sym typeface="Calibri"/>
              </a:rPr>
              <a:t> continua </a:t>
            </a:r>
            <a:r>
              <a:rPr lang="en-US" sz="2200" dirty="0" err="1">
                <a:latin typeface="Calibri"/>
                <a:ea typeface="Calibri"/>
                <a:cs typeface="Calibri"/>
                <a:sym typeface="Calibri"/>
              </a:rPr>
              <a:t>dell'azienda</a:t>
            </a:r>
            <a:r>
              <a:rPr lang="en-US" sz="2200" dirty="0">
                <a:latin typeface="Calibri"/>
                <a:ea typeface="Calibri"/>
                <a:cs typeface="Calibri"/>
                <a:sym typeface="Calibri"/>
              </a:rPr>
              <a:t> è </a:t>
            </a:r>
            <a:r>
              <a:rPr lang="en-US" sz="2200" dirty="0" err="1">
                <a:latin typeface="Calibri"/>
                <a:ea typeface="Calibri"/>
                <a:cs typeface="Calibri"/>
                <a:sym typeface="Calibri"/>
              </a:rPr>
              <a:t>stata</a:t>
            </a:r>
            <a:r>
              <a:rPr lang="en-US" sz="2200" dirty="0">
                <a:latin typeface="Calibri"/>
                <a:ea typeface="Calibri"/>
                <a:cs typeface="Calibri"/>
                <a:sym typeface="Calibri"/>
              </a:rPr>
              <a:t> </a:t>
            </a:r>
            <a:r>
              <a:rPr lang="en-US" sz="2200" dirty="0" err="1">
                <a:latin typeface="Calibri"/>
                <a:ea typeface="Calibri"/>
                <a:cs typeface="Calibri"/>
                <a:sym typeface="Calibri"/>
              </a:rPr>
              <a:t>suddivisa</a:t>
            </a:r>
            <a:r>
              <a:rPr lang="en-US" sz="2200" dirty="0">
                <a:latin typeface="Calibri"/>
                <a:ea typeface="Calibri"/>
                <a:cs typeface="Calibri"/>
                <a:sym typeface="Calibri"/>
              </a:rPr>
              <a:t> in </a:t>
            </a:r>
            <a:r>
              <a:rPr lang="en-US" sz="2200" dirty="0" err="1">
                <a:latin typeface="Calibri"/>
                <a:ea typeface="Calibri"/>
                <a:cs typeface="Calibri"/>
                <a:sym typeface="Calibri"/>
              </a:rPr>
              <a:t>appezzamenti</a:t>
            </a:r>
            <a:r>
              <a:rPr lang="en-US" sz="2200" dirty="0">
                <a:latin typeface="Calibri"/>
                <a:ea typeface="Calibri"/>
                <a:cs typeface="Calibri"/>
                <a:sym typeface="Calibri"/>
              </a:rPr>
              <a:t> </a:t>
            </a:r>
            <a:r>
              <a:rPr lang="en-US" sz="2200" dirty="0" err="1">
                <a:latin typeface="Calibri"/>
                <a:ea typeface="Calibri"/>
                <a:cs typeface="Calibri"/>
                <a:sym typeface="Calibri"/>
              </a:rPr>
              <a:t>più</a:t>
            </a:r>
            <a:r>
              <a:rPr lang="en-US" sz="2200" dirty="0">
                <a:latin typeface="Calibri"/>
                <a:ea typeface="Calibri"/>
                <a:cs typeface="Calibri"/>
                <a:sym typeface="Calibri"/>
              </a:rPr>
              <a:t> </a:t>
            </a:r>
            <a:r>
              <a:rPr lang="en-US" sz="2200" dirty="0" err="1">
                <a:latin typeface="Calibri"/>
                <a:ea typeface="Calibri"/>
                <a:cs typeface="Calibri"/>
                <a:sym typeface="Calibri"/>
              </a:rPr>
              <a:t>piccoli</a:t>
            </a:r>
            <a:r>
              <a:rPr lang="en-US" sz="2200" dirty="0">
                <a:latin typeface="Calibri"/>
                <a:ea typeface="Calibri"/>
                <a:cs typeface="Calibri"/>
                <a:sym typeface="Calibri"/>
              </a:rPr>
              <a:t>, </a:t>
            </a:r>
            <a:r>
              <a:rPr lang="en-US" sz="2200" dirty="0" err="1">
                <a:latin typeface="Calibri"/>
                <a:ea typeface="Calibri"/>
                <a:cs typeface="Calibri"/>
                <a:sym typeface="Calibri"/>
              </a:rPr>
              <a:t>promuovendo</a:t>
            </a:r>
            <a:r>
              <a:rPr lang="en-US" sz="2200" dirty="0">
                <a:latin typeface="Calibri"/>
                <a:ea typeface="Calibri"/>
                <a:cs typeface="Calibri"/>
                <a:sym typeface="Calibri"/>
              </a:rPr>
              <a:t> un mix di </a:t>
            </a:r>
            <a:r>
              <a:rPr lang="en-US" sz="2200" dirty="0" err="1">
                <a:latin typeface="Calibri"/>
                <a:ea typeface="Calibri"/>
                <a:cs typeface="Calibri"/>
                <a:sym typeface="Calibri"/>
              </a:rPr>
              <a:t>seminativi</a:t>
            </a:r>
            <a:r>
              <a:rPr lang="en-US" sz="2200" dirty="0">
                <a:latin typeface="Calibri"/>
                <a:ea typeface="Calibri"/>
                <a:cs typeface="Calibri"/>
                <a:sym typeface="Calibri"/>
              </a:rPr>
              <a:t>, </a:t>
            </a:r>
            <a:r>
              <a:rPr lang="en-US" sz="2200" dirty="0" err="1">
                <a:latin typeface="Calibri"/>
                <a:ea typeface="Calibri"/>
                <a:cs typeface="Calibri"/>
                <a:sym typeface="Calibri"/>
              </a:rPr>
              <a:t>frutteti</a:t>
            </a:r>
            <a:r>
              <a:rPr lang="en-US" sz="2200" dirty="0">
                <a:latin typeface="Calibri"/>
                <a:ea typeface="Calibri"/>
                <a:cs typeface="Calibri"/>
                <a:sym typeface="Calibri"/>
              </a:rPr>
              <a:t> a </a:t>
            </a:r>
            <a:r>
              <a:rPr lang="en-US" sz="2200" dirty="0" err="1">
                <a:latin typeface="Calibri"/>
                <a:ea typeface="Calibri"/>
                <a:cs typeface="Calibri"/>
                <a:sym typeface="Calibri"/>
              </a:rPr>
              <a:t>bassa</a:t>
            </a:r>
            <a:r>
              <a:rPr lang="en-US" sz="2200" dirty="0">
                <a:latin typeface="Calibri"/>
                <a:ea typeface="Calibri"/>
                <a:cs typeface="Calibri"/>
                <a:sym typeface="Calibri"/>
              </a:rPr>
              <a:t> </a:t>
            </a:r>
            <a:r>
              <a:rPr lang="en-US" sz="2200" dirty="0" err="1">
                <a:latin typeface="Calibri"/>
                <a:ea typeface="Calibri"/>
                <a:cs typeface="Calibri"/>
                <a:sym typeface="Calibri"/>
              </a:rPr>
              <a:t>manutenzione</a:t>
            </a:r>
            <a:r>
              <a:rPr lang="en-US" sz="2200" dirty="0">
                <a:latin typeface="Calibri"/>
                <a:ea typeface="Calibri"/>
                <a:cs typeface="Calibri"/>
                <a:sym typeface="Calibri"/>
              </a:rPr>
              <a:t>, </a:t>
            </a:r>
            <a:r>
              <a:rPr lang="en-US" sz="2200" dirty="0" err="1">
                <a:latin typeface="Calibri"/>
                <a:ea typeface="Calibri"/>
                <a:cs typeface="Calibri"/>
                <a:sym typeface="Calibri"/>
              </a:rPr>
              <a:t>viali</a:t>
            </a:r>
            <a:r>
              <a:rPr lang="en-US" sz="2200" dirty="0">
                <a:latin typeface="Calibri"/>
                <a:ea typeface="Calibri"/>
                <a:cs typeface="Calibri"/>
                <a:sym typeface="Calibri"/>
              </a:rPr>
              <a:t> di </a:t>
            </a:r>
            <a:r>
              <a:rPr lang="en-US" sz="2200" dirty="0" err="1">
                <a:latin typeface="Calibri"/>
                <a:ea typeface="Calibri"/>
                <a:cs typeface="Calibri"/>
                <a:sym typeface="Calibri"/>
              </a:rPr>
              <a:t>pere</a:t>
            </a:r>
            <a:r>
              <a:rPr lang="en-US" sz="2200" dirty="0">
                <a:latin typeface="Calibri"/>
                <a:ea typeface="Calibri"/>
                <a:cs typeface="Calibri"/>
                <a:sym typeface="Calibri"/>
              </a:rPr>
              <a:t> e </a:t>
            </a:r>
            <a:r>
              <a:rPr lang="en-US" sz="2200" dirty="0" err="1">
                <a:latin typeface="Calibri"/>
                <a:ea typeface="Calibri"/>
                <a:cs typeface="Calibri"/>
                <a:sym typeface="Calibri"/>
              </a:rPr>
              <a:t>boschetti</a:t>
            </a:r>
            <a:r>
              <a:rPr lang="en-US" sz="2200" dirty="0">
                <a:latin typeface="Calibri"/>
                <a:ea typeface="Calibri"/>
                <a:cs typeface="Calibri"/>
                <a:sym typeface="Calibri"/>
              </a:rPr>
              <a:t>. </a:t>
            </a:r>
            <a:r>
              <a:rPr lang="en-US" sz="2200" dirty="0" err="1">
                <a:latin typeface="Calibri"/>
                <a:ea typeface="Calibri"/>
                <a:cs typeface="Calibri"/>
                <a:sym typeface="Calibri"/>
              </a:rPr>
              <a:t>L'introduzione</a:t>
            </a:r>
            <a:r>
              <a:rPr lang="en-US" sz="2200" dirty="0">
                <a:latin typeface="Calibri"/>
                <a:ea typeface="Calibri"/>
                <a:cs typeface="Calibri"/>
                <a:sym typeface="Calibri"/>
              </a:rPr>
              <a:t> di </a:t>
            </a:r>
            <a:r>
              <a:rPr lang="en-US" sz="2200" dirty="0" err="1">
                <a:latin typeface="Calibri"/>
                <a:ea typeface="Calibri"/>
                <a:cs typeface="Calibri"/>
                <a:sym typeface="Calibri"/>
              </a:rPr>
              <a:t>strisce</a:t>
            </a:r>
            <a:r>
              <a:rPr lang="en-US" sz="2200" dirty="0">
                <a:latin typeface="Calibri"/>
                <a:ea typeface="Calibri"/>
                <a:cs typeface="Calibri"/>
                <a:sym typeface="Calibri"/>
              </a:rPr>
              <a:t> </a:t>
            </a:r>
            <a:r>
              <a:rPr lang="en-US" sz="2200" dirty="0" err="1">
                <a:latin typeface="Calibri"/>
                <a:ea typeface="Calibri"/>
                <a:cs typeface="Calibri"/>
                <a:sym typeface="Calibri"/>
              </a:rPr>
              <a:t>erbose</a:t>
            </a:r>
            <a:r>
              <a:rPr lang="en-US" sz="2200" dirty="0">
                <a:latin typeface="Calibri"/>
                <a:ea typeface="Calibri"/>
                <a:cs typeface="Calibri"/>
                <a:sym typeface="Calibri"/>
              </a:rPr>
              <a:t> (</a:t>
            </a:r>
            <a:r>
              <a:rPr lang="en-US" sz="2200" dirty="0" err="1">
                <a:latin typeface="Calibri"/>
                <a:ea typeface="Calibri"/>
                <a:cs typeface="Calibri"/>
                <a:sym typeface="Calibri"/>
              </a:rPr>
              <a:t>f</a:t>
            </a:r>
            <a:r>
              <a:rPr lang="en-US" sz="2200" dirty="0" err="1"/>
              <a:t>iltranti</a:t>
            </a:r>
            <a:r>
              <a:rPr lang="en-US" sz="2200" dirty="0"/>
              <a:t>)</a:t>
            </a:r>
            <a:r>
              <a:rPr lang="en-US" sz="2200" dirty="0">
                <a:latin typeface="Calibri"/>
                <a:ea typeface="Calibri"/>
                <a:cs typeface="Calibri"/>
                <a:sym typeface="Calibri"/>
              </a:rPr>
              <a:t>, </a:t>
            </a:r>
            <a:r>
              <a:rPr lang="en-US" sz="2200" dirty="0" err="1">
                <a:latin typeface="Calibri"/>
                <a:ea typeface="Calibri"/>
                <a:cs typeface="Calibri"/>
                <a:sym typeface="Calibri"/>
              </a:rPr>
              <a:t>prati</a:t>
            </a:r>
            <a:r>
              <a:rPr lang="en-US" sz="2200" dirty="0">
                <a:latin typeface="Calibri"/>
                <a:ea typeface="Calibri"/>
                <a:cs typeface="Calibri"/>
                <a:sym typeface="Calibri"/>
              </a:rPr>
              <a:t> e </a:t>
            </a:r>
            <a:r>
              <a:rPr lang="en-US" sz="2200" dirty="0" err="1">
                <a:latin typeface="Calibri"/>
                <a:ea typeface="Calibri"/>
                <a:cs typeface="Calibri"/>
                <a:sym typeface="Calibri"/>
              </a:rPr>
              <a:t>maggenghi</a:t>
            </a:r>
            <a:r>
              <a:rPr lang="en-US" sz="2200" dirty="0">
                <a:latin typeface="Calibri"/>
                <a:ea typeface="Calibri"/>
                <a:cs typeface="Calibri"/>
                <a:sym typeface="Calibri"/>
              </a:rPr>
              <a:t> ha </a:t>
            </a:r>
            <a:r>
              <a:rPr lang="en-US" sz="2200" dirty="0" err="1">
                <a:latin typeface="Calibri"/>
                <a:ea typeface="Calibri"/>
                <a:cs typeface="Calibri"/>
                <a:sym typeface="Calibri"/>
              </a:rPr>
              <a:t>aumentato</a:t>
            </a:r>
            <a:r>
              <a:rPr lang="en-US" sz="2200" dirty="0">
                <a:latin typeface="Calibri"/>
                <a:ea typeface="Calibri"/>
                <a:cs typeface="Calibri"/>
                <a:sym typeface="Calibri"/>
              </a:rPr>
              <a:t> la </a:t>
            </a:r>
            <a:r>
              <a:rPr lang="en-US" sz="2200" dirty="0" err="1">
                <a:latin typeface="Calibri"/>
                <a:ea typeface="Calibri"/>
                <a:cs typeface="Calibri"/>
                <a:sym typeface="Calibri"/>
              </a:rPr>
              <a:t>biodiversità</a:t>
            </a:r>
            <a:r>
              <a:rPr lang="en-US" sz="2200" dirty="0">
                <a:latin typeface="Calibri"/>
                <a:ea typeface="Calibri"/>
                <a:cs typeface="Calibri"/>
                <a:sym typeface="Calibri"/>
              </a:rPr>
              <a:t>, </a:t>
            </a:r>
            <a:r>
              <a:rPr lang="en-US" sz="2200" dirty="0" err="1">
                <a:latin typeface="Calibri"/>
                <a:ea typeface="Calibri"/>
                <a:cs typeface="Calibri"/>
                <a:sym typeface="Calibri"/>
              </a:rPr>
              <a:t>creando</a:t>
            </a:r>
            <a:r>
              <a:rPr lang="en-US" sz="2200" dirty="0">
                <a:latin typeface="Calibri"/>
                <a:ea typeface="Calibri"/>
                <a:cs typeface="Calibri"/>
                <a:sym typeface="Calibri"/>
              </a:rPr>
              <a:t> un </a:t>
            </a:r>
            <a:r>
              <a:rPr lang="en-US" sz="2200" dirty="0" err="1">
                <a:latin typeface="Calibri"/>
                <a:ea typeface="Calibri"/>
                <a:cs typeface="Calibri"/>
                <a:sym typeface="Calibri"/>
              </a:rPr>
              <a:t>paesaggio</a:t>
            </a:r>
            <a:r>
              <a:rPr lang="en-US" sz="2200" dirty="0">
                <a:latin typeface="Calibri"/>
                <a:ea typeface="Calibri"/>
                <a:cs typeface="Calibri"/>
                <a:sym typeface="Calibri"/>
              </a:rPr>
              <a:t> </a:t>
            </a:r>
            <a:r>
              <a:rPr lang="en-US" sz="2200" dirty="0" err="1">
                <a:latin typeface="Calibri"/>
                <a:ea typeface="Calibri"/>
                <a:cs typeface="Calibri"/>
                <a:sym typeface="Calibri"/>
              </a:rPr>
              <a:t>ecologicamente</a:t>
            </a:r>
            <a:r>
              <a:rPr lang="en-US" sz="2200" dirty="0">
                <a:latin typeface="Calibri"/>
                <a:ea typeface="Calibri"/>
                <a:cs typeface="Calibri"/>
                <a:sym typeface="Calibri"/>
              </a:rPr>
              <a:t> </a:t>
            </a:r>
            <a:r>
              <a:rPr lang="en-US" sz="2200" dirty="0" err="1">
                <a:latin typeface="Calibri"/>
                <a:ea typeface="Calibri"/>
                <a:cs typeface="Calibri"/>
                <a:sym typeface="Calibri"/>
              </a:rPr>
              <a:t>più</a:t>
            </a:r>
            <a:r>
              <a:rPr lang="en-US" sz="2200" dirty="0">
                <a:latin typeface="Calibri"/>
                <a:ea typeface="Calibri"/>
                <a:cs typeface="Calibri"/>
                <a:sym typeface="Calibri"/>
              </a:rPr>
              <a:t> </a:t>
            </a:r>
            <a:r>
              <a:rPr lang="en-US" sz="2200" dirty="0" err="1">
                <a:latin typeface="Calibri"/>
                <a:ea typeface="Calibri"/>
                <a:cs typeface="Calibri"/>
                <a:sym typeface="Calibri"/>
              </a:rPr>
              <a:t>equilibrato</a:t>
            </a:r>
            <a:r>
              <a:rPr lang="en-US" sz="2200" dirty="0">
                <a:latin typeface="Calibri"/>
                <a:ea typeface="Calibri"/>
                <a:cs typeface="Calibri"/>
                <a:sym typeface="Calibri"/>
              </a:rPr>
              <a:t>.</a:t>
            </a:r>
            <a:endParaRPr sz="2200" dirty="0">
              <a:latin typeface="Calibri"/>
              <a:ea typeface="Calibri"/>
              <a:cs typeface="Calibri"/>
              <a:sym typeface="Calibri"/>
            </a:endParaRPr>
          </a:p>
          <a:p>
            <a:pPr marL="0" lvl="0" indent="0" algn="l" rtl="0">
              <a:lnSpc>
                <a:spcPct val="100000"/>
              </a:lnSpc>
              <a:spcBef>
                <a:spcPts val="0"/>
              </a:spcBef>
              <a:spcAft>
                <a:spcPts val="0"/>
              </a:spcAft>
              <a:buSzPts val="2400"/>
              <a:buNone/>
            </a:pPr>
            <a:endParaRPr sz="900" b="1" dirty="0">
              <a:solidFill>
                <a:srgbClr val="8DC641"/>
              </a:solidFill>
              <a:latin typeface="Calibri"/>
              <a:ea typeface="Calibri"/>
              <a:cs typeface="Calibri"/>
              <a:sym typeface="Calibri"/>
            </a:endParaRPr>
          </a:p>
          <a:p>
            <a:pPr marL="0" lvl="0" indent="0" algn="l" rtl="0">
              <a:lnSpc>
                <a:spcPct val="100000"/>
              </a:lnSpc>
              <a:spcBef>
                <a:spcPts val="0"/>
              </a:spcBef>
              <a:spcAft>
                <a:spcPts val="0"/>
              </a:spcAft>
              <a:buSzPts val="2400"/>
              <a:buNone/>
            </a:pPr>
            <a:r>
              <a:rPr lang="en-US" sz="2000" b="1" dirty="0" err="1">
                <a:solidFill>
                  <a:srgbClr val="8DC641"/>
                </a:solidFill>
                <a:latin typeface="Calibri"/>
                <a:ea typeface="Calibri"/>
                <a:cs typeface="Calibri"/>
                <a:sym typeface="Calibri"/>
              </a:rPr>
              <a:t>Descrizione</a:t>
            </a:r>
            <a:r>
              <a:rPr lang="en-US" sz="2000" b="1" dirty="0">
                <a:solidFill>
                  <a:srgbClr val="8DC641"/>
                </a:solidFill>
                <a:latin typeface="Calibri"/>
                <a:ea typeface="Calibri"/>
                <a:cs typeface="Calibri"/>
                <a:sym typeface="Calibri"/>
              </a:rPr>
              <a:t> </a:t>
            </a:r>
            <a:r>
              <a:rPr lang="en-US" sz="2000" b="1" dirty="0" err="1">
                <a:solidFill>
                  <a:srgbClr val="8DC641"/>
                </a:solidFill>
                <a:latin typeface="Calibri"/>
                <a:ea typeface="Calibri"/>
                <a:cs typeface="Calibri"/>
                <a:sym typeface="Calibri"/>
              </a:rPr>
              <a:t>dell'innovazione</a:t>
            </a:r>
            <a:r>
              <a:rPr lang="en-US" sz="2000" b="1" dirty="0">
                <a:solidFill>
                  <a:srgbClr val="8DC641"/>
                </a:solidFill>
                <a:latin typeface="Calibri"/>
                <a:ea typeface="Calibri"/>
                <a:cs typeface="Calibri"/>
                <a:sym typeface="Calibri"/>
              </a:rPr>
              <a:t>:</a:t>
            </a:r>
            <a:endParaRPr sz="2000" b="1" dirty="0">
              <a:solidFill>
                <a:srgbClr val="8DC641"/>
              </a:solidFill>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US" sz="2000" b="1" dirty="0" err="1">
                <a:solidFill>
                  <a:srgbClr val="8DC641"/>
                </a:solidFill>
                <a:latin typeface="Calibri"/>
                <a:ea typeface="Calibri"/>
                <a:cs typeface="Calibri"/>
                <a:sym typeface="Calibri"/>
              </a:rPr>
              <a:t>Trasformazione</a:t>
            </a:r>
            <a:r>
              <a:rPr lang="en-US" sz="2000" b="1" dirty="0">
                <a:solidFill>
                  <a:srgbClr val="8DC641"/>
                </a:solidFill>
                <a:latin typeface="Calibri"/>
                <a:ea typeface="Calibri"/>
                <a:cs typeface="Calibri"/>
                <a:sym typeface="Calibri"/>
              </a:rPr>
              <a:t>:</a:t>
            </a:r>
            <a:r>
              <a:rPr lang="en-US" sz="2000" dirty="0">
                <a:latin typeface="Calibri"/>
                <a:ea typeface="Calibri"/>
                <a:cs typeface="Calibri"/>
                <a:sym typeface="Calibri"/>
              </a:rPr>
              <a:t> 65 </a:t>
            </a:r>
            <a:r>
              <a:rPr lang="en-US" sz="2000" dirty="0" err="1">
                <a:latin typeface="Calibri"/>
                <a:ea typeface="Calibri"/>
                <a:cs typeface="Calibri"/>
                <a:sym typeface="Calibri"/>
              </a:rPr>
              <a:t>ettari</a:t>
            </a:r>
            <a:r>
              <a:rPr lang="en-US" sz="2000" dirty="0">
                <a:latin typeface="Calibri"/>
                <a:ea typeface="Calibri"/>
                <a:cs typeface="Calibri"/>
                <a:sym typeface="Calibri"/>
              </a:rPr>
              <a:t> di </a:t>
            </a:r>
            <a:r>
              <a:rPr lang="en-US" sz="2000" dirty="0" err="1">
                <a:latin typeface="Calibri"/>
                <a:ea typeface="Calibri"/>
                <a:cs typeface="Calibri"/>
                <a:sym typeface="Calibri"/>
              </a:rPr>
              <a:t>monocoltura</a:t>
            </a:r>
            <a:r>
              <a:rPr lang="en-US" sz="2000" dirty="0">
                <a:latin typeface="Calibri"/>
                <a:ea typeface="Calibri"/>
                <a:cs typeface="Calibri"/>
                <a:sym typeface="Calibri"/>
              </a:rPr>
              <a:t> in </a:t>
            </a:r>
            <a:r>
              <a:rPr lang="en-US" sz="2000" dirty="0" err="1">
                <a:latin typeface="Calibri"/>
                <a:ea typeface="Calibri"/>
                <a:cs typeface="Calibri"/>
                <a:sym typeface="Calibri"/>
              </a:rPr>
              <a:t>appezzamenti</a:t>
            </a:r>
            <a:r>
              <a:rPr lang="en-US" sz="2000" dirty="0">
                <a:latin typeface="Calibri"/>
                <a:ea typeface="Calibri"/>
                <a:cs typeface="Calibri"/>
                <a:sym typeface="Calibri"/>
              </a:rPr>
              <a:t> di &lt;10 </a:t>
            </a:r>
            <a:r>
              <a:rPr lang="en-US" sz="2000" dirty="0" err="1">
                <a:latin typeface="Calibri"/>
                <a:ea typeface="Calibri"/>
                <a:cs typeface="Calibri"/>
                <a:sym typeface="Calibri"/>
              </a:rPr>
              <a:t>ettari</a:t>
            </a:r>
            <a:endParaRPr sz="2000" dirty="0">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US" sz="2000" b="1" dirty="0" err="1">
                <a:solidFill>
                  <a:srgbClr val="8DC641"/>
                </a:solidFill>
                <a:latin typeface="Calibri"/>
                <a:ea typeface="Calibri"/>
                <a:cs typeface="Calibri"/>
                <a:sym typeface="Calibri"/>
              </a:rPr>
              <a:t>Metodi</a:t>
            </a:r>
            <a:r>
              <a:rPr lang="en-US" sz="2000" b="1" dirty="0">
                <a:solidFill>
                  <a:srgbClr val="8DC641"/>
                </a:solidFill>
                <a:latin typeface="Calibri"/>
                <a:ea typeface="Calibri"/>
                <a:cs typeface="Calibri"/>
                <a:sym typeface="Calibri"/>
              </a:rPr>
              <a:t>:</a:t>
            </a:r>
            <a:r>
              <a:rPr lang="en-US" sz="2000" dirty="0">
                <a:latin typeface="Calibri"/>
                <a:ea typeface="Calibri"/>
                <a:cs typeface="Calibri"/>
                <a:sym typeface="Calibri"/>
              </a:rPr>
              <a:t> Diverse </a:t>
            </a:r>
            <a:r>
              <a:rPr lang="en-US" sz="2000" dirty="0" err="1">
                <a:latin typeface="Calibri"/>
                <a:ea typeface="Calibri"/>
                <a:cs typeface="Calibri"/>
                <a:sym typeface="Calibri"/>
              </a:rPr>
              <a:t>tecniche</a:t>
            </a:r>
            <a:r>
              <a:rPr lang="en-US" sz="2000" dirty="0">
                <a:latin typeface="Calibri"/>
                <a:ea typeface="Calibri"/>
                <a:cs typeface="Calibri"/>
                <a:sym typeface="Calibri"/>
              </a:rPr>
              <a:t> </a:t>
            </a:r>
            <a:r>
              <a:rPr lang="en-US" sz="2000" dirty="0" err="1">
                <a:latin typeface="Calibri"/>
                <a:ea typeface="Calibri"/>
                <a:cs typeface="Calibri"/>
                <a:sym typeface="Calibri"/>
              </a:rPr>
              <a:t>agricole</a:t>
            </a:r>
            <a:r>
              <a:rPr lang="en-US" sz="2000" dirty="0">
                <a:latin typeface="Calibri"/>
                <a:ea typeface="Calibri"/>
                <a:cs typeface="Calibri"/>
                <a:sym typeface="Calibri"/>
              </a:rPr>
              <a:t>, </a:t>
            </a:r>
            <a:r>
              <a:rPr lang="en-US" sz="2000" dirty="0" err="1">
                <a:latin typeface="Calibri"/>
                <a:ea typeface="Calibri"/>
                <a:cs typeface="Calibri"/>
                <a:sym typeface="Calibri"/>
              </a:rPr>
              <a:t>tra</a:t>
            </a:r>
            <a:r>
              <a:rPr lang="en-US" sz="2000" dirty="0">
                <a:latin typeface="Calibri"/>
                <a:ea typeface="Calibri"/>
                <a:cs typeface="Calibri"/>
                <a:sym typeface="Calibri"/>
              </a:rPr>
              <a:t> cui </a:t>
            </a:r>
            <a:r>
              <a:rPr lang="en-US" sz="2000" dirty="0" err="1">
                <a:latin typeface="Calibri"/>
                <a:ea typeface="Calibri"/>
                <a:cs typeface="Calibri"/>
                <a:sym typeface="Calibri"/>
              </a:rPr>
              <a:t>seminativi</a:t>
            </a:r>
            <a:r>
              <a:rPr lang="en-US" sz="2000" dirty="0">
                <a:latin typeface="Calibri"/>
                <a:ea typeface="Calibri"/>
                <a:cs typeface="Calibri"/>
                <a:sym typeface="Calibri"/>
              </a:rPr>
              <a:t>, </a:t>
            </a:r>
            <a:r>
              <a:rPr lang="en-US" sz="2000" dirty="0" err="1">
                <a:latin typeface="Calibri"/>
                <a:ea typeface="Calibri"/>
                <a:cs typeface="Calibri"/>
                <a:sym typeface="Calibri"/>
              </a:rPr>
              <a:t>frutteti</a:t>
            </a:r>
            <a:r>
              <a:rPr lang="en-US" sz="2000" dirty="0">
                <a:latin typeface="Calibri"/>
                <a:ea typeface="Calibri"/>
                <a:cs typeface="Calibri"/>
                <a:sym typeface="Calibri"/>
              </a:rPr>
              <a:t>, </a:t>
            </a:r>
            <a:r>
              <a:rPr lang="en-US" sz="2000" dirty="0" err="1">
                <a:latin typeface="Calibri"/>
                <a:ea typeface="Calibri"/>
                <a:cs typeface="Calibri"/>
                <a:sym typeface="Calibri"/>
              </a:rPr>
              <a:t>fasce</a:t>
            </a:r>
            <a:r>
              <a:rPr lang="en-US" sz="2000" dirty="0">
                <a:latin typeface="Calibri"/>
                <a:ea typeface="Calibri"/>
                <a:cs typeface="Calibri"/>
                <a:sym typeface="Calibri"/>
              </a:rPr>
              <a:t> </a:t>
            </a:r>
            <a:r>
              <a:rPr lang="en-US" sz="2000" dirty="0" err="1">
                <a:latin typeface="Calibri"/>
                <a:ea typeface="Calibri"/>
                <a:cs typeface="Calibri"/>
                <a:sym typeface="Calibri"/>
              </a:rPr>
              <a:t>erbose</a:t>
            </a:r>
            <a:r>
              <a:rPr lang="en-US" sz="2000" dirty="0">
                <a:latin typeface="Calibri"/>
                <a:ea typeface="Calibri"/>
                <a:cs typeface="Calibri"/>
                <a:sym typeface="Calibri"/>
              </a:rPr>
              <a:t> e </a:t>
            </a:r>
            <a:r>
              <a:rPr lang="en-US" sz="2000" dirty="0" err="1">
                <a:latin typeface="Calibri"/>
                <a:ea typeface="Calibri"/>
                <a:cs typeface="Calibri"/>
                <a:sym typeface="Calibri"/>
              </a:rPr>
              <a:t>campi</a:t>
            </a:r>
            <a:r>
              <a:rPr lang="en-US" sz="2000" dirty="0">
                <a:latin typeface="Calibri"/>
                <a:ea typeface="Calibri"/>
                <a:cs typeface="Calibri"/>
                <a:sym typeface="Calibri"/>
              </a:rPr>
              <a:t> </a:t>
            </a:r>
            <a:r>
              <a:rPr lang="en-US" sz="2000" dirty="0" err="1">
                <a:latin typeface="Calibri"/>
                <a:ea typeface="Calibri"/>
                <a:cs typeface="Calibri"/>
                <a:sym typeface="Calibri"/>
              </a:rPr>
              <a:t>incolti</a:t>
            </a:r>
            <a:r>
              <a:rPr lang="en-US" sz="2000" dirty="0">
                <a:latin typeface="Calibri"/>
                <a:ea typeface="Calibri"/>
                <a:cs typeface="Calibri"/>
                <a:sym typeface="Calibri"/>
              </a:rPr>
              <a:t>.</a:t>
            </a:r>
            <a:endParaRPr sz="2000" dirty="0">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US" sz="2000" b="1" dirty="0" err="1">
                <a:solidFill>
                  <a:srgbClr val="8DC641"/>
                </a:solidFill>
                <a:latin typeface="Calibri"/>
                <a:ea typeface="Calibri"/>
                <a:cs typeface="Calibri"/>
                <a:sym typeface="Calibri"/>
              </a:rPr>
              <a:t>Obiettivi</a:t>
            </a:r>
            <a:r>
              <a:rPr lang="en-US" sz="2000" b="1" dirty="0">
                <a:solidFill>
                  <a:srgbClr val="8DC641"/>
                </a:solidFill>
                <a:latin typeface="Calibri"/>
                <a:ea typeface="Calibri"/>
                <a:cs typeface="Calibri"/>
                <a:sym typeface="Calibri"/>
              </a:rPr>
              <a:t>:</a:t>
            </a:r>
            <a:r>
              <a:rPr lang="en-US" sz="2000" dirty="0">
                <a:latin typeface="Calibri"/>
                <a:ea typeface="Calibri"/>
                <a:cs typeface="Calibri"/>
                <a:sym typeface="Calibri"/>
              </a:rPr>
              <a:t> </a:t>
            </a:r>
            <a:r>
              <a:rPr lang="en-US" sz="2000" dirty="0" err="1">
                <a:latin typeface="Calibri"/>
                <a:ea typeface="Calibri"/>
                <a:cs typeface="Calibri"/>
                <a:sym typeface="Calibri"/>
              </a:rPr>
              <a:t>Aumentare</a:t>
            </a:r>
            <a:r>
              <a:rPr lang="en-US" sz="2000" dirty="0">
                <a:latin typeface="Calibri"/>
                <a:ea typeface="Calibri"/>
                <a:cs typeface="Calibri"/>
                <a:sym typeface="Calibri"/>
              </a:rPr>
              <a:t> la </a:t>
            </a:r>
            <a:r>
              <a:rPr lang="en-US" sz="2000" dirty="0" err="1">
                <a:latin typeface="Calibri"/>
                <a:ea typeface="Calibri"/>
                <a:cs typeface="Calibri"/>
                <a:sym typeface="Calibri"/>
              </a:rPr>
              <a:t>stabilità</a:t>
            </a:r>
            <a:r>
              <a:rPr lang="en-US" sz="2000" dirty="0">
                <a:latin typeface="Calibri"/>
                <a:ea typeface="Calibri"/>
                <a:cs typeface="Calibri"/>
                <a:sym typeface="Calibri"/>
              </a:rPr>
              <a:t> </a:t>
            </a:r>
            <a:r>
              <a:rPr lang="en-US" sz="2000" dirty="0" err="1">
                <a:latin typeface="Calibri"/>
                <a:ea typeface="Calibri"/>
                <a:cs typeface="Calibri"/>
                <a:sym typeface="Calibri"/>
              </a:rPr>
              <a:t>ecologica</a:t>
            </a:r>
            <a:r>
              <a:rPr lang="en-US" sz="2000" dirty="0">
                <a:latin typeface="Calibri"/>
                <a:ea typeface="Calibri"/>
                <a:cs typeface="Calibri"/>
                <a:sym typeface="Calibri"/>
              </a:rPr>
              <a:t>, </a:t>
            </a:r>
            <a:r>
              <a:rPr lang="en-US" sz="2000" dirty="0" err="1">
                <a:latin typeface="Calibri"/>
                <a:ea typeface="Calibri"/>
                <a:cs typeface="Calibri"/>
                <a:sym typeface="Calibri"/>
              </a:rPr>
              <a:t>migliorare</a:t>
            </a:r>
            <a:r>
              <a:rPr lang="en-US" sz="2000" dirty="0">
                <a:latin typeface="Calibri"/>
                <a:ea typeface="Calibri"/>
                <a:cs typeface="Calibri"/>
                <a:sym typeface="Calibri"/>
              </a:rPr>
              <a:t> </a:t>
            </a:r>
            <a:r>
              <a:rPr lang="en-US" sz="2000" dirty="0" err="1">
                <a:latin typeface="Calibri"/>
                <a:ea typeface="Calibri"/>
                <a:cs typeface="Calibri"/>
                <a:sym typeface="Calibri"/>
              </a:rPr>
              <a:t>l'adattamento</a:t>
            </a:r>
            <a:r>
              <a:rPr lang="en-US" sz="2000" dirty="0">
                <a:latin typeface="Calibri"/>
                <a:ea typeface="Calibri"/>
                <a:cs typeface="Calibri"/>
                <a:sym typeface="Calibri"/>
              </a:rPr>
              <a:t> ai </a:t>
            </a:r>
            <a:r>
              <a:rPr lang="en-US" sz="2000" dirty="0" err="1">
                <a:latin typeface="Calibri"/>
                <a:ea typeface="Calibri"/>
                <a:cs typeface="Calibri"/>
                <a:sym typeface="Calibri"/>
              </a:rPr>
              <a:t>cambiamenti</a:t>
            </a:r>
            <a:r>
              <a:rPr lang="en-US" sz="2000" dirty="0">
                <a:latin typeface="Calibri"/>
                <a:ea typeface="Calibri"/>
                <a:cs typeface="Calibri"/>
                <a:sym typeface="Calibri"/>
              </a:rPr>
              <a:t> </a:t>
            </a:r>
            <a:r>
              <a:rPr lang="en-US" sz="2000" dirty="0" err="1">
                <a:latin typeface="Calibri"/>
                <a:ea typeface="Calibri"/>
                <a:cs typeface="Calibri"/>
                <a:sym typeface="Calibri"/>
              </a:rPr>
              <a:t>climatici</a:t>
            </a:r>
            <a:r>
              <a:rPr lang="en-US" sz="2000" dirty="0">
                <a:latin typeface="Calibri"/>
                <a:ea typeface="Calibri"/>
                <a:cs typeface="Calibri"/>
                <a:sym typeface="Calibri"/>
              </a:rPr>
              <a:t>, </a:t>
            </a:r>
            <a:r>
              <a:rPr lang="en-US" sz="2000" dirty="0" err="1">
                <a:latin typeface="Calibri"/>
                <a:ea typeface="Calibri"/>
                <a:cs typeface="Calibri"/>
                <a:sym typeface="Calibri"/>
              </a:rPr>
              <a:t>ridurre</a:t>
            </a:r>
            <a:r>
              <a:rPr lang="en-US" sz="2000" dirty="0">
                <a:latin typeface="Calibri"/>
                <a:ea typeface="Calibri"/>
                <a:cs typeface="Calibri"/>
                <a:sym typeface="Calibri"/>
              </a:rPr>
              <a:t> </a:t>
            </a:r>
            <a:r>
              <a:rPr lang="en-US" sz="2000" dirty="0" err="1">
                <a:latin typeface="Calibri"/>
                <a:ea typeface="Calibri"/>
                <a:cs typeface="Calibri"/>
                <a:sym typeface="Calibri"/>
              </a:rPr>
              <a:t>l'erosione</a:t>
            </a:r>
            <a:r>
              <a:rPr lang="en-US" sz="2000" dirty="0">
                <a:latin typeface="Calibri"/>
                <a:ea typeface="Calibri"/>
                <a:cs typeface="Calibri"/>
                <a:sym typeface="Calibri"/>
              </a:rPr>
              <a:t> del </a:t>
            </a:r>
            <a:r>
              <a:rPr lang="en-US" sz="2000" dirty="0" err="1">
                <a:latin typeface="Calibri"/>
                <a:ea typeface="Calibri"/>
                <a:cs typeface="Calibri"/>
                <a:sym typeface="Calibri"/>
              </a:rPr>
              <a:t>suolo</a:t>
            </a:r>
            <a:r>
              <a:rPr lang="en-US" sz="2000" dirty="0">
                <a:latin typeface="Calibri"/>
                <a:ea typeface="Calibri"/>
                <a:cs typeface="Calibri"/>
                <a:sym typeface="Calibri"/>
              </a:rPr>
              <a:t>.</a:t>
            </a:r>
            <a:endParaRPr sz="2000" dirty="0">
              <a:latin typeface="Calibri"/>
              <a:ea typeface="Calibri"/>
              <a:cs typeface="Calibri"/>
              <a:sym typeface="Calibri"/>
            </a:endParaRPr>
          </a:p>
          <a:p>
            <a:pPr marL="0" lvl="0" indent="0" algn="l" rtl="0">
              <a:lnSpc>
                <a:spcPct val="100000"/>
              </a:lnSpc>
              <a:spcBef>
                <a:spcPts val="0"/>
              </a:spcBef>
              <a:spcAft>
                <a:spcPts val="0"/>
              </a:spcAft>
              <a:buSzPts val="2400"/>
              <a:buNone/>
            </a:pPr>
            <a:endParaRPr sz="900" b="1" dirty="0">
              <a:solidFill>
                <a:srgbClr val="8DC641"/>
              </a:solidFill>
              <a:latin typeface="Calibri"/>
              <a:ea typeface="Calibri"/>
              <a:cs typeface="Calibri"/>
              <a:sym typeface="Calibri"/>
            </a:endParaRPr>
          </a:p>
          <a:p>
            <a:pPr marL="0" lvl="0" indent="0" algn="l" rtl="0">
              <a:lnSpc>
                <a:spcPct val="100000"/>
              </a:lnSpc>
              <a:spcBef>
                <a:spcPts val="0"/>
              </a:spcBef>
              <a:spcAft>
                <a:spcPts val="0"/>
              </a:spcAft>
              <a:buSzPts val="2400"/>
              <a:buNone/>
            </a:pPr>
            <a:r>
              <a:rPr lang="en-US" sz="2000" b="1" dirty="0" err="1">
                <a:solidFill>
                  <a:srgbClr val="8DC641"/>
                </a:solidFill>
                <a:latin typeface="Calibri"/>
                <a:ea typeface="Calibri"/>
                <a:cs typeface="Calibri"/>
                <a:sym typeface="Calibri"/>
              </a:rPr>
              <a:t>Risultati</a:t>
            </a:r>
            <a:r>
              <a:rPr lang="en-US" sz="2000" b="1" dirty="0">
                <a:solidFill>
                  <a:srgbClr val="8DC641"/>
                </a:solidFill>
                <a:latin typeface="Calibri"/>
                <a:ea typeface="Calibri"/>
                <a:cs typeface="Calibri"/>
                <a:sym typeface="Calibri"/>
              </a:rPr>
              <a:t> di </a:t>
            </a:r>
            <a:r>
              <a:rPr lang="en-US" sz="2000" b="1" dirty="0" err="1">
                <a:solidFill>
                  <a:srgbClr val="8DC641"/>
                </a:solidFill>
                <a:latin typeface="Calibri"/>
                <a:ea typeface="Calibri"/>
                <a:cs typeface="Calibri"/>
                <a:sym typeface="Calibri"/>
              </a:rPr>
              <a:t>oggi</a:t>
            </a:r>
            <a:r>
              <a:rPr lang="en-US" sz="2000" b="1" dirty="0">
                <a:solidFill>
                  <a:srgbClr val="8DC641"/>
                </a:solidFill>
                <a:latin typeface="Calibri"/>
                <a:ea typeface="Calibri"/>
                <a:cs typeface="Calibri"/>
                <a:sym typeface="Calibri"/>
              </a:rPr>
              <a:t>:</a:t>
            </a:r>
            <a:endParaRPr sz="2000" b="1" dirty="0">
              <a:solidFill>
                <a:srgbClr val="8DC641"/>
              </a:solidFill>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US" sz="2000" b="1" dirty="0" err="1">
                <a:solidFill>
                  <a:srgbClr val="8DC641"/>
                </a:solidFill>
                <a:latin typeface="Calibri"/>
                <a:ea typeface="Calibri"/>
                <a:cs typeface="Calibri"/>
                <a:sym typeface="Calibri"/>
              </a:rPr>
              <a:t>Paesaggio</a:t>
            </a:r>
            <a:r>
              <a:rPr lang="en-US" sz="2000" b="1" dirty="0">
                <a:solidFill>
                  <a:srgbClr val="8DC641"/>
                </a:solidFill>
                <a:latin typeface="Calibri"/>
                <a:ea typeface="Calibri"/>
                <a:cs typeface="Calibri"/>
                <a:sym typeface="Calibri"/>
              </a:rPr>
              <a:t>:</a:t>
            </a:r>
            <a:r>
              <a:rPr lang="en-US" sz="2000" dirty="0">
                <a:latin typeface="Calibri"/>
                <a:ea typeface="Calibri"/>
                <a:cs typeface="Calibri"/>
                <a:sym typeface="Calibri"/>
              </a:rPr>
              <a:t> </a:t>
            </a:r>
            <a:r>
              <a:rPr lang="en-US" sz="2000" dirty="0" err="1">
                <a:latin typeface="Calibri"/>
                <a:ea typeface="Calibri"/>
                <a:cs typeface="Calibri"/>
                <a:sym typeface="Calibri"/>
              </a:rPr>
              <a:t>Ecologicamente</a:t>
            </a:r>
            <a:r>
              <a:rPr lang="en-US" sz="2000" dirty="0">
                <a:latin typeface="Calibri"/>
                <a:ea typeface="Calibri"/>
                <a:cs typeface="Calibri"/>
                <a:sym typeface="Calibri"/>
              </a:rPr>
              <a:t> stabile e </a:t>
            </a:r>
            <a:r>
              <a:rPr lang="en-US" sz="2000" dirty="0" err="1">
                <a:latin typeface="Calibri"/>
                <a:ea typeface="Calibri"/>
                <a:cs typeface="Calibri"/>
                <a:sym typeface="Calibri"/>
              </a:rPr>
              <a:t>ricco</a:t>
            </a:r>
            <a:r>
              <a:rPr lang="en-US" sz="2000" dirty="0">
                <a:latin typeface="Calibri"/>
                <a:ea typeface="Calibri"/>
                <a:cs typeface="Calibri"/>
                <a:sym typeface="Calibri"/>
              </a:rPr>
              <a:t> di </a:t>
            </a:r>
            <a:r>
              <a:rPr lang="en-US" sz="2000" dirty="0" err="1">
                <a:latin typeface="Calibri"/>
                <a:ea typeface="Calibri"/>
                <a:cs typeface="Calibri"/>
                <a:sym typeface="Calibri"/>
              </a:rPr>
              <a:t>biodiversità</a:t>
            </a:r>
            <a:endParaRPr sz="2000" dirty="0">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US" sz="2000" b="1" dirty="0" err="1">
                <a:solidFill>
                  <a:srgbClr val="8DC641"/>
                </a:solidFill>
                <a:latin typeface="Calibri"/>
                <a:ea typeface="Calibri"/>
                <a:cs typeface="Calibri"/>
                <a:sym typeface="Calibri"/>
              </a:rPr>
              <a:t>Impatto</a:t>
            </a:r>
            <a:r>
              <a:rPr lang="en-US" sz="2000" b="1" dirty="0">
                <a:solidFill>
                  <a:srgbClr val="8DC641"/>
                </a:solidFill>
                <a:latin typeface="Calibri"/>
                <a:ea typeface="Calibri"/>
                <a:cs typeface="Calibri"/>
                <a:sym typeface="Calibri"/>
              </a:rPr>
              <a:t>:</a:t>
            </a:r>
            <a:r>
              <a:rPr lang="en-US" sz="2000" dirty="0">
                <a:latin typeface="Calibri"/>
                <a:ea typeface="Calibri"/>
                <a:cs typeface="Calibri"/>
                <a:sym typeface="Calibri"/>
              </a:rPr>
              <a:t> </a:t>
            </a:r>
            <a:r>
              <a:rPr lang="en-US" sz="2000" dirty="0" err="1">
                <a:latin typeface="Calibri"/>
                <a:ea typeface="Calibri"/>
                <a:cs typeface="Calibri"/>
                <a:sym typeface="Calibri"/>
              </a:rPr>
              <a:t>Riduzione</a:t>
            </a:r>
            <a:r>
              <a:rPr lang="en-US" sz="2000" dirty="0">
                <a:latin typeface="Calibri"/>
                <a:ea typeface="Calibri"/>
                <a:cs typeface="Calibri"/>
                <a:sym typeface="Calibri"/>
              </a:rPr>
              <a:t> </a:t>
            </a:r>
            <a:r>
              <a:rPr lang="en-US" sz="2000" dirty="0" err="1">
                <a:latin typeface="Calibri"/>
                <a:ea typeface="Calibri"/>
                <a:cs typeface="Calibri"/>
                <a:sym typeface="Calibri"/>
              </a:rPr>
              <a:t>dell'erosione</a:t>
            </a:r>
            <a:r>
              <a:rPr lang="en-US" sz="2000" dirty="0">
                <a:latin typeface="Calibri"/>
                <a:ea typeface="Calibri"/>
                <a:cs typeface="Calibri"/>
                <a:sym typeface="Calibri"/>
              </a:rPr>
              <a:t>, </a:t>
            </a:r>
            <a:r>
              <a:rPr lang="en-US" sz="2000" dirty="0" err="1">
                <a:latin typeface="Calibri"/>
                <a:ea typeface="Calibri"/>
                <a:cs typeface="Calibri"/>
                <a:sym typeface="Calibri"/>
              </a:rPr>
              <a:t>miglioramento</a:t>
            </a:r>
            <a:r>
              <a:rPr lang="en-US" sz="2000" dirty="0">
                <a:latin typeface="Calibri"/>
                <a:ea typeface="Calibri"/>
                <a:cs typeface="Calibri"/>
                <a:sym typeface="Calibri"/>
              </a:rPr>
              <a:t> </a:t>
            </a:r>
            <a:r>
              <a:rPr lang="en-US" sz="2000" dirty="0" err="1">
                <a:latin typeface="Calibri"/>
                <a:ea typeface="Calibri"/>
                <a:cs typeface="Calibri"/>
                <a:sym typeface="Calibri"/>
              </a:rPr>
              <a:t>delle</a:t>
            </a:r>
            <a:r>
              <a:rPr lang="en-US" sz="2000" dirty="0">
                <a:latin typeface="Calibri"/>
                <a:ea typeface="Calibri"/>
                <a:cs typeface="Calibri"/>
                <a:sym typeface="Calibri"/>
              </a:rPr>
              <a:t> </a:t>
            </a:r>
            <a:r>
              <a:rPr lang="en-US" sz="2000" dirty="0" err="1">
                <a:latin typeface="Calibri"/>
                <a:ea typeface="Calibri"/>
                <a:cs typeface="Calibri"/>
                <a:sym typeface="Calibri"/>
              </a:rPr>
              <a:t>condizioni</a:t>
            </a:r>
            <a:r>
              <a:rPr lang="en-US" sz="2000" dirty="0">
                <a:latin typeface="Calibri"/>
                <a:ea typeface="Calibri"/>
                <a:cs typeface="Calibri"/>
                <a:sym typeface="Calibri"/>
              </a:rPr>
              <a:t> del </a:t>
            </a:r>
            <a:r>
              <a:rPr lang="en-US" sz="2000" dirty="0" err="1">
                <a:latin typeface="Calibri"/>
                <a:ea typeface="Calibri"/>
                <a:cs typeface="Calibri"/>
                <a:sym typeface="Calibri"/>
              </a:rPr>
              <a:t>suolo</a:t>
            </a:r>
            <a:r>
              <a:rPr lang="en-US" sz="2000" dirty="0">
                <a:latin typeface="Calibri"/>
                <a:ea typeface="Calibri"/>
                <a:cs typeface="Calibri"/>
                <a:sym typeface="Calibri"/>
              </a:rPr>
              <a:t>, </a:t>
            </a:r>
            <a:endParaRPr sz="2000" dirty="0">
              <a:latin typeface="Calibri"/>
              <a:ea typeface="Calibri"/>
              <a:cs typeface="Calibri"/>
              <a:sym typeface="Calibri"/>
            </a:endParaRPr>
          </a:p>
          <a:p>
            <a:pPr marL="457200" lvl="0" indent="0" algn="l" rtl="0">
              <a:lnSpc>
                <a:spcPct val="100000"/>
              </a:lnSpc>
              <a:spcBef>
                <a:spcPts val="0"/>
              </a:spcBef>
              <a:spcAft>
                <a:spcPts val="0"/>
              </a:spcAft>
              <a:buNone/>
            </a:pPr>
            <a:r>
              <a:rPr lang="en-US" sz="2000" dirty="0" err="1">
                <a:latin typeface="Calibri"/>
                <a:ea typeface="Calibri"/>
                <a:cs typeface="Calibri"/>
                <a:sym typeface="Calibri"/>
              </a:rPr>
              <a:t>migliore</a:t>
            </a:r>
            <a:r>
              <a:rPr lang="en-US" sz="2000" dirty="0">
                <a:latin typeface="Calibri"/>
                <a:ea typeface="Calibri"/>
                <a:cs typeface="Calibri"/>
                <a:sym typeface="Calibri"/>
              </a:rPr>
              <a:t> </a:t>
            </a:r>
            <a:r>
              <a:rPr lang="en-US" sz="2000" dirty="0" err="1">
                <a:latin typeface="Calibri"/>
                <a:ea typeface="Calibri"/>
                <a:cs typeface="Calibri"/>
                <a:sym typeface="Calibri"/>
              </a:rPr>
              <a:t>resilienza</a:t>
            </a:r>
            <a:r>
              <a:rPr lang="en-US" sz="2000" dirty="0">
                <a:latin typeface="Calibri"/>
                <a:ea typeface="Calibri"/>
                <a:cs typeface="Calibri"/>
                <a:sym typeface="Calibri"/>
              </a:rPr>
              <a:t> al </a:t>
            </a:r>
            <a:r>
              <a:rPr lang="en-US" sz="2000" dirty="0" err="1">
                <a:latin typeface="Calibri"/>
                <a:ea typeface="Calibri"/>
                <a:cs typeface="Calibri"/>
                <a:sym typeface="Calibri"/>
              </a:rPr>
              <a:t>clima</a:t>
            </a:r>
            <a:endParaRPr sz="2000" dirty="0">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US" sz="2000" b="1" dirty="0" err="1">
                <a:solidFill>
                  <a:srgbClr val="8DC641"/>
                </a:solidFill>
                <a:latin typeface="Calibri"/>
                <a:ea typeface="Calibri"/>
                <a:cs typeface="Calibri"/>
                <a:sym typeface="Calibri"/>
              </a:rPr>
              <a:t>Agricoltura</a:t>
            </a:r>
            <a:r>
              <a:rPr lang="en-US" sz="2000" b="1" dirty="0">
                <a:solidFill>
                  <a:srgbClr val="8DC641"/>
                </a:solidFill>
                <a:latin typeface="Calibri"/>
                <a:ea typeface="Calibri"/>
                <a:cs typeface="Calibri"/>
                <a:sym typeface="Calibri"/>
              </a:rPr>
              <a:t> </a:t>
            </a:r>
            <a:r>
              <a:rPr lang="en-US" sz="2000" b="1" dirty="0" err="1">
                <a:solidFill>
                  <a:srgbClr val="8DC641"/>
                </a:solidFill>
                <a:latin typeface="Calibri"/>
                <a:ea typeface="Calibri"/>
                <a:cs typeface="Calibri"/>
                <a:sym typeface="Calibri"/>
              </a:rPr>
              <a:t>diversificata</a:t>
            </a:r>
            <a:r>
              <a:rPr lang="en-US" sz="2000" b="1" dirty="0">
                <a:solidFill>
                  <a:srgbClr val="8DC641"/>
                </a:solidFill>
                <a:latin typeface="Calibri"/>
                <a:ea typeface="Calibri"/>
                <a:cs typeface="Calibri"/>
                <a:sym typeface="Calibri"/>
              </a:rPr>
              <a:t>:</a:t>
            </a:r>
            <a:r>
              <a:rPr lang="en-US" sz="2000" dirty="0">
                <a:latin typeface="Calibri"/>
                <a:ea typeface="Calibri"/>
                <a:cs typeface="Calibri"/>
                <a:sym typeface="Calibri"/>
              </a:rPr>
              <a:t> </a:t>
            </a:r>
            <a:r>
              <a:rPr lang="en-US" sz="2000" dirty="0" err="1">
                <a:latin typeface="Calibri"/>
                <a:ea typeface="Calibri"/>
                <a:cs typeface="Calibri"/>
                <a:sym typeface="Calibri"/>
              </a:rPr>
              <a:t>Sostenere</a:t>
            </a:r>
            <a:r>
              <a:rPr lang="en-US" sz="2000" dirty="0">
                <a:latin typeface="Calibri"/>
                <a:ea typeface="Calibri"/>
                <a:cs typeface="Calibri"/>
                <a:sym typeface="Calibri"/>
              </a:rPr>
              <a:t> la vita </a:t>
            </a:r>
            <a:r>
              <a:rPr lang="en-US" sz="2000" dirty="0" err="1">
                <a:latin typeface="Calibri"/>
                <a:ea typeface="Calibri"/>
                <a:cs typeface="Calibri"/>
                <a:sym typeface="Calibri"/>
              </a:rPr>
              <a:t>naturale</a:t>
            </a:r>
            <a:r>
              <a:rPr lang="en-US" sz="2000" dirty="0">
                <a:latin typeface="Calibri"/>
                <a:ea typeface="Calibri"/>
                <a:cs typeface="Calibri"/>
                <a:sym typeface="Calibri"/>
              </a:rPr>
              <a:t> del </a:t>
            </a:r>
            <a:r>
              <a:rPr lang="en-US" sz="2000" dirty="0" err="1">
                <a:latin typeface="Calibri"/>
                <a:ea typeface="Calibri"/>
                <a:cs typeface="Calibri"/>
                <a:sym typeface="Calibri"/>
              </a:rPr>
              <a:t>suolo</a:t>
            </a:r>
            <a:r>
              <a:rPr lang="en-US" sz="2000" dirty="0">
                <a:latin typeface="Calibri"/>
                <a:ea typeface="Calibri"/>
                <a:cs typeface="Calibri"/>
                <a:sym typeface="Calibri"/>
              </a:rPr>
              <a:t> e la </a:t>
            </a:r>
            <a:r>
              <a:rPr lang="en-US" sz="2000" dirty="0" err="1">
                <a:latin typeface="Calibri"/>
                <a:ea typeface="Calibri"/>
                <a:cs typeface="Calibri"/>
                <a:sym typeface="Calibri"/>
              </a:rPr>
              <a:t>produzione</a:t>
            </a:r>
            <a:r>
              <a:rPr lang="en-US" sz="2000" dirty="0">
                <a:latin typeface="Calibri"/>
                <a:ea typeface="Calibri"/>
                <a:cs typeface="Calibri"/>
                <a:sym typeface="Calibri"/>
              </a:rPr>
              <a:t> </a:t>
            </a:r>
            <a:r>
              <a:rPr lang="en-US" sz="2000">
                <a:latin typeface="Calibri"/>
                <a:ea typeface="Calibri"/>
                <a:cs typeface="Calibri"/>
                <a:sym typeface="Calibri"/>
              </a:rPr>
              <a:t>ecologica</a:t>
            </a:r>
            <a:endParaRPr>
              <a:latin typeface="Calibri"/>
              <a:ea typeface="Calibri"/>
              <a:cs typeface="Calibri"/>
              <a:sym typeface="Calibri"/>
            </a:endParaRPr>
          </a:p>
        </p:txBody>
      </p:sp>
      <p:sp>
        <p:nvSpPr>
          <p:cNvPr id="239" name="Google Shape;239;g2dbfe14094d_0_0"/>
          <p:cNvSpPr txBox="1">
            <a:spLocks noGrp="1"/>
          </p:cNvSpPr>
          <p:nvPr>
            <p:ph type="body" idx="2"/>
          </p:nvPr>
        </p:nvSpPr>
        <p:spPr>
          <a:xfrm>
            <a:off x="798456" y="433181"/>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t>Esempio di ecologia del paesaggio - Farma Blatnička</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5"/>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Caratteristiche dei paesaggi</a:t>
            </a:r>
            <a:endParaRPr>
              <a:latin typeface="Calibri"/>
              <a:ea typeface="Calibri"/>
              <a:cs typeface="Calibri"/>
              <a:sym typeface="Calibri"/>
            </a:endParaRPr>
          </a:p>
        </p:txBody>
      </p:sp>
      <p:sp>
        <p:nvSpPr>
          <p:cNvPr id="246" name="Google Shape;246;p4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6"/>
          <p:cNvSpPr txBox="1">
            <a:spLocks noGrp="1"/>
          </p:cNvSpPr>
          <p:nvPr>
            <p:ph type="body" idx="1"/>
          </p:nvPr>
        </p:nvSpPr>
        <p:spPr>
          <a:xfrm>
            <a:off x="798300" y="1196786"/>
            <a:ext cx="10901007" cy="47334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b="1" i="0" dirty="0" err="1">
                <a:solidFill>
                  <a:srgbClr val="8DC64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Eterogeneità</a:t>
            </a:r>
            <a:r>
              <a:rPr lang="en-US" b="1" i="0" dirty="0">
                <a:solidFill>
                  <a:srgbClr val="8DC64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b="1" i="0" dirty="0" err="1">
                <a:solidFill>
                  <a:srgbClr val="8DC64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spaziale</a:t>
            </a:r>
            <a:r>
              <a:rPr lang="en-US" b="1" i="0" dirty="0">
                <a:solidFill>
                  <a:srgbClr val="8DC641"/>
                </a:solidFill>
                <a:latin typeface="Calibri"/>
                <a:ea typeface="Calibri"/>
                <a:cs typeface="Calibri"/>
                <a:sym typeface="Calibri"/>
              </a:rPr>
              <a:t>: </a:t>
            </a:r>
            <a:r>
              <a:rPr lang="en-US" b="0" i="0" dirty="0" err="1">
                <a:latin typeface="Calibri"/>
                <a:ea typeface="Calibri"/>
                <a:cs typeface="Calibri"/>
                <a:sym typeface="Calibri"/>
              </a:rPr>
              <a:t>nel</a:t>
            </a:r>
            <a:r>
              <a:rPr lang="en-US" b="0" i="0" dirty="0">
                <a:latin typeface="Calibri"/>
                <a:ea typeface="Calibri"/>
                <a:cs typeface="Calibri"/>
                <a:sym typeface="Calibri"/>
              </a:rPr>
              <a:t> mondo </a:t>
            </a:r>
            <a:r>
              <a:rPr lang="en-US" b="0" i="0" dirty="0" err="1">
                <a:latin typeface="Calibri"/>
                <a:ea typeface="Calibri"/>
                <a:cs typeface="Calibri"/>
                <a:sym typeface="Calibri"/>
              </a:rPr>
              <a:t>agricolo</a:t>
            </a:r>
            <a:r>
              <a:rPr lang="en-US" b="0" i="0" dirty="0">
                <a:latin typeface="Calibri"/>
                <a:ea typeface="Calibri"/>
                <a:cs typeface="Calibri"/>
                <a:sym typeface="Calibri"/>
              </a:rPr>
              <a:t>,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paesaggi</a:t>
            </a:r>
            <a:r>
              <a:rPr lang="en-US" b="0" i="0" dirty="0">
                <a:latin typeface="Calibri"/>
                <a:ea typeface="Calibri"/>
                <a:cs typeface="Calibri"/>
                <a:sym typeface="Calibri"/>
              </a:rPr>
              <a:t> </a:t>
            </a:r>
            <a:r>
              <a:rPr lang="en-US" b="0" i="0" dirty="0" err="1">
                <a:latin typeface="Calibri"/>
                <a:ea typeface="Calibri"/>
                <a:cs typeface="Calibri"/>
                <a:sym typeface="Calibri"/>
              </a:rPr>
              <a:t>sono</a:t>
            </a:r>
            <a:r>
              <a:rPr lang="en-US" b="0" i="0" dirty="0">
                <a:latin typeface="Calibri"/>
                <a:ea typeface="Calibri"/>
                <a:cs typeface="Calibri"/>
                <a:sym typeface="Calibri"/>
              </a:rPr>
              <a:t> come </a:t>
            </a:r>
            <a:r>
              <a:rPr lang="en-US" b="0" i="0" dirty="0" err="1">
                <a:latin typeface="Calibri"/>
                <a:ea typeface="Calibri"/>
                <a:cs typeface="Calibri"/>
                <a:sym typeface="Calibri"/>
              </a:rPr>
              <a:t>arazzi</a:t>
            </a:r>
            <a:r>
              <a:rPr lang="en-US" b="0" i="0" dirty="0">
                <a:latin typeface="Calibri"/>
                <a:ea typeface="Calibri"/>
                <a:cs typeface="Calibri"/>
                <a:sym typeface="Calibri"/>
              </a:rPr>
              <a:t> </a:t>
            </a:r>
            <a:r>
              <a:rPr lang="en-US" b="0" i="0" dirty="0" err="1">
                <a:latin typeface="Calibri"/>
                <a:ea typeface="Calibri"/>
                <a:cs typeface="Calibri"/>
                <a:sym typeface="Calibri"/>
              </a:rPr>
              <a:t>diversi</a:t>
            </a:r>
            <a:r>
              <a:rPr lang="en-US" b="0" i="0" dirty="0">
                <a:latin typeface="Calibri"/>
                <a:ea typeface="Calibri"/>
                <a:cs typeface="Calibri"/>
                <a:sym typeface="Calibri"/>
              </a:rPr>
              <a:t>. </a:t>
            </a:r>
            <a:r>
              <a:rPr lang="en-US" b="0" i="0" dirty="0" err="1">
                <a:latin typeface="Calibri"/>
                <a:ea typeface="Calibri"/>
                <a:cs typeface="Calibri"/>
                <a:sym typeface="Calibri"/>
              </a:rPr>
              <a:t>L'eterogeneità</a:t>
            </a:r>
            <a:r>
              <a:rPr lang="en-US" b="0" i="0" dirty="0">
                <a:latin typeface="Calibri"/>
                <a:ea typeface="Calibri"/>
                <a:cs typeface="Calibri"/>
                <a:sym typeface="Calibri"/>
              </a:rPr>
              <a:t> </a:t>
            </a:r>
            <a:r>
              <a:rPr lang="en-US" b="0" i="0" dirty="0" err="1">
                <a:latin typeface="Calibri"/>
                <a:ea typeface="Calibri"/>
                <a:cs typeface="Calibri"/>
                <a:sym typeface="Calibri"/>
              </a:rPr>
              <a:t>spaziale</a:t>
            </a:r>
            <a:r>
              <a:rPr lang="en-US" b="0" i="0" dirty="0">
                <a:latin typeface="Calibri"/>
                <a:ea typeface="Calibri"/>
                <a:cs typeface="Calibri"/>
                <a:sym typeface="Calibri"/>
              </a:rPr>
              <a:t> </a:t>
            </a:r>
            <a:r>
              <a:rPr lang="en-US" b="0" i="0" dirty="0" err="1">
                <a:latin typeface="Calibri"/>
                <a:ea typeface="Calibri"/>
                <a:cs typeface="Calibri"/>
                <a:sym typeface="Calibri"/>
              </a:rPr>
              <a:t>consiste</a:t>
            </a:r>
            <a:r>
              <a:rPr lang="en-US" b="0" i="0" dirty="0">
                <a:latin typeface="Calibri"/>
                <a:ea typeface="Calibri"/>
                <a:cs typeface="Calibri"/>
                <a:sym typeface="Calibri"/>
              </a:rPr>
              <a:t> </a:t>
            </a:r>
            <a:r>
              <a:rPr lang="en-US" b="0" i="0" dirty="0" err="1">
                <a:latin typeface="Calibri"/>
                <a:ea typeface="Calibri"/>
                <a:cs typeface="Calibri"/>
                <a:sym typeface="Calibri"/>
              </a:rPr>
              <a:t>nel</a:t>
            </a:r>
            <a:r>
              <a:rPr lang="en-US" b="0" i="0" dirty="0">
                <a:latin typeface="Calibri"/>
                <a:ea typeface="Calibri"/>
                <a:cs typeface="Calibri"/>
                <a:sym typeface="Calibri"/>
              </a:rPr>
              <a:t> </a:t>
            </a:r>
            <a:r>
              <a:rPr lang="en-US" b="0" i="0" dirty="0" err="1">
                <a:latin typeface="Calibri"/>
                <a:ea typeface="Calibri"/>
                <a:cs typeface="Calibri"/>
                <a:sym typeface="Calibri"/>
              </a:rPr>
              <a:t>capire</a:t>
            </a:r>
            <a:r>
              <a:rPr lang="en-US" b="0" i="0" dirty="0">
                <a:latin typeface="Calibri"/>
                <a:ea typeface="Calibri"/>
                <a:cs typeface="Calibri"/>
                <a:sym typeface="Calibri"/>
              </a:rPr>
              <a:t> come </a:t>
            </a:r>
            <a:r>
              <a:rPr lang="en-US" b="0" i="0" dirty="0" err="1">
                <a:latin typeface="Calibri"/>
                <a:ea typeface="Calibri"/>
                <a:cs typeface="Calibri"/>
                <a:sym typeface="Calibri"/>
              </a:rPr>
              <a:t>variano</a:t>
            </a:r>
            <a:r>
              <a:rPr lang="en-US" b="0" i="0" dirty="0">
                <a:latin typeface="Calibri"/>
                <a:ea typeface="Calibri"/>
                <a:cs typeface="Calibri"/>
                <a:sym typeface="Calibri"/>
              </a:rPr>
              <a:t> le diverse parti del</a:t>
            </a:r>
            <a:r>
              <a:rPr lang="en-US" dirty="0"/>
              <a:t> </a:t>
            </a:r>
            <a:r>
              <a:rPr lang="en-US" b="0" i="0" dirty="0" err="1">
                <a:latin typeface="Calibri"/>
                <a:ea typeface="Calibri"/>
                <a:cs typeface="Calibri"/>
                <a:sym typeface="Calibri"/>
              </a:rPr>
              <a:t>terreno</a:t>
            </a:r>
            <a:r>
              <a:rPr lang="en-US" b="0" i="0" dirty="0">
                <a:latin typeface="Calibri"/>
                <a:ea typeface="Calibri"/>
                <a:cs typeface="Calibri"/>
                <a:sym typeface="Calibri"/>
              </a:rPr>
              <a:t>, </a:t>
            </a:r>
            <a:r>
              <a:rPr lang="en-US" b="0" i="0" dirty="0" err="1">
                <a:latin typeface="Calibri"/>
                <a:ea typeface="Calibri"/>
                <a:cs typeface="Calibri"/>
                <a:sym typeface="Calibri"/>
              </a:rPr>
              <a:t>dai</a:t>
            </a:r>
            <a:r>
              <a:rPr lang="en-US" b="0" i="0" dirty="0">
                <a:latin typeface="Calibri"/>
                <a:ea typeface="Calibri"/>
                <a:cs typeface="Calibri"/>
                <a:sym typeface="Calibri"/>
              </a:rPr>
              <a:t> tipi di </a:t>
            </a:r>
            <a:r>
              <a:rPr lang="en-US" b="0" i="0" dirty="0" err="1">
                <a:latin typeface="Calibri"/>
                <a:ea typeface="Calibri"/>
                <a:cs typeface="Calibri"/>
                <a:sym typeface="Calibri"/>
              </a:rPr>
              <a:t>suolo</a:t>
            </a:r>
            <a:r>
              <a:rPr lang="en-US" b="0" i="0" dirty="0">
                <a:latin typeface="Calibri"/>
                <a:ea typeface="Calibri"/>
                <a:cs typeface="Calibri"/>
                <a:sym typeface="Calibri"/>
              </a:rPr>
              <a:t> </a:t>
            </a:r>
            <a:r>
              <a:rPr lang="en-US" b="0" i="0" dirty="0" err="1">
                <a:latin typeface="Calibri"/>
                <a:ea typeface="Calibri"/>
                <a:cs typeface="Calibri"/>
                <a:sym typeface="Calibri"/>
              </a:rPr>
              <a:t>alla</a:t>
            </a:r>
            <a:r>
              <a:rPr lang="en-US" b="0" i="0" dirty="0">
                <a:latin typeface="Calibri"/>
                <a:ea typeface="Calibri"/>
                <a:cs typeface="Calibri"/>
                <a:sym typeface="Calibri"/>
              </a:rPr>
              <a:t> </a:t>
            </a:r>
            <a:r>
              <a:rPr lang="en-US" b="0" i="0" dirty="0" err="1">
                <a:latin typeface="Calibri"/>
                <a:ea typeface="Calibri"/>
                <a:cs typeface="Calibri"/>
                <a:sym typeface="Calibri"/>
              </a:rPr>
              <a:t>vegetazione</a:t>
            </a:r>
            <a:r>
              <a:rPr lang="en-US" b="0" i="0" dirty="0">
                <a:latin typeface="Calibri"/>
                <a:ea typeface="Calibri"/>
                <a:cs typeface="Calibri"/>
                <a:sym typeface="Calibri"/>
              </a:rPr>
              <a:t>. È la </a:t>
            </a:r>
            <a:r>
              <a:rPr lang="en-US" b="0" i="0" dirty="0" err="1">
                <a:latin typeface="Calibri"/>
                <a:ea typeface="Calibri"/>
                <a:cs typeface="Calibri"/>
                <a:sym typeface="Calibri"/>
              </a:rPr>
              <a:t>chiave</a:t>
            </a:r>
            <a:r>
              <a:rPr lang="en-US" b="0" i="0" dirty="0">
                <a:latin typeface="Calibri"/>
                <a:ea typeface="Calibri"/>
                <a:cs typeface="Calibri"/>
                <a:sym typeface="Calibri"/>
              </a:rPr>
              <a:t> per </a:t>
            </a:r>
            <a:r>
              <a:rPr lang="en-US" b="0" i="0" dirty="0" err="1">
                <a:latin typeface="Calibri"/>
                <a:ea typeface="Calibri"/>
                <a:cs typeface="Calibri"/>
                <a:sym typeface="Calibri"/>
              </a:rPr>
              <a:t>gestire</a:t>
            </a:r>
            <a:r>
              <a:rPr lang="en-US" b="0" i="0" dirty="0">
                <a:latin typeface="Calibri"/>
                <a:ea typeface="Calibri"/>
                <a:cs typeface="Calibri"/>
                <a:sym typeface="Calibri"/>
              </a:rPr>
              <a:t> in modo </a:t>
            </a:r>
            <a:r>
              <a:rPr lang="en-US" b="0" i="0" dirty="0" err="1">
                <a:latin typeface="Calibri"/>
                <a:ea typeface="Calibri"/>
                <a:cs typeface="Calibri"/>
                <a:sym typeface="Calibri"/>
              </a:rPr>
              <a:t>efficace</a:t>
            </a:r>
            <a:r>
              <a:rPr lang="en-US" b="0" i="0" dirty="0">
                <a:latin typeface="Calibri"/>
                <a:ea typeface="Calibri"/>
                <a:cs typeface="Calibri"/>
                <a:sym typeface="Calibri"/>
              </a:rPr>
              <a:t> le parti </a:t>
            </a:r>
            <a:r>
              <a:rPr lang="en-US" b="0" i="0" dirty="0" err="1">
                <a:latin typeface="Calibri"/>
                <a:ea typeface="Calibri"/>
                <a:cs typeface="Calibri"/>
                <a:sym typeface="Calibri"/>
              </a:rPr>
              <a:t>uniche</a:t>
            </a:r>
            <a:r>
              <a:rPr lang="en-US" b="0" i="0" dirty="0">
                <a:latin typeface="Calibri"/>
                <a:ea typeface="Calibri"/>
                <a:cs typeface="Calibri"/>
                <a:sym typeface="Calibri"/>
              </a:rPr>
              <a:t> </a:t>
            </a:r>
            <a:r>
              <a:rPr lang="en-US" b="0" i="0" dirty="0" err="1">
                <a:latin typeface="Calibri"/>
                <a:ea typeface="Calibri"/>
                <a:cs typeface="Calibri"/>
                <a:sym typeface="Calibri"/>
              </a:rPr>
              <a:t>dell</a:t>
            </a:r>
            <a:r>
              <a:rPr lang="en-US" dirty="0" err="1"/>
              <a:t>’</a:t>
            </a:r>
            <a:r>
              <a:rPr lang="en-US" b="0" i="0" dirty="0" err="1">
                <a:latin typeface="Calibri"/>
                <a:ea typeface="Calibri"/>
                <a:cs typeface="Calibri"/>
                <a:sym typeface="Calibri"/>
              </a:rPr>
              <a:t>azienda</a:t>
            </a:r>
            <a:r>
              <a:rPr lang="en-US" b="0" i="0" dirty="0">
                <a:latin typeface="Calibri"/>
                <a:ea typeface="Calibri"/>
                <a:cs typeface="Calibri"/>
                <a:sym typeface="Calibri"/>
              </a:rPr>
              <a:t> </a:t>
            </a:r>
            <a:r>
              <a:rPr lang="en-US" b="0" i="0" dirty="0" err="1">
                <a:latin typeface="Calibri"/>
                <a:ea typeface="Calibri"/>
                <a:cs typeface="Calibri"/>
                <a:sym typeface="Calibri"/>
              </a:rPr>
              <a:t>agricola</a:t>
            </a:r>
            <a:r>
              <a:rPr lang="en-US" b="0" i="0" dirty="0">
                <a:latin typeface="Calibri"/>
                <a:ea typeface="Calibri"/>
                <a:cs typeface="Calibri"/>
                <a:sym typeface="Calibri"/>
              </a:rPr>
              <a:t>.</a:t>
            </a:r>
            <a:endParaRPr dirty="0"/>
          </a:p>
          <a:p>
            <a:pPr marL="457200" lvl="0" indent="0" algn="l" rtl="0">
              <a:lnSpc>
                <a:spcPct val="90000"/>
              </a:lnSpc>
              <a:spcBef>
                <a:spcPts val="1000"/>
              </a:spcBef>
              <a:spcAft>
                <a:spcPts val="0"/>
              </a:spcAft>
              <a:buSzPts val="2400"/>
              <a:buNone/>
            </a:pPr>
            <a:r>
              <a:rPr lang="en-US" b="1" i="0" dirty="0" err="1">
                <a:solidFill>
                  <a:srgbClr val="8DC641"/>
                </a:solidFill>
                <a:latin typeface="Calibri"/>
                <a:ea typeface="Calibri"/>
                <a:cs typeface="Calibri"/>
                <a:sym typeface="Calibri"/>
              </a:rPr>
              <a:t>Enfasi</a:t>
            </a:r>
            <a:r>
              <a:rPr lang="en-US" b="1" i="0" dirty="0">
                <a:solidFill>
                  <a:srgbClr val="8DC641"/>
                </a:solidFill>
                <a:latin typeface="Calibri"/>
                <a:ea typeface="Calibri"/>
                <a:cs typeface="Calibri"/>
                <a:sym typeface="Calibri"/>
              </a:rPr>
              <a:t> </a:t>
            </a:r>
            <a:r>
              <a:rPr lang="en-US" b="1" i="0" dirty="0" err="1">
                <a:solidFill>
                  <a:srgbClr val="8DC641"/>
                </a:solidFill>
                <a:latin typeface="Calibri"/>
                <a:ea typeface="Calibri"/>
                <a:cs typeface="Calibri"/>
                <a:sym typeface="Calibri"/>
              </a:rPr>
              <a:t>su</a:t>
            </a:r>
            <a:r>
              <a:rPr lang="en-US" b="1" i="0" dirty="0">
                <a:solidFill>
                  <a:srgbClr val="8DC641"/>
                </a:solidFill>
                <a:latin typeface="Calibri"/>
                <a:ea typeface="Calibri"/>
                <a:cs typeface="Calibri"/>
                <a:sym typeface="Calibri"/>
              </a:rPr>
              <a:t> </a:t>
            </a:r>
            <a:r>
              <a:rPr lang="en-US" b="1" i="0" dirty="0" err="1">
                <a:solidFill>
                  <a:srgbClr val="8DC641"/>
                </a:solidFill>
                <a:latin typeface="Calibri"/>
                <a:ea typeface="Calibri"/>
                <a:cs typeface="Calibri"/>
                <a:sym typeface="Calibri"/>
              </a:rPr>
              <a:t>modelli</a:t>
            </a:r>
            <a:r>
              <a:rPr lang="en-US" b="1" i="0" dirty="0">
                <a:solidFill>
                  <a:srgbClr val="8DC641"/>
                </a:solidFill>
                <a:latin typeface="Calibri"/>
                <a:ea typeface="Calibri"/>
                <a:cs typeface="Calibri"/>
                <a:sym typeface="Calibri"/>
              </a:rPr>
              <a:t>, </a:t>
            </a:r>
            <a:r>
              <a:rPr lang="en-US" b="1" i="0" dirty="0" err="1">
                <a:solidFill>
                  <a:srgbClr val="8DC641"/>
                </a:solidFill>
                <a:latin typeface="Calibri"/>
                <a:ea typeface="Calibri"/>
                <a:cs typeface="Calibri"/>
                <a:sym typeface="Calibri"/>
              </a:rPr>
              <a:t>processi</a:t>
            </a:r>
            <a:r>
              <a:rPr lang="en-US" b="1" i="0" dirty="0">
                <a:solidFill>
                  <a:srgbClr val="8DC641"/>
                </a:solidFill>
                <a:latin typeface="Calibri"/>
                <a:ea typeface="Calibri"/>
                <a:cs typeface="Calibri"/>
                <a:sym typeface="Calibri"/>
              </a:rPr>
              <a:t> e scale: </a:t>
            </a:r>
            <a:r>
              <a:rPr lang="en-US" b="1" dirty="0">
                <a:solidFill>
                  <a:srgbClr val="010101"/>
                </a:solidFill>
              </a:rPr>
              <a:t>“</a:t>
            </a:r>
            <a:r>
              <a:rPr lang="en-US" b="0" i="0" dirty="0">
                <a:latin typeface="Calibri"/>
                <a:ea typeface="Calibri"/>
                <a:cs typeface="Calibri"/>
                <a:sym typeface="Calibri"/>
              </a:rPr>
              <a:t>Fate un </a:t>
            </a:r>
            <a:r>
              <a:rPr lang="en-US" b="0" i="0" dirty="0" err="1">
                <a:latin typeface="Calibri"/>
                <a:ea typeface="Calibri"/>
                <a:cs typeface="Calibri"/>
                <a:sym typeface="Calibri"/>
              </a:rPr>
              <a:t>passo</a:t>
            </a:r>
            <a:r>
              <a:rPr lang="en-US" b="0" i="0" dirty="0">
                <a:latin typeface="Calibri"/>
                <a:ea typeface="Calibri"/>
                <a:cs typeface="Calibri"/>
                <a:sym typeface="Calibri"/>
              </a:rPr>
              <a:t> </a:t>
            </a:r>
            <a:r>
              <a:rPr lang="en-US" b="0" i="0" dirty="0" err="1">
                <a:latin typeface="Calibri"/>
                <a:ea typeface="Calibri"/>
                <a:cs typeface="Calibri"/>
                <a:sym typeface="Calibri"/>
              </a:rPr>
              <a:t>indietro</a:t>
            </a:r>
            <a:r>
              <a:rPr lang="en-US" b="0" i="0" dirty="0">
                <a:latin typeface="Calibri"/>
                <a:ea typeface="Calibri"/>
                <a:cs typeface="Calibri"/>
                <a:sym typeface="Calibri"/>
              </a:rPr>
              <a:t> e la </a:t>
            </a:r>
            <a:r>
              <a:rPr lang="en-US" b="0" i="0" dirty="0" err="1">
                <a:latin typeface="Calibri"/>
                <a:ea typeface="Calibri"/>
                <a:cs typeface="Calibri"/>
                <a:sym typeface="Calibri"/>
              </a:rPr>
              <a:t>vostra</a:t>
            </a:r>
            <a:r>
              <a:rPr lang="en-US" b="0" i="0" dirty="0">
                <a:latin typeface="Calibri"/>
                <a:ea typeface="Calibri"/>
                <a:cs typeface="Calibri"/>
                <a:sym typeface="Calibri"/>
              </a:rPr>
              <a:t> </a:t>
            </a:r>
            <a:r>
              <a:rPr lang="en-US" b="0" i="0" dirty="0" err="1">
                <a:latin typeface="Calibri"/>
                <a:ea typeface="Calibri"/>
                <a:cs typeface="Calibri"/>
                <a:sym typeface="Calibri"/>
              </a:rPr>
              <a:t>fattoria</a:t>
            </a:r>
            <a:r>
              <a:rPr lang="en-US" b="0" i="0" dirty="0">
                <a:latin typeface="Calibri"/>
                <a:ea typeface="Calibri"/>
                <a:cs typeface="Calibri"/>
                <a:sym typeface="Calibri"/>
              </a:rPr>
              <a:t> </a:t>
            </a:r>
            <a:r>
              <a:rPr lang="en-US" b="0" i="0" dirty="0" err="1">
                <a:latin typeface="Calibri"/>
                <a:ea typeface="Calibri"/>
                <a:cs typeface="Calibri"/>
                <a:sym typeface="Calibri"/>
              </a:rPr>
              <a:t>racconterà</a:t>
            </a:r>
            <a:r>
              <a:rPr lang="en-US" b="0" i="0" dirty="0">
                <a:latin typeface="Calibri"/>
                <a:ea typeface="Calibri"/>
                <a:cs typeface="Calibri"/>
                <a:sym typeface="Calibri"/>
              </a:rPr>
              <a:t> </a:t>
            </a:r>
            <a:r>
              <a:rPr lang="en-US" b="0" i="0" dirty="0" err="1">
                <a:latin typeface="Calibri"/>
                <a:ea typeface="Calibri"/>
                <a:cs typeface="Calibri"/>
                <a:sym typeface="Calibri"/>
              </a:rPr>
              <a:t>una</a:t>
            </a:r>
            <a:r>
              <a:rPr lang="en-US" b="0" i="0" dirty="0">
                <a:latin typeface="Calibri"/>
                <a:ea typeface="Calibri"/>
                <a:cs typeface="Calibri"/>
                <a:sym typeface="Calibri"/>
              </a:rPr>
              <a:t> </a:t>
            </a:r>
            <a:r>
              <a:rPr lang="en-US" b="0" i="0" dirty="0" err="1">
                <a:latin typeface="Calibri"/>
                <a:ea typeface="Calibri"/>
                <a:cs typeface="Calibri"/>
                <a:sym typeface="Calibri"/>
              </a:rPr>
              <a:t>storia</a:t>
            </a:r>
            <a:r>
              <a:rPr lang="en-US" dirty="0"/>
              <a:t>”</a:t>
            </a:r>
            <a:r>
              <a:rPr lang="en-US" b="0" i="0" dirty="0">
                <a:latin typeface="Calibri"/>
                <a:ea typeface="Calibri"/>
                <a:cs typeface="Calibri"/>
                <a:sym typeface="Calibri"/>
              </a:rPr>
              <a:t>. </a:t>
            </a:r>
            <a:r>
              <a:rPr lang="en-US" b="0" i="0" dirty="0" err="1">
                <a:latin typeface="Calibri"/>
                <a:ea typeface="Calibri"/>
                <a:cs typeface="Calibri"/>
                <a:sym typeface="Calibri"/>
              </a:rPr>
              <a:t>L'ecologia</a:t>
            </a:r>
            <a:r>
              <a:rPr lang="en-US" b="0" i="0" dirty="0">
                <a:latin typeface="Calibri"/>
                <a:ea typeface="Calibri"/>
                <a:cs typeface="Calibri"/>
                <a:sym typeface="Calibri"/>
              </a:rPr>
              <a:t> del </a:t>
            </a:r>
            <a:r>
              <a:rPr lang="en-US" b="0" i="0" dirty="0" err="1">
                <a:latin typeface="Calibri"/>
                <a:ea typeface="Calibri"/>
                <a:cs typeface="Calibri"/>
                <a:sym typeface="Calibri"/>
              </a:rPr>
              <a:t>paesaggio</a:t>
            </a:r>
            <a:r>
              <a:rPr lang="en-US" b="0" i="0" dirty="0">
                <a:latin typeface="Calibri"/>
                <a:ea typeface="Calibri"/>
                <a:cs typeface="Calibri"/>
                <a:sym typeface="Calibri"/>
              </a:rPr>
              <a:t> pone </a:t>
            </a:r>
            <a:r>
              <a:rPr lang="en-US" b="0" i="0" dirty="0" err="1">
                <a:latin typeface="Calibri"/>
                <a:ea typeface="Calibri"/>
                <a:cs typeface="Calibri"/>
                <a:sym typeface="Calibri"/>
              </a:rPr>
              <a:t>l'accento</a:t>
            </a:r>
            <a:r>
              <a:rPr lang="en-US" b="0" i="0" dirty="0">
                <a:latin typeface="Calibri"/>
                <a:ea typeface="Calibri"/>
                <a:cs typeface="Calibri"/>
                <a:sym typeface="Calibri"/>
              </a:rPr>
              <a:t> </a:t>
            </a:r>
            <a:r>
              <a:rPr lang="en-US" b="0" i="0" dirty="0" err="1">
                <a:latin typeface="Calibri"/>
                <a:ea typeface="Calibri"/>
                <a:cs typeface="Calibri"/>
                <a:sym typeface="Calibri"/>
              </a:rPr>
              <a:t>sulla</a:t>
            </a:r>
            <a:r>
              <a:rPr lang="en-US" b="0" i="0" dirty="0">
                <a:latin typeface="Calibri"/>
                <a:ea typeface="Calibri"/>
                <a:cs typeface="Calibri"/>
                <a:sym typeface="Calibri"/>
              </a:rPr>
              <a:t> </a:t>
            </a:r>
            <a:r>
              <a:rPr lang="en-US" b="0" i="0" dirty="0" err="1">
                <a:latin typeface="Calibri"/>
                <a:ea typeface="Calibri"/>
                <a:cs typeface="Calibri"/>
                <a:sym typeface="Calibri"/>
              </a:rPr>
              <a:t>comprensione</a:t>
            </a:r>
            <a:r>
              <a:rPr lang="en-US" b="0" i="0" dirty="0">
                <a:latin typeface="Calibri"/>
                <a:ea typeface="Calibri"/>
                <a:cs typeface="Calibri"/>
                <a:sym typeface="Calibri"/>
              </a:rPr>
              <a:t> </a:t>
            </a:r>
            <a:r>
              <a:rPr lang="en-US" b="0" i="0" dirty="0" err="1">
                <a:latin typeface="Calibri"/>
                <a:ea typeface="Calibri"/>
                <a:cs typeface="Calibri"/>
                <a:sym typeface="Calibri"/>
              </a:rPr>
              <a:t>dei</a:t>
            </a:r>
            <a:r>
              <a:rPr lang="en-US" b="0" i="0" dirty="0">
                <a:latin typeface="Calibri"/>
                <a:ea typeface="Calibri"/>
                <a:cs typeface="Calibri"/>
                <a:sym typeface="Calibri"/>
              </a:rPr>
              <a:t> </a:t>
            </a:r>
            <a:r>
              <a:rPr lang="en-US" b="0" i="0" dirty="0" err="1">
                <a:latin typeface="Calibri"/>
                <a:ea typeface="Calibri"/>
                <a:cs typeface="Calibri"/>
                <a:sym typeface="Calibri"/>
              </a:rPr>
              <a:t>modelli</a:t>
            </a:r>
            <a:r>
              <a:rPr lang="en-US" b="0" i="0" dirty="0">
                <a:latin typeface="Calibri"/>
                <a:ea typeface="Calibri"/>
                <a:cs typeface="Calibri"/>
                <a:sym typeface="Calibri"/>
              </a:rPr>
              <a:t> </a:t>
            </a:r>
            <a:r>
              <a:rPr lang="en-US" b="0" i="0" dirty="0" err="1">
                <a:latin typeface="Calibri"/>
                <a:ea typeface="Calibri"/>
                <a:cs typeface="Calibri"/>
                <a:sym typeface="Calibri"/>
              </a:rPr>
              <a:t>degli</a:t>
            </a:r>
            <a:r>
              <a:rPr lang="en-US" b="0" i="0" dirty="0">
                <a:latin typeface="Calibri"/>
                <a:ea typeface="Calibri"/>
                <a:cs typeface="Calibri"/>
                <a:sym typeface="Calibri"/>
              </a:rPr>
              <a:t> </a:t>
            </a:r>
            <a:r>
              <a:rPr lang="en-US" b="0" i="0" dirty="0" err="1">
                <a:latin typeface="Calibri"/>
                <a:ea typeface="Calibri"/>
                <a:cs typeface="Calibri"/>
                <a:sym typeface="Calibri"/>
              </a:rPr>
              <a:t>ecosistemi</a:t>
            </a:r>
            <a:r>
              <a:rPr lang="en-US" b="0" i="0" dirty="0">
                <a:latin typeface="Calibri"/>
                <a:ea typeface="Calibri"/>
                <a:cs typeface="Calibri"/>
                <a:sym typeface="Calibri"/>
              </a:rPr>
              <a:t>, </a:t>
            </a:r>
            <a:r>
              <a:rPr lang="en-US" b="0" i="0" dirty="0" err="1">
                <a:latin typeface="Calibri"/>
                <a:ea typeface="Calibri"/>
                <a:cs typeface="Calibri"/>
                <a:sym typeface="Calibri"/>
              </a:rPr>
              <a:t>dei</a:t>
            </a:r>
            <a:r>
              <a:rPr lang="en-US" b="0" i="0" dirty="0">
                <a:latin typeface="Calibri"/>
                <a:ea typeface="Calibri"/>
                <a:cs typeface="Calibri"/>
                <a:sym typeface="Calibri"/>
              </a:rPr>
              <a:t> </a:t>
            </a:r>
            <a:r>
              <a:rPr lang="en-US" b="0" i="0" dirty="0" err="1">
                <a:latin typeface="Calibri"/>
                <a:ea typeface="Calibri"/>
                <a:cs typeface="Calibri"/>
                <a:sym typeface="Calibri"/>
              </a:rPr>
              <a:t>processi</a:t>
            </a:r>
            <a:r>
              <a:rPr lang="en-US" b="0" i="0" dirty="0">
                <a:latin typeface="Calibri"/>
                <a:ea typeface="Calibri"/>
                <a:cs typeface="Calibri"/>
                <a:sym typeface="Calibri"/>
              </a:rPr>
              <a:t> </a:t>
            </a:r>
            <a:r>
              <a:rPr lang="en-US" b="0" i="0" dirty="0" err="1">
                <a:latin typeface="Calibri"/>
                <a:ea typeface="Calibri"/>
                <a:cs typeface="Calibri"/>
                <a:sym typeface="Calibri"/>
              </a:rPr>
              <a:t>che</a:t>
            </a:r>
            <a:r>
              <a:rPr lang="en-US" b="0" i="0" dirty="0">
                <a:latin typeface="Calibri"/>
                <a:ea typeface="Calibri"/>
                <a:cs typeface="Calibri"/>
                <a:sym typeface="Calibri"/>
              </a:rPr>
              <a:t> li </a:t>
            </a:r>
            <a:r>
              <a:rPr lang="en-US" b="0" i="0" dirty="0" err="1">
                <a:latin typeface="Calibri"/>
                <a:ea typeface="Calibri"/>
                <a:cs typeface="Calibri"/>
                <a:sym typeface="Calibri"/>
              </a:rPr>
              <a:t>modellano</a:t>
            </a:r>
            <a:r>
              <a:rPr lang="en-US" b="0" i="0" dirty="0">
                <a:latin typeface="Calibri"/>
                <a:ea typeface="Calibri"/>
                <a:cs typeface="Calibri"/>
                <a:sym typeface="Calibri"/>
              </a:rPr>
              <a:t> e </a:t>
            </a:r>
            <a:r>
              <a:rPr lang="en-US" b="0" i="0" dirty="0" err="1">
                <a:latin typeface="Calibri"/>
                <a:ea typeface="Calibri"/>
                <a:cs typeface="Calibri"/>
                <a:sym typeface="Calibri"/>
              </a:rPr>
              <a:t>delle</a:t>
            </a:r>
            <a:r>
              <a:rPr lang="en-US" b="0" i="0" dirty="0">
                <a:latin typeface="Calibri"/>
                <a:ea typeface="Calibri"/>
                <a:cs typeface="Calibri"/>
                <a:sym typeface="Calibri"/>
              </a:rPr>
              <a:t> </a:t>
            </a:r>
            <a:r>
              <a:rPr lang="en-US" b="0" i="0" dirty="0" err="1">
                <a:latin typeface="Calibri"/>
                <a:ea typeface="Calibri"/>
                <a:cs typeface="Calibri"/>
                <a:sym typeface="Calibri"/>
              </a:rPr>
              <a:t>varie</a:t>
            </a:r>
            <a:r>
              <a:rPr lang="en-US" b="0" i="0" dirty="0">
                <a:latin typeface="Calibri"/>
                <a:ea typeface="Calibri"/>
                <a:cs typeface="Calibri"/>
                <a:sym typeface="Calibri"/>
              </a:rPr>
              <a:t> scale in cui </a:t>
            </a:r>
            <a:r>
              <a:rPr lang="en-US" b="0" i="0" dirty="0" err="1">
                <a:latin typeface="Calibri"/>
                <a:ea typeface="Calibri"/>
                <a:cs typeface="Calibri"/>
                <a:sym typeface="Calibri"/>
              </a:rPr>
              <a:t>si</a:t>
            </a:r>
            <a:r>
              <a:rPr lang="en-US" b="0" i="0" dirty="0">
                <a:latin typeface="Calibri"/>
                <a:ea typeface="Calibri"/>
                <a:cs typeface="Calibri"/>
                <a:sym typeface="Calibri"/>
              </a:rPr>
              <a:t> </a:t>
            </a:r>
            <a:r>
              <a:rPr lang="en-US" b="0" i="0" dirty="0" err="1">
                <a:latin typeface="Calibri"/>
                <a:ea typeface="Calibri"/>
                <a:cs typeface="Calibri"/>
                <a:sym typeface="Calibri"/>
              </a:rPr>
              <a:t>verificano</a:t>
            </a:r>
            <a:r>
              <a:rPr lang="en-US" b="0" i="0" dirty="0">
                <a:latin typeface="Calibri"/>
                <a:ea typeface="Calibri"/>
                <a:cs typeface="Calibri"/>
                <a:sym typeface="Calibri"/>
              </a:rPr>
              <a:t> </a:t>
            </a:r>
            <a:r>
              <a:rPr lang="en-US" b="0" i="0" dirty="0" err="1">
                <a:latin typeface="Calibri"/>
                <a:ea typeface="Calibri"/>
                <a:cs typeface="Calibri"/>
                <a:sym typeface="Calibri"/>
              </a:rPr>
              <a:t>questi</a:t>
            </a:r>
            <a:r>
              <a:rPr lang="en-US" b="0" i="0" dirty="0">
                <a:latin typeface="Calibri"/>
                <a:ea typeface="Calibri"/>
                <a:cs typeface="Calibri"/>
                <a:sym typeface="Calibri"/>
              </a:rPr>
              <a:t> </a:t>
            </a:r>
            <a:r>
              <a:rPr lang="en-US" b="0" i="0" dirty="0" err="1">
                <a:latin typeface="Calibri"/>
                <a:ea typeface="Calibri"/>
                <a:cs typeface="Calibri"/>
                <a:sym typeface="Calibri"/>
              </a:rPr>
              <a:t>cambiamenti</a:t>
            </a:r>
            <a:r>
              <a:rPr lang="en-US" b="0" i="0" dirty="0">
                <a:latin typeface="Calibri"/>
                <a:ea typeface="Calibri"/>
                <a:cs typeface="Calibri"/>
                <a:sym typeface="Calibri"/>
              </a:rPr>
              <a:t>. Si </a:t>
            </a:r>
            <a:r>
              <a:rPr lang="en-US" b="0" i="0" dirty="0" err="1">
                <a:latin typeface="Calibri"/>
                <a:ea typeface="Calibri"/>
                <a:cs typeface="Calibri"/>
                <a:sym typeface="Calibri"/>
              </a:rPr>
              <a:t>tratta</a:t>
            </a:r>
            <a:r>
              <a:rPr lang="en-US" b="0" i="0" dirty="0">
                <a:latin typeface="Calibri"/>
                <a:ea typeface="Calibri"/>
                <a:cs typeface="Calibri"/>
                <a:sym typeface="Calibri"/>
              </a:rPr>
              <a:t> di </a:t>
            </a:r>
            <a:r>
              <a:rPr lang="en-US" b="0" i="0" dirty="0" err="1">
                <a:latin typeface="Calibri"/>
                <a:ea typeface="Calibri"/>
                <a:cs typeface="Calibri"/>
                <a:sym typeface="Calibri"/>
              </a:rPr>
              <a:t>leggere</a:t>
            </a:r>
            <a:r>
              <a:rPr lang="en-US" b="0" i="0" dirty="0">
                <a:latin typeface="Calibri"/>
                <a:ea typeface="Calibri"/>
                <a:cs typeface="Calibri"/>
                <a:sym typeface="Calibri"/>
              </a:rPr>
              <a:t> la </a:t>
            </a:r>
            <a:r>
              <a:rPr lang="en-US" b="0" i="0" dirty="0" err="1">
                <a:latin typeface="Calibri"/>
                <a:ea typeface="Calibri"/>
                <a:cs typeface="Calibri"/>
                <a:sym typeface="Calibri"/>
              </a:rPr>
              <a:t>narrazione</a:t>
            </a:r>
            <a:r>
              <a:rPr lang="en-US" b="0" i="0" dirty="0">
                <a:latin typeface="Calibri"/>
                <a:ea typeface="Calibri"/>
                <a:cs typeface="Calibri"/>
                <a:sym typeface="Calibri"/>
              </a:rPr>
              <a:t> </a:t>
            </a:r>
            <a:r>
              <a:rPr lang="en-US" b="0" i="0" dirty="0" err="1">
                <a:latin typeface="Calibri"/>
                <a:ea typeface="Calibri"/>
                <a:cs typeface="Calibri"/>
                <a:sym typeface="Calibri"/>
              </a:rPr>
              <a:t>dinamica</a:t>
            </a:r>
            <a:r>
              <a:rPr lang="en-US" b="0" i="0" dirty="0">
                <a:latin typeface="Calibri"/>
                <a:ea typeface="Calibri"/>
                <a:cs typeface="Calibri"/>
                <a:sym typeface="Calibri"/>
              </a:rPr>
              <a:t> </a:t>
            </a:r>
            <a:r>
              <a:rPr lang="en-US" b="0" i="0" dirty="0" err="1">
                <a:latin typeface="Calibri"/>
                <a:ea typeface="Calibri"/>
                <a:cs typeface="Calibri"/>
                <a:sym typeface="Calibri"/>
              </a:rPr>
              <a:t>dell'ecologia</a:t>
            </a:r>
            <a:r>
              <a:rPr lang="en-US" b="0" i="0" dirty="0">
                <a:latin typeface="Calibri"/>
                <a:ea typeface="Calibri"/>
                <a:cs typeface="Calibri"/>
                <a:sym typeface="Calibri"/>
              </a:rPr>
              <a:t> </a:t>
            </a:r>
            <a:r>
              <a:rPr lang="en-US" b="0" i="0" dirty="0" err="1">
                <a:latin typeface="Calibri"/>
                <a:ea typeface="Calibri"/>
                <a:cs typeface="Calibri"/>
                <a:sym typeface="Calibri"/>
              </a:rPr>
              <a:t>dell</a:t>
            </a:r>
            <a:r>
              <a:rPr lang="en-US" dirty="0" err="1"/>
              <a:t>’</a:t>
            </a:r>
            <a:r>
              <a:rPr lang="en-US" b="0" i="0" dirty="0" err="1">
                <a:latin typeface="Calibri"/>
                <a:ea typeface="Calibri"/>
                <a:cs typeface="Calibri"/>
                <a:sym typeface="Calibri"/>
              </a:rPr>
              <a:t>azienda</a:t>
            </a:r>
            <a:r>
              <a:rPr lang="en-US" b="0" i="0" dirty="0">
                <a:latin typeface="Calibri"/>
                <a:ea typeface="Calibri"/>
                <a:cs typeface="Calibri"/>
                <a:sym typeface="Calibri"/>
              </a:rPr>
              <a:t> </a:t>
            </a:r>
            <a:r>
              <a:rPr lang="en-US" b="0" i="0" dirty="0" err="1">
                <a:latin typeface="Calibri"/>
                <a:ea typeface="Calibri"/>
                <a:cs typeface="Calibri"/>
                <a:sym typeface="Calibri"/>
              </a:rPr>
              <a:t>agricola</a:t>
            </a:r>
            <a:r>
              <a:rPr lang="en-US" b="0" i="0" dirty="0">
                <a:latin typeface="Calibri"/>
                <a:ea typeface="Calibri"/>
                <a:cs typeface="Calibri"/>
                <a:sym typeface="Calibri"/>
              </a:rPr>
              <a:t> </a:t>
            </a:r>
            <a:r>
              <a:rPr lang="en-US" b="0" i="0" dirty="0" err="1">
                <a:latin typeface="Calibri"/>
                <a:ea typeface="Calibri"/>
                <a:cs typeface="Calibri"/>
                <a:sym typeface="Calibri"/>
              </a:rPr>
              <a:t>su</a:t>
            </a:r>
            <a:r>
              <a:rPr lang="en-US" b="0" i="0" dirty="0">
                <a:latin typeface="Calibri"/>
                <a:ea typeface="Calibri"/>
                <a:cs typeface="Calibri"/>
                <a:sym typeface="Calibri"/>
              </a:rPr>
              <a:t> </a:t>
            </a:r>
            <a:r>
              <a:rPr lang="en-US" b="0" i="0" dirty="0" err="1">
                <a:latin typeface="Calibri"/>
                <a:ea typeface="Calibri"/>
                <a:cs typeface="Calibri"/>
                <a:sym typeface="Calibri"/>
              </a:rPr>
              <a:t>una</a:t>
            </a:r>
            <a:r>
              <a:rPr lang="en-US" b="0" i="0" dirty="0">
                <a:latin typeface="Calibri"/>
                <a:ea typeface="Calibri"/>
                <a:cs typeface="Calibri"/>
                <a:sym typeface="Calibri"/>
              </a:rPr>
              <a:t> scala </a:t>
            </a:r>
            <a:r>
              <a:rPr lang="en-US" b="0" i="0" dirty="0" err="1">
                <a:latin typeface="Calibri"/>
                <a:ea typeface="Calibri"/>
                <a:cs typeface="Calibri"/>
                <a:sym typeface="Calibri"/>
              </a:rPr>
              <a:t>più</a:t>
            </a:r>
            <a:r>
              <a:rPr lang="en-US" b="0" i="0" dirty="0">
                <a:latin typeface="Calibri"/>
                <a:ea typeface="Calibri"/>
                <a:cs typeface="Calibri"/>
                <a:sym typeface="Calibri"/>
              </a:rPr>
              <a:t> </a:t>
            </a:r>
            <a:r>
              <a:rPr lang="en-US" b="0" i="0" dirty="0" err="1">
                <a:latin typeface="Calibri"/>
                <a:ea typeface="Calibri"/>
                <a:cs typeface="Calibri"/>
                <a:sym typeface="Calibri"/>
              </a:rPr>
              <a:t>ampia</a:t>
            </a:r>
            <a:r>
              <a:rPr lang="en-US" b="0" i="0" dirty="0">
                <a:latin typeface="Calibri"/>
                <a:ea typeface="Calibri"/>
                <a:cs typeface="Calibri"/>
                <a:sym typeface="Calibri"/>
              </a:rPr>
              <a:t>.</a:t>
            </a:r>
            <a:endParaRPr dirty="0"/>
          </a:p>
          <a:p>
            <a:pPr marL="457200" lvl="0" indent="0" algn="l" rtl="0">
              <a:lnSpc>
                <a:spcPct val="90000"/>
              </a:lnSpc>
              <a:spcBef>
                <a:spcPts val="1000"/>
              </a:spcBef>
              <a:spcAft>
                <a:spcPts val="0"/>
              </a:spcAft>
              <a:buSzPts val="2400"/>
              <a:buNone/>
            </a:pPr>
            <a:r>
              <a:rPr lang="en-US" b="1" i="0" dirty="0" err="1">
                <a:solidFill>
                  <a:srgbClr val="8DC641"/>
                </a:solidFill>
                <a:latin typeface="Calibri"/>
                <a:ea typeface="Calibri"/>
                <a:cs typeface="Calibri"/>
                <a:sym typeface="Calibri"/>
              </a:rPr>
              <a:t>Accoppiare</a:t>
            </a:r>
            <a:r>
              <a:rPr lang="en-US" b="1" i="0" dirty="0">
                <a:solidFill>
                  <a:srgbClr val="8DC641"/>
                </a:solidFill>
                <a:latin typeface="Calibri"/>
                <a:ea typeface="Calibri"/>
                <a:cs typeface="Calibri"/>
                <a:sym typeface="Calibri"/>
              </a:rPr>
              <a:t> le </a:t>
            </a:r>
            <a:r>
              <a:rPr lang="en-US" b="1" i="0" dirty="0" err="1">
                <a:solidFill>
                  <a:srgbClr val="8DC641"/>
                </a:solidFill>
                <a:latin typeface="Calibri"/>
                <a:ea typeface="Calibri"/>
                <a:cs typeface="Calibri"/>
                <a:sym typeface="Calibri"/>
              </a:rPr>
              <a:t>scienze</a:t>
            </a:r>
            <a:r>
              <a:rPr lang="en-US" b="1" i="0" dirty="0">
                <a:solidFill>
                  <a:srgbClr val="8DC641"/>
                </a:solidFill>
                <a:latin typeface="Calibri"/>
                <a:ea typeface="Calibri"/>
                <a:cs typeface="Calibri"/>
                <a:sym typeface="Calibri"/>
              </a:rPr>
              <a:t> </a:t>
            </a:r>
            <a:r>
              <a:rPr lang="en-US" b="1" i="0" dirty="0" err="1">
                <a:solidFill>
                  <a:srgbClr val="8DC641"/>
                </a:solidFill>
                <a:latin typeface="Calibri"/>
                <a:ea typeface="Calibri"/>
                <a:cs typeface="Calibri"/>
                <a:sym typeface="Calibri"/>
              </a:rPr>
              <a:t>biofisiche</a:t>
            </a:r>
            <a:r>
              <a:rPr lang="en-US" b="1" i="0" dirty="0">
                <a:solidFill>
                  <a:srgbClr val="8DC641"/>
                </a:solidFill>
                <a:latin typeface="Calibri"/>
                <a:ea typeface="Calibri"/>
                <a:cs typeface="Calibri"/>
                <a:sym typeface="Calibri"/>
              </a:rPr>
              <a:t> e </a:t>
            </a:r>
            <a:r>
              <a:rPr lang="en-US" b="1" i="0" dirty="0" err="1">
                <a:solidFill>
                  <a:srgbClr val="8DC641"/>
                </a:solidFill>
                <a:latin typeface="Calibri"/>
                <a:ea typeface="Calibri"/>
                <a:cs typeface="Calibri"/>
                <a:sym typeface="Calibri"/>
              </a:rPr>
              <a:t>socioeconomiche</a:t>
            </a:r>
            <a:r>
              <a:rPr lang="en-US" b="1" i="0" dirty="0">
                <a:solidFill>
                  <a:srgbClr val="8DC641"/>
                </a:solidFill>
                <a:latin typeface="Calibri"/>
                <a:ea typeface="Calibri"/>
                <a:cs typeface="Calibri"/>
                <a:sym typeface="Calibri"/>
              </a:rPr>
              <a:t>: </a:t>
            </a:r>
            <a:r>
              <a:rPr lang="en-US" b="0" i="0" dirty="0" err="1">
                <a:latin typeface="Calibri"/>
                <a:ea typeface="Calibri"/>
                <a:cs typeface="Calibri"/>
                <a:sym typeface="Calibri"/>
              </a:rPr>
              <a:t>L'agricoltura</a:t>
            </a:r>
            <a:r>
              <a:rPr lang="en-US" b="0" i="0" dirty="0">
                <a:latin typeface="Calibri"/>
                <a:ea typeface="Calibri"/>
                <a:cs typeface="Calibri"/>
                <a:sym typeface="Calibri"/>
              </a:rPr>
              <a:t> non è solo natura; è </a:t>
            </a:r>
            <a:r>
              <a:rPr lang="en-US" b="0" i="0" dirty="0" err="1">
                <a:latin typeface="Calibri"/>
                <a:ea typeface="Calibri"/>
                <a:cs typeface="Calibri"/>
                <a:sym typeface="Calibri"/>
              </a:rPr>
              <a:t>una</a:t>
            </a:r>
            <a:r>
              <a:rPr lang="en-US" b="0" i="0" dirty="0">
                <a:latin typeface="Calibri"/>
                <a:ea typeface="Calibri"/>
                <a:cs typeface="Calibri"/>
                <a:sym typeface="Calibri"/>
              </a:rPr>
              <a:t> danza </a:t>
            </a:r>
            <a:r>
              <a:rPr lang="en-US" b="0" i="0" dirty="0" err="1">
                <a:latin typeface="Calibri"/>
                <a:ea typeface="Calibri"/>
                <a:cs typeface="Calibri"/>
                <a:sym typeface="Calibri"/>
              </a:rPr>
              <a:t>tra</a:t>
            </a:r>
            <a:r>
              <a:rPr lang="en-US" b="0" i="0" dirty="0">
                <a:latin typeface="Calibri"/>
                <a:ea typeface="Calibri"/>
                <a:cs typeface="Calibri"/>
                <a:sym typeface="Calibri"/>
              </a:rPr>
              <a:t> </a:t>
            </a:r>
            <a:r>
              <a:rPr lang="en-US" b="0" i="0" dirty="0" err="1">
                <a:latin typeface="Calibri"/>
                <a:ea typeface="Calibri"/>
                <a:cs typeface="Calibri"/>
                <a:sym typeface="Calibri"/>
              </a:rPr>
              <a:t>forze</a:t>
            </a:r>
            <a:r>
              <a:rPr lang="en-US" b="0" i="0" dirty="0">
                <a:latin typeface="Calibri"/>
                <a:ea typeface="Calibri"/>
                <a:cs typeface="Calibri"/>
                <a:sym typeface="Calibri"/>
              </a:rPr>
              <a:t> </a:t>
            </a:r>
            <a:r>
              <a:rPr lang="en-US" b="0" i="0" dirty="0" err="1">
                <a:latin typeface="Calibri"/>
                <a:ea typeface="Calibri"/>
                <a:cs typeface="Calibri"/>
                <a:sym typeface="Calibri"/>
              </a:rPr>
              <a:t>naturali</a:t>
            </a:r>
            <a:r>
              <a:rPr lang="en-US" b="0" i="0" dirty="0">
                <a:latin typeface="Calibri"/>
                <a:ea typeface="Calibri"/>
                <a:cs typeface="Calibri"/>
                <a:sym typeface="Calibri"/>
              </a:rPr>
              <a:t> e </a:t>
            </a:r>
            <a:r>
              <a:rPr lang="en-US" b="0" i="0" dirty="0" err="1">
                <a:latin typeface="Calibri"/>
                <a:ea typeface="Calibri"/>
                <a:cs typeface="Calibri"/>
                <a:sym typeface="Calibri"/>
              </a:rPr>
              <a:t>azioni</a:t>
            </a:r>
            <a:r>
              <a:rPr lang="en-US" b="0" i="0" dirty="0">
                <a:latin typeface="Calibri"/>
                <a:ea typeface="Calibri"/>
                <a:cs typeface="Calibri"/>
                <a:sym typeface="Calibri"/>
              </a:rPr>
              <a:t> </a:t>
            </a:r>
            <a:r>
              <a:rPr lang="en-US" b="0" i="0" dirty="0" err="1">
                <a:latin typeface="Calibri"/>
                <a:ea typeface="Calibri"/>
                <a:cs typeface="Calibri"/>
                <a:sym typeface="Calibri"/>
              </a:rPr>
              <a:t>umane</a:t>
            </a:r>
            <a:r>
              <a:rPr lang="en-US" b="0" i="0" dirty="0">
                <a:latin typeface="Calibri"/>
                <a:ea typeface="Calibri"/>
                <a:cs typeface="Calibri"/>
                <a:sym typeface="Calibri"/>
              </a:rPr>
              <a:t>. Questa </a:t>
            </a:r>
            <a:r>
              <a:rPr lang="en-US" b="0" i="0" dirty="0" err="1">
                <a:latin typeface="Calibri"/>
                <a:ea typeface="Calibri"/>
                <a:cs typeface="Calibri"/>
                <a:sym typeface="Calibri"/>
              </a:rPr>
              <a:t>caratteristica</a:t>
            </a:r>
            <a:r>
              <a:rPr lang="en-US" b="0" i="0" dirty="0">
                <a:latin typeface="Calibri"/>
                <a:ea typeface="Calibri"/>
                <a:cs typeface="Calibri"/>
                <a:sym typeface="Calibri"/>
              </a:rPr>
              <a:t> </a:t>
            </a:r>
            <a:r>
              <a:rPr lang="en-US" b="0" i="0" dirty="0" err="1">
                <a:latin typeface="Calibri"/>
                <a:ea typeface="Calibri"/>
                <a:cs typeface="Calibri"/>
                <a:sym typeface="Calibri"/>
              </a:rPr>
              <a:t>riconosce</a:t>
            </a:r>
            <a:r>
              <a:rPr lang="en-US" b="0" i="0" dirty="0">
                <a:latin typeface="Calibri"/>
                <a:ea typeface="Calibri"/>
                <a:cs typeface="Calibri"/>
                <a:sym typeface="Calibri"/>
              </a:rPr>
              <a:t> </a:t>
            </a:r>
            <a:r>
              <a:rPr lang="en-US" b="0" i="0" dirty="0" err="1">
                <a:latin typeface="Calibri"/>
                <a:ea typeface="Calibri"/>
                <a:cs typeface="Calibri"/>
                <a:sym typeface="Calibri"/>
              </a:rPr>
              <a:t>l'intricata</a:t>
            </a:r>
            <a:r>
              <a:rPr lang="en-US" b="0" i="0" dirty="0">
                <a:latin typeface="Calibri"/>
                <a:ea typeface="Calibri"/>
                <a:cs typeface="Calibri"/>
                <a:sym typeface="Calibri"/>
              </a:rPr>
              <a:t> </a:t>
            </a:r>
            <a:r>
              <a:rPr lang="en-US" b="0" i="0" dirty="0" err="1">
                <a:latin typeface="Calibri"/>
                <a:ea typeface="Calibri"/>
                <a:cs typeface="Calibri"/>
                <a:sym typeface="Calibri"/>
              </a:rPr>
              <a:t>interazione</a:t>
            </a:r>
            <a:r>
              <a:rPr lang="en-US" b="0" i="0" dirty="0">
                <a:latin typeface="Calibri"/>
                <a:ea typeface="Calibri"/>
                <a:cs typeface="Calibri"/>
                <a:sym typeface="Calibri"/>
              </a:rPr>
              <a:t> </a:t>
            </a:r>
            <a:r>
              <a:rPr lang="en-US" b="0" i="0" dirty="0" err="1">
                <a:latin typeface="Calibri"/>
                <a:ea typeface="Calibri"/>
                <a:cs typeface="Calibri"/>
                <a:sym typeface="Calibri"/>
              </a:rPr>
              <a:t>tra</a:t>
            </a:r>
            <a:r>
              <a:rPr lang="en-US" b="0" i="0" dirty="0">
                <a:latin typeface="Calibri"/>
                <a:ea typeface="Calibri"/>
                <a:cs typeface="Calibri"/>
                <a:sym typeface="Calibri"/>
              </a:rPr>
              <a:t> </a:t>
            </a:r>
            <a:r>
              <a:rPr lang="en-US" b="0" i="0" dirty="0" err="1">
                <a:latin typeface="Calibri"/>
                <a:ea typeface="Calibri"/>
                <a:cs typeface="Calibri"/>
                <a:sym typeface="Calibri"/>
              </a:rPr>
              <a:t>i</a:t>
            </a:r>
            <a:r>
              <a:rPr lang="en-US" b="0" i="0" dirty="0">
                <a:latin typeface="Calibri"/>
                <a:ea typeface="Calibri"/>
                <a:cs typeface="Calibri"/>
                <a:sym typeface="Calibri"/>
              </a:rPr>
              <a:t> </a:t>
            </a:r>
            <a:r>
              <a:rPr lang="en-US" b="0" i="0" dirty="0" err="1">
                <a:latin typeface="Calibri"/>
                <a:ea typeface="Calibri"/>
                <a:cs typeface="Calibri"/>
                <a:sym typeface="Calibri"/>
              </a:rPr>
              <a:t>fattori</a:t>
            </a:r>
            <a:r>
              <a:rPr lang="en-US" b="0" i="0" dirty="0">
                <a:latin typeface="Calibri"/>
                <a:ea typeface="Calibri"/>
                <a:cs typeface="Calibri"/>
                <a:sym typeface="Calibri"/>
              </a:rPr>
              <a:t> </a:t>
            </a:r>
            <a:r>
              <a:rPr lang="en-US" b="0" i="0" dirty="0" err="1">
                <a:latin typeface="Calibri"/>
                <a:ea typeface="Calibri"/>
                <a:cs typeface="Calibri"/>
                <a:sym typeface="Calibri"/>
              </a:rPr>
              <a:t>ambientali</a:t>
            </a:r>
            <a:r>
              <a:rPr lang="en-US" b="0" i="0" dirty="0">
                <a:latin typeface="Calibri"/>
                <a:ea typeface="Calibri"/>
                <a:cs typeface="Calibri"/>
                <a:sym typeface="Calibri"/>
              </a:rPr>
              <a:t> e le </a:t>
            </a:r>
            <a:r>
              <a:rPr lang="en-US" b="0" i="0" dirty="0" err="1">
                <a:latin typeface="Calibri"/>
                <a:ea typeface="Calibri"/>
                <a:cs typeface="Calibri"/>
                <a:sym typeface="Calibri"/>
              </a:rPr>
              <a:t>decisioni</a:t>
            </a:r>
            <a:r>
              <a:rPr lang="en-US" b="0" i="0" dirty="0">
                <a:latin typeface="Calibri"/>
                <a:ea typeface="Calibri"/>
                <a:cs typeface="Calibri"/>
                <a:sym typeface="Calibri"/>
              </a:rPr>
              <a:t> prese in </a:t>
            </a:r>
            <a:r>
              <a:rPr lang="en-US" b="0" i="0" dirty="0" err="1">
                <a:latin typeface="Calibri"/>
                <a:ea typeface="Calibri"/>
                <a:cs typeface="Calibri"/>
                <a:sym typeface="Calibri"/>
              </a:rPr>
              <a:t>azienda</a:t>
            </a:r>
            <a:r>
              <a:rPr lang="en-US" b="0" i="0" dirty="0">
                <a:latin typeface="Calibri"/>
                <a:ea typeface="Calibri"/>
                <a:cs typeface="Calibri"/>
                <a:sym typeface="Calibri"/>
              </a:rPr>
              <a:t>. Si </a:t>
            </a:r>
            <a:r>
              <a:rPr lang="en-US" b="1" i="0" dirty="0" err="1"/>
              <a:t>tratta</a:t>
            </a:r>
            <a:r>
              <a:rPr lang="en-US" b="1" i="0" dirty="0"/>
              <a:t> di </a:t>
            </a:r>
            <a:r>
              <a:rPr lang="en-US" b="1" i="0" dirty="0" err="1"/>
              <a:t>capire</a:t>
            </a:r>
            <a:r>
              <a:rPr lang="en-US" b="1" i="0" dirty="0"/>
              <a:t> come le </a:t>
            </a:r>
            <a:r>
              <a:rPr lang="en-US" b="1" i="0" dirty="0" err="1"/>
              <a:t>pratiche</a:t>
            </a:r>
            <a:r>
              <a:rPr lang="en-US" b="1" i="0" dirty="0"/>
              <a:t> </a:t>
            </a:r>
            <a:r>
              <a:rPr lang="en-US" b="1" i="0" dirty="0" err="1"/>
              <a:t>agricole</a:t>
            </a:r>
            <a:r>
              <a:rPr lang="en-US" b="1" i="0" dirty="0"/>
              <a:t> </a:t>
            </a:r>
            <a:r>
              <a:rPr lang="en-US" b="1" i="0" dirty="0" err="1"/>
              <a:t>si</a:t>
            </a:r>
            <a:r>
              <a:rPr lang="en-US" b="1" i="0" dirty="0"/>
              <a:t> </a:t>
            </a:r>
            <a:r>
              <a:rPr lang="en-US" b="1" i="0" dirty="0" err="1"/>
              <a:t>allineano</a:t>
            </a:r>
            <a:r>
              <a:rPr lang="en-US" b="1" i="0" dirty="0"/>
              <a:t> </a:t>
            </a:r>
            <a:r>
              <a:rPr lang="en-US" b="1" i="0" dirty="0" err="1"/>
              <a:t>sia</a:t>
            </a:r>
            <a:r>
              <a:rPr lang="en-US" b="1" i="0" dirty="0"/>
              <a:t> con la terra </a:t>
            </a:r>
            <a:r>
              <a:rPr lang="en-US" b="1" i="0" dirty="0" err="1"/>
              <a:t>che</a:t>
            </a:r>
            <a:r>
              <a:rPr lang="en-US" b="1" i="0" dirty="0"/>
              <a:t> con le </a:t>
            </a:r>
            <a:r>
              <a:rPr lang="en-US" b="1" i="0" dirty="0" err="1"/>
              <a:t>esigenze</a:t>
            </a:r>
            <a:r>
              <a:rPr lang="en-US" b="1" i="0" dirty="0"/>
              <a:t> </a:t>
            </a:r>
            <a:r>
              <a:rPr lang="en-US" b="1" i="0" dirty="0" err="1"/>
              <a:t>della</a:t>
            </a:r>
            <a:r>
              <a:rPr lang="en-US" b="1" i="0" dirty="0"/>
              <a:t> </a:t>
            </a:r>
            <a:r>
              <a:rPr lang="en-US" b="1" i="0" dirty="0" err="1"/>
              <a:t>comunità</a:t>
            </a:r>
            <a:r>
              <a:rPr lang="en-US" b="1" i="0" dirty="0"/>
              <a:t>. </a:t>
            </a:r>
            <a:r>
              <a:rPr lang="en-US" sz="1800" u="sng" dirty="0">
                <a:solidFill>
                  <a:schemeClr val="hlink"/>
                </a:solidFill>
                <a:hlinkClick r:id="rId3"/>
              </a:rPr>
              <a:t>Fonte</a:t>
            </a:r>
            <a:endParaRPr sz="1800" b="1" dirty="0">
              <a:solidFill>
                <a:srgbClr val="374151"/>
              </a:solidFill>
            </a:endParaRPr>
          </a:p>
          <a:p>
            <a:pPr marL="0" lvl="0" indent="0" algn="l" rtl="0">
              <a:lnSpc>
                <a:spcPct val="90000"/>
              </a:lnSpc>
              <a:spcBef>
                <a:spcPts val="1000"/>
              </a:spcBef>
              <a:spcAft>
                <a:spcPts val="0"/>
              </a:spcAft>
              <a:buSzPts val="2400"/>
              <a:buNone/>
            </a:pPr>
            <a:endParaRPr sz="1800" b="1" dirty="0">
              <a:solidFill>
                <a:srgbClr val="374151"/>
              </a:solidFill>
            </a:endParaRPr>
          </a:p>
          <a:p>
            <a:pPr marL="342900" lvl="0" indent="0" algn="l" rtl="0">
              <a:lnSpc>
                <a:spcPct val="107000"/>
              </a:lnSpc>
              <a:spcBef>
                <a:spcPts val="1000"/>
              </a:spcBef>
              <a:spcAft>
                <a:spcPts val="800"/>
              </a:spcAft>
              <a:buSzPts val="1000"/>
              <a:buFont typeface="Noto Sans Symbols"/>
              <a:buNone/>
            </a:pPr>
            <a:endParaRPr sz="2000" dirty="0">
              <a:solidFill>
                <a:srgbClr val="374151"/>
              </a:solidFill>
              <a:latin typeface="Calibri"/>
              <a:ea typeface="Calibri"/>
              <a:cs typeface="Calibri"/>
              <a:sym typeface="Calibri"/>
            </a:endParaRPr>
          </a:p>
        </p:txBody>
      </p:sp>
      <p:sp>
        <p:nvSpPr>
          <p:cNvPr id="252" name="Google Shape;252;p46"/>
          <p:cNvSpPr txBox="1">
            <a:spLocks noGrp="1"/>
          </p:cNvSpPr>
          <p:nvPr>
            <p:ph type="body" idx="2"/>
          </p:nvPr>
        </p:nvSpPr>
        <p:spPr>
          <a:xfrm>
            <a:off x="798300" y="575170"/>
            <a:ext cx="10595400" cy="48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dirty="0" err="1">
                <a:latin typeface="Calibri"/>
                <a:ea typeface="Calibri"/>
                <a:cs typeface="Calibri"/>
                <a:sym typeface="Calibri"/>
              </a:rPr>
              <a:t>Caratteristiche</a:t>
            </a:r>
            <a:r>
              <a:rPr lang="en-US" sz="3600" b="1" dirty="0">
                <a:latin typeface="Calibri"/>
                <a:ea typeface="Calibri"/>
                <a:cs typeface="Calibri"/>
                <a:sym typeface="Calibri"/>
              </a:rPr>
              <a:t> </a:t>
            </a:r>
            <a:r>
              <a:rPr lang="en-US" sz="3600" b="1" dirty="0" err="1">
                <a:latin typeface="Calibri"/>
                <a:ea typeface="Calibri"/>
                <a:cs typeface="Calibri"/>
                <a:sym typeface="Calibri"/>
              </a:rPr>
              <a:t>dei</a:t>
            </a:r>
            <a:r>
              <a:rPr lang="en-US" sz="3600" b="1" dirty="0">
                <a:latin typeface="Calibri"/>
                <a:ea typeface="Calibri"/>
                <a:cs typeface="Calibri"/>
                <a:sym typeface="Calibri"/>
              </a:rPr>
              <a:t> </a:t>
            </a:r>
            <a:r>
              <a:rPr lang="en-US" sz="3600" b="1" dirty="0" err="1">
                <a:latin typeface="Calibri"/>
                <a:ea typeface="Calibri"/>
                <a:cs typeface="Calibri"/>
                <a:sym typeface="Calibri"/>
              </a:rPr>
              <a:t>paesaggi</a:t>
            </a:r>
            <a:endParaRPr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dirty="0"/>
          </a:p>
        </p:txBody>
      </p:sp>
      <p:grpSp>
        <p:nvGrpSpPr>
          <p:cNvPr id="253" name="Google Shape;253;p46"/>
          <p:cNvGrpSpPr/>
          <p:nvPr/>
        </p:nvGrpSpPr>
        <p:grpSpPr>
          <a:xfrm rot="3730759">
            <a:off x="10590024" y="380632"/>
            <a:ext cx="949887" cy="1163493"/>
            <a:chOff x="7602444" y="4967675"/>
            <a:chExt cx="483620" cy="592374"/>
          </a:xfrm>
        </p:grpSpPr>
        <p:grpSp>
          <p:nvGrpSpPr>
            <p:cNvPr id="254" name="Google Shape;254;p46"/>
            <p:cNvGrpSpPr/>
            <p:nvPr/>
          </p:nvGrpSpPr>
          <p:grpSpPr>
            <a:xfrm>
              <a:off x="7618661" y="4967675"/>
              <a:ext cx="467403" cy="507609"/>
              <a:chOff x="2251964" y="3590497"/>
              <a:chExt cx="467403" cy="507609"/>
            </a:xfrm>
          </p:grpSpPr>
          <p:sp>
            <p:nvSpPr>
              <p:cNvPr id="255" name="Google Shape;255;p4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p4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4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8" name="Google Shape;258;p46"/>
            <p:cNvGrpSpPr/>
            <p:nvPr/>
          </p:nvGrpSpPr>
          <p:grpSpPr>
            <a:xfrm>
              <a:off x="7602444" y="4993761"/>
              <a:ext cx="421973" cy="566288"/>
              <a:chOff x="2235747" y="3616583"/>
              <a:chExt cx="421973" cy="566288"/>
            </a:xfrm>
          </p:grpSpPr>
          <p:sp>
            <p:nvSpPr>
              <p:cNvPr id="259" name="Google Shape;259;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61" name="Google Shape;261;p46"/>
          <p:cNvGrpSpPr/>
          <p:nvPr/>
        </p:nvGrpSpPr>
        <p:grpSpPr>
          <a:xfrm>
            <a:off x="405602" y="1710990"/>
            <a:ext cx="822266" cy="736890"/>
            <a:chOff x="10407709" y="5371716"/>
            <a:chExt cx="1086136" cy="1037162"/>
          </a:xfrm>
        </p:grpSpPr>
        <p:sp>
          <p:nvSpPr>
            <p:cNvPr id="262" name="Google Shape;262;p46"/>
            <p:cNvSpPr/>
            <p:nvPr/>
          </p:nvSpPr>
          <p:spPr>
            <a:xfrm>
              <a:off x="11016927" y="5621447"/>
              <a:ext cx="177956" cy="194120"/>
            </a:xfrm>
            <a:custGeom>
              <a:avLst/>
              <a:gdLst/>
              <a:ahLst/>
              <a:cxnLst/>
              <a:rect l="l" t="t" r="r" b="b"/>
              <a:pathLst>
                <a:path w="177956" h="194120" extrusionOk="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46"/>
            <p:cNvSpPr/>
            <p:nvPr/>
          </p:nvSpPr>
          <p:spPr>
            <a:xfrm>
              <a:off x="10684499" y="5383085"/>
              <a:ext cx="218072" cy="198850"/>
            </a:xfrm>
            <a:custGeom>
              <a:avLst/>
              <a:gdLst/>
              <a:ahLst/>
              <a:cxnLst/>
              <a:rect l="l" t="t" r="r" b="b"/>
              <a:pathLst>
                <a:path w="218072" h="198850" extrusionOk="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64" name="Google Shape;264;p46"/>
            <p:cNvGrpSpPr/>
            <p:nvPr/>
          </p:nvGrpSpPr>
          <p:grpSpPr>
            <a:xfrm>
              <a:off x="10407709" y="5371716"/>
              <a:ext cx="1086136" cy="1037162"/>
              <a:chOff x="10407709" y="5371716"/>
              <a:chExt cx="1086136" cy="1037162"/>
            </a:xfrm>
          </p:grpSpPr>
          <p:grpSp>
            <p:nvGrpSpPr>
              <p:cNvPr id="265" name="Google Shape;265;p46"/>
              <p:cNvGrpSpPr/>
              <p:nvPr/>
            </p:nvGrpSpPr>
            <p:grpSpPr>
              <a:xfrm>
                <a:off x="10407709" y="5371716"/>
                <a:ext cx="1086136" cy="1037162"/>
                <a:chOff x="10407709" y="5371716"/>
                <a:chExt cx="1086136" cy="1037162"/>
              </a:xfrm>
            </p:grpSpPr>
            <p:sp>
              <p:nvSpPr>
                <p:cNvPr id="266" name="Google Shape;266;p46"/>
                <p:cNvSpPr/>
                <p:nvPr/>
              </p:nvSpPr>
              <p:spPr>
                <a:xfrm>
                  <a:off x="10407709" y="5876782"/>
                  <a:ext cx="1086136" cy="532096"/>
                </a:xfrm>
                <a:custGeom>
                  <a:avLst/>
                  <a:gdLst/>
                  <a:ahLst/>
                  <a:cxnLst/>
                  <a:rect l="l" t="t" r="r" b="b"/>
                  <a:pathLst>
                    <a:path w="1086136" h="532096" extrusionOk="0">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46"/>
                <p:cNvSpPr/>
                <p:nvPr/>
              </p:nvSpPr>
              <p:spPr>
                <a:xfrm>
                  <a:off x="10994886" y="5609912"/>
                  <a:ext cx="249584" cy="264128"/>
                </a:xfrm>
                <a:custGeom>
                  <a:avLst/>
                  <a:gdLst/>
                  <a:ahLst/>
                  <a:cxnLst/>
                  <a:rect l="l" t="t" r="r" b="b"/>
                  <a:pathLst>
                    <a:path w="249584" h="264128" extrusionOk="0">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46"/>
                <p:cNvSpPr/>
                <p:nvPr/>
              </p:nvSpPr>
              <p:spPr>
                <a:xfrm>
                  <a:off x="10659296" y="5371716"/>
                  <a:ext cx="286439" cy="269189"/>
                </a:xfrm>
                <a:custGeom>
                  <a:avLst/>
                  <a:gdLst/>
                  <a:ahLst/>
                  <a:cxnLst/>
                  <a:rect l="l" t="t" r="r" b="b"/>
                  <a:pathLst>
                    <a:path w="286439" h="269189" extrusionOk="0">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9" name="Google Shape;269;p46"/>
              <p:cNvSpPr/>
              <p:nvPr/>
            </p:nvSpPr>
            <p:spPr>
              <a:xfrm>
                <a:off x="10770290" y="5482359"/>
                <a:ext cx="386306" cy="613843"/>
              </a:xfrm>
              <a:custGeom>
                <a:avLst/>
                <a:gdLst/>
                <a:ahLst/>
                <a:cxnLst/>
                <a:rect l="l" t="t" r="r" b="b"/>
                <a:pathLst>
                  <a:path w="386306" h="613843" extrusionOk="0">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70" name="Google Shape;270;p46"/>
          <p:cNvGrpSpPr/>
          <p:nvPr/>
        </p:nvGrpSpPr>
        <p:grpSpPr>
          <a:xfrm>
            <a:off x="387167" y="3170305"/>
            <a:ext cx="822266" cy="936271"/>
            <a:chOff x="4420248" y="5325487"/>
            <a:chExt cx="1091621" cy="1108076"/>
          </a:xfrm>
        </p:grpSpPr>
        <p:grpSp>
          <p:nvGrpSpPr>
            <p:cNvPr id="271" name="Google Shape;271;p46"/>
            <p:cNvGrpSpPr/>
            <p:nvPr/>
          </p:nvGrpSpPr>
          <p:grpSpPr>
            <a:xfrm>
              <a:off x="4420248" y="5325487"/>
              <a:ext cx="965453" cy="1091619"/>
              <a:chOff x="4420248" y="5325487"/>
              <a:chExt cx="965453" cy="1091619"/>
            </a:xfrm>
          </p:grpSpPr>
          <p:sp>
            <p:nvSpPr>
              <p:cNvPr id="272" name="Google Shape;272;p46"/>
              <p:cNvSpPr/>
              <p:nvPr/>
            </p:nvSpPr>
            <p:spPr>
              <a:xfrm>
                <a:off x="4653384" y="5553136"/>
                <a:ext cx="98739" cy="101482"/>
              </a:xfrm>
              <a:custGeom>
                <a:avLst/>
                <a:gdLst/>
                <a:ahLst/>
                <a:cxnLst/>
                <a:rect l="l" t="t" r="r" b="b"/>
                <a:pathLst>
                  <a:path w="98739" h="101482" extrusionOk="0">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46"/>
              <p:cNvSpPr/>
              <p:nvPr/>
            </p:nvSpPr>
            <p:spPr>
              <a:xfrm>
                <a:off x="4420248" y="5325487"/>
                <a:ext cx="342845" cy="341238"/>
              </a:xfrm>
              <a:custGeom>
                <a:avLst/>
                <a:gdLst/>
                <a:ahLst/>
                <a:cxnLst/>
                <a:rect l="l" t="t" r="r" b="b"/>
                <a:pathLst>
                  <a:path w="342845" h="341238" extrusionOk="0">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46"/>
              <p:cNvSpPr/>
              <p:nvPr/>
            </p:nvSpPr>
            <p:spPr>
              <a:xfrm>
                <a:off x="4540930" y="5443080"/>
                <a:ext cx="213935" cy="217023"/>
              </a:xfrm>
              <a:custGeom>
                <a:avLst/>
                <a:gdLst/>
                <a:ahLst/>
                <a:cxnLst/>
                <a:rect l="l" t="t" r="r" b="b"/>
                <a:pathLst>
                  <a:path w="213935" h="217023" extrusionOk="0">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46"/>
              <p:cNvSpPr/>
              <p:nvPr/>
            </p:nvSpPr>
            <p:spPr>
              <a:xfrm>
                <a:off x="4560129" y="5533525"/>
                <a:ext cx="825572" cy="307600"/>
              </a:xfrm>
              <a:custGeom>
                <a:avLst/>
                <a:gdLst/>
                <a:ahLst/>
                <a:cxnLst/>
                <a:rect l="l" t="t" r="r" b="b"/>
                <a:pathLst>
                  <a:path w="825572" h="307600" extrusionOk="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46"/>
              <p:cNvSpPr/>
              <p:nvPr/>
            </p:nvSpPr>
            <p:spPr>
              <a:xfrm>
                <a:off x="4595785" y="6003635"/>
                <a:ext cx="230392" cy="410728"/>
              </a:xfrm>
              <a:custGeom>
                <a:avLst/>
                <a:gdLst/>
                <a:ahLst/>
                <a:cxnLst/>
                <a:rect l="l" t="t" r="r" b="b"/>
                <a:pathLst>
                  <a:path w="230392" h="410728" extrusionOk="0">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46"/>
              <p:cNvSpPr/>
              <p:nvPr/>
            </p:nvSpPr>
            <p:spPr>
              <a:xfrm>
                <a:off x="4809721" y="5849354"/>
                <a:ext cx="330009" cy="208691"/>
              </a:xfrm>
              <a:custGeom>
                <a:avLst/>
                <a:gdLst/>
                <a:ahLst/>
                <a:cxnLst/>
                <a:rect l="l" t="t" r="r" b="b"/>
                <a:pathLst>
                  <a:path w="330009" h="208691" extrusionOk="0">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46"/>
              <p:cNvSpPr/>
              <p:nvPr/>
            </p:nvSpPr>
            <p:spPr>
              <a:xfrm>
                <a:off x="4908461" y="5901468"/>
                <a:ext cx="128910" cy="82282"/>
              </a:xfrm>
              <a:custGeom>
                <a:avLst/>
                <a:gdLst/>
                <a:ahLst/>
                <a:cxnLst/>
                <a:rect l="l" t="t" r="r" b="b"/>
                <a:pathLst>
                  <a:path w="128910" h="82282" extrusionOk="0">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46"/>
              <p:cNvSpPr/>
              <p:nvPr/>
            </p:nvSpPr>
            <p:spPr>
              <a:xfrm>
                <a:off x="4870062" y="6057804"/>
                <a:ext cx="213935" cy="359302"/>
              </a:xfrm>
              <a:custGeom>
                <a:avLst/>
                <a:gdLst/>
                <a:ahLst/>
                <a:cxnLst/>
                <a:rect l="l" t="t" r="r" b="b"/>
                <a:pathLst>
                  <a:path w="213935" h="359302" extrusionOk="0">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0" name="Google Shape;280;p46"/>
            <p:cNvSpPr/>
            <p:nvPr/>
          </p:nvSpPr>
          <p:spPr>
            <a:xfrm>
              <a:off x="5185480" y="5860326"/>
              <a:ext cx="326389" cy="573237"/>
            </a:xfrm>
            <a:custGeom>
              <a:avLst/>
              <a:gdLst/>
              <a:ahLst/>
              <a:cxnLst/>
              <a:rect l="l" t="t" r="r" b="b"/>
              <a:pathLst>
                <a:path w="326389" h="573237" extrusionOk="0">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46"/>
            <p:cNvSpPr/>
            <p:nvPr/>
          </p:nvSpPr>
          <p:spPr>
            <a:xfrm>
              <a:off x="4804236" y="5852097"/>
              <a:ext cx="329794" cy="212798"/>
            </a:xfrm>
            <a:custGeom>
              <a:avLst/>
              <a:gdLst/>
              <a:ahLst/>
              <a:cxnLst/>
              <a:rect l="l" t="t" r="r" b="b"/>
              <a:pathLst>
                <a:path w="329794" h="212798" extrusionOk="0">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46"/>
            <p:cNvSpPr/>
            <p:nvPr/>
          </p:nvSpPr>
          <p:spPr>
            <a:xfrm>
              <a:off x="4867319" y="6057804"/>
              <a:ext cx="208450" cy="356559"/>
            </a:xfrm>
            <a:custGeom>
              <a:avLst/>
              <a:gdLst/>
              <a:ahLst/>
              <a:cxnLst/>
              <a:rect l="l" t="t" r="r" b="b"/>
              <a:pathLst>
                <a:path w="208450" h="356559" extrusionOk="0">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46"/>
            <p:cNvSpPr/>
            <p:nvPr/>
          </p:nvSpPr>
          <p:spPr>
            <a:xfrm>
              <a:off x="4422305" y="5325487"/>
              <a:ext cx="343531" cy="341238"/>
            </a:xfrm>
            <a:custGeom>
              <a:avLst/>
              <a:gdLst/>
              <a:ahLst/>
              <a:cxnLst/>
              <a:rect l="l" t="t" r="r" b="b"/>
              <a:pathLst>
                <a:path w="343531" h="341238" extrusionOk="0">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46"/>
            <p:cNvSpPr/>
            <p:nvPr/>
          </p:nvSpPr>
          <p:spPr>
            <a:xfrm>
              <a:off x="4590300" y="6003635"/>
              <a:ext cx="231139" cy="410728"/>
            </a:xfrm>
            <a:custGeom>
              <a:avLst/>
              <a:gdLst/>
              <a:ahLst/>
              <a:cxnLst/>
              <a:rect l="l" t="t" r="r" b="b"/>
              <a:pathLst>
                <a:path w="231139" h="410728" extrusionOk="0">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46"/>
            <p:cNvSpPr/>
            <p:nvPr/>
          </p:nvSpPr>
          <p:spPr>
            <a:xfrm>
              <a:off x="4540930" y="5440337"/>
              <a:ext cx="213935" cy="217023"/>
            </a:xfrm>
            <a:custGeom>
              <a:avLst/>
              <a:gdLst/>
              <a:ahLst/>
              <a:cxnLst/>
              <a:rect l="l" t="t" r="r" b="b"/>
              <a:pathLst>
                <a:path w="213935" h="217023" extrusionOk="0">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46"/>
            <p:cNvSpPr/>
            <p:nvPr/>
          </p:nvSpPr>
          <p:spPr>
            <a:xfrm>
              <a:off x="4905718" y="5901468"/>
              <a:ext cx="128909" cy="82282"/>
            </a:xfrm>
            <a:custGeom>
              <a:avLst/>
              <a:gdLst/>
              <a:ahLst/>
              <a:cxnLst/>
              <a:rect l="l" t="t" r="r" b="b"/>
              <a:pathLst>
                <a:path w="128909" h="82282" extrusionOk="0">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46"/>
            <p:cNvSpPr/>
            <p:nvPr/>
          </p:nvSpPr>
          <p:spPr>
            <a:xfrm>
              <a:off x="4650641" y="5555879"/>
              <a:ext cx="101482" cy="104224"/>
            </a:xfrm>
            <a:custGeom>
              <a:avLst/>
              <a:gdLst/>
              <a:ahLst/>
              <a:cxnLst/>
              <a:rect l="l" t="t" r="r" b="b"/>
              <a:pathLst>
                <a:path w="101482" h="104224" extrusionOk="0">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46"/>
            <p:cNvSpPr/>
            <p:nvPr/>
          </p:nvSpPr>
          <p:spPr>
            <a:xfrm>
              <a:off x="5319876" y="6351280"/>
              <a:ext cx="54855" cy="32912"/>
            </a:xfrm>
            <a:custGeom>
              <a:avLst/>
              <a:gdLst/>
              <a:ahLst/>
              <a:cxnLst/>
              <a:rect l="l" t="t" r="r" b="b"/>
              <a:pathLst>
                <a:path w="54855" h="32912" extrusionOk="0">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46"/>
            <p:cNvSpPr/>
            <p:nvPr/>
          </p:nvSpPr>
          <p:spPr>
            <a:xfrm>
              <a:off x="5237593" y="5959065"/>
              <a:ext cx="222164" cy="282505"/>
            </a:xfrm>
            <a:custGeom>
              <a:avLst/>
              <a:gdLst/>
              <a:ahLst/>
              <a:cxnLst/>
              <a:rect l="l" t="t" r="r" b="b"/>
              <a:pathLst>
                <a:path w="222164" h="282505" extrusionOk="0">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46"/>
            <p:cNvSpPr/>
            <p:nvPr/>
          </p:nvSpPr>
          <p:spPr>
            <a:xfrm>
              <a:off x="5319876" y="6348537"/>
              <a:ext cx="54855" cy="32913"/>
            </a:xfrm>
            <a:custGeom>
              <a:avLst/>
              <a:gdLst/>
              <a:ahLst/>
              <a:cxnLst/>
              <a:rect l="l" t="t" r="r" b="b"/>
              <a:pathLst>
                <a:path w="54855" h="32913" extrusionOk="0">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1" name="Google Shape;291;p46"/>
          <p:cNvGrpSpPr/>
          <p:nvPr/>
        </p:nvGrpSpPr>
        <p:grpSpPr>
          <a:xfrm>
            <a:off x="433234" y="4719731"/>
            <a:ext cx="796918" cy="765320"/>
            <a:chOff x="5614841" y="786428"/>
            <a:chExt cx="901130" cy="901727"/>
          </a:xfrm>
        </p:grpSpPr>
        <p:grpSp>
          <p:nvGrpSpPr>
            <p:cNvPr id="292" name="Google Shape;292;p46"/>
            <p:cNvGrpSpPr/>
            <p:nvPr/>
          </p:nvGrpSpPr>
          <p:grpSpPr>
            <a:xfrm>
              <a:off x="5715019" y="1058540"/>
              <a:ext cx="543506" cy="445337"/>
              <a:chOff x="5715019" y="1058540"/>
              <a:chExt cx="543506" cy="445337"/>
            </a:xfrm>
          </p:grpSpPr>
          <p:sp>
            <p:nvSpPr>
              <p:cNvPr id="293" name="Google Shape;293;p46"/>
              <p:cNvSpPr/>
              <p:nvPr/>
            </p:nvSpPr>
            <p:spPr>
              <a:xfrm>
                <a:off x="5715019" y="1219331"/>
                <a:ext cx="104422" cy="284546"/>
              </a:xfrm>
              <a:custGeom>
                <a:avLst/>
                <a:gdLst/>
                <a:ahLst/>
                <a:cxnLst/>
                <a:rect l="l" t="t" r="r" b="b"/>
                <a:pathLst>
                  <a:path w="104422" h="284546" extrusionOk="0">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46"/>
              <p:cNvSpPr/>
              <p:nvPr/>
            </p:nvSpPr>
            <p:spPr>
              <a:xfrm>
                <a:off x="5906636" y="1058540"/>
                <a:ext cx="351889" cy="398614"/>
              </a:xfrm>
              <a:custGeom>
                <a:avLst/>
                <a:gdLst/>
                <a:ahLst/>
                <a:cxnLst/>
                <a:rect l="l" t="t" r="r" b="b"/>
                <a:pathLst>
                  <a:path w="351889" h="398614" extrusionOk="0">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5" name="Google Shape;295;p46"/>
            <p:cNvSpPr/>
            <p:nvPr/>
          </p:nvSpPr>
          <p:spPr>
            <a:xfrm>
              <a:off x="5614841" y="786428"/>
              <a:ext cx="901130" cy="901727"/>
            </a:xfrm>
            <a:custGeom>
              <a:avLst/>
              <a:gdLst/>
              <a:ahLst/>
              <a:cxnLst/>
              <a:rect l="l" t="t" r="r" b="b"/>
              <a:pathLst>
                <a:path w="901130" h="901727" extrusionOk="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2804</Words>
  <Application>Microsoft Office PowerPoint</Application>
  <PresentationFormat>Widescreen</PresentationFormat>
  <Paragraphs>183</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Noto Sans Symbols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3</cp:revision>
  <dcterms:created xsi:type="dcterms:W3CDTF">2020-10-14T13:32:04Z</dcterms:created>
  <dcterms:modified xsi:type="dcterms:W3CDTF">2024-09-05T14:33:09Z</dcterms:modified>
</cp:coreProperties>
</file>