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0"/>
  </p:notesMasterIdLst>
  <p:sldIdLst>
    <p:sldId id="428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12192000" cy="6858000"/>
  <p:notesSz cx="6858000" cy="9144000"/>
  <p:embeddedFontLst>
    <p:embeddedFont>
      <p:font typeface="Montserrat Light" panose="00000400000000000000" pitchFamily="2"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3840">
          <p15:clr>
            <a:srgbClr val="000000"/>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8" roundtripDataSignature="AMtx7mjf4NDsw2DA5SvOpPzYTlg0RfQ0N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0" d="100"/>
          <a:sy n="100" d="100"/>
        </p:scale>
        <p:origin x="954"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E5DE82-CF29-044D-9158-06A811149881}" type="slidenum">
              <a:rPr lang="en-US" smtClean="0"/>
              <a:t>1</a:t>
            </a:fld>
            <a:endParaRPr lang="en-US"/>
          </a:p>
        </p:txBody>
      </p:sp>
    </p:spTree>
    <p:extLst>
      <p:ext uri="{BB962C8B-B14F-4D97-AF65-F5344CB8AC3E}">
        <p14:creationId xmlns:p14="http://schemas.microsoft.com/office/powerpoint/2010/main" val="2044093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2" name="Google Shape;302;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9" name="Google Shape;309;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7" name="Google Shape;327;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2" name="Google Shape;362;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7" name="Google Shape;377;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2" name="Google Shape;392;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7" name="Google Shape;407;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g2dbd4762122_0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2" name="Google Shape;422;g2dbd4762122_0_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3" name="Google Shape;423;g2dbd4762122_0_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9" name="Google Shape;42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7" name="Google Shape;437;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5" name="Google Shape;205;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6" name="Google Shape;206;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2" name="Google Shape;452;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g2dbd4762122_0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6" name="Google Shape;466;g2dbd4762122_0_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7" name="Google Shape;467;g2dbd4762122_0_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3" name="Google Shape;473;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p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8" name="Google Shape;488;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g2dbd4762122_0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2" name="Google Shape;502;g2dbd4762122_0_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3" name="Google Shape;503;g2dbd4762122_0_1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9" name="Google Shape;509;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4" name="Google Shape;524;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1" name="Google Shape;53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Google Shape;553;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4" name="Google Shape;554;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5" name="Google Shape;555;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28</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a:latin typeface="Calibri"/>
                <a:ea typeface="Calibri"/>
                <a:cs typeface="Calibri"/>
                <a:sym typeface="Calibri"/>
              </a:rPr>
              <a:t>Il progetto AGATA come caso di studio</a:t>
            </a:r>
            <a:endParaRPr/>
          </a:p>
        </p:txBody>
      </p:sp>
      <p:sp>
        <p:nvSpPr>
          <p:cNvPr id="230" name="Google Shape;23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4" name="Google Shape;24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1" name="Google Shape;251;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2" name="Google Shape;252;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8" name="Google Shape;258;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265" name="Google Shape;26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280" name="Google Shape;28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5" name="Google Shape;295;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6" name="Google Shape;296;p4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Overview/Content Slide">
  <p:cSld name="Overview/Content Slide">
    <p:spTree>
      <p:nvGrpSpPr>
        <p:cNvPr id="1" name="Shape 24"/>
        <p:cNvGrpSpPr/>
        <p:nvPr/>
      </p:nvGrpSpPr>
      <p:grpSpPr>
        <a:xfrm>
          <a:off x="0" y="0"/>
          <a:ext cx="0" cy="0"/>
          <a:chOff x="0" y="0"/>
          <a:chExt cx="0" cy="0"/>
        </a:xfrm>
      </p:grpSpPr>
      <p:sp>
        <p:nvSpPr>
          <p:cNvPr id="25" name="Google Shape;25;p30"/>
          <p:cNvSpPr/>
          <p:nvPr/>
        </p:nvSpPr>
        <p:spPr>
          <a:xfrm>
            <a:off x="477385" y="748834"/>
            <a:ext cx="5041923" cy="4938624"/>
          </a:xfrm>
          <a:custGeom>
            <a:avLst/>
            <a:gdLst/>
            <a:ahLst/>
            <a:cxnLst/>
            <a:rect l="l" t="t" r="r" b="b"/>
            <a:pathLst>
              <a:path w="1180419" h="1059839" extrusionOk="0">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 name="Google Shape;26;p30"/>
          <p:cNvSpPr/>
          <p:nvPr/>
        </p:nvSpPr>
        <p:spPr>
          <a:xfrm>
            <a:off x="-15514" y="268990"/>
            <a:ext cx="4963395" cy="875479"/>
          </a:xfrm>
          <a:custGeom>
            <a:avLst/>
            <a:gdLst/>
            <a:ahLst/>
            <a:cxnLst/>
            <a:rect l="l" t="t" r="r" b="b"/>
            <a:pathLst>
              <a:path w="4963395" h="875479" extrusionOk="0">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7" name="Google Shape;27;p30"/>
          <p:cNvSpPr txBox="1">
            <a:spLocks noGrp="1"/>
          </p:cNvSpPr>
          <p:nvPr>
            <p:ph type="body" idx="1"/>
          </p:nvPr>
        </p:nvSpPr>
        <p:spPr>
          <a:xfrm>
            <a:off x="5862882" y="1337990"/>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8DC641"/>
              </a:buClr>
              <a:buSzPts val="3200"/>
              <a:buFont typeface="Arial"/>
              <a:buNone/>
              <a:defRPr sz="3200" b="1" i="0" u="none" strike="noStrike" cap="none">
                <a:solidFill>
                  <a:srgbClr val="8DC641"/>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 name="Google Shape;28;p30"/>
          <p:cNvSpPr txBox="1">
            <a:spLocks noGrp="1"/>
          </p:cNvSpPr>
          <p:nvPr>
            <p:ph type="body" idx="2"/>
          </p:nvPr>
        </p:nvSpPr>
        <p:spPr>
          <a:xfrm>
            <a:off x="6698179" y="1337990"/>
            <a:ext cx="4465067"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 name="Google Shape;29;p30"/>
          <p:cNvSpPr txBox="1">
            <a:spLocks noGrp="1"/>
          </p:cNvSpPr>
          <p:nvPr>
            <p:ph type="body" idx="3"/>
          </p:nvPr>
        </p:nvSpPr>
        <p:spPr>
          <a:xfrm>
            <a:off x="979124" y="1519186"/>
            <a:ext cx="4198618" cy="398271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2400"/>
              <a:buFont typeface="Arial"/>
              <a:buNone/>
              <a:defRPr sz="2400" b="0" i="0" u="none" strike="noStrike" cap="none">
                <a:solidFill>
                  <a:srgbClr val="00000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 name="Google Shape;30;p30"/>
          <p:cNvSpPr txBox="1">
            <a:spLocks noGrp="1"/>
          </p:cNvSpPr>
          <p:nvPr>
            <p:ph type="body" idx="4"/>
          </p:nvPr>
        </p:nvSpPr>
        <p:spPr>
          <a:xfrm>
            <a:off x="5884585" y="2252978"/>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8DC641"/>
              </a:buClr>
              <a:buSzPts val="3200"/>
              <a:buFont typeface="Arial"/>
              <a:buNone/>
              <a:defRPr sz="3200" b="1" i="0" u="none" strike="noStrike" cap="none">
                <a:solidFill>
                  <a:srgbClr val="8DC641"/>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 name="Google Shape;31;p30"/>
          <p:cNvSpPr txBox="1">
            <a:spLocks noGrp="1"/>
          </p:cNvSpPr>
          <p:nvPr>
            <p:ph type="body" idx="5"/>
          </p:nvPr>
        </p:nvSpPr>
        <p:spPr>
          <a:xfrm>
            <a:off x="6719882" y="2252978"/>
            <a:ext cx="4465067"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 name="Google Shape;32;p30"/>
          <p:cNvSpPr txBox="1">
            <a:spLocks noGrp="1"/>
          </p:cNvSpPr>
          <p:nvPr>
            <p:ph type="body" idx="6"/>
          </p:nvPr>
        </p:nvSpPr>
        <p:spPr>
          <a:xfrm>
            <a:off x="5891164" y="3167965"/>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8DC641"/>
              </a:buClr>
              <a:buSzPts val="3200"/>
              <a:buFont typeface="Arial"/>
              <a:buNone/>
              <a:defRPr sz="3200" b="1" i="0" u="none" strike="noStrike" cap="none">
                <a:solidFill>
                  <a:srgbClr val="8DC641"/>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 name="Google Shape;33;p30"/>
          <p:cNvSpPr txBox="1">
            <a:spLocks noGrp="1"/>
          </p:cNvSpPr>
          <p:nvPr>
            <p:ph type="body" idx="7"/>
          </p:nvPr>
        </p:nvSpPr>
        <p:spPr>
          <a:xfrm>
            <a:off x="6726461" y="3167965"/>
            <a:ext cx="4465067"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4" name="Google Shape;34;p30"/>
          <p:cNvSpPr txBox="1">
            <a:spLocks noGrp="1"/>
          </p:cNvSpPr>
          <p:nvPr>
            <p:ph type="body" idx="8"/>
          </p:nvPr>
        </p:nvSpPr>
        <p:spPr>
          <a:xfrm>
            <a:off x="5912867" y="4082953"/>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8DC641"/>
              </a:buClr>
              <a:buSzPts val="3200"/>
              <a:buFont typeface="Arial"/>
              <a:buNone/>
              <a:defRPr sz="3200" b="1" i="0" u="none" strike="noStrike" cap="none">
                <a:solidFill>
                  <a:srgbClr val="8DC641"/>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 name="Google Shape;35;p30"/>
          <p:cNvSpPr txBox="1">
            <a:spLocks noGrp="1"/>
          </p:cNvSpPr>
          <p:nvPr>
            <p:ph type="body" idx="9"/>
          </p:nvPr>
        </p:nvSpPr>
        <p:spPr>
          <a:xfrm>
            <a:off x="6748164" y="4082953"/>
            <a:ext cx="4465067"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 name="Google Shape;36;p30"/>
          <p:cNvSpPr txBox="1">
            <a:spLocks noGrp="1"/>
          </p:cNvSpPr>
          <p:nvPr>
            <p:ph type="body" idx="13"/>
          </p:nvPr>
        </p:nvSpPr>
        <p:spPr>
          <a:xfrm>
            <a:off x="5891164" y="4997940"/>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8DC641"/>
              </a:buClr>
              <a:buSzPts val="3200"/>
              <a:buFont typeface="Arial"/>
              <a:buNone/>
              <a:defRPr sz="3200" b="1" i="0" u="none" strike="noStrike" cap="none">
                <a:solidFill>
                  <a:srgbClr val="8DC641"/>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 name="Google Shape;37;p30"/>
          <p:cNvSpPr txBox="1">
            <a:spLocks noGrp="1"/>
          </p:cNvSpPr>
          <p:nvPr>
            <p:ph type="body" idx="14"/>
          </p:nvPr>
        </p:nvSpPr>
        <p:spPr>
          <a:xfrm>
            <a:off x="6726461" y="4997940"/>
            <a:ext cx="4465067"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8" name="Google Shape;38;p30"/>
          <p:cNvSpPr txBox="1">
            <a:spLocks noGrp="1"/>
          </p:cNvSpPr>
          <p:nvPr>
            <p:ph type="body" idx="15"/>
          </p:nvPr>
        </p:nvSpPr>
        <p:spPr>
          <a:xfrm>
            <a:off x="849241" y="383586"/>
            <a:ext cx="5041923" cy="720752"/>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0000"/>
              </a:buClr>
              <a:buSzPts val="3600"/>
              <a:buFont typeface="Arial"/>
              <a:buNone/>
              <a:defRPr sz="36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39" name="Google Shape;39;p30"/>
          <p:cNvCxnSpPr/>
          <p:nvPr/>
        </p:nvCxnSpPr>
        <p:spPr>
          <a:xfrm rot="10800000">
            <a:off x="5658046" y="4851970"/>
            <a:ext cx="5784878" cy="0"/>
          </a:xfrm>
          <a:prstGeom prst="straightConnector1">
            <a:avLst/>
          </a:prstGeom>
          <a:noFill/>
          <a:ln w="12700" cap="flat" cmpd="sng">
            <a:solidFill>
              <a:srgbClr val="8DC641"/>
            </a:solidFill>
            <a:prstDash val="solid"/>
            <a:miter lim="800000"/>
            <a:headEnd type="none" w="sm" len="sm"/>
            <a:tailEnd type="none" w="sm" len="sm"/>
          </a:ln>
        </p:spPr>
      </p:cxnSp>
      <p:cxnSp>
        <p:nvCxnSpPr>
          <p:cNvPr id="40" name="Google Shape;40;p30"/>
          <p:cNvCxnSpPr/>
          <p:nvPr/>
        </p:nvCxnSpPr>
        <p:spPr>
          <a:xfrm rot="10800000">
            <a:off x="5658046" y="3962672"/>
            <a:ext cx="5784878" cy="0"/>
          </a:xfrm>
          <a:prstGeom prst="straightConnector1">
            <a:avLst/>
          </a:prstGeom>
          <a:noFill/>
          <a:ln w="12700" cap="flat" cmpd="sng">
            <a:solidFill>
              <a:srgbClr val="8DC641"/>
            </a:solidFill>
            <a:prstDash val="solid"/>
            <a:miter lim="800000"/>
            <a:headEnd type="none" w="sm" len="sm"/>
            <a:tailEnd type="none" w="sm" len="sm"/>
          </a:ln>
        </p:spPr>
      </p:cxnSp>
      <p:cxnSp>
        <p:nvCxnSpPr>
          <p:cNvPr id="41" name="Google Shape;41;p30"/>
          <p:cNvCxnSpPr/>
          <p:nvPr/>
        </p:nvCxnSpPr>
        <p:spPr>
          <a:xfrm rot="10800000">
            <a:off x="5658046" y="3081881"/>
            <a:ext cx="5784878" cy="0"/>
          </a:xfrm>
          <a:prstGeom prst="straightConnector1">
            <a:avLst/>
          </a:prstGeom>
          <a:noFill/>
          <a:ln w="12700" cap="flat" cmpd="sng">
            <a:solidFill>
              <a:srgbClr val="8DC641"/>
            </a:solidFill>
            <a:prstDash val="solid"/>
            <a:miter lim="800000"/>
            <a:headEnd type="none" w="sm" len="sm"/>
            <a:tailEnd type="none" w="sm" len="sm"/>
          </a:ln>
        </p:spPr>
      </p:cxnSp>
      <p:cxnSp>
        <p:nvCxnSpPr>
          <p:cNvPr id="42" name="Google Shape;42;p30"/>
          <p:cNvCxnSpPr/>
          <p:nvPr/>
        </p:nvCxnSpPr>
        <p:spPr>
          <a:xfrm rot="10800000">
            <a:off x="5658046" y="2103078"/>
            <a:ext cx="5784878" cy="0"/>
          </a:xfrm>
          <a:prstGeom prst="straightConnector1">
            <a:avLst/>
          </a:prstGeom>
          <a:noFill/>
          <a:ln w="12700" cap="flat" cmpd="sng">
            <a:solidFill>
              <a:srgbClr val="8DC641"/>
            </a:solidFill>
            <a:prstDash val="solid"/>
            <a:miter lim="800000"/>
            <a:headEnd type="none" w="sm" len="sm"/>
            <a:tailEnd type="none" w="sm" len="sm"/>
          </a:ln>
        </p:spPr>
      </p:cxnSp>
      <p:sp>
        <p:nvSpPr>
          <p:cNvPr id="43" name="Google Shape;43;p30"/>
          <p:cNvSpPr/>
          <p:nvPr/>
        </p:nvSpPr>
        <p:spPr>
          <a:xfrm>
            <a:off x="478182" y="6046526"/>
            <a:ext cx="5784878" cy="59982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050"/>
              <a:buFont typeface="Arial"/>
              <a:buNone/>
            </a:pPr>
            <a:r>
              <a:rPr lang="en-US" sz="1050" b="0" i="0" u="none" strike="noStrike" cap="none">
                <a:solidFill>
                  <a:srgbClr val="000000"/>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ullet Point x3 slide with photo">
  <p:cSld name="Bullet Point x3 slide with photo">
    <p:spTree>
      <p:nvGrpSpPr>
        <p:cNvPr id="1" name="Shape 105"/>
        <p:cNvGrpSpPr/>
        <p:nvPr/>
      </p:nvGrpSpPr>
      <p:grpSpPr>
        <a:xfrm>
          <a:off x="0" y="0"/>
          <a:ext cx="0" cy="0"/>
          <a:chOff x="0" y="0"/>
          <a:chExt cx="0" cy="0"/>
        </a:xfrm>
      </p:grpSpPr>
      <p:sp>
        <p:nvSpPr>
          <p:cNvPr id="106" name="Google Shape;106;p32"/>
          <p:cNvSpPr/>
          <p:nvPr/>
        </p:nvSpPr>
        <p:spPr>
          <a:xfrm>
            <a:off x="2176238" y="343175"/>
            <a:ext cx="2144406" cy="5638038"/>
          </a:xfrm>
          <a:custGeom>
            <a:avLst/>
            <a:gdLst/>
            <a:ahLst/>
            <a:cxnLst/>
            <a:rect l="l" t="t" r="r" b="b"/>
            <a:pathLst>
              <a:path w="908901" h="2711879" extrusionOk="0">
                <a:moveTo>
                  <a:pt x="908901" y="2711880"/>
                </a:moveTo>
                <a:lnTo>
                  <a:pt x="301407" y="2711880"/>
                </a:lnTo>
                <a:cubicBezTo>
                  <a:pt x="135039" y="2711880"/>
                  <a:pt x="0" y="2576880"/>
                  <a:pt x="0" y="2410560"/>
                </a:cubicBezTo>
                <a:lnTo>
                  <a:pt x="0" y="0"/>
                </a:lnTo>
                <a:lnTo>
                  <a:pt x="703642" y="0"/>
                </a:lnTo>
                <a:cubicBezTo>
                  <a:pt x="817075" y="0"/>
                  <a:pt x="908901" y="91800"/>
                  <a:pt x="908901" y="205200"/>
                </a:cubicBezTo>
                <a:lnTo>
                  <a:pt x="908901" y="2711880"/>
                </a:ln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7" name="Google Shape;107;p32"/>
          <p:cNvSpPr txBox="1">
            <a:spLocks noGrp="1"/>
          </p:cNvSpPr>
          <p:nvPr>
            <p:ph type="body" idx="1"/>
          </p:nvPr>
        </p:nvSpPr>
        <p:spPr>
          <a:xfrm>
            <a:off x="4912293" y="846903"/>
            <a:ext cx="6562677" cy="339415"/>
          </a:xfrm>
          <a:prstGeom prst="rect">
            <a:avLst/>
          </a:prstGeom>
          <a:noFill/>
          <a:ln>
            <a:noFill/>
          </a:ln>
        </p:spPr>
        <p:txBody>
          <a:bodyPr spcFirstLastPara="1" wrap="square" lIns="91425" tIns="45700" rIns="91425" bIns="45700" anchor="t" anchorCtr="0">
            <a:noAutofit/>
          </a:bodyPr>
          <a:lstStyle>
            <a:lvl1pPr marL="457200" marR="0" lvl="0" indent="-228600" algn="r" rtl="0">
              <a:lnSpc>
                <a:spcPct val="100000"/>
              </a:lnSpc>
              <a:spcBef>
                <a:spcPts val="1000"/>
              </a:spcBef>
              <a:spcAft>
                <a:spcPts val="0"/>
              </a:spcAft>
              <a:buClr>
                <a:srgbClr val="8DC641"/>
              </a:buClr>
              <a:buSzPts val="2400"/>
              <a:buFont typeface="Arial"/>
              <a:buNone/>
              <a:defRPr sz="2400" b="1" i="0" u="none" strike="noStrike" cap="none">
                <a:solidFill>
                  <a:srgbClr val="8DC64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8" name="Google Shape;108;p32"/>
          <p:cNvSpPr txBox="1">
            <a:spLocks noGrp="1"/>
          </p:cNvSpPr>
          <p:nvPr>
            <p:ph type="body" idx="2"/>
          </p:nvPr>
        </p:nvSpPr>
        <p:spPr>
          <a:xfrm>
            <a:off x="4912294" y="1345616"/>
            <a:ext cx="6553234" cy="999383"/>
          </a:xfrm>
          <a:prstGeom prst="rect">
            <a:avLst/>
          </a:prstGeom>
          <a:noFill/>
          <a:ln>
            <a:noFill/>
          </a:ln>
        </p:spPr>
        <p:txBody>
          <a:bodyPr spcFirstLastPara="1" wrap="square" lIns="91425" tIns="45700" rIns="91425" bIns="45700" anchor="t" anchorCtr="0">
            <a:noAutofit/>
          </a:bodyPr>
          <a:lstStyle>
            <a:lvl1pPr marL="457200" marR="0" lvl="0" indent="-228600" algn="r" rtl="0">
              <a:lnSpc>
                <a:spcPct val="10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9" name="Google Shape;109;p32"/>
          <p:cNvSpPr txBox="1">
            <a:spLocks noGrp="1"/>
          </p:cNvSpPr>
          <p:nvPr>
            <p:ph type="body" idx="3"/>
          </p:nvPr>
        </p:nvSpPr>
        <p:spPr>
          <a:xfrm>
            <a:off x="3679525" y="1017636"/>
            <a:ext cx="641119" cy="955625"/>
          </a:xfrm>
          <a:prstGeom prst="rect">
            <a:avLst/>
          </a:prstGeom>
          <a:noFill/>
          <a:ln>
            <a:noFill/>
          </a:ln>
        </p:spPr>
        <p:txBody>
          <a:bodyPr spcFirstLastPara="1" wrap="square" lIns="91425" tIns="45700" rIns="91425" bIns="45700" anchor="ctr" anchorCtr="0">
            <a:noAutofit/>
          </a:bodyPr>
          <a:lstStyle>
            <a:lvl1pPr marL="457200" marR="0" lvl="0" indent="-228600" algn="r" rtl="0">
              <a:lnSpc>
                <a:spcPct val="130000"/>
              </a:lnSpc>
              <a:spcBef>
                <a:spcPts val="1000"/>
              </a:spcBef>
              <a:spcAft>
                <a:spcPts val="0"/>
              </a:spcAft>
              <a:buClr>
                <a:srgbClr val="000000"/>
              </a:buClr>
              <a:buSzPts val="6300"/>
              <a:buFont typeface="Arial"/>
              <a:buNone/>
              <a:defRPr sz="63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0" name="Google Shape;110;p32"/>
          <p:cNvSpPr>
            <a:spLocks noGrp="1"/>
          </p:cNvSpPr>
          <p:nvPr>
            <p:ph type="pic" idx="4"/>
          </p:nvPr>
        </p:nvSpPr>
        <p:spPr>
          <a:xfrm>
            <a:off x="7559" y="188180"/>
            <a:ext cx="3354094" cy="5923858"/>
          </a:xfrm>
          <a:prstGeom prst="rect">
            <a:avLst/>
          </a:prstGeom>
          <a:solidFill>
            <a:srgbClr val="D8D8D8"/>
          </a:solidFill>
          <a:ln>
            <a:noFill/>
          </a:ln>
        </p:spPr>
      </p:sp>
      <p:grpSp>
        <p:nvGrpSpPr>
          <p:cNvPr id="111" name="Google Shape;111;p32"/>
          <p:cNvGrpSpPr/>
          <p:nvPr/>
        </p:nvGrpSpPr>
        <p:grpSpPr>
          <a:xfrm>
            <a:off x="4054161" y="721803"/>
            <a:ext cx="7547911" cy="1674487"/>
            <a:chOff x="4061909" y="1565906"/>
            <a:chExt cx="7547911" cy="1882781"/>
          </a:xfrm>
        </p:grpSpPr>
        <p:cxnSp>
          <p:nvCxnSpPr>
            <p:cNvPr id="112" name="Google Shape;112;p32"/>
            <p:cNvCxnSpPr/>
            <p:nvPr/>
          </p:nvCxnSpPr>
          <p:spPr>
            <a:xfrm>
              <a:off x="11609820" y="1582845"/>
              <a:ext cx="0" cy="1865842"/>
            </a:xfrm>
            <a:prstGeom prst="straightConnector1">
              <a:avLst/>
            </a:prstGeom>
            <a:solidFill>
              <a:srgbClr val="0AA3A4"/>
            </a:solidFill>
            <a:ln w="28575" cap="flat" cmpd="sng">
              <a:solidFill>
                <a:srgbClr val="000000"/>
              </a:solidFill>
              <a:prstDash val="solid"/>
              <a:miter lim="800000"/>
              <a:headEnd type="none" w="sm" len="sm"/>
              <a:tailEnd type="none" w="sm" len="sm"/>
            </a:ln>
          </p:spPr>
        </p:cxnSp>
        <p:cxnSp>
          <p:nvCxnSpPr>
            <p:cNvPr id="113" name="Google Shape;113;p32"/>
            <p:cNvCxnSpPr/>
            <p:nvPr/>
          </p:nvCxnSpPr>
          <p:spPr>
            <a:xfrm>
              <a:off x="4061909" y="1577903"/>
              <a:ext cx="7547911" cy="0"/>
            </a:xfrm>
            <a:prstGeom prst="straightConnector1">
              <a:avLst/>
            </a:prstGeom>
            <a:solidFill>
              <a:srgbClr val="0AA3A4"/>
            </a:solidFill>
            <a:ln w="28575" cap="flat" cmpd="sng">
              <a:solidFill>
                <a:srgbClr val="000000"/>
              </a:solidFill>
              <a:prstDash val="solid"/>
              <a:miter lim="800000"/>
              <a:headEnd type="none" w="sm" len="sm"/>
              <a:tailEnd type="none" w="sm" len="sm"/>
            </a:ln>
          </p:spPr>
        </p:cxnSp>
        <p:cxnSp>
          <p:nvCxnSpPr>
            <p:cNvPr id="114" name="Google Shape;114;p32"/>
            <p:cNvCxnSpPr/>
            <p:nvPr/>
          </p:nvCxnSpPr>
          <p:spPr>
            <a:xfrm>
              <a:off x="4061909" y="1565906"/>
              <a:ext cx="0" cy="445260"/>
            </a:xfrm>
            <a:prstGeom prst="straightConnector1">
              <a:avLst/>
            </a:prstGeom>
            <a:solidFill>
              <a:srgbClr val="0AA3A4"/>
            </a:solidFill>
            <a:ln w="28575" cap="flat" cmpd="sng">
              <a:solidFill>
                <a:srgbClr val="000000"/>
              </a:solidFill>
              <a:prstDash val="solid"/>
              <a:miter lim="800000"/>
              <a:headEnd type="none" w="sm" len="sm"/>
              <a:tailEnd type="none" w="sm" len="sm"/>
            </a:ln>
          </p:spPr>
        </p:cxnSp>
      </p:grpSp>
      <p:cxnSp>
        <p:nvCxnSpPr>
          <p:cNvPr id="115" name="Google Shape;115;p32"/>
          <p:cNvCxnSpPr/>
          <p:nvPr/>
        </p:nvCxnSpPr>
        <p:spPr>
          <a:xfrm>
            <a:off x="4054160" y="2000290"/>
            <a:ext cx="0" cy="396000"/>
          </a:xfrm>
          <a:prstGeom prst="straightConnector1">
            <a:avLst/>
          </a:prstGeom>
          <a:solidFill>
            <a:srgbClr val="0AA3A4"/>
          </a:solidFill>
          <a:ln w="28575" cap="flat" cmpd="sng">
            <a:solidFill>
              <a:srgbClr val="000000"/>
            </a:solidFill>
            <a:prstDash val="solid"/>
            <a:miter lim="800000"/>
            <a:headEnd type="none" w="sm" len="sm"/>
            <a:tailEnd type="none" w="sm" len="sm"/>
          </a:ln>
        </p:spPr>
      </p:cxnSp>
      <p:cxnSp>
        <p:nvCxnSpPr>
          <p:cNvPr id="116" name="Google Shape;116;p32"/>
          <p:cNvCxnSpPr/>
          <p:nvPr/>
        </p:nvCxnSpPr>
        <p:spPr>
          <a:xfrm>
            <a:off x="4069659" y="2388245"/>
            <a:ext cx="7547911" cy="0"/>
          </a:xfrm>
          <a:prstGeom prst="straightConnector1">
            <a:avLst/>
          </a:prstGeom>
          <a:solidFill>
            <a:srgbClr val="0AA3A4"/>
          </a:solidFill>
          <a:ln w="28575" cap="flat" cmpd="sng">
            <a:solidFill>
              <a:srgbClr val="000000"/>
            </a:solidFill>
            <a:prstDash val="solid"/>
            <a:miter lim="800000"/>
            <a:headEnd type="none" w="sm" len="sm"/>
            <a:tailEnd type="none" w="sm" len="sm"/>
          </a:ln>
        </p:spPr>
      </p:cxnSp>
      <p:sp>
        <p:nvSpPr>
          <p:cNvPr id="117" name="Google Shape;117;p32"/>
          <p:cNvSpPr txBox="1">
            <a:spLocks noGrp="1"/>
          </p:cNvSpPr>
          <p:nvPr>
            <p:ph type="body" idx="5"/>
          </p:nvPr>
        </p:nvSpPr>
        <p:spPr>
          <a:xfrm>
            <a:off x="4912292" y="2770036"/>
            <a:ext cx="6562677" cy="339415"/>
          </a:xfrm>
          <a:prstGeom prst="rect">
            <a:avLst/>
          </a:prstGeom>
          <a:noFill/>
          <a:ln>
            <a:noFill/>
          </a:ln>
        </p:spPr>
        <p:txBody>
          <a:bodyPr spcFirstLastPara="1" wrap="square" lIns="91425" tIns="45700" rIns="91425" bIns="45700" anchor="t" anchorCtr="0">
            <a:noAutofit/>
          </a:bodyPr>
          <a:lstStyle>
            <a:lvl1pPr marL="457200" marR="0" lvl="0" indent="-228600" algn="r" rtl="0">
              <a:lnSpc>
                <a:spcPct val="100000"/>
              </a:lnSpc>
              <a:spcBef>
                <a:spcPts val="1000"/>
              </a:spcBef>
              <a:spcAft>
                <a:spcPts val="0"/>
              </a:spcAft>
              <a:buClr>
                <a:srgbClr val="8DC641"/>
              </a:buClr>
              <a:buSzPts val="2400"/>
              <a:buFont typeface="Arial"/>
              <a:buNone/>
              <a:defRPr sz="2400" b="1" i="0" u="none" strike="noStrike" cap="none">
                <a:solidFill>
                  <a:srgbClr val="8DC64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8" name="Google Shape;118;p32"/>
          <p:cNvSpPr txBox="1">
            <a:spLocks noGrp="1"/>
          </p:cNvSpPr>
          <p:nvPr>
            <p:ph type="body" idx="6"/>
          </p:nvPr>
        </p:nvSpPr>
        <p:spPr>
          <a:xfrm>
            <a:off x="4912293" y="3268749"/>
            <a:ext cx="6553234" cy="999383"/>
          </a:xfrm>
          <a:prstGeom prst="rect">
            <a:avLst/>
          </a:prstGeom>
          <a:noFill/>
          <a:ln>
            <a:noFill/>
          </a:ln>
        </p:spPr>
        <p:txBody>
          <a:bodyPr spcFirstLastPara="1" wrap="square" lIns="91425" tIns="45700" rIns="91425" bIns="45700" anchor="t" anchorCtr="0">
            <a:noAutofit/>
          </a:bodyPr>
          <a:lstStyle>
            <a:lvl1pPr marL="457200" marR="0" lvl="0" indent="-228600" algn="r" rtl="0">
              <a:lnSpc>
                <a:spcPct val="10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9" name="Google Shape;119;p32"/>
          <p:cNvSpPr txBox="1">
            <a:spLocks noGrp="1"/>
          </p:cNvSpPr>
          <p:nvPr>
            <p:ph type="body" idx="7"/>
          </p:nvPr>
        </p:nvSpPr>
        <p:spPr>
          <a:xfrm>
            <a:off x="3679524" y="2940769"/>
            <a:ext cx="641119" cy="955625"/>
          </a:xfrm>
          <a:prstGeom prst="rect">
            <a:avLst/>
          </a:prstGeom>
          <a:noFill/>
          <a:ln>
            <a:noFill/>
          </a:ln>
        </p:spPr>
        <p:txBody>
          <a:bodyPr spcFirstLastPara="1" wrap="square" lIns="91425" tIns="45700" rIns="91425" bIns="45700" anchor="ctr" anchorCtr="0">
            <a:noAutofit/>
          </a:bodyPr>
          <a:lstStyle>
            <a:lvl1pPr marL="457200" marR="0" lvl="0" indent="-228600" algn="r" rtl="0">
              <a:lnSpc>
                <a:spcPct val="130000"/>
              </a:lnSpc>
              <a:spcBef>
                <a:spcPts val="1000"/>
              </a:spcBef>
              <a:spcAft>
                <a:spcPts val="0"/>
              </a:spcAft>
              <a:buClr>
                <a:srgbClr val="000000"/>
              </a:buClr>
              <a:buSzPts val="6300"/>
              <a:buFont typeface="Arial"/>
              <a:buNone/>
              <a:defRPr sz="63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20" name="Google Shape;120;p32"/>
          <p:cNvGrpSpPr/>
          <p:nvPr/>
        </p:nvGrpSpPr>
        <p:grpSpPr>
          <a:xfrm>
            <a:off x="4054160" y="2644936"/>
            <a:ext cx="7547911" cy="1674487"/>
            <a:chOff x="4061909" y="1565906"/>
            <a:chExt cx="7547911" cy="1882781"/>
          </a:xfrm>
        </p:grpSpPr>
        <p:cxnSp>
          <p:nvCxnSpPr>
            <p:cNvPr id="121" name="Google Shape;121;p32"/>
            <p:cNvCxnSpPr/>
            <p:nvPr/>
          </p:nvCxnSpPr>
          <p:spPr>
            <a:xfrm>
              <a:off x="11609820" y="1582845"/>
              <a:ext cx="0" cy="1865842"/>
            </a:xfrm>
            <a:prstGeom prst="straightConnector1">
              <a:avLst/>
            </a:prstGeom>
            <a:solidFill>
              <a:srgbClr val="0AA3A4"/>
            </a:solidFill>
            <a:ln w="28575" cap="flat" cmpd="sng">
              <a:solidFill>
                <a:srgbClr val="000000"/>
              </a:solidFill>
              <a:prstDash val="solid"/>
              <a:miter lim="800000"/>
              <a:headEnd type="none" w="sm" len="sm"/>
              <a:tailEnd type="none" w="sm" len="sm"/>
            </a:ln>
          </p:spPr>
        </p:cxnSp>
        <p:cxnSp>
          <p:nvCxnSpPr>
            <p:cNvPr id="122" name="Google Shape;122;p32"/>
            <p:cNvCxnSpPr/>
            <p:nvPr/>
          </p:nvCxnSpPr>
          <p:spPr>
            <a:xfrm>
              <a:off x="4061909" y="1577903"/>
              <a:ext cx="7547911" cy="0"/>
            </a:xfrm>
            <a:prstGeom prst="straightConnector1">
              <a:avLst/>
            </a:prstGeom>
            <a:solidFill>
              <a:srgbClr val="0AA3A4"/>
            </a:solidFill>
            <a:ln w="28575" cap="flat" cmpd="sng">
              <a:solidFill>
                <a:srgbClr val="000000"/>
              </a:solidFill>
              <a:prstDash val="solid"/>
              <a:miter lim="800000"/>
              <a:headEnd type="none" w="sm" len="sm"/>
              <a:tailEnd type="none" w="sm" len="sm"/>
            </a:ln>
          </p:spPr>
        </p:cxnSp>
        <p:cxnSp>
          <p:nvCxnSpPr>
            <p:cNvPr id="123" name="Google Shape;123;p32"/>
            <p:cNvCxnSpPr/>
            <p:nvPr/>
          </p:nvCxnSpPr>
          <p:spPr>
            <a:xfrm>
              <a:off x="4061909" y="1565906"/>
              <a:ext cx="0" cy="445260"/>
            </a:xfrm>
            <a:prstGeom prst="straightConnector1">
              <a:avLst/>
            </a:prstGeom>
            <a:solidFill>
              <a:srgbClr val="0AA3A4"/>
            </a:solidFill>
            <a:ln w="28575" cap="flat" cmpd="sng">
              <a:solidFill>
                <a:srgbClr val="000000"/>
              </a:solidFill>
              <a:prstDash val="solid"/>
              <a:miter lim="800000"/>
              <a:headEnd type="none" w="sm" len="sm"/>
              <a:tailEnd type="none" w="sm" len="sm"/>
            </a:ln>
          </p:spPr>
        </p:cxnSp>
      </p:grpSp>
      <p:cxnSp>
        <p:nvCxnSpPr>
          <p:cNvPr id="124" name="Google Shape;124;p32"/>
          <p:cNvCxnSpPr/>
          <p:nvPr/>
        </p:nvCxnSpPr>
        <p:spPr>
          <a:xfrm>
            <a:off x="4054159" y="3923423"/>
            <a:ext cx="0" cy="396000"/>
          </a:xfrm>
          <a:prstGeom prst="straightConnector1">
            <a:avLst/>
          </a:prstGeom>
          <a:solidFill>
            <a:srgbClr val="0AA3A4"/>
          </a:solidFill>
          <a:ln w="28575" cap="flat" cmpd="sng">
            <a:solidFill>
              <a:srgbClr val="000000"/>
            </a:solidFill>
            <a:prstDash val="solid"/>
            <a:miter lim="800000"/>
            <a:headEnd type="none" w="sm" len="sm"/>
            <a:tailEnd type="none" w="sm" len="sm"/>
          </a:ln>
        </p:spPr>
      </p:cxnSp>
      <p:cxnSp>
        <p:nvCxnSpPr>
          <p:cNvPr id="125" name="Google Shape;125;p32"/>
          <p:cNvCxnSpPr/>
          <p:nvPr/>
        </p:nvCxnSpPr>
        <p:spPr>
          <a:xfrm>
            <a:off x="4069658" y="4311378"/>
            <a:ext cx="7547911" cy="0"/>
          </a:xfrm>
          <a:prstGeom prst="straightConnector1">
            <a:avLst/>
          </a:prstGeom>
          <a:solidFill>
            <a:srgbClr val="0AA3A4"/>
          </a:solidFill>
          <a:ln w="28575" cap="flat" cmpd="sng">
            <a:solidFill>
              <a:srgbClr val="000000"/>
            </a:solidFill>
            <a:prstDash val="solid"/>
            <a:miter lim="800000"/>
            <a:headEnd type="none" w="sm" len="sm"/>
            <a:tailEnd type="none" w="sm" len="sm"/>
          </a:ln>
        </p:spPr>
      </p:cxnSp>
      <p:sp>
        <p:nvSpPr>
          <p:cNvPr id="126" name="Google Shape;126;p32"/>
          <p:cNvSpPr txBox="1">
            <a:spLocks noGrp="1"/>
          </p:cNvSpPr>
          <p:nvPr>
            <p:ph type="body" idx="8"/>
          </p:nvPr>
        </p:nvSpPr>
        <p:spPr>
          <a:xfrm>
            <a:off x="4927790" y="4633833"/>
            <a:ext cx="6562677" cy="339415"/>
          </a:xfrm>
          <a:prstGeom prst="rect">
            <a:avLst/>
          </a:prstGeom>
          <a:noFill/>
          <a:ln>
            <a:noFill/>
          </a:ln>
        </p:spPr>
        <p:txBody>
          <a:bodyPr spcFirstLastPara="1" wrap="square" lIns="91425" tIns="45700" rIns="91425" bIns="45700" anchor="t" anchorCtr="0">
            <a:noAutofit/>
          </a:bodyPr>
          <a:lstStyle>
            <a:lvl1pPr marL="457200" marR="0" lvl="0" indent="-228600" algn="r" rtl="0">
              <a:lnSpc>
                <a:spcPct val="100000"/>
              </a:lnSpc>
              <a:spcBef>
                <a:spcPts val="1000"/>
              </a:spcBef>
              <a:spcAft>
                <a:spcPts val="0"/>
              </a:spcAft>
              <a:buClr>
                <a:srgbClr val="8DC641"/>
              </a:buClr>
              <a:buSzPts val="2400"/>
              <a:buFont typeface="Arial"/>
              <a:buNone/>
              <a:defRPr sz="2400" b="1" i="0" u="none" strike="noStrike" cap="none">
                <a:solidFill>
                  <a:srgbClr val="8DC64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7" name="Google Shape;127;p32"/>
          <p:cNvSpPr txBox="1">
            <a:spLocks noGrp="1"/>
          </p:cNvSpPr>
          <p:nvPr>
            <p:ph type="body" idx="9"/>
          </p:nvPr>
        </p:nvSpPr>
        <p:spPr>
          <a:xfrm>
            <a:off x="4927791" y="5132546"/>
            <a:ext cx="6553234" cy="999383"/>
          </a:xfrm>
          <a:prstGeom prst="rect">
            <a:avLst/>
          </a:prstGeom>
          <a:noFill/>
          <a:ln>
            <a:noFill/>
          </a:ln>
        </p:spPr>
        <p:txBody>
          <a:bodyPr spcFirstLastPara="1" wrap="square" lIns="91425" tIns="45700" rIns="91425" bIns="45700" anchor="t" anchorCtr="0">
            <a:noAutofit/>
          </a:bodyPr>
          <a:lstStyle>
            <a:lvl1pPr marL="457200" marR="0" lvl="0" indent="-228600" algn="r" rtl="0">
              <a:lnSpc>
                <a:spcPct val="10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8" name="Google Shape;128;p32"/>
          <p:cNvSpPr txBox="1">
            <a:spLocks noGrp="1"/>
          </p:cNvSpPr>
          <p:nvPr>
            <p:ph type="body" idx="13"/>
          </p:nvPr>
        </p:nvSpPr>
        <p:spPr>
          <a:xfrm>
            <a:off x="3695022" y="4804566"/>
            <a:ext cx="641119" cy="955625"/>
          </a:xfrm>
          <a:prstGeom prst="rect">
            <a:avLst/>
          </a:prstGeom>
          <a:noFill/>
          <a:ln>
            <a:noFill/>
          </a:ln>
        </p:spPr>
        <p:txBody>
          <a:bodyPr spcFirstLastPara="1" wrap="square" lIns="91425" tIns="45700" rIns="91425" bIns="45700" anchor="ctr" anchorCtr="0">
            <a:noAutofit/>
          </a:bodyPr>
          <a:lstStyle>
            <a:lvl1pPr marL="457200" marR="0" lvl="0" indent="-228600" algn="r" rtl="0">
              <a:lnSpc>
                <a:spcPct val="130000"/>
              </a:lnSpc>
              <a:spcBef>
                <a:spcPts val="1000"/>
              </a:spcBef>
              <a:spcAft>
                <a:spcPts val="0"/>
              </a:spcAft>
              <a:buClr>
                <a:srgbClr val="000000"/>
              </a:buClr>
              <a:buSzPts val="6300"/>
              <a:buFont typeface="Arial"/>
              <a:buNone/>
              <a:defRPr sz="63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29" name="Google Shape;129;p32"/>
          <p:cNvGrpSpPr/>
          <p:nvPr/>
        </p:nvGrpSpPr>
        <p:grpSpPr>
          <a:xfrm>
            <a:off x="4069658" y="4508733"/>
            <a:ext cx="7547911" cy="1674487"/>
            <a:chOff x="4061909" y="1565906"/>
            <a:chExt cx="7547911" cy="1882781"/>
          </a:xfrm>
        </p:grpSpPr>
        <p:cxnSp>
          <p:nvCxnSpPr>
            <p:cNvPr id="130" name="Google Shape;130;p32"/>
            <p:cNvCxnSpPr/>
            <p:nvPr/>
          </p:nvCxnSpPr>
          <p:spPr>
            <a:xfrm>
              <a:off x="11609820" y="1582845"/>
              <a:ext cx="0" cy="1865842"/>
            </a:xfrm>
            <a:prstGeom prst="straightConnector1">
              <a:avLst/>
            </a:prstGeom>
            <a:solidFill>
              <a:srgbClr val="0AA3A4"/>
            </a:solidFill>
            <a:ln w="28575" cap="flat" cmpd="sng">
              <a:solidFill>
                <a:srgbClr val="000000"/>
              </a:solidFill>
              <a:prstDash val="solid"/>
              <a:miter lim="800000"/>
              <a:headEnd type="none" w="sm" len="sm"/>
              <a:tailEnd type="none" w="sm" len="sm"/>
            </a:ln>
          </p:spPr>
        </p:cxnSp>
        <p:cxnSp>
          <p:nvCxnSpPr>
            <p:cNvPr id="131" name="Google Shape;131;p32"/>
            <p:cNvCxnSpPr/>
            <p:nvPr/>
          </p:nvCxnSpPr>
          <p:spPr>
            <a:xfrm>
              <a:off x="4061909" y="1577903"/>
              <a:ext cx="7547911" cy="0"/>
            </a:xfrm>
            <a:prstGeom prst="straightConnector1">
              <a:avLst/>
            </a:prstGeom>
            <a:solidFill>
              <a:srgbClr val="0AA3A4"/>
            </a:solidFill>
            <a:ln w="28575" cap="flat" cmpd="sng">
              <a:solidFill>
                <a:srgbClr val="000000"/>
              </a:solidFill>
              <a:prstDash val="solid"/>
              <a:miter lim="800000"/>
              <a:headEnd type="none" w="sm" len="sm"/>
              <a:tailEnd type="none" w="sm" len="sm"/>
            </a:ln>
          </p:spPr>
        </p:cxnSp>
        <p:cxnSp>
          <p:nvCxnSpPr>
            <p:cNvPr id="132" name="Google Shape;132;p32"/>
            <p:cNvCxnSpPr/>
            <p:nvPr/>
          </p:nvCxnSpPr>
          <p:spPr>
            <a:xfrm>
              <a:off x="4061909" y="1565906"/>
              <a:ext cx="0" cy="445260"/>
            </a:xfrm>
            <a:prstGeom prst="straightConnector1">
              <a:avLst/>
            </a:prstGeom>
            <a:solidFill>
              <a:srgbClr val="0AA3A4"/>
            </a:solidFill>
            <a:ln w="28575" cap="flat" cmpd="sng">
              <a:solidFill>
                <a:srgbClr val="000000"/>
              </a:solidFill>
              <a:prstDash val="solid"/>
              <a:miter lim="800000"/>
              <a:headEnd type="none" w="sm" len="sm"/>
              <a:tailEnd type="none" w="sm" len="sm"/>
            </a:ln>
          </p:spPr>
        </p:cxnSp>
      </p:grpSp>
      <p:cxnSp>
        <p:nvCxnSpPr>
          <p:cNvPr id="133" name="Google Shape;133;p32"/>
          <p:cNvCxnSpPr/>
          <p:nvPr/>
        </p:nvCxnSpPr>
        <p:spPr>
          <a:xfrm>
            <a:off x="4069657" y="5787220"/>
            <a:ext cx="0" cy="396000"/>
          </a:xfrm>
          <a:prstGeom prst="straightConnector1">
            <a:avLst/>
          </a:prstGeom>
          <a:solidFill>
            <a:srgbClr val="0AA3A4"/>
          </a:solidFill>
          <a:ln w="28575" cap="flat" cmpd="sng">
            <a:solidFill>
              <a:srgbClr val="000000"/>
            </a:solidFill>
            <a:prstDash val="solid"/>
            <a:miter lim="800000"/>
            <a:headEnd type="none" w="sm" len="sm"/>
            <a:tailEnd type="none" w="sm" len="sm"/>
          </a:ln>
        </p:spPr>
      </p:cxnSp>
      <p:cxnSp>
        <p:nvCxnSpPr>
          <p:cNvPr id="134" name="Google Shape;134;p32"/>
          <p:cNvCxnSpPr/>
          <p:nvPr/>
        </p:nvCxnSpPr>
        <p:spPr>
          <a:xfrm>
            <a:off x="4085156" y="6175175"/>
            <a:ext cx="7547911" cy="0"/>
          </a:xfrm>
          <a:prstGeom prst="straightConnector1">
            <a:avLst/>
          </a:prstGeom>
          <a:solidFill>
            <a:srgbClr val="0AA3A4"/>
          </a:solidFill>
          <a:ln w="28575" cap="flat" cmpd="sng">
            <a:solidFill>
              <a:srgbClr val="000000"/>
            </a:solidFill>
            <a:prstDash val="solid"/>
            <a:miter lim="800000"/>
            <a:headEnd type="none" w="sm" len="sm"/>
            <a:tailEnd type="none" w="sm" len="sm"/>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Final Slide">
  <p:cSld name="Final Slide">
    <p:spTree>
      <p:nvGrpSpPr>
        <p:cNvPr id="1" name="Shape 135"/>
        <p:cNvGrpSpPr/>
        <p:nvPr/>
      </p:nvGrpSpPr>
      <p:grpSpPr>
        <a:xfrm>
          <a:off x="0" y="0"/>
          <a:ext cx="0" cy="0"/>
          <a:chOff x="0" y="0"/>
          <a:chExt cx="0" cy="0"/>
        </a:xfrm>
      </p:grpSpPr>
      <p:sp>
        <p:nvSpPr>
          <p:cNvPr id="136" name="Google Shape;136;p40"/>
          <p:cNvSpPr/>
          <p:nvPr/>
        </p:nvSpPr>
        <p:spPr>
          <a:xfrm>
            <a:off x="417724" y="728421"/>
            <a:ext cx="11356551" cy="4377036"/>
          </a:xfrm>
          <a:custGeom>
            <a:avLst/>
            <a:gdLst/>
            <a:ahLst/>
            <a:cxnLst/>
            <a:rect l="l" t="t" r="r" b="b"/>
            <a:pathLst>
              <a:path w="11356551" h="3728821" extrusionOk="0">
                <a:moveTo>
                  <a:pt x="0" y="0"/>
                </a:moveTo>
                <a:lnTo>
                  <a:pt x="2348414" y="0"/>
                </a:lnTo>
                <a:lnTo>
                  <a:pt x="2743596" y="0"/>
                </a:lnTo>
                <a:lnTo>
                  <a:pt x="5092010" y="0"/>
                </a:lnTo>
                <a:lnTo>
                  <a:pt x="6470666" y="0"/>
                </a:lnTo>
                <a:lnTo>
                  <a:pt x="6470668" y="0"/>
                </a:lnTo>
                <a:lnTo>
                  <a:pt x="8223635" y="0"/>
                </a:lnTo>
                <a:lnTo>
                  <a:pt x="8819080" y="0"/>
                </a:lnTo>
                <a:lnTo>
                  <a:pt x="8819081" y="0"/>
                </a:lnTo>
                <a:lnTo>
                  <a:pt x="10572049" y="0"/>
                </a:lnTo>
                <a:cubicBezTo>
                  <a:pt x="11005591" y="0"/>
                  <a:pt x="11356551" y="322979"/>
                  <a:pt x="11356551" y="721953"/>
                </a:cubicBezTo>
                <a:lnTo>
                  <a:pt x="11356551" y="3728821"/>
                </a:lnTo>
                <a:lnTo>
                  <a:pt x="9603581" y="3728821"/>
                </a:lnTo>
                <a:lnTo>
                  <a:pt x="9008137" y="3728821"/>
                </a:lnTo>
                <a:lnTo>
                  <a:pt x="7996960" y="3728821"/>
                </a:lnTo>
                <a:lnTo>
                  <a:pt x="7255167" y="3728821"/>
                </a:lnTo>
                <a:lnTo>
                  <a:pt x="6859985" y="3728821"/>
                </a:lnTo>
                <a:lnTo>
                  <a:pt x="6243990" y="3728821"/>
                </a:lnTo>
                <a:lnTo>
                  <a:pt x="5648546" y="3728821"/>
                </a:lnTo>
                <a:lnTo>
                  <a:pt x="4511571" y="3728821"/>
                </a:lnTo>
                <a:lnTo>
                  <a:pt x="3895576" y="3728821"/>
                </a:lnTo>
                <a:lnTo>
                  <a:pt x="3500395" y="3728821"/>
                </a:lnTo>
                <a:lnTo>
                  <a:pt x="1151981" y="3728821"/>
                </a:lnTo>
                <a:cubicBezTo>
                  <a:pt x="516120" y="3728821"/>
                  <a:pt x="0" y="3253852"/>
                  <a:pt x="0" y="2668691"/>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7" name="Google Shape;137;p40"/>
          <p:cNvSpPr/>
          <p:nvPr/>
        </p:nvSpPr>
        <p:spPr>
          <a:xfrm>
            <a:off x="4530600" y="4480875"/>
            <a:ext cx="7661400" cy="730419"/>
          </a:xfrm>
          <a:custGeom>
            <a:avLst/>
            <a:gdLst/>
            <a:ahLst/>
            <a:cxnLst/>
            <a:rect l="l" t="t" r="r" b="b"/>
            <a:pathLst>
              <a:path w="7530847" h="717972" extrusionOk="0">
                <a:moveTo>
                  <a:pt x="0" y="717973"/>
                </a:moveTo>
                <a:lnTo>
                  <a:pt x="0" y="0"/>
                </a:lnTo>
                <a:lnTo>
                  <a:pt x="7143771" y="0"/>
                </a:lnTo>
                <a:cubicBezTo>
                  <a:pt x="7356909" y="0"/>
                  <a:pt x="7530848" y="173980"/>
                  <a:pt x="7530848" y="387166"/>
                </a:cubicBezTo>
                <a:lnTo>
                  <a:pt x="7530848" y="715523"/>
                </a:lnTo>
                <a:lnTo>
                  <a:pt x="0" y="715523"/>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8" name="Google Shape;138;p40"/>
          <p:cNvSpPr txBox="1">
            <a:spLocks noGrp="1"/>
          </p:cNvSpPr>
          <p:nvPr>
            <p:ph type="body" idx="1"/>
          </p:nvPr>
        </p:nvSpPr>
        <p:spPr>
          <a:xfrm>
            <a:off x="920835" y="2037653"/>
            <a:ext cx="3195486" cy="73114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0000"/>
              </a:buClr>
              <a:buSzPts val="2800"/>
              <a:buFont typeface="Arial"/>
              <a:buNone/>
              <a:defRPr sz="28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9" name="Google Shape;139;p40"/>
          <p:cNvSpPr txBox="1">
            <a:spLocks noGrp="1"/>
          </p:cNvSpPr>
          <p:nvPr>
            <p:ph type="body" idx="2"/>
          </p:nvPr>
        </p:nvSpPr>
        <p:spPr>
          <a:xfrm>
            <a:off x="920835" y="1228077"/>
            <a:ext cx="3195485" cy="837258"/>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0000"/>
              </a:buClr>
              <a:buSzPts val="5000"/>
              <a:buFont typeface="Arial"/>
              <a:buNone/>
              <a:defRPr sz="50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0" name="Google Shape;140;p40"/>
          <p:cNvSpPr/>
          <p:nvPr/>
        </p:nvSpPr>
        <p:spPr>
          <a:xfrm>
            <a:off x="-169156" y="4480875"/>
            <a:ext cx="7661400" cy="730419"/>
          </a:xfrm>
          <a:custGeom>
            <a:avLst/>
            <a:gdLst/>
            <a:ahLst/>
            <a:cxnLst/>
            <a:rect l="l" t="t" r="r" b="b"/>
            <a:pathLst>
              <a:path w="7530847" h="717972" extrusionOk="0">
                <a:moveTo>
                  <a:pt x="0" y="717973"/>
                </a:moveTo>
                <a:lnTo>
                  <a:pt x="0" y="0"/>
                </a:lnTo>
                <a:lnTo>
                  <a:pt x="7143771" y="0"/>
                </a:lnTo>
                <a:cubicBezTo>
                  <a:pt x="7356909" y="0"/>
                  <a:pt x="7530848" y="173980"/>
                  <a:pt x="7530848" y="387166"/>
                </a:cubicBezTo>
                <a:lnTo>
                  <a:pt x="7530848" y="715523"/>
                </a:lnTo>
                <a:lnTo>
                  <a:pt x="0" y="715523"/>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141" name="Google Shape;141;p40"/>
          <p:cNvGrpSpPr/>
          <p:nvPr/>
        </p:nvGrpSpPr>
        <p:grpSpPr>
          <a:xfrm>
            <a:off x="309236" y="3028352"/>
            <a:ext cx="6499866" cy="2738122"/>
            <a:chOff x="1202708" y="6807724"/>
            <a:chExt cx="6270636" cy="2641557"/>
          </a:xfrm>
        </p:grpSpPr>
        <p:grpSp>
          <p:nvGrpSpPr>
            <p:cNvPr id="142" name="Google Shape;142;p40"/>
            <p:cNvGrpSpPr/>
            <p:nvPr/>
          </p:nvGrpSpPr>
          <p:grpSpPr>
            <a:xfrm>
              <a:off x="2348838" y="6807724"/>
              <a:ext cx="1249545" cy="2223620"/>
              <a:chOff x="2348838" y="6807724"/>
              <a:chExt cx="1249545" cy="2223620"/>
            </a:xfrm>
          </p:grpSpPr>
          <p:sp>
            <p:nvSpPr>
              <p:cNvPr id="143" name="Google Shape;143;p40"/>
              <p:cNvSpPr/>
              <p:nvPr/>
            </p:nvSpPr>
            <p:spPr>
              <a:xfrm>
                <a:off x="2519028" y="7841415"/>
                <a:ext cx="536931" cy="498493"/>
              </a:xfrm>
              <a:custGeom>
                <a:avLst/>
                <a:gdLst/>
                <a:ahLst/>
                <a:cxnLst/>
                <a:rect l="l" t="t" r="r" b="b"/>
                <a:pathLst>
                  <a:path w="536931" h="498493" extrusionOk="0">
                    <a:moveTo>
                      <a:pt x="453593" y="0"/>
                    </a:moveTo>
                    <a:cubicBezTo>
                      <a:pt x="426525" y="0"/>
                      <a:pt x="399458" y="7519"/>
                      <a:pt x="373894" y="13534"/>
                    </a:cubicBezTo>
                    <a:cubicBezTo>
                      <a:pt x="330285" y="24060"/>
                      <a:pt x="286677" y="34586"/>
                      <a:pt x="244572" y="45112"/>
                    </a:cubicBezTo>
                    <a:cubicBezTo>
                      <a:pt x="181414" y="60150"/>
                      <a:pt x="106227" y="69172"/>
                      <a:pt x="56603" y="114285"/>
                    </a:cubicBezTo>
                    <a:cubicBezTo>
                      <a:pt x="17505" y="150375"/>
                      <a:pt x="-5051" y="206014"/>
                      <a:pt x="964" y="260149"/>
                    </a:cubicBezTo>
                    <a:cubicBezTo>
                      <a:pt x="6979" y="320299"/>
                      <a:pt x="46077" y="374434"/>
                      <a:pt x="101715" y="399997"/>
                    </a:cubicBezTo>
                    <a:cubicBezTo>
                      <a:pt x="134798" y="415035"/>
                      <a:pt x="170888" y="419546"/>
                      <a:pt x="205474" y="430072"/>
                    </a:cubicBezTo>
                    <a:cubicBezTo>
                      <a:pt x="249083" y="442102"/>
                      <a:pt x="286677" y="464659"/>
                      <a:pt x="318255" y="496238"/>
                    </a:cubicBezTo>
                    <a:cubicBezTo>
                      <a:pt x="321263" y="499245"/>
                      <a:pt x="325774" y="499245"/>
                      <a:pt x="328782" y="496238"/>
                    </a:cubicBezTo>
                    <a:cubicBezTo>
                      <a:pt x="330285" y="496238"/>
                      <a:pt x="330285" y="494734"/>
                      <a:pt x="331789" y="494734"/>
                    </a:cubicBezTo>
                    <a:cubicBezTo>
                      <a:pt x="370887" y="461651"/>
                      <a:pt x="342315" y="404509"/>
                      <a:pt x="315248" y="372930"/>
                    </a:cubicBezTo>
                    <a:cubicBezTo>
                      <a:pt x="295699" y="351877"/>
                      <a:pt x="273143" y="338344"/>
                      <a:pt x="247579" y="326314"/>
                    </a:cubicBezTo>
                    <a:cubicBezTo>
                      <a:pt x="231038" y="318795"/>
                      <a:pt x="206978" y="309772"/>
                      <a:pt x="205474" y="287216"/>
                    </a:cubicBezTo>
                    <a:cubicBezTo>
                      <a:pt x="205474" y="261652"/>
                      <a:pt x="232542" y="245111"/>
                      <a:pt x="255098" y="243608"/>
                    </a:cubicBezTo>
                    <a:cubicBezTo>
                      <a:pt x="292692" y="240600"/>
                      <a:pt x="325774" y="264660"/>
                      <a:pt x="363368" y="270675"/>
                    </a:cubicBezTo>
                    <a:cubicBezTo>
                      <a:pt x="393443" y="276690"/>
                      <a:pt x="414495" y="261652"/>
                      <a:pt x="434044" y="240600"/>
                    </a:cubicBezTo>
                    <a:cubicBezTo>
                      <a:pt x="476149" y="199999"/>
                      <a:pt x="527277" y="145864"/>
                      <a:pt x="536299" y="85714"/>
                    </a:cubicBezTo>
                    <a:cubicBezTo>
                      <a:pt x="542314" y="33083"/>
                      <a:pt x="504720" y="0"/>
                      <a:pt x="453593" y="0"/>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4" name="Google Shape;144;p40"/>
              <p:cNvSpPr/>
              <p:nvPr/>
            </p:nvSpPr>
            <p:spPr>
              <a:xfrm>
                <a:off x="2908218" y="8231767"/>
                <a:ext cx="491926" cy="675803"/>
              </a:xfrm>
              <a:custGeom>
                <a:avLst/>
                <a:gdLst/>
                <a:ahLst/>
                <a:cxnLst/>
                <a:rect l="l" t="t" r="r" b="b"/>
                <a:pathLst>
                  <a:path w="491926" h="675803" extrusionOk="0">
                    <a:moveTo>
                      <a:pt x="488461" y="271298"/>
                    </a:moveTo>
                    <a:cubicBezTo>
                      <a:pt x="480942" y="254757"/>
                      <a:pt x="462897" y="248742"/>
                      <a:pt x="446356" y="242726"/>
                    </a:cubicBezTo>
                    <a:cubicBezTo>
                      <a:pt x="416281" y="230696"/>
                      <a:pt x="402747" y="214155"/>
                      <a:pt x="390717" y="185584"/>
                    </a:cubicBezTo>
                    <a:cubicBezTo>
                      <a:pt x="371168" y="141975"/>
                      <a:pt x="359138" y="101374"/>
                      <a:pt x="306507" y="96863"/>
                    </a:cubicBezTo>
                    <a:cubicBezTo>
                      <a:pt x="265906" y="93855"/>
                      <a:pt x="235831" y="59269"/>
                      <a:pt x="201244" y="41224"/>
                    </a:cubicBezTo>
                    <a:cubicBezTo>
                      <a:pt x="166658" y="23179"/>
                      <a:pt x="129064" y="12653"/>
                      <a:pt x="91471" y="623"/>
                    </a:cubicBezTo>
                    <a:cubicBezTo>
                      <a:pt x="88463" y="-881"/>
                      <a:pt x="85456" y="623"/>
                      <a:pt x="83952" y="2127"/>
                    </a:cubicBezTo>
                    <a:cubicBezTo>
                      <a:pt x="61396" y="24683"/>
                      <a:pt x="43351" y="48743"/>
                      <a:pt x="26809" y="75810"/>
                    </a:cubicBezTo>
                    <a:cubicBezTo>
                      <a:pt x="25306" y="75810"/>
                      <a:pt x="23802" y="77314"/>
                      <a:pt x="22298" y="80321"/>
                    </a:cubicBezTo>
                    <a:cubicBezTo>
                      <a:pt x="10268" y="107389"/>
                      <a:pt x="7261" y="135960"/>
                      <a:pt x="4253" y="164532"/>
                    </a:cubicBezTo>
                    <a:cubicBezTo>
                      <a:pt x="1246" y="199118"/>
                      <a:pt x="-1762" y="233704"/>
                      <a:pt x="1246" y="269794"/>
                    </a:cubicBezTo>
                    <a:cubicBezTo>
                      <a:pt x="4253" y="296862"/>
                      <a:pt x="8764" y="323929"/>
                      <a:pt x="20795" y="347989"/>
                    </a:cubicBezTo>
                    <a:cubicBezTo>
                      <a:pt x="35832" y="379568"/>
                      <a:pt x="59892" y="400620"/>
                      <a:pt x="80945" y="426184"/>
                    </a:cubicBezTo>
                    <a:cubicBezTo>
                      <a:pt x="132072" y="490845"/>
                      <a:pt x="95982" y="563025"/>
                      <a:pt x="108012" y="635205"/>
                    </a:cubicBezTo>
                    <a:cubicBezTo>
                      <a:pt x="111019" y="650243"/>
                      <a:pt x="117034" y="668288"/>
                      <a:pt x="133576" y="674303"/>
                    </a:cubicBezTo>
                    <a:cubicBezTo>
                      <a:pt x="157636" y="681821"/>
                      <a:pt x="189214" y="659265"/>
                      <a:pt x="207259" y="647235"/>
                    </a:cubicBezTo>
                    <a:cubicBezTo>
                      <a:pt x="225305" y="635205"/>
                      <a:pt x="243350" y="620168"/>
                      <a:pt x="253876" y="599115"/>
                    </a:cubicBezTo>
                    <a:cubicBezTo>
                      <a:pt x="258387" y="590093"/>
                      <a:pt x="261394" y="581070"/>
                      <a:pt x="261394" y="570544"/>
                    </a:cubicBezTo>
                    <a:cubicBezTo>
                      <a:pt x="261394" y="550995"/>
                      <a:pt x="243350" y="525431"/>
                      <a:pt x="258387" y="507387"/>
                    </a:cubicBezTo>
                    <a:cubicBezTo>
                      <a:pt x="279439" y="483326"/>
                      <a:pt x="329063" y="495356"/>
                      <a:pt x="357634" y="483326"/>
                    </a:cubicBezTo>
                    <a:cubicBezTo>
                      <a:pt x="384702" y="472800"/>
                      <a:pt x="408762" y="453251"/>
                      <a:pt x="426807" y="430695"/>
                    </a:cubicBezTo>
                    <a:cubicBezTo>
                      <a:pt x="444852" y="408139"/>
                      <a:pt x="458386" y="381071"/>
                      <a:pt x="470416" y="354004"/>
                    </a:cubicBezTo>
                    <a:cubicBezTo>
                      <a:pt x="477934" y="329944"/>
                      <a:pt x="500491" y="295358"/>
                      <a:pt x="488461" y="271298"/>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5" name="Google Shape;145;p40"/>
              <p:cNvSpPr/>
              <p:nvPr/>
            </p:nvSpPr>
            <p:spPr>
              <a:xfrm>
                <a:off x="2348838" y="7983188"/>
                <a:ext cx="604234" cy="1048156"/>
              </a:xfrm>
              <a:custGeom>
                <a:avLst/>
                <a:gdLst/>
                <a:ahLst/>
                <a:cxnLst/>
                <a:rect l="l" t="t" r="r" b="b"/>
                <a:pathLst>
                  <a:path w="604234" h="1048156" extrusionOk="0">
                    <a:moveTo>
                      <a:pt x="604235" y="761980"/>
                    </a:moveTo>
                    <a:cubicBezTo>
                      <a:pt x="602731" y="686793"/>
                      <a:pt x="547092" y="647695"/>
                      <a:pt x="507995" y="590553"/>
                    </a:cubicBezTo>
                    <a:cubicBezTo>
                      <a:pt x="482431" y="552959"/>
                      <a:pt x="483935" y="515365"/>
                      <a:pt x="482431" y="471756"/>
                    </a:cubicBezTo>
                    <a:cubicBezTo>
                      <a:pt x="482431" y="438674"/>
                      <a:pt x="474912" y="405592"/>
                      <a:pt x="449349" y="384539"/>
                    </a:cubicBezTo>
                    <a:cubicBezTo>
                      <a:pt x="384687" y="331908"/>
                      <a:pt x="292958" y="372509"/>
                      <a:pt x="225290" y="330404"/>
                    </a:cubicBezTo>
                    <a:cubicBezTo>
                      <a:pt x="126042" y="267247"/>
                      <a:pt x="141080" y="133413"/>
                      <a:pt x="154613" y="34165"/>
                    </a:cubicBezTo>
                    <a:cubicBezTo>
                      <a:pt x="154613" y="31158"/>
                      <a:pt x="153110" y="28150"/>
                      <a:pt x="151606" y="26647"/>
                    </a:cubicBezTo>
                    <a:cubicBezTo>
                      <a:pt x="154613" y="22135"/>
                      <a:pt x="159125" y="17624"/>
                      <a:pt x="162132" y="13113"/>
                    </a:cubicBezTo>
                    <a:cubicBezTo>
                      <a:pt x="168147" y="5594"/>
                      <a:pt x="157621" y="-4932"/>
                      <a:pt x="151606" y="2587"/>
                    </a:cubicBezTo>
                    <a:cubicBezTo>
                      <a:pt x="28299" y="154465"/>
                      <a:pt x="-25836" y="358975"/>
                      <a:pt x="11757" y="551455"/>
                    </a:cubicBezTo>
                    <a:cubicBezTo>
                      <a:pt x="47847" y="733409"/>
                      <a:pt x="163636" y="895814"/>
                      <a:pt x="321530" y="990550"/>
                    </a:cubicBezTo>
                    <a:cubicBezTo>
                      <a:pt x="399725" y="1037166"/>
                      <a:pt x="526040" y="1089798"/>
                      <a:pt x="592205" y="996565"/>
                    </a:cubicBezTo>
                    <a:cubicBezTo>
                      <a:pt x="593708" y="993558"/>
                      <a:pt x="593708" y="990550"/>
                      <a:pt x="592205" y="989047"/>
                    </a:cubicBezTo>
                    <a:cubicBezTo>
                      <a:pt x="557618" y="916866"/>
                      <a:pt x="604235" y="837168"/>
                      <a:pt x="604235" y="761980"/>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6" name="Google Shape;146;p40"/>
              <p:cNvSpPr/>
              <p:nvPr/>
            </p:nvSpPr>
            <p:spPr>
              <a:xfrm>
                <a:off x="2901049" y="7819127"/>
                <a:ext cx="697334" cy="1163667"/>
              </a:xfrm>
              <a:custGeom>
                <a:avLst/>
                <a:gdLst/>
                <a:ahLst/>
                <a:cxnLst/>
                <a:rect l="l" t="t" r="r" b="b"/>
                <a:pathLst>
                  <a:path w="697334" h="1163667" extrusionOk="0">
                    <a:moveTo>
                      <a:pt x="627960" y="274918"/>
                    </a:moveTo>
                    <a:cubicBezTo>
                      <a:pt x="572321" y="169655"/>
                      <a:pt x="485104" y="79430"/>
                      <a:pt x="376834" y="31310"/>
                    </a:cubicBezTo>
                    <a:cubicBezTo>
                      <a:pt x="331721" y="11762"/>
                      <a:pt x="274579" y="-12298"/>
                      <a:pt x="226459" y="7250"/>
                    </a:cubicBezTo>
                    <a:cubicBezTo>
                      <a:pt x="211421" y="13265"/>
                      <a:pt x="196384" y="25295"/>
                      <a:pt x="193376" y="43340"/>
                    </a:cubicBezTo>
                    <a:lnTo>
                      <a:pt x="193376" y="43340"/>
                    </a:lnTo>
                    <a:cubicBezTo>
                      <a:pt x="190369" y="44844"/>
                      <a:pt x="188865" y="49355"/>
                      <a:pt x="191872" y="53866"/>
                    </a:cubicBezTo>
                    <a:cubicBezTo>
                      <a:pt x="226459" y="117024"/>
                      <a:pt x="187361" y="189204"/>
                      <a:pt x="142249" y="234316"/>
                    </a:cubicBezTo>
                    <a:cubicBezTo>
                      <a:pt x="100144" y="276421"/>
                      <a:pt x="46009" y="308000"/>
                      <a:pt x="11422" y="357624"/>
                    </a:cubicBezTo>
                    <a:cubicBezTo>
                      <a:pt x="-2111" y="377173"/>
                      <a:pt x="-11134" y="431308"/>
                      <a:pt x="29468" y="422285"/>
                    </a:cubicBezTo>
                    <a:cubicBezTo>
                      <a:pt x="39994" y="420782"/>
                      <a:pt x="47513" y="411759"/>
                      <a:pt x="56535" y="405744"/>
                    </a:cubicBezTo>
                    <a:cubicBezTo>
                      <a:pt x="68565" y="396721"/>
                      <a:pt x="82099" y="390707"/>
                      <a:pt x="95633" y="387699"/>
                    </a:cubicBezTo>
                    <a:cubicBezTo>
                      <a:pt x="127211" y="378677"/>
                      <a:pt x="161797" y="378677"/>
                      <a:pt x="193376" y="387699"/>
                    </a:cubicBezTo>
                    <a:cubicBezTo>
                      <a:pt x="259541" y="404240"/>
                      <a:pt x="315180" y="452360"/>
                      <a:pt x="364804" y="495969"/>
                    </a:cubicBezTo>
                    <a:cubicBezTo>
                      <a:pt x="414427" y="539578"/>
                      <a:pt x="467059" y="583186"/>
                      <a:pt x="503149" y="638825"/>
                    </a:cubicBezTo>
                    <a:cubicBezTo>
                      <a:pt x="543750" y="701983"/>
                      <a:pt x="545254" y="772659"/>
                      <a:pt x="492622" y="829801"/>
                    </a:cubicBezTo>
                    <a:cubicBezTo>
                      <a:pt x="452021" y="874914"/>
                      <a:pt x="394879" y="901981"/>
                      <a:pt x="348263" y="939575"/>
                    </a:cubicBezTo>
                    <a:cubicBezTo>
                      <a:pt x="307661" y="972658"/>
                      <a:pt x="274579" y="1016266"/>
                      <a:pt x="273075" y="1070401"/>
                    </a:cubicBezTo>
                    <a:cubicBezTo>
                      <a:pt x="271571" y="1115514"/>
                      <a:pt x="297135" y="1165138"/>
                      <a:pt x="348263" y="1163634"/>
                    </a:cubicBezTo>
                    <a:cubicBezTo>
                      <a:pt x="453525" y="1159123"/>
                      <a:pt x="539239" y="1062883"/>
                      <a:pt x="588863" y="978673"/>
                    </a:cubicBezTo>
                    <a:cubicBezTo>
                      <a:pt x="707659" y="771155"/>
                      <a:pt x="740741" y="491458"/>
                      <a:pt x="627960" y="274918"/>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147" name="Google Shape;147;p40"/>
              <p:cNvGrpSpPr/>
              <p:nvPr/>
            </p:nvGrpSpPr>
            <p:grpSpPr>
              <a:xfrm>
                <a:off x="2483956" y="6807724"/>
                <a:ext cx="738321" cy="802017"/>
                <a:chOff x="2483956" y="6807724"/>
                <a:chExt cx="738321" cy="802017"/>
              </a:xfrm>
            </p:grpSpPr>
            <p:sp>
              <p:nvSpPr>
                <p:cNvPr id="148" name="Google Shape;148;p40"/>
                <p:cNvSpPr/>
                <p:nvPr/>
              </p:nvSpPr>
              <p:spPr>
                <a:xfrm>
                  <a:off x="2483956" y="7278916"/>
                  <a:ext cx="360330" cy="330825"/>
                </a:xfrm>
                <a:custGeom>
                  <a:avLst/>
                  <a:gdLst/>
                  <a:ahLst/>
                  <a:cxnLst/>
                  <a:rect l="l" t="t" r="r" b="b"/>
                  <a:pathLst>
                    <a:path w="360330" h="330825" extrusionOk="0">
                      <a:moveTo>
                        <a:pt x="359343" y="293327"/>
                      </a:moveTo>
                      <a:cubicBezTo>
                        <a:pt x="362350" y="212125"/>
                        <a:pt x="347313" y="118892"/>
                        <a:pt x="279644" y="67765"/>
                      </a:cubicBezTo>
                      <a:cubicBezTo>
                        <a:pt x="207464" y="13630"/>
                        <a:pt x="100698" y="9119"/>
                        <a:pt x="13480" y="96"/>
                      </a:cubicBezTo>
                      <a:cubicBezTo>
                        <a:pt x="-54" y="-1408"/>
                        <a:pt x="-3061" y="15133"/>
                        <a:pt x="2954" y="24156"/>
                      </a:cubicBezTo>
                      <a:cubicBezTo>
                        <a:pt x="31525" y="61750"/>
                        <a:pt x="46563" y="106862"/>
                        <a:pt x="69119" y="147463"/>
                      </a:cubicBezTo>
                      <a:cubicBezTo>
                        <a:pt x="88668" y="180546"/>
                        <a:pt x="112728" y="210621"/>
                        <a:pt x="141299" y="236185"/>
                      </a:cubicBezTo>
                      <a:cubicBezTo>
                        <a:pt x="193930" y="282801"/>
                        <a:pt x="260095" y="312876"/>
                        <a:pt x="329268" y="323402"/>
                      </a:cubicBezTo>
                      <a:cubicBezTo>
                        <a:pt x="333779" y="335432"/>
                        <a:pt x="354831" y="332425"/>
                        <a:pt x="356335" y="317387"/>
                      </a:cubicBezTo>
                      <a:cubicBezTo>
                        <a:pt x="356335" y="311372"/>
                        <a:pt x="357839" y="305357"/>
                        <a:pt x="357839" y="299342"/>
                      </a:cubicBezTo>
                      <a:cubicBezTo>
                        <a:pt x="360846" y="297838"/>
                        <a:pt x="360846" y="294831"/>
                        <a:pt x="359343" y="29332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9" name="Google Shape;149;p40"/>
                <p:cNvSpPr/>
                <p:nvPr/>
              </p:nvSpPr>
              <p:spPr>
                <a:xfrm>
                  <a:off x="2727059" y="6807724"/>
                  <a:ext cx="278617" cy="539813"/>
                </a:xfrm>
                <a:custGeom>
                  <a:avLst/>
                  <a:gdLst/>
                  <a:ahLst/>
                  <a:cxnLst/>
                  <a:rect l="l" t="t" r="r" b="b"/>
                  <a:pathLst>
                    <a:path w="278617" h="539813" extrusionOk="0">
                      <a:moveTo>
                        <a:pt x="275637" y="274297"/>
                      </a:moveTo>
                      <a:cubicBezTo>
                        <a:pt x="266615" y="221666"/>
                        <a:pt x="233532" y="175050"/>
                        <a:pt x="201954" y="134448"/>
                      </a:cubicBezTo>
                      <a:cubicBezTo>
                        <a:pt x="164360" y="86328"/>
                        <a:pt x="122255" y="42720"/>
                        <a:pt x="77142" y="3622"/>
                      </a:cubicBezTo>
                      <a:cubicBezTo>
                        <a:pt x="68120" y="-3897"/>
                        <a:pt x="54586" y="615"/>
                        <a:pt x="53082" y="14148"/>
                      </a:cubicBezTo>
                      <a:cubicBezTo>
                        <a:pt x="50075" y="71291"/>
                        <a:pt x="41052" y="126930"/>
                        <a:pt x="29022" y="182568"/>
                      </a:cubicBezTo>
                      <a:cubicBezTo>
                        <a:pt x="18496" y="227681"/>
                        <a:pt x="3459" y="272793"/>
                        <a:pt x="451" y="319409"/>
                      </a:cubicBezTo>
                      <a:cubicBezTo>
                        <a:pt x="-2557" y="361515"/>
                        <a:pt x="9474" y="397605"/>
                        <a:pt x="36541" y="430687"/>
                      </a:cubicBezTo>
                      <a:cubicBezTo>
                        <a:pt x="65112" y="468281"/>
                        <a:pt x="96691" y="505874"/>
                        <a:pt x="132781" y="535949"/>
                      </a:cubicBezTo>
                      <a:cubicBezTo>
                        <a:pt x="141804" y="543468"/>
                        <a:pt x="152330" y="538957"/>
                        <a:pt x="155337" y="531438"/>
                      </a:cubicBezTo>
                      <a:lnTo>
                        <a:pt x="155337" y="531438"/>
                      </a:lnTo>
                      <a:cubicBezTo>
                        <a:pt x="156841" y="529934"/>
                        <a:pt x="158345" y="529934"/>
                        <a:pt x="158345" y="528431"/>
                      </a:cubicBezTo>
                      <a:cubicBezTo>
                        <a:pt x="238043" y="472792"/>
                        <a:pt x="292179" y="375048"/>
                        <a:pt x="275637" y="27429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0" name="Google Shape;150;p40"/>
                <p:cNvSpPr/>
                <p:nvPr/>
              </p:nvSpPr>
              <p:spPr>
                <a:xfrm>
                  <a:off x="2947809" y="7217347"/>
                  <a:ext cx="274468" cy="379484"/>
                </a:xfrm>
                <a:custGeom>
                  <a:avLst/>
                  <a:gdLst/>
                  <a:ahLst/>
                  <a:cxnLst/>
                  <a:rect l="l" t="t" r="r" b="b"/>
                  <a:pathLst>
                    <a:path w="274468" h="379484" extrusionOk="0">
                      <a:moveTo>
                        <a:pt x="257893" y="13545"/>
                      </a:moveTo>
                      <a:cubicBezTo>
                        <a:pt x="256389" y="3019"/>
                        <a:pt x="247367" y="-2996"/>
                        <a:pt x="236841" y="1515"/>
                      </a:cubicBezTo>
                      <a:cubicBezTo>
                        <a:pt x="194736" y="21064"/>
                        <a:pt x="152631" y="40613"/>
                        <a:pt x="110526" y="60162"/>
                      </a:cubicBezTo>
                      <a:cubicBezTo>
                        <a:pt x="78947" y="75199"/>
                        <a:pt x="47368" y="88733"/>
                        <a:pt x="30827" y="120312"/>
                      </a:cubicBezTo>
                      <a:cubicBezTo>
                        <a:pt x="15789" y="147379"/>
                        <a:pt x="12782" y="177454"/>
                        <a:pt x="11278" y="207529"/>
                      </a:cubicBezTo>
                      <a:cubicBezTo>
                        <a:pt x="8271" y="237604"/>
                        <a:pt x="5263" y="267679"/>
                        <a:pt x="3759" y="297754"/>
                      </a:cubicBezTo>
                      <a:cubicBezTo>
                        <a:pt x="3759" y="299258"/>
                        <a:pt x="2256" y="299258"/>
                        <a:pt x="2256" y="300762"/>
                      </a:cubicBezTo>
                      <a:cubicBezTo>
                        <a:pt x="-752" y="309784"/>
                        <a:pt x="-752" y="317303"/>
                        <a:pt x="2256" y="324822"/>
                      </a:cubicBezTo>
                      <a:cubicBezTo>
                        <a:pt x="2256" y="330837"/>
                        <a:pt x="752" y="335348"/>
                        <a:pt x="752" y="341363"/>
                      </a:cubicBezTo>
                      <a:cubicBezTo>
                        <a:pt x="-752" y="354897"/>
                        <a:pt x="15789" y="357904"/>
                        <a:pt x="23308" y="351889"/>
                      </a:cubicBezTo>
                      <a:cubicBezTo>
                        <a:pt x="42857" y="365423"/>
                        <a:pt x="68421" y="374445"/>
                        <a:pt x="86466" y="377453"/>
                      </a:cubicBezTo>
                      <a:cubicBezTo>
                        <a:pt x="133082" y="384972"/>
                        <a:pt x="179698" y="371438"/>
                        <a:pt x="214284" y="339859"/>
                      </a:cubicBezTo>
                      <a:cubicBezTo>
                        <a:pt x="306013" y="260160"/>
                        <a:pt x="268419" y="121815"/>
                        <a:pt x="257893" y="13545"/>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grpSp>
          <p:nvGrpSpPr>
            <p:cNvPr id="151" name="Google Shape;151;p40"/>
            <p:cNvGrpSpPr/>
            <p:nvPr/>
          </p:nvGrpSpPr>
          <p:grpSpPr>
            <a:xfrm>
              <a:off x="1202708" y="6848940"/>
              <a:ext cx="6270636" cy="2600341"/>
              <a:chOff x="1202708" y="6848940"/>
              <a:chExt cx="6270636" cy="2600341"/>
            </a:xfrm>
          </p:grpSpPr>
          <p:sp>
            <p:nvSpPr>
              <p:cNvPr id="152" name="Google Shape;152;p40"/>
              <p:cNvSpPr/>
              <p:nvPr/>
            </p:nvSpPr>
            <p:spPr>
              <a:xfrm>
                <a:off x="1202708" y="6848940"/>
                <a:ext cx="6270636" cy="2600341"/>
              </a:xfrm>
              <a:custGeom>
                <a:avLst/>
                <a:gdLst/>
                <a:ahLst/>
                <a:cxnLst/>
                <a:rect l="l" t="t" r="r" b="b"/>
                <a:pathLst>
                  <a:path w="6270636" h="2600341" extrusionOk="0">
                    <a:moveTo>
                      <a:pt x="1990965" y="2598479"/>
                    </a:moveTo>
                    <a:cubicBezTo>
                      <a:pt x="1951867" y="2598479"/>
                      <a:pt x="1897732" y="2568404"/>
                      <a:pt x="1875176" y="2538329"/>
                    </a:cubicBezTo>
                    <a:cubicBezTo>
                      <a:pt x="1869161" y="2530811"/>
                      <a:pt x="1857131" y="2514270"/>
                      <a:pt x="1843597" y="2491713"/>
                    </a:cubicBezTo>
                    <a:cubicBezTo>
                      <a:pt x="1843597" y="2494721"/>
                      <a:pt x="1843597" y="2497728"/>
                      <a:pt x="1843597" y="2500736"/>
                    </a:cubicBezTo>
                    <a:cubicBezTo>
                      <a:pt x="1845101" y="2514270"/>
                      <a:pt x="1842093" y="2532315"/>
                      <a:pt x="1833071" y="2542841"/>
                    </a:cubicBezTo>
                    <a:cubicBezTo>
                      <a:pt x="1827056" y="2548856"/>
                      <a:pt x="1821041" y="2551863"/>
                      <a:pt x="1812018" y="2551863"/>
                    </a:cubicBezTo>
                    <a:cubicBezTo>
                      <a:pt x="1787958" y="2551863"/>
                      <a:pt x="1769913" y="2526300"/>
                      <a:pt x="1760891" y="2512766"/>
                    </a:cubicBezTo>
                    <a:cubicBezTo>
                      <a:pt x="1736831" y="2476676"/>
                      <a:pt x="1723297" y="2443593"/>
                      <a:pt x="1721793" y="2415022"/>
                    </a:cubicBezTo>
                    <a:cubicBezTo>
                      <a:pt x="1721793" y="2407503"/>
                      <a:pt x="1721793" y="2398481"/>
                      <a:pt x="1721793" y="2390962"/>
                    </a:cubicBezTo>
                    <a:cubicBezTo>
                      <a:pt x="1705252" y="2443593"/>
                      <a:pt x="1657132" y="2497728"/>
                      <a:pt x="1612020" y="2518781"/>
                    </a:cubicBezTo>
                    <a:cubicBezTo>
                      <a:pt x="1578937" y="2535322"/>
                      <a:pt x="1548862" y="2532315"/>
                      <a:pt x="1527810" y="2511262"/>
                    </a:cubicBezTo>
                    <a:lnTo>
                      <a:pt x="1524802" y="2508254"/>
                    </a:lnTo>
                    <a:lnTo>
                      <a:pt x="1526306" y="2503743"/>
                    </a:lnTo>
                    <a:cubicBezTo>
                      <a:pt x="1538336" y="2470661"/>
                      <a:pt x="1562396" y="2409007"/>
                      <a:pt x="1595478" y="2378932"/>
                    </a:cubicBezTo>
                    <a:lnTo>
                      <a:pt x="1601493" y="2374421"/>
                    </a:lnTo>
                    <a:lnTo>
                      <a:pt x="1606005" y="2380436"/>
                    </a:lnTo>
                    <a:cubicBezTo>
                      <a:pt x="1621042" y="2396977"/>
                      <a:pt x="1634576" y="2398481"/>
                      <a:pt x="1652621" y="2401488"/>
                    </a:cubicBezTo>
                    <a:cubicBezTo>
                      <a:pt x="1661643" y="2402992"/>
                      <a:pt x="1672170" y="2404496"/>
                      <a:pt x="1684200" y="2409007"/>
                    </a:cubicBezTo>
                    <a:cubicBezTo>
                      <a:pt x="1705252" y="2381940"/>
                      <a:pt x="1702245" y="2372917"/>
                      <a:pt x="1702245" y="2371413"/>
                    </a:cubicBezTo>
                    <a:cubicBezTo>
                      <a:pt x="1697733" y="2362391"/>
                      <a:pt x="1664651" y="2365398"/>
                      <a:pt x="1643598" y="2366902"/>
                    </a:cubicBezTo>
                    <a:cubicBezTo>
                      <a:pt x="1631568" y="2368406"/>
                      <a:pt x="1621042" y="2368406"/>
                      <a:pt x="1612020" y="2368406"/>
                    </a:cubicBezTo>
                    <a:cubicBezTo>
                      <a:pt x="1612020" y="2368406"/>
                      <a:pt x="1612020" y="2368406"/>
                      <a:pt x="1612020" y="2368406"/>
                    </a:cubicBezTo>
                    <a:cubicBezTo>
                      <a:pt x="1606005" y="2368406"/>
                      <a:pt x="1602997" y="2363895"/>
                      <a:pt x="1602997" y="2362391"/>
                    </a:cubicBezTo>
                    <a:cubicBezTo>
                      <a:pt x="1599990" y="2354872"/>
                      <a:pt x="1604501" y="2345850"/>
                      <a:pt x="1616531" y="2329308"/>
                    </a:cubicBezTo>
                    <a:cubicBezTo>
                      <a:pt x="1618035" y="2327805"/>
                      <a:pt x="1618035" y="2326301"/>
                      <a:pt x="1619538" y="2326301"/>
                    </a:cubicBezTo>
                    <a:lnTo>
                      <a:pt x="1622546" y="2323293"/>
                    </a:lnTo>
                    <a:cubicBezTo>
                      <a:pt x="1630065" y="2314271"/>
                      <a:pt x="1639087" y="2300737"/>
                      <a:pt x="1651117" y="2291715"/>
                    </a:cubicBezTo>
                    <a:lnTo>
                      <a:pt x="1651117" y="2291715"/>
                    </a:lnTo>
                    <a:cubicBezTo>
                      <a:pt x="1655628" y="2269158"/>
                      <a:pt x="1664651" y="2252617"/>
                      <a:pt x="1673673" y="2236076"/>
                    </a:cubicBezTo>
                    <a:cubicBezTo>
                      <a:pt x="1688711" y="2209008"/>
                      <a:pt x="1700741" y="2189460"/>
                      <a:pt x="1679688" y="2153370"/>
                    </a:cubicBezTo>
                    <a:cubicBezTo>
                      <a:pt x="1663147" y="2124798"/>
                      <a:pt x="1651117" y="2109761"/>
                      <a:pt x="1628561" y="2103746"/>
                    </a:cubicBezTo>
                    <a:cubicBezTo>
                      <a:pt x="1583448" y="2094723"/>
                      <a:pt x="1572922" y="2103746"/>
                      <a:pt x="1560892" y="2145851"/>
                    </a:cubicBezTo>
                    <a:cubicBezTo>
                      <a:pt x="1615027" y="2120287"/>
                      <a:pt x="1642095" y="2136828"/>
                      <a:pt x="1654125" y="2148858"/>
                    </a:cubicBezTo>
                    <a:cubicBezTo>
                      <a:pt x="1675177" y="2171415"/>
                      <a:pt x="1675177" y="2215023"/>
                      <a:pt x="1654125" y="2243595"/>
                    </a:cubicBezTo>
                    <a:cubicBezTo>
                      <a:pt x="1634576" y="2270662"/>
                      <a:pt x="1604501" y="2278181"/>
                      <a:pt x="1571418" y="2264647"/>
                    </a:cubicBezTo>
                    <a:cubicBezTo>
                      <a:pt x="1527810" y="2246602"/>
                      <a:pt x="1527810" y="2212016"/>
                      <a:pt x="1535328" y="2178933"/>
                    </a:cubicBezTo>
                    <a:cubicBezTo>
                      <a:pt x="1488712" y="2222542"/>
                      <a:pt x="1436081" y="2339835"/>
                      <a:pt x="1424051" y="2386451"/>
                    </a:cubicBezTo>
                    <a:cubicBezTo>
                      <a:pt x="1421043" y="2395473"/>
                      <a:pt x="1419540" y="2404496"/>
                      <a:pt x="1419540" y="2412015"/>
                    </a:cubicBezTo>
                    <a:cubicBezTo>
                      <a:pt x="1439088" y="2409007"/>
                      <a:pt x="1457134" y="2410511"/>
                      <a:pt x="1472171" y="2416526"/>
                    </a:cubicBezTo>
                    <a:cubicBezTo>
                      <a:pt x="1488712" y="2424045"/>
                      <a:pt x="1508261" y="2440586"/>
                      <a:pt x="1509765" y="2481187"/>
                    </a:cubicBezTo>
                    <a:lnTo>
                      <a:pt x="1509765" y="2488706"/>
                    </a:lnTo>
                    <a:lnTo>
                      <a:pt x="1502246" y="2488706"/>
                    </a:lnTo>
                    <a:cubicBezTo>
                      <a:pt x="1464652" y="2493217"/>
                      <a:pt x="1436081" y="2484195"/>
                      <a:pt x="1418036" y="2464646"/>
                    </a:cubicBezTo>
                    <a:cubicBezTo>
                      <a:pt x="1410517" y="2455623"/>
                      <a:pt x="1406006" y="2445097"/>
                      <a:pt x="1402998" y="2431563"/>
                    </a:cubicBezTo>
                    <a:cubicBezTo>
                      <a:pt x="1390968" y="2436075"/>
                      <a:pt x="1378938" y="2442090"/>
                      <a:pt x="1368412" y="2449608"/>
                    </a:cubicBezTo>
                    <a:cubicBezTo>
                      <a:pt x="1344352" y="2467653"/>
                      <a:pt x="1330818" y="2490210"/>
                      <a:pt x="1330818" y="2512766"/>
                    </a:cubicBezTo>
                    <a:cubicBezTo>
                      <a:pt x="1338337" y="2512766"/>
                      <a:pt x="1344352" y="2512766"/>
                      <a:pt x="1351871" y="2512766"/>
                    </a:cubicBezTo>
                    <a:cubicBezTo>
                      <a:pt x="1378938" y="2514270"/>
                      <a:pt x="1406006" y="2518781"/>
                      <a:pt x="1433073" y="2524796"/>
                    </a:cubicBezTo>
                    <a:cubicBezTo>
                      <a:pt x="1457134" y="2529307"/>
                      <a:pt x="1481193" y="2533818"/>
                      <a:pt x="1503750" y="2535322"/>
                    </a:cubicBezTo>
                    <a:lnTo>
                      <a:pt x="1524802" y="2536826"/>
                    </a:lnTo>
                    <a:lnTo>
                      <a:pt x="1506757" y="2548856"/>
                    </a:lnTo>
                    <a:cubicBezTo>
                      <a:pt x="1475178" y="2571412"/>
                      <a:pt x="1399991" y="2590961"/>
                      <a:pt x="1354878" y="2571412"/>
                    </a:cubicBezTo>
                    <a:cubicBezTo>
                      <a:pt x="1335330" y="2563893"/>
                      <a:pt x="1323300" y="2548856"/>
                      <a:pt x="1318788" y="2529307"/>
                    </a:cubicBezTo>
                    <a:cubicBezTo>
                      <a:pt x="1308262" y="2530811"/>
                      <a:pt x="1296232" y="2532315"/>
                      <a:pt x="1284202" y="2533818"/>
                    </a:cubicBezTo>
                    <a:cubicBezTo>
                      <a:pt x="1224052" y="2542841"/>
                      <a:pt x="1157887" y="2553367"/>
                      <a:pt x="1120293" y="2509758"/>
                    </a:cubicBezTo>
                    <a:cubicBezTo>
                      <a:pt x="1093226" y="2478179"/>
                      <a:pt x="1103752" y="2448104"/>
                      <a:pt x="1114279" y="2419533"/>
                    </a:cubicBezTo>
                    <a:cubicBezTo>
                      <a:pt x="1123301" y="2395473"/>
                      <a:pt x="1138339" y="2375925"/>
                      <a:pt x="1159391" y="2362391"/>
                    </a:cubicBezTo>
                    <a:cubicBezTo>
                      <a:pt x="1159391" y="2362391"/>
                      <a:pt x="1157887" y="2362391"/>
                      <a:pt x="1157887" y="2362391"/>
                    </a:cubicBezTo>
                    <a:cubicBezTo>
                      <a:pt x="1150368" y="2363895"/>
                      <a:pt x="1142850" y="2363895"/>
                      <a:pt x="1135331" y="2362391"/>
                    </a:cubicBezTo>
                    <a:cubicBezTo>
                      <a:pt x="1106760" y="2398481"/>
                      <a:pt x="1055632" y="2431563"/>
                      <a:pt x="1019542" y="2436075"/>
                    </a:cubicBezTo>
                    <a:cubicBezTo>
                      <a:pt x="980445" y="2440586"/>
                      <a:pt x="926310" y="2434571"/>
                      <a:pt x="906761" y="2401488"/>
                    </a:cubicBezTo>
                    <a:cubicBezTo>
                      <a:pt x="894731" y="2381940"/>
                      <a:pt x="897739" y="2354872"/>
                      <a:pt x="900746" y="2329308"/>
                    </a:cubicBezTo>
                    <a:cubicBezTo>
                      <a:pt x="902250" y="2317278"/>
                      <a:pt x="903754" y="2305248"/>
                      <a:pt x="903754" y="2294722"/>
                    </a:cubicBezTo>
                    <a:cubicBezTo>
                      <a:pt x="903754" y="2279685"/>
                      <a:pt x="903754" y="2264647"/>
                      <a:pt x="905257" y="2249610"/>
                    </a:cubicBezTo>
                    <a:cubicBezTo>
                      <a:pt x="906761" y="2198482"/>
                      <a:pt x="908265" y="2144347"/>
                      <a:pt x="893227" y="2099235"/>
                    </a:cubicBezTo>
                    <a:cubicBezTo>
                      <a:pt x="869167" y="2030062"/>
                      <a:pt x="810521" y="2025551"/>
                      <a:pt x="742852" y="2021040"/>
                    </a:cubicBezTo>
                    <a:cubicBezTo>
                      <a:pt x="732326" y="2021040"/>
                      <a:pt x="723304" y="2019536"/>
                      <a:pt x="712777" y="2018032"/>
                    </a:cubicBezTo>
                    <a:cubicBezTo>
                      <a:pt x="679695" y="2015025"/>
                      <a:pt x="645109" y="2015025"/>
                      <a:pt x="612026" y="2016528"/>
                    </a:cubicBezTo>
                    <a:cubicBezTo>
                      <a:pt x="610522" y="2016528"/>
                      <a:pt x="610522" y="2016528"/>
                      <a:pt x="609019" y="2016528"/>
                    </a:cubicBezTo>
                    <a:cubicBezTo>
                      <a:pt x="563906" y="2025551"/>
                      <a:pt x="520297" y="2034573"/>
                      <a:pt x="481200" y="2036077"/>
                    </a:cubicBezTo>
                    <a:cubicBezTo>
                      <a:pt x="454132" y="2037581"/>
                      <a:pt x="427065" y="2039085"/>
                      <a:pt x="401501" y="2042092"/>
                    </a:cubicBezTo>
                    <a:cubicBezTo>
                      <a:pt x="360900" y="2045100"/>
                      <a:pt x="320299" y="2048107"/>
                      <a:pt x="278194" y="2048107"/>
                    </a:cubicBezTo>
                    <a:lnTo>
                      <a:pt x="0" y="2048107"/>
                    </a:lnTo>
                    <a:lnTo>
                      <a:pt x="0" y="2033070"/>
                    </a:lnTo>
                    <a:lnTo>
                      <a:pt x="278194" y="2033070"/>
                    </a:lnTo>
                    <a:cubicBezTo>
                      <a:pt x="318795" y="2033070"/>
                      <a:pt x="360900" y="2030062"/>
                      <a:pt x="399997" y="2027055"/>
                    </a:cubicBezTo>
                    <a:cubicBezTo>
                      <a:pt x="427065" y="2025551"/>
                      <a:pt x="454132" y="2022543"/>
                      <a:pt x="481200" y="2021040"/>
                    </a:cubicBezTo>
                    <a:cubicBezTo>
                      <a:pt x="491726" y="2021040"/>
                      <a:pt x="503756" y="2019536"/>
                      <a:pt x="515786" y="2018032"/>
                    </a:cubicBezTo>
                    <a:cubicBezTo>
                      <a:pt x="514282" y="2018032"/>
                      <a:pt x="511275" y="2018032"/>
                      <a:pt x="509771" y="2018032"/>
                    </a:cubicBezTo>
                    <a:cubicBezTo>
                      <a:pt x="463155" y="2016528"/>
                      <a:pt x="431576" y="1996980"/>
                      <a:pt x="421050" y="1965401"/>
                    </a:cubicBezTo>
                    <a:cubicBezTo>
                      <a:pt x="410524" y="1929311"/>
                      <a:pt x="431576" y="1887206"/>
                      <a:pt x="475185" y="1857131"/>
                    </a:cubicBezTo>
                    <a:cubicBezTo>
                      <a:pt x="563906" y="1793973"/>
                      <a:pt x="663154" y="1804500"/>
                      <a:pt x="757890" y="1812019"/>
                    </a:cubicBezTo>
                    <a:cubicBezTo>
                      <a:pt x="798491" y="1815026"/>
                      <a:pt x="840596" y="1819537"/>
                      <a:pt x="881197" y="1818033"/>
                    </a:cubicBezTo>
                    <a:cubicBezTo>
                      <a:pt x="887212" y="1818033"/>
                      <a:pt x="894731" y="1816530"/>
                      <a:pt x="903754" y="1816530"/>
                    </a:cubicBezTo>
                    <a:cubicBezTo>
                      <a:pt x="951874" y="1812019"/>
                      <a:pt x="1033076" y="1802996"/>
                      <a:pt x="1066158" y="1837582"/>
                    </a:cubicBezTo>
                    <a:cubicBezTo>
                      <a:pt x="1078189" y="1849612"/>
                      <a:pt x="1082700" y="1867657"/>
                      <a:pt x="1079692" y="1887206"/>
                    </a:cubicBezTo>
                    <a:cubicBezTo>
                      <a:pt x="1075181" y="1924800"/>
                      <a:pt x="1033076" y="1933822"/>
                      <a:pt x="992475" y="1942845"/>
                    </a:cubicBezTo>
                    <a:cubicBezTo>
                      <a:pt x="990971" y="1942845"/>
                      <a:pt x="987964" y="1944348"/>
                      <a:pt x="986460" y="1944348"/>
                    </a:cubicBezTo>
                    <a:cubicBezTo>
                      <a:pt x="1007512" y="1941341"/>
                      <a:pt x="1034580" y="1945852"/>
                      <a:pt x="1051121" y="1948860"/>
                    </a:cubicBezTo>
                    <a:cubicBezTo>
                      <a:pt x="1055632" y="1948860"/>
                      <a:pt x="1058640" y="1950363"/>
                      <a:pt x="1061647" y="1950363"/>
                    </a:cubicBezTo>
                    <a:lnTo>
                      <a:pt x="1060143" y="1965401"/>
                    </a:lnTo>
                    <a:cubicBezTo>
                      <a:pt x="1027061" y="1965401"/>
                      <a:pt x="992475" y="1975927"/>
                      <a:pt x="957889" y="1996980"/>
                    </a:cubicBezTo>
                    <a:cubicBezTo>
                      <a:pt x="950370" y="2001491"/>
                      <a:pt x="942851" y="2006002"/>
                      <a:pt x="936836" y="2010513"/>
                    </a:cubicBezTo>
                    <a:cubicBezTo>
                      <a:pt x="899242" y="2034573"/>
                      <a:pt x="896235" y="2034573"/>
                      <a:pt x="845107" y="2012017"/>
                    </a:cubicBezTo>
                    <a:cubicBezTo>
                      <a:pt x="803002" y="1992468"/>
                      <a:pt x="750371" y="1993972"/>
                      <a:pt x="694732" y="2001491"/>
                    </a:cubicBezTo>
                    <a:cubicBezTo>
                      <a:pt x="700747" y="2001491"/>
                      <a:pt x="708266" y="2002995"/>
                      <a:pt x="714281" y="2002995"/>
                    </a:cubicBezTo>
                    <a:cubicBezTo>
                      <a:pt x="723304" y="2004498"/>
                      <a:pt x="733830" y="2004498"/>
                      <a:pt x="742852" y="2006002"/>
                    </a:cubicBezTo>
                    <a:cubicBezTo>
                      <a:pt x="809017" y="2010513"/>
                      <a:pt x="878190" y="2016528"/>
                      <a:pt x="906761" y="2094723"/>
                    </a:cubicBezTo>
                    <a:cubicBezTo>
                      <a:pt x="923302" y="2142843"/>
                      <a:pt x="921799" y="2196978"/>
                      <a:pt x="920295" y="2251113"/>
                    </a:cubicBezTo>
                    <a:cubicBezTo>
                      <a:pt x="920295" y="2266151"/>
                      <a:pt x="918791" y="2281188"/>
                      <a:pt x="918791" y="2296226"/>
                    </a:cubicBezTo>
                    <a:cubicBezTo>
                      <a:pt x="918791" y="2308256"/>
                      <a:pt x="917287" y="2321790"/>
                      <a:pt x="915784" y="2333820"/>
                    </a:cubicBezTo>
                    <a:cubicBezTo>
                      <a:pt x="912776" y="2357880"/>
                      <a:pt x="909768" y="2380436"/>
                      <a:pt x="918791" y="2396977"/>
                    </a:cubicBezTo>
                    <a:cubicBezTo>
                      <a:pt x="933829" y="2422541"/>
                      <a:pt x="980445" y="2430060"/>
                      <a:pt x="1016535" y="2425548"/>
                    </a:cubicBezTo>
                    <a:cubicBezTo>
                      <a:pt x="1048114" y="2421037"/>
                      <a:pt x="1093226" y="2392466"/>
                      <a:pt x="1120293" y="2360887"/>
                    </a:cubicBezTo>
                    <a:cubicBezTo>
                      <a:pt x="1102249" y="2353368"/>
                      <a:pt x="1087211" y="2339835"/>
                      <a:pt x="1076685" y="2324797"/>
                    </a:cubicBezTo>
                    <a:cubicBezTo>
                      <a:pt x="1066158" y="2306752"/>
                      <a:pt x="1066158" y="2288707"/>
                      <a:pt x="1079692" y="2273670"/>
                    </a:cubicBezTo>
                    <a:lnTo>
                      <a:pt x="1082700" y="2270662"/>
                    </a:lnTo>
                    <a:lnTo>
                      <a:pt x="1085707" y="2270662"/>
                    </a:lnTo>
                    <a:cubicBezTo>
                      <a:pt x="1142850" y="2273670"/>
                      <a:pt x="1156383" y="2296226"/>
                      <a:pt x="1156383" y="2314271"/>
                    </a:cubicBezTo>
                    <a:cubicBezTo>
                      <a:pt x="1156383" y="2326301"/>
                      <a:pt x="1151872" y="2338331"/>
                      <a:pt x="1144354" y="2351865"/>
                    </a:cubicBezTo>
                    <a:cubicBezTo>
                      <a:pt x="1147361" y="2351865"/>
                      <a:pt x="1151872" y="2351865"/>
                      <a:pt x="1154880" y="2351865"/>
                    </a:cubicBezTo>
                    <a:cubicBezTo>
                      <a:pt x="1183451" y="2345850"/>
                      <a:pt x="1201496" y="2303745"/>
                      <a:pt x="1215030" y="2269158"/>
                    </a:cubicBezTo>
                    <a:cubicBezTo>
                      <a:pt x="1219541" y="2257128"/>
                      <a:pt x="1224052" y="2246602"/>
                      <a:pt x="1228563" y="2237580"/>
                    </a:cubicBezTo>
                    <a:cubicBezTo>
                      <a:pt x="1234579" y="2225550"/>
                      <a:pt x="1246609" y="2209008"/>
                      <a:pt x="1261646" y="2187956"/>
                    </a:cubicBezTo>
                    <a:cubicBezTo>
                      <a:pt x="1279691" y="2162392"/>
                      <a:pt x="1303751" y="2127806"/>
                      <a:pt x="1321796" y="2096227"/>
                    </a:cubicBezTo>
                    <a:cubicBezTo>
                      <a:pt x="1263150" y="2127806"/>
                      <a:pt x="1237586" y="2117280"/>
                      <a:pt x="1227060" y="2100738"/>
                    </a:cubicBezTo>
                    <a:cubicBezTo>
                      <a:pt x="1207511" y="2070663"/>
                      <a:pt x="1233075" y="2010513"/>
                      <a:pt x="1267661" y="1986453"/>
                    </a:cubicBezTo>
                    <a:cubicBezTo>
                      <a:pt x="1296232" y="1966905"/>
                      <a:pt x="1326307" y="1972920"/>
                      <a:pt x="1348863" y="2002995"/>
                    </a:cubicBezTo>
                    <a:cubicBezTo>
                      <a:pt x="1350367" y="2004498"/>
                      <a:pt x="1351871" y="2007506"/>
                      <a:pt x="1353375" y="2009010"/>
                    </a:cubicBezTo>
                    <a:cubicBezTo>
                      <a:pt x="1351871" y="2002995"/>
                      <a:pt x="1350367" y="1998483"/>
                      <a:pt x="1348863" y="1993972"/>
                    </a:cubicBezTo>
                    <a:cubicBezTo>
                      <a:pt x="1338337" y="1969912"/>
                      <a:pt x="1312773" y="1960890"/>
                      <a:pt x="1269165" y="1966905"/>
                    </a:cubicBezTo>
                    <a:cubicBezTo>
                      <a:pt x="1224052" y="1972920"/>
                      <a:pt x="1180443" y="1996980"/>
                      <a:pt x="1141346" y="2025551"/>
                    </a:cubicBezTo>
                    <a:cubicBezTo>
                      <a:pt x="1139842" y="2033070"/>
                      <a:pt x="1136835" y="2039085"/>
                      <a:pt x="1133827" y="2046603"/>
                    </a:cubicBezTo>
                    <a:cubicBezTo>
                      <a:pt x="1112775" y="2094723"/>
                      <a:pt x="1060143" y="2190963"/>
                      <a:pt x="1006008" y="2207505"/>
                    </a:cubicBezTo>
                    <a:cubicBezTo>
                      <a:pt x="996986" y="2210512"/>
                      <a:pt x="984956" y="2213520"/>
                      <a:pt x="977437" y="2204497"/>
                    </a:cubicBezTo>
                    <a:cubicBezTo>
                      <a:pt x="969918" y="2195475"/>
                      <a:pt x="977437" y="2178933"/>
                      <a:pt x="989467" y="2157881"/>
                    </a:cubicBezTo>
                    <a:cubicBezTo>
                      <a:pt x="1006008" y="2126302"/>
                      <a:pt x="1033076" y="2099235"/>
                      <a:pt x="1051121" y="2082693"/>
                    </a:cubicBezTo>
                    <a:cubicBezTo>
                      <a:pt x="1072174" y="2061641"/>
                      <a:pt x="1099241" y="2039085"/>
                      <a:pt x="1127812" y="2018032"/>
                    </a:cubicBezTo>
                    <a:cubicBezTo>
                      <a:pt x="1136835" y="1974423"/>
                      <a:pt x="1118790" y="1938333"/>
                      <a:pt x="1096233" y="1897732"/>
                    </a:cubicBezTo>
                    <a:cubicBezTo>
                      <a:pt x="1088715" y="1884198"/>
                      <a:pt x="1081196" y="1869161"/>
                      <a:pt x="1075181" y="1854123"/>
                    </a:cubicBezTo>
                    <a:cubicBezTo>
                      <a:pt x="1040595" y="1774425"/>
                      <a:pt x="1024054" y="1687207"/>
                      <a:pt x="1024054" y="1602997"/>
                    </a:cubicBezTo>
                    <a:cubicBezTo>
                      <a:pt x="1024054" y="1384953"/>
                      <a:pt x="1133827" y="1183451"/>
                      <a:pt x="1317285" y="1064655"/>
                    </a:cubicBezTo>
                    <a:lnTo>
                      <a:pt x="1324803" y="1060144"/>
                    </a:lnTo>
                    <a:lnTo>
                      <a:pt x="1329315" y="1067662"/>
                    </a:lnTo>
                    <a:cubicBezTo>
                      <a:pt x="1342848" y="1094730"/>
                      <a:pt x="1324803" y="1118790"/>
                      <a:pt x="1306759" y="1139842"/>
                    </a:cubicBezTo>
                    <a:cubicBezTo>
                      <a:pt x="1302247" y="1145857"/>
                      <a:pt x="1297736" y="1151872"/>
                      <a:pt x="1293225" y="1157887"/>
                    </a:cubicBezTo>
                    <a:cubicBezTo>
                      <a:pt x="1275180" y="1184955"/>
                      <a:pt x="1270668" y="1221045"/>
                      <a:pt x="1282698" y="1249616"/>
                    </a:cubicBezTo>
                    <a:cubicBezTo>
                      <a:pt x="1285706" y="1258639"/>
                      <a:pt x="1290217" y="1267661"/>
                      <a:pt x="1296232" y="1275180"/>
                    </a:cubicBezTo>
                    <a:cubicBezTo>
                      <a:pt x="1306759" y="1293225"/>
                      <a:pt x="1315781" y="1311270"/>
                      <a:pt x="1314277" y="1330819"/>
                    </a:cubicBezTo>
                    <a:cubicBezTo>
                      <a:pt x="1314277" y="1332322"/>
                      <a:pt x="1314277" y="1335330"/>
                      <a:pt x="1312773" y="1338337"/>
                    </a:cubicBezTo>
                    <a:cubicBezTo>
                      <a:pt x="1312773" y="1341345"/>
                      <a:pt x="1311270" y="1344352"/>
                      <a:pt x="1312773" y="1347360"/>
                    </a:cubicBezTo>
                    <a:cubicBezTo>
                      <a:pt x="1314277" y="1353375"/>
                      <a:pt x="1321796" y="1357886"/>
                      <a:pt x="1330818" y="1362397"/>
                    </a:cubicBezTo>
                    <a:cubicBezTo>
                      <a:pt x="1341345" y="1368412"/>
                      <a:pt x="1356382" y="1374427"/>
                      <a:pt x="1359390" y="1392472"/>
                    </a:cubicBezTo>
                    <a:cubicBezTo>
                      <a:pt x="1359390" y="1396984"/>
                      <a:pt x="1360893" y="1398487"/>
                      <a:pt x="1362397" y="1399991"/>
                    </a:cubicBezTo>
                    <a:cubicBezTo>
                      <a:pt x="1366909" y="1404502"/>
                      <a:pt x="1368412" y="1404502"/>
                      <a:pt x="1375931" y="1399991"/>
                    </a:cubicBezTo>
                    <a:lnTo>
                      <a:pt x="1378938" y="1398487"/>
                    </a:lnTo>
                    <a:cubicBezTo>
                      <a:pt x="1402998" y="1387961"/>
                      <a:pt x="1434577" y="1396984"/>
                      <a:pt x="1467660" y="1427059"/>
                    </a:cubicBezTo>
                    <a:cubicBezTo>
                      <a:pt x="1476682" y="1433073"/>
                      <a:pt x="1485705" y="1440592"/>
                      <a:pt x="1493223" y="1448111"/>
                    </a:cubicBezTo>
                    <a:lnTo>
                      <a:pt x="1497735" y="1451119"/>
                    </a:lnTo>
                    <a:cubicBezTo>
                      <a:pt x="1524802" y="1472171"/>
                      <a:pt x="1557885" y="1484201"/>
                      <a:pt x="1589463" y="1484201"/>
                    </a:cubicBezTo>
                    <a:cubicBezTo>
                      <a:pt x="1583448" y="1466156"/>
                      <a:pt x="1568411" y="1452622"/>
                      <a:pt x="1548862" y="1448111"/>
                    </a:cubicBezTo>
                    <a:cubicBezTo>
                      <a:pt x="1547358" y="1448111"/>
                      <a:pt x="1544351" y="1446607"/>
                      <a:pt x="1542847" y="1446607"/>
                    </a:cubicBezTo>
                    <a:cubicBezTo>
                      <a:pt x="1532321" y="1443600"/>
                      <a:pt x="1518787" y="1440592"/>
                      <a:pt x="1509765" y="1430066"/>
                    </a:cubicBezTo>
                    <a:cubicBezTo>
                      <a:pt x="1497735" y="1413525"/>
                      <a:pt x="1503750" y="1392472"/>
                      <a:pt x="1506757" y="1384953"/>
                    </a:cubicBezTo>
                    <a:cubicBezTo>
                      <a:pt x="1506757" y="1383450"/>
                      <a:pt x="1508261" y="1380442"/>
                      <a:pt x="1509765" y="1377435"/>
                    </a:cubicBezTo>
                    <a:cubicBezTo>
                      <a:pt x="1514276" y="1365405"/>
                      <a:pt x="1517283" y="1354878"/>
                      <a:pt x="1512772" y="1342848"/>
                    </a:cubicBezTo>
                    <a:cubicBezTo>
                      <a:pt x="1509765" y="1338337"/>
                      <a:pt x="1505253" y="1336834"/>
                      <a:pt x="1500742" y="1338337"/>
                    </a:cubicBezTo>
                    <a:cubicBezTo>
                      <a:pt x="1497735" y="1339841"/>
                      <a:pt x="1496231" y="1341345"/>
                      <a:pt x="1493223" y="1347360"/>
                    </a:cubicBezTo>
                    <a:cubicBezTo>
                      <a:pt x="1491720" y="1350367"/>
                      <a:pt x="1490216" y="1354878"/>
                      <a:pt x="1487208" y="1357886"/>
                    </a:cubicBezTo>
                    <a:cubicBezTo>
                      <a:pt x="1482697" y="1363901"/>
                      <a:pt x="1475178" y="1366909"/>
                      <a:pt x="1466156" y="1366909"/>
                    </a:cubicBezTo>
                    <a:cubicBezTo>
                      <a:pt x="1458637" y="1366909"/>
                      <a:pt x="1449615" y="1363901"/>
                      <a:pt x="1443600" y="1359390"/>
                    </a:cubicBezTo>
                    <a:cubicBezTo>
                      <a:pt x="1431570" y="1350367"/>
                      <a:pt x="1425555" y="1338337"/>
                      <a:pt x="1419540" y="1326307"/>
                    </a:cubicBezTo>
                    <a:cubicBezTo>
                      <a:pt x="1412021" y="1311270"/>
                      <a:pt x="1401495" y="1285706"/>
                      <a:pt x="1418036" y="1264653"/>
                    </a:cubicBezTo>
                    <a:cubicBezTo>
                      <a:pt x="1425555" y="1254127"/>
                      <a:pt x="1437585" y="1251120"/>
                      <a:pt x="1446607" y="1249616"/>
                    </a:cubicBezTo>
                    <a:cubicBezTo>
                      <a:pt x="1466156" y="1248112"/>
                      <a:pt x="1482697" y="1255631"/>
                      <a:pt x="1497735" y="1264653"/>
                    </a:cubicBezTo>
                    <a:cubicBezTo>
                      <a:pt x="1506757" y="1255631"/>
                      <a:pt x="1517283" y="1246609"/>
                      <a:pt x="1530817" y="1243601"/>
                    </a:cubicBezTo>
                    <a:cubicBezTo>
                      <a:pt x="1538336" y="1242097"/>
                      <a:pt x="1545855" y="1243601"/>
                      <a:pt x="1551870" y="1245105"/>
                    </a:cubicBezTo>
                    <a:cubicBezTo>
                      <a:pt x="1568411" y="1252624"/>
                      <a:pt x="1569915" y="1266157"/>
                      <a:pt x="1569915" y="1276684"/>
                    </a:cubicBezTo>
                    <a:cubicBezTo>
                      <a:pt x="1569915" y="1278187"/>
                      <a:pt x="1569915" y="1279691"/>
                      <a:pt x="1569915" y="1282699"/>
                    </a:cubicBezTo>
                    <a:cubicBezTo>
                      <a:pt x="1572922" y="1299240"/>
                      <a:pt x="1587960" y="1311270"/>
                      <a:pt x="1604501" y="1312774"/>
                    </a:cubicBezTo>
                    <a:cubicBezTo>
                      <a:pt x="1602997" y="1306759"/>
                      <a:pt x="1599990" y="1299240"/>
                      <a:pt x="1595478" y="1293225"/>
                    </a:cubicBezTo>
                    <a:cubicBezTo>
                      <a:pt x="1593975" y="1288714"/>
                      <a:pt x="1590967" y="1285706"/>
                      <a:pt x="1589463" y="1281195"/>
                    </a:cubicBezTo>
                    <a:cubicBezTo>
                      <a:pt x="1584952" y="1269165"/>
                      <a:pt x="1587960" y="1252624"/>
                      <a:pt x="1596982" y="1243601"/>
                    </a:cubicBezTo>
                    <a:cubicBezTo>
                      <a:pt x="1599990" y="1242097"/>
                      <a:pt x="1601493" y="1240594"/>
                      <a:pt x="1604501" y="1239090"/>
                    </a:cubicBezTo>
                    <a:cubicBezTo>
                      <a:pt x="1604501" y="1225556"/>
                      <a:pt x="1612020" y="1212022"/>
                      <a:pt x="1621042" y="1204504"/>
                    </a:cubicBezTo>
                    <a:cubicBezTo>
                      <a:pt x="1637583" y="1186459"/>
                      <a:pt x="1655628" y="1174429"/>
                      <a:pt x="1678185" y="1168414"/>
                    </a:cubicBezTo>
                    <a:cubicBezTo>
                      <a:pt x="1679688" y="1168414"/>
                      <a:pt x="1682696" y="1166910"/>
                      <a:pt x="1684200" y="1165406"/>
                    </a:cubicBezTo>
                    <a:cubicBezTo>
                      <a:pt x="1688711" y="1163902"/>
                      <a:pt x="1693222" y="1162399"/>
                      <a:pt x="1696230" y="1159391"/>
                    </a:cubicBezTo>
                    <a:cubicBezTo>
                      <a:pt x="1702245" y="1154880"/>
                      <a:pt x="1702245" y="1145857"/>
                      <a:pt x="1700741" y="1138339"/>
                    </a:cubicBezTo>
                    <a:cubicBezTo>
                      <a:pt x="1699237" y="1132324"/>
                      <a:pt x="1694726" y="1126309"/>
                      <a:pt x="1687207" y="1124805"/>
                    </a:cubicBezTo>
                    <a:lnTo>
                      <a:pt x="1676681" y="1123301"/>
                    </a:lnTo>
                    <a:lnTo>
                      <a:pt x="1681192" y="1112775"/>
                    </a:lnTo>
                    <a:cubicBezTo>
                      <a:pt x="1688711" y="1097737"/>
                      <a:pt x="1706756" y="1090219"/>
                      <a:pt x="1730816" y="1091722"/>
                    </a:cubicBezTo>
                    <a:lnTo>
                      <a:pt x="1738335" y="1091722"/>
                    </a:lnTo>
                    <a:cubicBezTo>
                      <a:pt x="1751868" y="1093226"/>
                      <a:pt x="1763898" y="1094730"/>
                      <a:pt x="1775928" y="1090219"/>
                    </a:cubicBezTo>
                    <a:cubicBezTo>
                      <a:pt x="1781943" y="1087211"/>
                      <a:pt x="1786455" y="1081196"/>
                      <a:pt x="1787958" y="1075181"/>
                    </a:cubicBezTo>
                    <a:cubicBezTo>
                      <a:pt x="1787958" y="1072174"/>
                      <a:pt x="1787958" y="1067662"/>
                      <a:pt x="1784951" y="1063151"/>
                    </a:cubicBezTo>
                    <a:cubicBezTo>
                      <a:pt x="1783447" y="1063151"/>
                      <a:pt x="1781943" y="1061647"/>
                      <a:pt x="1780440" y="1060144"/>
                    </a:cubicBezTo>
                    <a:cubicBezTo>
                      <a:pt x="1775928" y="1057136"/>
                      <a:pt x="1769913" y="1054129"/>
                      <a:pt x="1766906" y="1046610"/>
                    </a:cubicBezTo>
                    <a:cubicBezTo>
                      <a:pt x="1763898" y="1037587"/>
                      <a:pt x="1768410" y="1030069"/>
                      <a:pt x="1771417" y="1024054"/>
                    </a:cubicBezTo>
                    <a:cubicBezTo>
                      <a:pt x="1775928" y="1016535"/>
                      <a:pt x="1775928" y="1015031"/>
                      <a:pt x="1774425" y="1012024"/>
                    </a:cubicBezTo>
                    <a:cubicBezTo>
                      <a:pt x="1772921" y="1009016"/>
                      <a:pt x="1769913" y="1007512"/>
                      <a:pt x="1766906" y="1007512"/>
                    </a:cubicBezTo>
                    <a:cubicBezTo>
                      <a:pt x="1637583" y="987964"/>
                      <a:pt x="1502246" y="1012024"/>
                      <a:pt x="1387961" y="1073677"/>
                    </a:cubicBezTo>
                    <a:lnTo>
                      <a:pt x="1384953" y="1075181"/>
                    </a:lnTo>
                    <a:lnTo>
                      <a:pt x="1381946" y="1073677"/>
                    </a:lnTo>
                    <a:cubicBezTo>
                      <a:pt x="1374427" y="1070670"/>
                      <a:pt x="1369916" y="1063151"/>
                      <a:pt x="1366909" y="1054129"/>
                    </a:cubicBezTo>
                    <a:cubicBezTo>
                      <a:pt x="1363901" y="1045106"/>
                      <a:pt x="1366909" y="1034580"/>
                      <a:pt x="1371420" y="1027061"/>
                    </a:cubicBezTo>
                    <a:lnTo>
                      <a:pt x="1372923" y="1025557"/>
                    </a:lnTo>
                    <a:lnTo>
                      <a:pt x="1374427" y="1024054"/>
                    </a:lnTo>
                    <a:cubicBezTo>
                      <a:pt x="1439088" y="990971"/>
                      <a:pt x="1500742" y="971422"/>
                      <a:pt x="1556381" y="965407"/>
                    </a:cubicBezTo>
                    <a:cubicBezTo>
                      <a:pt x="1563900" y="963904"/>
                      <a:pt x="1572922" y="965407"/>
                      <a:pt x="1580441" y="965407"/>
                    </a:cubicBezTo>
                    <a:cubicBezTo>
                      <a:pt x="1599990" y="966911"/>
                      <a:pt x="1612020" y="966911"/>
                      <a:pt x="1618035" y="954881"/>
                    </a:cubicBezTo>
                    <a:cubicBezTo>
                      <a:pt x="1628561" y="936836"/>
                      <a:pt x="1607508" y="885709"/>
                      <a:pt x="1559388" y="818040"/>
                    </a:cubicBezTo>
                    <a:cubicBezTo>
                      <a:pt x="1548862" y="801499"/>
                      <a:pt x="1536832" y="784957"/>
                      <a:pt x="1526306" y="768416"/>
                    </a:cubicBezTo>
                    <a:cubicBezTo>
                      <a:pt x="1518787" y="757890"/>
                      <a:pt x="1512772" y="745860"/>
                      <a:pt x="1505253" y="735334"/>
                    </a:cubicBezTo>
                    <a:cubicBezTo>
                      <a:pt x="1496231" y="732326"/>
                      <a:pt x="1485705" y="729319"/>
                      <a:pt x="1473675" y="727815"/>
                    </a:cubicBezTo>
                    <a:cubicBezTo>
                      <a:pt x="1342848" y="702251"/>
                      <a:pt x="1275180" y="625560"/>
                      <a:pt x="1260142" y="487215"/>
                    </a:cubicBezTo>
                    <a:lnTo>
                      <a:pt x="1258638" y="473681"/>
                    </a:lnTo>
                    <a:lnTo>
                      <a:pt x="1270668" y="479696"/>
                    </a:lnTo>
                    <a:cubicBezTo>
                      <a:pt x="1297736" y="494734"/>
                      <a:pt x="1327811" y="497741"/>
                      <a:pt x="1360893" y="502252"/>
                    </a:cubicBezTo>
                    <a:cubicBezTo>
                      <a:pt x="1395480" y="506764"/>
                      <a:pt x="1430066" y="511275"/>
                      <a:pt x="1461645" y="530824"/>
                    </a:cubicBezTo>
                    <a:cubicBezTo>
                      <a:pt x="1518787" y="565410"/>
                      <a:pt x="1529313" y="607515"/>
                      <a:pt x="1539840" y="652627"/>
                    </a:cubicBezTo>
                    <a:cubicBezTo>
                      <a:pt x="1544351" y="669169"/>
                      <a:pt x="1547358" y="687214"/>
                      <a:pt x="1554877" y="705259"/>
                    </a:cubicBezTo>
                    <a:lnTo>
                      <a:pt x="1565403" y="732326"/>
                    </a:lnTo>
                    <a:lnTo>
                      <a:pt x="1542847" y="714281"/>
                    </a:lnTo>
                    <a:cubicBezTo>
                      <a:pt x="1535328" y="708266"/>
                      <a:pt x="1526306" y="700747"/>
                      <a:pt x="1518787" y="694732"/>
                    </a:cubicBezTo>
                    <a:cubicBezTo>
                      <a:pt x="1496231" y="675184"/>
                      <a:pt x="1473675" y="657139"/>
                      <a:pt x="1449615" y="642101"/>
                    </a:cubicBezTo>
                    <a:cubicBezTo>
                      <a:pt x="1475178" y="666161"/>
                      <a:pt x="1496231" y="694732"/>
                      <a:pt x="1515780" y="723304"/>
                    </a:cubicBezTo>
                    <a:cubicBezTo>
                      <a:pt x="1535328" y="730822"/>
                      <a:pt x="1548862" y="739845"/>
                      <a:pt x="1569915" y="756386"/>
                    </a:cubicBezTo>
                    <a:cubicBezTo>
                      <a:pt x="1578937" y="765409"/>
                      <a:pt x="1587960" y="775935"/>
                      <a:pt x="1593975" y="786461"/>
                    </a:cubicBezTo>
                    <a:cubicBezTo>
                      <a:pt x="1602997" y="799995"/>
                      <a:pt x="1613523" y="812025"/>
                      <a:pt x="1625553" y="821047"/>
                    </a:cubicBezTo>
                    <a:cubicBezTo>
                      <a:pt x="1637583" y="775935"/>
                      <a:pt x="1636080" y="724807"/>
                      <a:pt x="1628561" y="673680"/>
                    </a:cubicBezTo>
                    <a:cubicBezTo>
                      <a:pt x="1622546" y="666161"/>
                      <a:pt x="1618035" y="655635"/>
                      <a:pt x="1613523" y="646612"/>
                    </a:cubicBezTo>
                    <a:lnTo>
                      <a:pt x="1610516" y="642101"/>
                    </a:lnTo>
                    <a:cubicBezTo>
                      <a:pt x="1595478" y="613530"/>
                      <a:pt x="1587960" y="577440"/>
                      <a:pt x="1580441" y="542854"/>
                    </a:cubicBezTo>
                    <a:cubicBezTo>
                      <a:pt x="1571418" y="497741"/>
                      <a:pt x="1560892" y="451125"/>
                      <a:pt x="1533825" y="419546"/>
                    </a:cubicBezTo>
                    <a:cubicBezTo>
                      <a:pt x="1526306" y="410524"/>
                      <a:pt x="1518787" y="403005"/>
                      <a:pt x="1512772" y="395486"/>
                    </a:cubicBezTo>
                    <a:cubicBezTo>
                      <a:pt x="1479690" y="359396"/>
                      <a:pt x="1458637" y="336840"/>
                      <a:pt x="1460141" y="272179"/>
                    </a:cubicBezTo>
                    <a:cubicBezTo>
                      <a:pt x="1460141" y="237592"/>
                      <a:pt x="1469163" y="204510"/>
                      <a:pt x="1478186" y="172931"/>
                    </a:cubicBezTo>
                    <a:cubicBezTo>
                      <a:pt x="1490216" y="126315"/>
                      <a:pt x="1500742" y="81203"/>
                      <a:pt x="1491720" y="33083"/>
                    </a:cubicBezTo>
                    <a:lnTo>
                      <a:pt x="1484201" y="0"/>
                    </a:lnTo>
                    <a:lnTo>
                      <a:pt x="1505253" y="27068"/>
                    </a:lnTo>
                    <a:cubicBezTo>
                      <a:pt x="1521795" y="48120"/>
                      <a:pt x="1544351" y="64661"/>
                      <a:pt x="1565403" y="79699"/>
                    </a:cubicBezTo>
                    <a:cubicBezTo>
                      <a:pt x="1586456" y="93232"/>
                      <a:pt x="1607508" y="108270"/>
                      <a:pt x="1622546" y="127819"/>
                    </a:cubicBezTo>
                    <a:cubicBezTo>
                      <a:pt x="1663147" y="177443"/>
                      <a:pt x="1679688" y="299246"/>
                      <a:pt x="1661643" y="354885"/>
                    </a:cubicBezTo>
                    <a:cubicBezTo>
                      <a:pt x="1652621" y="383456"/>
                      <a:pt x="1636080" y="404509"/>
                      <a:pt x="1616531" y="410524"/>
                    </a:cubicBezTo>
                    <a:cubicBezTo>
                      <a:pt x="1609012" y="413531"/>
                      <a:pt x="1599990" y="413531"/>
                      <a:pt x="1592471" y="412027"/>
                    </a:cubicBezTo>
                    <a:cubicBezTo>
                      <a:pt x="1595478" y="430072"/>
                      <a:pt x="1599990" y="448117"/>
                      <a:pt x="1602997" y="464659"/>
                    </a:cubicBezTo>
                    <a:cubicBezTo>
                      <a:pt x="1607508" y="482704"/>
                      <a:pt x="1610516" y="499245"/>
                      <a:pt x="1613523" y="514282"/>
                    </a:cubicBezTo>
                    <a:cubicBezTo>
                      <a:pt x="1616531" y="530824"/>
                      <a:pt x="1621042" y="548869"/>
                      <a:pt x="1624050" y="566914"/>
                    </a:cubicBezTo>
                    <a:cubicBezTo>
                      <a:pt x="1631568" y="599996"/>
                      <a:pt x="1639087" y="634582"/>
                      <a:pt x="1643598" y="670672"/>
                    </a:cubicBezTo>
                    <a:cubicBezTo>
                      <a:pt x="1648110" y="676687"/>
                      <a:pt x="1652621" y="681199"/>
                      <a:pt x="1657132" y="681199"/>
                    </a:cubicBezTo>
                    <a:cubicBezTo>
                      <a:pt x="1660140" y="681199"/>
                      <a:pt x="1666155" y="676687"/>
                      <a:pt x="1670666" y="669169"/>
                    </a:cubicBezTo>
                    <a:cubicBezTo>
                      <a:pt x="1681192" y="651124"/>
                      <a:pt x="1676681" y="625560"/>
                      <a:pt x="1672170" y="598492"/>
                    </a:cubicBezTo>
                    <a:cubicBezTo>
                      <a:pt x="1666155" y="565410"/>
                      <a:pt x="1658636" y="526312"/>
                      <a:pt x="1681192" y="496237"/>
                    </a:cubicBezTo>
                    <a:cubicBezTo>
                      <a:pt x="1703748" y="463155"/>
                      <a:pt x="1745853" y="448117"/>
                      <a:pt x="1786455" y="434584"/>
                    </a:cubicBezTo>
                    <a:cubicBezTo>
                      <a:pt x="1816530" y="424057"/>
                      <a:pt x="1848108" y="412027"/>
                      <a:pt x="1870665" y="392479"/>
                    </a:cubicBezTo>
                    <a:lnTo>
                      <a:pt x="1887206" y="378945"/>
                    </a:lnTo>
                    <a:lnTo>
                      <a:pt x="1884198" y="399997"/>
                    </a:lnTo>
                    <a:cubicBezTo>
                      <a:pt x="1876680" y="445110"/>
                      <a:pt x="1848108" y="479696"/>
                      <a:pt x="1822544" y="514282"/>
                    </a:cubicBezTo>
                    <a:cubicBezTo>
                      <a:pt x="1809011" y="532327"/>
                      <a:pt x="1793973" y="550372"/>
                      <a:pt x="1783447" y="569921"/>
                    </a:cubicBezTo>
                    <a:cubicBezTo>
                      <a:pt x="1790966" y="562402"/>
                      <a:pt x="1798485" y="556387"/>
                      <a:pt x="1806003" y="548869"/>
                    </a:cubicBezTo>
                    <a:cubicBezTo>
                      <a:pt x="1825552" y="530824"/>
                      <a:pt x="1845101" y="512779"/>
                      <a:pt x="1860138" y="491726"/>
                    </a:cubicBezTo>
                    <a:cubicBezTo>
                      <a:pt x="1875176" y="472177"/>
                      <a:pt x="1885702" y="437591"/>
                      <a:pt x="1893221" y="412027"/>
                    </a:cubicBezTo>
                    <a:cubicBezTo>
                      <a:pt x="1896228" y="403005"/>
                      <a:pt x="1899236" y="393982"/>
                      <a:pt x="1900740" y="387967"/>
                    </a:cubicBezTo>
                    <a:lnTo>
                      <a:pt x="1908258" y="366915"/>
                    </a:lnTo>
                    <a:lnTo>
                      <a:pt x="1914273" y="387967"/>
                    </a:lnTo>
                    <a:cubicBezTo>
                      <a:pt x="1947356" y="499245"/>
                      <a:pt x="1903747" y="622552"/>
                      <a:pt x="1804500" y="694732"/>
                    </a:cubicBezTo>
                    <a:cubicBezTo>
                      <a:pt x="1781943" y="711274"/>
                      <a:pt x="1754876" y="711274"/>
                      <a:pt x="1733823" y="711274"/>
                    </a:cubicBezTo>
                    <a:cubicBezTo>
                      <a:pt x="1715778" y="711274"/>
                      <a:pt x="1702245" y="711274"/>
                      <a:pt x="1694726" y="720296"/>
                    </a:cubicBezTo>
                    <a:cubicBezTo>
                      <a:pt x="1685703" y="730822"/>
                      <a:pt x="1685703" y="756386"/>
                      <a:pt x="1696230" y="799995"/>
                    </a:cubicBezTo>
                    <a:cubicBezTo>
                      <a:pt x="1703748" y="834581"/>
                      <a:pt x="1699237" y="870671"/>
                      <a:pt x="1694726" y="905257"/>
                    </a:cubicBezTo>
                    <a:cubicBezTo>
                      <a:pt x="1693222" y="923302"/>
                      <a:pt x="1690215" y="942851"/>
                      <a:pt x="1690215" y="960896"/>
                    </a:cubicBezTo>
                    <a:cubicBezTo>
                      <a:pt x="2034573" y="975934"/>
                      <a:pt x="2302241" y="1255631"/>
                      <a:pt x="2302241" y="1601494"/>
                    </a:cubicBezTo>
                    <a:cubicBezTo>
                      <a:pt x="2302241" y="1739838"/>
                      <a:pt x="2258632" y="1869161"/>
                      <a:pt x="2175926" y="1975927"/>
                    </a:cubicBezTo>
                    <a:lnTo>
                      <a:pt x="2169911" y="1975927"/>
                    </a:lnTo>
                    <a:lnTo>
                      <a:pt x="2165399" y="1975927"/>
                    </a:lnTo>
                    <a:cubicBezTo>
                      <a:pt x="2154873" y="1975927"/>
                      <a:pt x="2145851" y="1972920"/>
                      <a:pt x="2135324" y="1969912"/>
                    </a:cubicBezTo>
                    <a:cubicBezTo>
                      <a:pt x="2120287" y="1965401"/>
                      <a:pt x="2105250" y="1960890"/>
                      <a:pt x="2088708" y="1963897"/>
                    </a:cubicBezTo>
                    <a:cubicBezTo>
                      <a:pt x="2063144" y="1968408"/>
                      <a:pt x="2051115" y="1986453"/>
                      <a:pt x="2036077" y="2006002"/>
                    </a:cubicBezTo>
                    <a:cubicBezTo>
                      <a:pt x="2030062" y="2015025"/>
                      <a:pt x="2022543" y="2024047"/>
                      <a:pt x="2015024" y="2033070"/>
                    </a:cubicBezTo>
                    <a:lnTo>
                      <a:pt x="2009010" y="2039085"/>
                    </a:lnTo>
                    <a:lnTo>
                      <a:pt x="2002994" y="2031566"/>
                    </a:lnTo>
                    <a:cubicBezTo>
                      <a:pt x="1990965" y="2015025"/>
                      <a:pt x="1972919" y="2009010"/>
                      <a:pt x="1960890" y="2007506"/>
                    </a:cubicBezTo>
                    <a:cubicBezTo>
                      <a:pt x="1939837" y="2004498"/>
                      <a:pt x="1917281" y="2010513"/>
                      <a:pt x="1899236" y="2024047"/>
                    </a:cubicBezTo>
                    <a:cubicBezTo>
                      <a:pt x="1869161" y="2046603"/>
                      <a:pt x="1872168" y="2081190"/>
                      <a:pt x="1882694" y="2109761"/>
                    </a:cubicBezTo>
                    <a:cubicBezTo>
                      <a:pt x="1884198" y="2082693"/>
                      <a:pt x="1897732" y="2057130"/>
                      <a:pt x="1918785" y="2045100"/>
                    </a:cubicBezTo>
                    <a:cubicBezTo>
                      <a:pt x="1932318" y="2037581"/>
                      <a:pt x="1957882" y="2030062"/>
                      <a:pt x="1992468" y="2058633"/>
                    </a:cubicBezTo>
                    <a:cubicBezTo>
                      <a:pt x="2021040" y="2082693"/>
                      <a:pt x="2031566" y="2114272"/>
                      <a:pt x="2022543" y="2144347"/>
                    </a:cubicBezTo>
                    <a:cubicBezTo>
                      <a:pt x="2022543" y="2145851"/>
                      <a:pt x="2021040" y="2147355"/>
                      <a:pt x="2021040" y="2148858"/>
                    </a:cubicBezTo>
                    <a:cubicBezTo>
                      <a:pt x="2036077" y="2129310"/>
                      <a:pt x="2040588" y="2099235"/>
                      <a:pt x="2043596" y="2075175"/>
                    </a:cubicBezTo>
                    <a:cubicBezTo>
                      <a:pt x="2048107" y="2049611"/>
                      <a:pt x="2051115" y="2028558"/>
                      <a:pt x="2063144" y="2021040"/>
                    </a:cubicBezTo>
                    <a:cubicBezTo>
                      <a:pt x="2108257" y="1990965"/>
                      <a:pt x="2157881" y="1999987"/>
                      <a:pt x="2180437" y="2025551"/>
                    </a:cubicBezTo>
                    <a:cubicBezTo>
                      <a:pt x="2178933" y="2021040"/>
                      <a:pt x="2180437" y="2018032"/>
                      <a:pt x="2181941" y="2015025"/>
                    </a:cubicBezTo>
                    <a:cubicBezTo>
                      <a:pt x="2198482" y="1987957"/>
                      <a:pt x="2297730" y="2024047"/>
                      <a:pt x="2299233" y="2024047"/>
                    </a:cubicBezTo>
                    <a:cubicBezTo>
                      <a:pt x="2365398" y="2049611"/>
                      <a:pt x="2407503" y="2073671"/>
                      <a:pt x="2454119" y="2111265"/>
                    </a:cubicBezTo>
                    <a:cubicBezTo>
                      <a:pt x="2439082" y="2075175"/>
                      <a:pt x="2416526" y="2046603"/>
                      <a:pt x="2383443" y="2025551"/>
                    </a:cubicBezTo>
                    <a:cubicBezTo>
                      <a:pt x="2374421" y="2019536"/>
                      <a:pt x="2363894" y="2016528"/>
                      <a:pt x="2353368" y="2012017"/>
                    </a:cubicBezTo>
                    <a:cubicBezTo>
                      <a:pt x="2342842" y="2009010"/>
                      <a:pt x="2333819" y="2004498"/>
                      <a:pt x="2324797" y="1999987"/>
                    </a:cubicBezTo>
                    <a:cubicBezTo>
                      <a:pt x="2315774" y="1993972"/>
                      <a:pt x="2312767" y="1984950"/>
                      <a:pt x="2309760" y="1977431"/>
                    </a:cubicBezTo>
                    <a:cubicBezTo>
                      <a:pt x="2305248" y="1966905"/>
                      <a:pt x="2302241" y="1959386"/>
                      <a:pt x="2284196" y="1956378"/>
                    </a:cubicBezTo>
                    <a:lnTo>
                      <a:pt x="2230061" y="1947356"/>
                    </a:lnTo>
                    <a:lnTo>
                      <a:pt x="2284196" y="1941341"/>
                    </a:lnTo>
                    <a:cubicBezTo>
                      <a:pt x="2359383" y="1933822"/>
                      <a:pt x="2402992" y="1971416"/>
                      <a:pt x="2449608" y="2012017"/>
                    </a:cubicBezTo>
                    <a:cubicBezTo>
                      <a:pt x="2464646" y="2025551"/>
                      <a:pt x="2481187" y="2039085"/>
                      <a:pt x="2497728" y="2051115"/>
                    </a:cubicBezTo>
                    <a:cubicBezTo>
                      <a:pt x="2472165" y="1995476"/>
                      <a:pt x="2424044" y="1960890"/>
                      <a:pt x="2374421" y="1924800"/>
                    </a:cubicBezTo>
                    <a:cubicBezTo>
                      <a:pt x="2344346" y="1902243"/>
                      <a:pt x="2311263" y="1879687"/>
                      <a:pt x="2285699" y="1852620"/>
                    </a:cubicBezTo>
                    <a:lnTo>
                      <a:pt x="2260136" y="1825552"/>
                    </a:lnTo>
                    <a:lnTo>
                      <a:pt x="2294722" y="1840590"/>
                    </a:lnTo>
                    <a:cubicBezTo>
                      <a:pt x="2362391" y="1870665"/>
                      <a:pt x="2428556" y="1899236"/>
                      <a:pt x="2500736" y="1902243"/>
                    </a:cubicBezTo>
                    <a:cubicBezTo>
                      <a:pt x="2542841" y="1903747"/>
                      <a:pt x="2581938" y="1893221"/>
                      <a:pt x="2624043" y="1882695"/>
                    </a:cubicBezTo>
                    <a:cubicBezTo>
                      <a:pt x="2651111" y="1875176"/>
                      <a:pt x="2678178" y="1867657"/>
                      <a:pt x="2706749" y="1864650"/>
                    </a:cubicBezTo>
                    <a:lnTo>
                      <a:pt x="2723291" y="1863146"/>
                    </a:lnTo>
                    <a:cubicBezTo>
                      <a:pt x="2780433" y="1855627"/>
                      <a:pt x="2840583" y="1848108"/>
                      <a:pt x="2893214" y="1872168"/>
                    </a:cubicBezTo>
                    <a:cubicBezTo>
                      <a:pt x="2933816" y="1888710"/>
                      <a:pt x="2960883" y="1923296"/>
                      <a:pt x="2963891" y="1960890"/>
                    </a:cubicBezTo>
                    <a:cubicBezTo>
                      <a:pt x="2965394" y="1983446"/>
                      <a:pt x="2959379" y="2004498"/>
                      <a:pt x="2944342" y="2022543"/>
                    </a:cubicBezTo>
                    <a:cubicBezTo>
                      <a:pt x="2971409" y="2027055"/>
                      <a:pt x="2996973" y="2033070"/>
                      <a:pt x="3018025" y="2039085"/>
                    </a:cubicBezTo>
                    <a:cubicBezTo>
                      <a:pt x="3061634" y="2051115"/>
                      <a:pt x="3088702" y="2049611"/>
                      <a:pt x="3126296" y="2046603"/>
                    </a:cubicBezTo>
                    <a:cubicBezTo>
                      <a:pt x="3135318" y="2046603"/>
                      <a:pt x="3144340" y="2045100"/>
                      <a:pt x="3154867" y="2045100"/>
                    </a:cubicBezTo>
                    <a:cubicBezTo>
                      <a:pt x="3160882" y="2045100"/>
                      <a:pt x="3189453" y="2036077"/>
                      <a:pt x="3228550" y="2027055"/>
                    </a:cubicBezTo>
                    <a:cubicBezTo>
                      <a:pt x="3419527" y="1975927"/>
                      <a:pt x="3864637" y="1854123"/>
                      <a:pt x="4015012" y="1932318"/>
                    </a:cubicBezTo>
                    <a:cubicBezTo>
                      <a:pt x="4192454" y="2025551"/>
                      <a:pt x="4684180" y="2063145"/>
                      <a:pt x="4688691" y="2063145"/>
                    </a:cubicBezTo>
                    <a:lnTo>
                      <a:pt x="6270636" y="2063145"/>
                    </a:lnTo>
                    <a:lnTo>
                      <a:pt x="6270636" y="2078182"/>
                    </a:lnTo>
                    <a:lnTo>
                      <a:pt x="4690195" y="2078182"/>
                    </a:lnTo>
                    <a:cubicBezTo>
                      <a:pt x="4669143" y="2076678"/>
                      <a:pt x="4189446" y="2039085"/>
                      <a:pt x="4010500" y="1944348"/>
                    </a:cubicBezTo>
                    <a:cubicBezTo>
                      <a:pt x="3866140" y="1869161"/>
                      <a:pt x="3407497" y="1993972"/>
                      <a:pt x="3234565" y="2040588"/>
                    </a:cubicBezTo>
                    <a:cubicBezTo>
                      <a:pt x="3186446" y="2054122"/>
                      <a:pt x="3165393" y="2060137"/>
                      <a:pt x="3157874" y="2060137"/>
                    </a:cubicBezTo>
                    <a:cubicBezTo>
                      <a:pt x="3147348" y="2060137"/>
                      <a:pt x="3138325" y="2061641"/>
                      <a:pt x="3129303" y="2061641"/>
                    </a:cubicBezTo>
                    <a:cubicBezTo>
                      <a:pt x="3088702" y="2064648"/>
                      <a:pt x="3061634" y="2066152"/>
                      <a:pt x="3015018" y="2054122"/>
                    </a:cubicBezTo>
                    <a:cubicBezTo>
                      <a:pt x="2992462" y="2048107"/>
                      <a:pt x="2963891" y="2040588"/>
                      <a:pt x="2933816" y="2036077"/>
                    </a:cubicBezTo>
                    <a:cubicBezTo>
                      <a:pt x="2929304" y="2040588"/>
                      <a:pt x="2924793" y="2043596"/>
                      <a:pt x="2918778" y="2046603"/>
                    </a:cubicBezTo>
                    <a:cubicBezTo>
                      <a:pt x="2861636" y="2082693"/>
                      <a:pt x="2747351" y="2105250"/>
                      <a:pt x="2691712" y="2058633"/>
                    </a:cubicBezTo>
                    <a:lnTo>
                      <a:pt x="2685697" y="2054122"/>
                    </a:lnTo>
                    <a:lnTo>
                      <a:pt x="2691712" y="2048107"/>
                    </a:lnTo>
                    <a:cubicBezTo>
                      <a:pt x="2714268" y="2024047"/>
                      <a:pt x="2783441" y="2019536"/>
                      <a:pt x="2845094" y="2018032"/>
                    </a:cubicBezTo>
                    <a:lnTo>
                      <a:pt x="2858628" y="2018032"/>
                    </a:lnTo>
                    <a:cubicBezTo>
                      <a:pt x="2882688" y="2016528"/>
                      <a:pt x="2906748" y="2018032"/>
                      <a:pt x="2929304" y="2021040"/>
                    </a:cubicBezTo>
                    <a:cubicBezTo>
                      <a:pt x="2945846" y="2004498"/>
                      <a:pt x="2953364" y="1984950"/>
                      <a:pt x="2951861" y="1962393"/>
                    </a:cubicBezTo>
                    <a:cubicBezTo>
                      <a:pt x="2948853" y="1930815"/>
                      <a:pt x="2924793" y="1900740"/>
                      <a:pt x="2890207" y="1885702"/>
                    </a:cubicBezTo>
                    <a:cubicBezTo>
                      <a:pt x="2840583" y="1863146"/>
                      <a:pt x="2783441" y="1870665"/>
                      <a:pt x="2727802" y="1878183"/>
                    </a:cubicBezTo>
                    <a:lnTo>
                      <a:pt x="2711261" y="1879687"/>
                    </a:lnTo>
                    <a:cubicBezTo>
                      <a:pt x="2684193" y="1882695"/>
                      <a:pt x="2655622" y="1890213"/>
                      <a:pt x="2630058" y="1897732"/>
                    </a:cubicBezTo>
                    <a:cubicBezTo>
                      <a:pt x="2589457" y="1908258"/>
                      <a:pt x="2547352" y="1920288"/>
                      <a:pt x="2502240" y="1917281"/>
                    </a:cubicBezTo>
                    <a:cubicBezTo>
                      <a:pt x="2442090" y="1914273"/>
                      <a:pt x="2386451" y="1896228"/>
                      <a:pt x="2330812" y="1873672"/>
                    </a:cubicBezTo>
                    <a:cubicBezTo>
                      <a:pt x="2348857" y="1888710"/>
                      <a:pt x="2366902" y="1900740"/>
                      <a:pt x="2384947" y="1914273"/>
                    </a:cubicBezTo>
                    <a:cubicBezTo>
                      <a:pt x="2440586" y="1953371"/>
                      <a:pt x="2497728" y="1995476"/>
                      <a:pt x="2521788" y="2069160"/>
                    </a:cubicBezTo>
                    <a:lnTo>
                      <a:pt x="2527803" y="2087205"/>
                    </a:lnTo>
                    <a:lnTo>
                      <a:pt x="2511262" y="2076678"/>
                    </a:lnTo>
                    <a:cubicBezTo>
                      <a:pt x="2484194" y="2061641"/>
                      <a:pt x="2463142" y="2042092"/>
                      <a:pt x="2440586" y="2022543"/>
                    </a:cubicBezTo>
                    <a:cubicBezTo>
                      <a:pt x="2401488" y="1987957"/>
                      <a:pt x="2366902" y="1957882"/>
                      <a:pt x="2314271" y="1954875"/>
                    </a:cubicBezTo>
                    <a:cubicBezTo>
                      <a:pt x="2318782" y="1959386"/>
                      <a:pt x="2321790" y="1965401"/>
                      <a:pt x="2323293" y="1971416"/>
                    </a:cubicBezTo>
                    <a:cubicBezTo>
                      <a:pt x="2326301" y="1977431"/>
                      <a:pt x="2327804" y="1983446"/>
                      <a:pt x="2333819" y="1987957"/>
                    </a:cubicBezTo>
                    <a:cubicBezTo>
                      <a:pt x="2339835" y="1992468"/>
                      <a:pt x="2348857" y="1995476"/>
                      <a:pt x="2359383" y="1998483"/>
                    </a:cubicBezTo>
                    <a:cubicBezTo>
                      <a:pt x="2369910" y="2002995"/>
                      <a:pt x="2381940" y="2006002"/>
                      <a:pt x="2392466" y="2013521"/>
                    </a:cubicBezTo>
                    <a:cubicBezTo>
                      <a:pt x="2434571" y="2042092"/>
                      <a:pt x="2461638" y="2081190"/>
                      <a:pt x="2476676" y="2132317"/>
                    </a:cubicBezTo>
                    <a:lnTo>
                      <a:pt x="2482691" y="2154873"/>
                    </a:lnTo>
                    <a:lnTo>
                      <a:pt x="2464646" y="2139836"/>
                    </a:lnTo>
                    <a:cubicBezTo>
                      <a:pt x="2409007" y="2094723"/>
                      <a:pt x="2368406" y="2066152"/>
                      <a:pt x="2293218" y="2039085"/>
                    </a:cubicBezTo>
                    <a:cubicBezTo>
                      <a:pt x="2249610" y="2022543"/>
                      <a:pt x="2198482" y="2016528"/>
                      <a:pt x="2193971" y="2024047"/>
                    </a:cubicBezTo>
                    <a:cubicBezTo>
                      <a:pt x="2193971" y="2024047"/>
                      <a:pt x="2192467" y="2033070"/>
                      <a:pt x="2225549" y="2060137"/>
                    </a:cubicBezTo>
                    <a:cubicBezTo>
                      <a:pt x="2236076" y="2069160"/>
                      <a:pt x="2246602" y="2078182"/>
                      <a:pt x="2258632" y="2085701"/>
                    </a:cubicBezTo>
                    <a:cubicBezTo>
                      <a:pt x="2308256" y="2124798"/>
                      <a:pt x="2359383" y="2165400"/>
                      <a:pt x="2381940" y="2227053"/>
                    </a:cubicBezTo>
                    <a:cubicBezTo>
                      <a:pt x="2387954" y="2243595"/>
                      <a:pt x="2386451" y="2270662"/>
                      <a:pt x="2378932" y="2299233"/>
                    </a:cubicBezTo>
                    <a:cubicBezTo>
                      <a:pt x="2396977" y="2303745"/>
                      <a:pt x="2413518" y="2315775"/>
                      <a:pt x="2421037" y="2332316"/>
                    </a:cubicBezTo>
                    <a:cubicBezTo>
                      <a:pt x="2434571" y="2360887"/>
                      <a:pt x="2425548" y="2396977"/>
                      <a:pt x="2396977" y="2431563"/>
                    </a:cubicBezTo>
                    <a:cubicBezTo>
                      <a:pt x="2354872" y="2478179"/>
                      <a:pt x="2303744" y="2482691"/>
                      <a:pt x="2252617" y="2485698"/>
                    </a:cubicBezTo>
                    <a:cubicBezTo>
                      <a:pt x="2251113" y="2485698"/>
                      <a:pt x="2248106" y="2485698"/>
                      <a:pt x="2246602" y="2485698"/>
                    </a:cubicBezTo>
                    <a:cubicBezTo>
                      <a:pt x="2252617" y="2518781"/>
                      <a:pt x="2246602" y="2550360"/>
                      <a:pt x="2219535" y="2572916"/>
                    </a:cubicBezTo>
                    <a:cubicBezTo>
                      <a:pt x="2204497" y="2586450"/>
                      <a:pt x="2153369" y="2602991"/>
                      <a:pt x="2118783" y="2599983"/>
                    </a:cubicBezTo>
                    <a:cubicBezTo>
                      <a:pt x="2103746" y="2598479"/>
                      <a:pt x="2093219" y="2595472"/>
                      <a:pt x="2087204" y="2587953"/>
                    </a:cubicBezTo>
                    <a:cubicBezTo>
                      <a:pt x="2078182" y="2578931"/>
                      <a:pt x="2075174" y="2566901"/>
                      <a:pt x="2078182" y="2556375"/>
                    </a:cubicBezTo>
                    <a:cubicBezTo>
                      <a:pt x="2087204" y="2517277"/>
                      <a:pt x="2162392" y="2487202"/>
                      <a:pt x="2162392" y="2485698"/>
                    </a:cubicBezTo>
                    <a:cubicBezTo>
                      <a:pt x="2183444" y="2476676"/>
                      <a:pt x="2206001" y="2473668"/>
                      <a:pt x="2228557" y="2470661"/>
                    </a:cubicBezTo>
                    <a:cubicBezTo>
                      <a:pt x="2216527" y="2425548"/>
                      <a:pt x="2184948" y="2375925"/>
                      <a:pt x="2166903" y="2347353"/>
                    </a:cubicBezTo>
                    <a:lnTo>
                      <a:pt x="2163896" y="2342842"/>
                    </a:lnTo>
                    <a:cubicBezTo>
                      <a:pt x="2124798" y="2279685"/>
                      <a:pt x="2073671" y="2186452"/>
                      <a:pt x="2054122" y="2103746"/>
                    </a:cubicBezTo>
                    <a:lnTo>
                      <a:pt x="2067656" y="2099235"/>
                    </a:lnTo>
                    <a:cubicBezTo>
                      <a:pt x="2076678" y="2120287"/>
                      <a:pt x="2084197" y="2130813"/>
                      <a:pt x="2093219" y="2132317"/>
                    </a:cubicBezTo>
                    <a:cubicBezTo>
                      <a:pt x="2106753" y="2135325"/>
                      <a:pt x="2124798" y="2121791"/>
                      <a:pt x="2151866" y="2099235"/>
                    </a:cubicBezTo>
                    <a:cubicBezTo>
                      <a:pt x="2175926" y="2078182"/>
                      <a:pt x="2181941" y="2055626"/>
                      <a:pt x="2168407" y="2037581"/>
                    </a:cubicBezTo>
                    <a:cubicBezTo>
                      <a:pt x="2151866" y="2015025"/>
                      <a:pt x="2108257" y="2007506"/>
                      <a:pt x="2069160" y="2034573"/>
                    </a:cubicBezTo>
                    <a:cubicBezTo>
                      <a:pt x="2061641" y="2039085"/>
                      <a:pt x="2058633" y="2058633"/>
                      <a:pt x="2055626" y="2078182"/>
                    </a:cubicBezTo>
                    <a:cubicBezTo>
                      <a:pt x="2051115" y="2111265"/>
                      <a:pt x="2043596" y="2153370"/>
                      <a:pt x="2013521" y="2174422"/>
                    </a:cubicBezTo>
                    <a:cubicBezTo>
                      <a:pt x="2004498" y="2180437"/>
                      <a:pt x="1995476" y="2184948"/>
                      <a:pt x="1983446" y="2186452"/>
                    </a:cubicBezTo>
                    <a:cubicBezTo>
                      <a:pt x="1975927" y="2190963"/>
                      <a:pt x="1966905" y="2192467"/>
                      <a:pt x="1957882" y="2193971"/>
                    </a:cubicBezTo>
                    <a:cubicBezTo>
                      <a:pt x="1933822" y="2195475"/>
                      <a:pt x="1911266" y="2184948"/>
                      <a:pt x="1893221" y="2162392"/>
                    </a:cubicBezTo>
                    <a:cubicBezTo>
                      <a:pt x="1897732" y="2172918"/>
                      <a:pt x="1900740" y="2184948"/>
                      <a:pt x="1903747" y="2199986"/>
                    </a:cubicBezTo>
                    <a:cubicBezTo>
                      <a:pt x="1906755" y="2206001"/>
                      <a:pt x="1908258" y="2210512"/>
                      <a:pt x="1911266" y="2215023"/>
                    </a:cubicBezTo>
                    <a:cubicBezTo>
                      <a:pt x="1932318" y="2257128"/>
                      <a:pt x="1948860" y="2302241"/>
                      <a:pt x="1965401" y="2345850"/>
                    </a:cubicBezTo>
                    <a:cubicBezTo>
                      <a:pt x="1971416" y="2360887"/>
                      <a:pt x="1977431" y="2375925"/>
                      <a:pt x="1981942" y="2390962"/>
                    </a:cubicBezTo>
                    <a:cubicBezTo>
                      <a:pt x="1984949" y="2399985"/>
                      <a:pt x="1990965" y="2412015"/>
                      <a:pt x="1996980" y="2425548"/>
                    </a:cubicBezTo>
                    <a:cubicBezTo>
                      <a:pt x="2018032" y="2470661"/>
                      <a:pt x="2043596" y="2527803"/>
                      <a:pt x="2034573" y="2563893"/>
                    </a:cubicBezTo>
                    <a:cubicBezTo>
                      <a:pt x="2030062" y="2581938"/>
                      <a:pt x="2019536" y="2593968"/>
                      <a:pt x="2001491" y="2598479"/>
                    </a:cubicBezTo>
                    <a:cubicBezTo>
                      <a:pt x="1999987" y="2596976"/>
                      <a:pt x="1995476" y="2598479"/>
                      <a:pt x="1990965" y="2598479"/>
                    </a:cubicBezTo>
                    <a:close/>
                    <a:moveTo>
                      <a:pt x="1825552" y="2434571"/>
                    </a:moveTo>
                    <a:cubicBezTo>
                      <a:pt x="1845101" y="2469157"/>
                      <a:pt x="1866153" y="2502240"/>
                      <a:pt x="1887206" y="2529307"/>
                    </a:cubicBezTo>
                    <a:cubicBezTo>
                      <a:pt x="1909762" y="2557878"/>
                      <a:pt x="1968408" y="2589457"/>
                      <a:pt x="1999987" y="2581938"/>
                    </a:cubicBezTo>
                    <a:cubicBezTo>
                      <a:pt x="2012017" y="2578931"/>
                      <a:pt x="2019536" y="2571412"/>
                      <a:pt x="2022543" y="2559382"/>
                    </a:cubicBezTo>
                    <a:cubicBezTo>
                      <a:pt x="2030062" y="2526300"/>
                      <a:pt x="2004498" y="2470661"/>
                      <a:pt x="1984949" y="2430060"/>
                    </a:cubicBezTo>
                    <a:cubicBezTo>
                      <a:pt x="1978935" y="2416526"/>
                      <a:pt x="1972919" y="2404496"/>
                      <a:pt x="1969912" y="2395473"/>
                    </a:cubicBezTo>
                    <a:cubicBezTo>
                      <a:pt x="1963897" y="2380436"/>
                      <a:pt x="1957882" y="2365398"/>
                      <a:pt x="1953371" y="2348857"/>
                    </a:cubicBezTo>
                    <a:cubicBezTo>
                      <a:pt x="1941341" y="2315775"/>
                      <a:pt x="1929311" y="2282692"/>
                      <a:pt x="1914273" y="2249610"/>
                    </a:cubicBezTo>
                    <a:cubicBezTo>
                      <a:pt x="1914273" y="2252617"/>
                      <a:pt x="1912769" y="2257128"/>
                      <a:pt x="1911266" y="2261640"/>
                    </a:cubicBezTo>
                    <a:cubicBezTo>
                      <a:pt x="1908258" y="2269158"/>
                      <a:pt x="1900740" y="2285700"/>
                      <a:pt x="1887206" y="2293218"/>
                    </a:cubicBezTo>
                    <a:cubicBezTo>
                      <a:pt x="1875176" y="2300737"/>
                      <a:pt x="1861642" y="2302241"/>
                      <a:pt x="1848108" y="2296226"/>
                    </a:cubicBezTo>
                    <a:cubicBezTo>
                      <a:pt x="1842093" y="2293218"/>
                      <a:pt x="1834575" y="2290211"/>
                      <a:pt x="1828560" y="2287203"/>
                    </a:cubicBezTo>
                    <a:cubicBezTo>
                      <a:pt x="1809011" y="2276677"/>
                      <a:pt x="1790966" y="2267655"/>
                      <a:pt x="1772921" y="2282692"/>
                    </a:cubicBezTo>
                    <a:cubicBezTo>
                      <a:pt x="1771417" y="2284196"/>
                      <a:pt x="1769913" y="2284196"/>
                      <a:pt x="1769913" y="2285700"/>
                    </a:cubicBezTo>
                    <a:cubicBezTo>
                      <a:pt x="1774425" y="2324797"/>
                      <a:pt x="1793973" y="2371413"/>
                      <a:pt x="1816530" y="2415022"/>
                    </a:cubicBezTo>
                    <a:cubicBezTo>
                      <a:pt x="1819537" y="2422541"/>
                      <a:pt x="1822544" y="2428556"/>
                      <a:pt x="1825552" y="2434571"/>
                    </a:cubicBezTo>
                    <a:close/>
                    <a:moveTo>
                      <a:pt x="2233068" y="2482691"/>
                    </a:moveTo>
                    <a:cubicBezTo>
                      <a:pt x="2210512" y="2484195"/>
                      <a:pt x="2189460" y="2487202"/>
                      <a:pt x="2169911" y="2496225"/>
                    </a:cubicBezTo>
                    <a:cubicBezTo>
                      <a:pt x="2141340" y="2508254"/>
                      <a:pt x="2099235" y="2533818"/>
                      <a:pt x="2094723" y="2556375"/>
                    </a:cubicBezTo>
                    <a:cubicBezTo>
                      <a:pt x="2093219" y="2562390"/>
                      <a:pt x="2094723" y="2568404"/>
                      <a:pt x="2100738" y="2574420"/>
                    </a:cubicBezTo>
                    <a:cubicBezTo>
                      <a:pt x="2103746" y="2578931"/>
                      <a:pt x="2111265" y="2580434"/>
                      <a:pt x="2121791" y="2581938"/>
                    </a:cubicBezTo>
                    <a:cubicBezTo>
                      <a:pt x="2153369" y="2583442"/>
                      <a:pt x="2201490" y="2568404"/>
                      <a:pt x="2212016" y="2557878"/>
                    </a:cubicBezTo>
                    <a:cubicBezTo>
                      <a:pt x="2233068" y="2538329"/>
                      <a:pt x="2237580" y="2511262"/>
                      <a:pt x="2233068" y="2482691"/>
                    </a:cubicBezTo>
                    <a:close/>
                    <a:moveTo>
                      <a:pt x="1335330" y="2524796"/>
                    </a:moveTo>
                    <a:cubicBezTo>
                      <a:pt x="1339841" y="2538329"/>
                      <a:pt x="1348863" y="2548856"/>
                      <a:pt x="1362397" y="2554871"/>
                    </a:cubicBezTo>
                    <a:cubicBezTo>
                      <a:pt x="1395480" y="2568404"/>
                      <a:pt x="1446607" y="2559382"/>
                      <a:pt x="1479690" y="2545848"/>
                    </a:cubicBezTo>
                    <a:cubicBezTo>
                      <a:pt x="1463148" y="2542841"/>
                      <a:pt x="1446607" y="2539833"/>
                      <a:pt x="1430066" y="2536826"/>
                    </a:cubicBezTo>
                    <a:cubicBezTo>
                      <a:pt x="1404502" y="2532315"/>
                      <a:pt x="1377435" y="2526300"/>
                      <a:pt x="1351871" y="2524796"/>
                    </a:cubicBezTo>
                    <a:cubicBezTo>
                      <a:pt x="1347360" y="2524796"/>
                      <a:pt x="1341345" y="2524796"/>
                      <a:pt x="1335330" y="2524796"/>
                    </a:cubicBezTo>
                    <a:close/>
                    <a:moveTo>
                      <a:pt x="1741342" y="2338331"/>
                    </a:moveTo>
                    <a:cubicBezTo>
                      <a:pt x="1739838" y="2344346"/>
                      <a:pt x="1738335" y="2350361"/>
                      <a:pt x="1738335" y="2357880"/>
                    </a:cubicBezTo>
                    <a:cubicBezTo>
                      <a:pt x="1736831" y="2375925"/>
                      <a:pt x="1736831" y="2395473"/>
                      <a:pt x="1736831" y="2415022"/>
                    </a:cubicBezTo>
                    <a:cubicBezTo>
                      <a:pt x="1738335" y="2440586"/>
                      <a:pt x="1750365" y="2470661"/>
                      <a:pt x="1772921" y="2505247"/>
                    </a:cubicBezTo>
                    <a:cubicBezTo>
                      <a:pt x="1778936" y="2515773"/>
                      <a:pt x="1793973" y="2538329"/>
                      <a:pt x="1812018" y="2538329"/>
                    </a:cubicBezTo>
                    <a:cubicBezTo>
                      <a:pt x="1816530" y="2538329"/>
                      <a:pt x="1819537" y="2536826"/>
                      <a:pt x="1821041" y="2533818"/>
                    </a:cubicBezTo>
                    <a:cubicBezTo>
                      <a:pt x="1827056" y="2526300"/>
                      <a:pt x="1828560" y="2512766"/>
                      <a:pt x="1828560" y="2502240"/>
                    </a:cubicBezTo>
                    <a:cubicBezTo>
                      <a:pt x="1828560" y="2482691"/>
                      <a:pt x="1822544" y="2461638"/>
                      <a:pt x="1812018" y="2442090"/>
                    </a:cubicBezTo>
                    <a:cubicBezTo>
                      <a:pt x="1809011" y="2436075"/>
                      <a:pt x="1804500" y="2428556"/>
                      <a:pt x="1801492" y="2422541"/>
                    </a:cubicBezTo>
                    <a:cubicBezTo>
                      <a:pt x="1795477" y="2413518"/>
                      <a:pt x="1789462" y="2404496"/>
                      <a:pt x="1784951" y="2395473"/>
                    </a:cubicBezTo>
                    <a:cubicBezTo>
                      <a:pt x="1781943" y="2389458"/>
                      <a:pt x="1778936" y="2384947"/>
                      <a:pt x="1775928" y="2378932"/>
                    </a:cubicBezTo>
                    <a:cubicBezTo>
                      <a:pt x="1771417" y="2371413"/>
                      <a:pt x="1768410" y="2365398"/>
                      <a:pt x="1763898" y="2359383"/>
                    </a:cubicBezTo>
                    <a:cubicBezTo>
                      <a:pt x="1757883" y="2351865"/>
                      <a:pt x="1750365" y="2344346"/>
                      <a:pt x="1741342" y="2338331"/>
                    </a:cubicBezTo>
                    <a:close/>
                    <a:moveTo>
                      <a:pt x="1240593" y="2353368"/>
                    </a:moveTo>
                    <a:cubicBezTo>
                      <a:pt x="1234579" y="2353368"/>
                      <a:pt x="1230067" y="2353368"/>
                      <a:pt x="1224052" y="2354872"/>
                    </a:cubicBezTo>
                    <a:cubicBezTo>
                      <a:pt x="1196985" y="2357880"/>
                      <a:pt x="1150368" y="2369910"/>
                      <a:pt x="1130820" y="2422541"/>
                    </a:cubicBezTo>
                    <a:cubicBezTo>
                      <a:pt x="1118790" y="2452616"/>
                      <a:pt x="1114279" y="2473668"/>
                      <a:pt x="1133827" y="2497728"/>
                    </a:cubicBezTo>
                    <a:cubicBezTo>
                      <a:pt x="1165406" y="2535322"/>
                      <a:pt x="1228563" y="2524796"/>
                      <a:pt x="1284202" y="2517277"/>
                    </a:cubicBezTo>
                    <a:cubicBezTo>
                      <a:pt x="1296232" y="2515773"/>
                      <a:pt x="1308262" y="2514270"/>
                      <a:pt x="1318788" y="2512766"/>
                    </a:cubicBezTo>
                    <a:cubicBezTo>
                      <a:pt x="1317285" y="2485698"/>
                      <a:pt x="1333826" y="2457127"/>
                      <a:pt x="1362397" y="2436075"/>
                    </a:cubicBezTo>
                    <a:cubicBezTo>
                      <a:pt x="1375931" y="2425548"/>
                      <a:pt x="1390968" y="2418029"/>
                      <a:pt x="1404502" y="2413518"/>
                    </a:cubicBezTo>
                    <a:cubicBezTo>
                      <a:pt x="1404502" y="2402992"/>
                      <a:pt x="1406006" y="2390962"/>
                      <a:pt x="1410517" y="2378932"/>
                    </a:cubicBezTo>
                    <a:cubicBezTo>
                      <a:pt x="1422547" y="2333820"/>
                      <a:pt x="1487208" y="2186452"/>
                      <a:pt x="1542847" y="2151866"/>
                    </a:cubicBezTo>
                    <a:cubicBezTo>
                      <a:pt x="1542847" y="2150362"/>
                      <a:pt x="1544351" y="2148858"/>
                      <a:pt x="1544351" y="2147355"/>
                    </a:cubicBezTo>
                    <a:cubicBezTo>
                      <a:pt x="1559388" y="2093220"/>
                      <a:pt x="1571418" y="2073671"/>
                      <a:pt x="1633072" y="2085701"/>
                    </a:cubicBezTo>
                    <a:cubicBezTo>
                      <a:pt x="1664651" y="2093220"/>
                      <a:pt x="1679688" y="2115776"/>
                      <a:pt x="1693222" y="2141340"/>
                    </a:cubicBezTo>
                    <a:cubicBezTo>
                      <a:pt x="1718786" y="2184948"/>
                      <a:pt x="1703748" y="2210512"/>
                      <a:pt x="1687207" y="2239083"/>
                    </a:cubicBezTo>
                    <a:cubicBezTo>
                      <a:pt x="1679688" y="2251113"/>
                      <a:pt x="1673673" y="2263143"/>
                      <a:pt x="1669162" y="2278181"/>
                    </a:cubicBezTo>
                    <a:cubicBezTo>
                      <a:pt x="1669162" y="2278181"/>
                      <a:pt x="1669162" y="2278181"/>
                      <a:pt x="1669162" y="2278181"/>
                    </a:cubicBezTo>
                    <a:cubicBezTo>
                      <a:pt x="1679688" y="2276677"/>
                      <a:pt x="1688711" y="2282692"/>
                      <a:pt x="1696230" y="2287203"/>
                    </a:cubicBezTo>
                    <a:cubicBezTo>
                      <a:pt x="1697733" y="2288707"/>
                      <a:pt x="1699237" y="2288707"/>
                      <a:pt x="1700741" y="2290211"/>
                    </a:cubicBezTo>
                    <a:cubicBezTo>
                      <a:pt x="1712771" y="2297730"/>
                      <a:pt x="1723297" y="2306752"/>
                      <a:pt x="1733823" y="2314271"/>
                    </a:cubicBezTo>
                    <a:cubicBezTo>
                      <a:pt x="1738335" y="2302241"/>
                      <a:pt x="1745853" y="2291715"/>
                      <a:pt x="1753372" y="2282692"/>
                    </a:cubicBezTo>
                    <a:cubicBezTo>
                      <a:pt x="1753372" y="2279685"/>
                      <a:pt x="1753372" y="2278181"/>
                      <a:pt x="1753372" y="2275173"/>
                    </a:cubicBezTo>
                    <a:cubicBezTo>
                      <a:pt x="1751868" y="2252617"/>
                      <a:pt x="1748861" y="2231565"/>
                      <a:pt x="1741342" y="2201490"/>
                    </a:cubicBezTo>
                    <a:cubicBezTo>
                      <a:pt x="1733823" y="2172918"/>
                      <a:pt x="1742846" y="2145851"/>
                      <a:pt x="1763898" y="2129310"/>
                    </a:cubicBezTo>
                    <a:cubicBezTo>
                      <a:pt x="1789462" y="2108257"/>
                      <a:pt x="1827056" y="2105250"/>
                      <a:pt x="1855627" y="2120287"/>
                    </a:cubicBezTo>
                    <a:cubicBezTo>
                      <a:pt x="1855627" y="2120287"/>
                      <a:pt x="1857131" y="2120287"/>
                      <a:pt x="1857131" y="2120287"/>
                    </a:cubicBezTo>
                    <a:cubicBezTo>
                      <a:pt x="1857131" y="2118783"/>
                      <a:pt x="1857131" y="2118783"/>
                      <a:pt x="1855627" y="2117280"/>
                    </a:cubicBezTo>
                    <a:cubicBezTo>
                      <a:pt x="1851116" y="2102242"/>
                      <a:pt x="1846605" y="2091716"/>
                      <a:pt x="1842093" y="2082693"/>
                    </a:cubicBezTo>
                    <a:cubicBezTo>
                      <a:pt x="1828560" y="2054122"/>
                      <a:pt x="1830063" y="2045100"/>
                      <a:pt x="1867657" y="2019536"/>
                    </a:cubicBezTo>
                    <a:cubicBezTo>
                      <a:pt x="1872168" y="2016528"/>
                      <a:pt x="1873672" y="2015025"/>
                      <a:pt x="1876680" y="2010513"/>
                    </a:cubicBezTo>
                    <a:cubicBezTo>
                      <a:pt x="1881191" y="2001491"/>
                      <a:pt x="1873672" y="1992468"/>
                      <a:pt x="1861642" y="1978935"/>
                    </a:cubicBezTo>
                    <a:cubicBezTo>
                      <a:pt x="1855627" y="1972920"/>
                      <a:pt x="1851116" y="1966905"/>
                      <a:pt x="1846605" y="1959386"/>
                    </a:cubicBezTo>
                    <a:cubicBezTo>
                      <a:pt x="1839086" y="1944348"/>
                      <a:pt x="1840590" y="1924800"/>
                      <a:pt x="1851116" y="1909762"/>
                    </a:cubicBezTo>
                    <a:cubicBezTo>
                      <a:pt x="1861642" y="1894725"/>
                      <a:pt x="1876680" y="1884198"/>
                      <a:pt x="1893221" y="1885702"/>
                    </a:cubicBezTo>
                    <a:cubicBezTo>
                      <a:pt x="1902243" y="1887206"/>
                      <a:pt x="1909762" y="1888710"/>
                      <a:pt x="1917281" y="1891717"/>
                    </a:cubicBezTo>
                    <a:cubicBezTo>
                      <a:pt x="1921792" y="1893221"/>
                      <a:pt x="1924799" y="1894725"/>
                      <a:pt x="1929311" y="1894725"/>
                    </a:cubicBezTo>
                    <a:cubicBezTo>
                      <a:pt x="1947356" y="1897732"/>
                      <a:pt x="1965401" y="1893221"/>
                      <a:pt x="1981942" y="1881191"/>
                    </a:cubicBezTo>
                    <a:cubicBezTo>
                      <a:pt x="1996980" y="1870665"/>
                      <a:pt x="2007506" y="1854123"/>
                      <a:pt x="2010513" y="1837582"/>
                    </a:cubicBezTo>
                    <a:cubicBezTo>
                      <a:pt x="2010513" y="1836078"/>
                      <a:pt x="2010513" y="1833071"/>
                      <a:pt x="2012017" y="1831567"/>
                    </a:cubicBezTo>
                    <a:cubicBezTo>
                      <a:pt x="2013521" y="1825552"/>
                      <a:pt x="2013521" y="1818033"/>
                      <a:pt x="2018032" y="1812019"/>
                    </a:cubicBezTo>
                    <a:cubicBezTo>
                      <a:pt x="2022543" y="1806003"/>
                      <a:pt x="2028558" y="1802996"/>
                      <a:pt x="2034573" y="1799988"/>
                    </a:cubicBezTo>
                    <a:cubicBezTo>
                      <a:pt x="2036077" y="1798485"/>
                      <a:pt x="2039085" y="1798485"/>
                      <a:pt x="2040588" y="1796981"/>
                    </a:cubicBezTo>
                    <a:cubicBezTo>
                      <a:pt x="2051115" y="1790966"/>
                      <a:pt x="2057130" y="1777432"/>
                      <a:pt x="2057130" y="1763898"/>
                    </a:cubicBezTo>
                    <a:lnTo>
                      <a:pt x="2057130" y="1757883"/>
                    </a:lnTo>
                    <a:lnTo>
                      <a:pt x="2063144" y="1756380"/>
                    </a:lnTo>
                    <a:cubicBezTo>
                      <a:pt x="2081190" y="1751869"/>
                      <a:pt x="2091716" y="1735327"/>
                      <a:pt x="2102242" y="1720290"/>
                    </a:cubicBezTo>
                    <a:lnTo>
                      <a:pt x="2106753" y="1714275"/>
                    </a:lnTo>
                    <a:cubicBezTo>
                      <a:pt x="2114272" y="1703748"/>
                      <a:pt x="2117280" y="1693222"/>
                      <a:pt x="2114272" y="1684200"/>
                    </a:cubicBezTo>
                    <a:cubicBezTo>
                      <a:pt x="2111265" y="1666155"/>
                      <a:pt x="2093219" y="1660140"/>
                      <a:pt x="2066152" y="1654125"/>
                    </a:cubicBezTo>
                    <a:cubicBezTo>
                      <a:pt x="2057130" y="1652621"/>
                      <a:pt x="2048107" y="1649613"/>
                      <a:pt x="2040588" y="1646606"/>
                    </a:cubicBezTo>
                    <a:cubicBezTo>
                      <a:pt x="2006002" y="1636080"/>
                      <a:pt x="1981942" y="1601494"/>
                      <a:pt x="1981942" y="1563900"/>
                    </a:cubicBezTo>
                    <a:cubicBezTo>
                      <a:pt x="1971416" y="1553373"/>
                      <a:pt x="1960890" y="1542847"/>
                      <a:pt x="1947356" y="1539840"/>
                    </a:cubicBezTo>
                    <a:cubicBezTo>
                      <a:pt x="1939837" y="1536832"/>
                      <a:pt x="1930815" y="1536832"/>
                      <a:pt x="1921792" y="1535328"/>
                    </a:cubicBezTo>
                    <a:cubicBezTo>
                      <a:pt x="1905251" y="1533825"/>
                      <a:pt x="1887206" y="1532321"/>
                      <a:pt x="1875176" y="1518787"/>
                    </a:cubicBezTo>
                    <a:cubicBezTo>
                      <a:pt x="1869161" y="1512772"/>
                      <a:pt x="1866153" y="1503750"/>
                      <a:pt x="1863146" y="1496231"/>
                    </a:cubicBezTo>
                    <a:cubicBezTo>
                      <a:pt x="1861642" y="1493223"/>
                      <a:pt x="1860138" y="1490216"/>
                      <a:pt x="1860138" y="1488712"/>
                    </a:cubicBezTo>
                    <a:cubicBezTo>
                      <a:pt x="1857131" y="1481194"/>
                      <a:pt x="1849612" y="1473675"/>
                      <a:pt x="1843597" y="1476682"/>
                    </a:cubicBezTo>
                    <a:cubicBezTo>
                      <a:pt x="1840590" y="1478186"/>
                      <a:pt x="1837582" y="1479690"/>
                      <a:pt x="1834575" y="1481194"/>
                    </a:cubicBezTo>
                    <a:cubicBezTo>
                      <a:pt x="1833071" y="1482697"/>
                      <a:pt x="1831567" y="1482697"/>
                      <a:pt x="1830063" y="1484201"/>
                    </a:cubicBezTo>
                    <a:cubicBezTo>
                      <a:pt x="1812018" y="1496231"/>
                      <a:pt x="1787958" y="1496231"/>
                      <a:pt x="1765402" y="1484201"/>
                    </a:cubicBezTo>
                    <a:cubicBezTo>
                      <a:pt x="1748861" y="1476682"/>
                      <a:pt x="1736831" y="1463148"/>
                      <a:pt x="1724801" y="1449615"/>
                    </a:cubicBezTo>
                    <a:cubicBezTo>
                      <a:pt x="1703748" y="1476682"/>
                      <a:pt x="1667658" y="1491720"/>
                      <a:pt x="1634576" y="1490216"/>
                    </a:cubicBezTo>
                    <a:cubicBezTo>
                      <a:pt x="1630065" y="1490216"/>
                      <a:pt x="1625553" y="1490216"/>
                      <a:pt x="1621042" y="1491720"/>
                    </a:cubicBezTo>
                    <a:cubicBezTo>
                      <a:pt x="1618035" y="1491720"/>
                      <a:pt x="1615027" y="1493223"/>
                      <a:pt x="1612020" y="1493223"/>
                    </a:cubicBezTo>
                    <a:cubicBezTo>
                      <a:pt x="1612020" y="1494727"/>
                      <a:pt x="1612020" y="1494727"/>
                      <a:pt x="1612020" y="1496231"/>
                    </a:cubicBezTo>
                    <a:lnTo>
                      <a:pt x="1612020" y="1499239"/>
                    </a:lnTo>
                    <a:lnTo>
                      <a:pt x="1610516" y="1500742"/>
                    </a:lnTo>
                    <a:cubicBezTo>
                      <a:pt x="1604501" y="1508261"/>
                      <a:pt x="1602997" y="1521795"/>
                      <a:pt x="1606005" y="1538336"/>
                    </a:cubicBezTo>
                    <a:cubicBezTo>
                      <a:pt x="1606005" y="1539840"/>
                      <a:pt x="1607508" y="1542847"/>
                      <a:pt x="1609012" y="1545855"/>
                    </a:cubicBezTo>
                    <a:cubicBezTo>
                      <a:pt x="1615027" y="1563900"/>
                      <a:pt x="1621042" y="1583448"/>
                      <a:pt x="1615027" y="1601494"/>
                    </a:cubicBezTo>
                    <a:cubicBezTo>
                      <a:pt x="1613523" y="1607508"/>
                      <a:pt x="1610516" y="1612020"/>
                      <a:pt x="1607508" y="1618035"/>
                    </a:cubicBezTo>
                    <a:cubicBezTo>
                      <a:pt x="1601493" y="1630065"/>
                      <a:pt x="1596982" y="1639087"/>
                      <a:pt x="1601493" y="1645102"/>
                    </a:cubicBezTo>
                    <a:cubicBezTo>
                      <a:pt x="1602997" y="1648110"/>
                      <a:pt x="1606005" y="1649613"/>
                      <a:pt x="1609012" y="1652621"/>
                    </a:cubicBezTo>
                    <a:cubicBezTo>
                      <a:pt x="1613523" y="1655628"/>
                      <a:pt x="1618035" y="1660140"/>
                      <a:pt x="1621042" y="1664651"/>
                    </a:cubicBezTo>
                    <a:cubicBezTo>
                      <a:pt x="1630065" y="1675177"/>
                      <a:pt x="1625553" y="1690215"/>
                      <a:pt x="1621042" y="1702245"/>
                    </a:cubicBezTo>
                    <a:cubicBezTo>
                      <a:pt x="1619538" y="1706756"/>
                      <a:pt x="1618035" y="1709763"/>
                      <a:pt x="1618035" y="1714275"/>
                    </a:cubicBezTo>
                    <a:cubicBezTo>
                      <a:pt x="1612020" y="1741342"/>
                      <a:pt x="1643598" y="1765402"/>
                      <a:pt x="1670666" y="1780440"/>
                    </a:cubicBezTo>
                    <a:cubicBezTo>
                      <a:pt x="1700741" y="1796981"/>
                      <a:pt x="1738335" y="1818033"/>
                      <a:pt x="1741342" y="1855627"/>
                    </a:cubicBezTo>
                    <a:cubicBezTo>
                      <a:pt x="1741342" y="1867657"/>
                      <a:pt x="1738335" y="1878183"/>
                      <a:pt x="1733823" y="1888710"/>
                    </a:cubicBezTo>
                    <a:cubicBezTo>
                      <a:pt x="1730816" y="1896228"/>
                      <a:pt x="1729312" y="1903747"/>
                      <a:pt x="1727808" y="1912770"/>
                    </a:cubicBezTo>
                    <a:cubicBezTo>
                      <a:pt x="1724801" y="1927807"/>
                      <a:pt x="1727808" y="1944348"/>
                      <a:pt x="1730816" y="1960890"/>
                    </a:cubicBezTo>
                    <a:cubicBezTo>
                      <a:pt x="1735327" y="1981942"/>
                      <a:pt x="1738335" y="2002995"/>
                      <a:pt x="1730816" y="2024047"/>
                    </a:cubicBezTo>
                    <a:cubicBezTo>
                      <a:pt x="1729312" y="2028558"/>
                      <a:pt x="1727808" y="2031566"/>
                      <a:pt x="1727808" y="2033070"/>
                    </a:cubicBezTo>
                    <a:cubicBezTo>
                      <a:pt x="1724801" y="2042092"/>
                      <a:pt x="1723297" y="2045100"/>
                      <a:pt x="1717282" y="2055626"/>
                    </a:cubicBezTo>
                    <a:cubicBezTo>
                      <a:pt x="1717282" y="2055626"/>
                      <a:pt x="1714275" y="2060137"/>
                      <a:pt x="1712771" y="2061641"/>
                    </a:cubicBezTo>
                    <a:cubicBezTo>
                      <a:pt x="1691718" y="2096227"/>
                      <a:pt x="1642095" y="2084197"/>
                      <a:pt x="1602997" y="2075175"/>
                    </a:cubicBezTo>
                    <a:cubicBezTo>
                      <a:pt x="1592471" y="2072167"/>
                      <a:pt x="1581945" y="2069160"/>
                      <a:pt x="1572922" y="2069160"/>
                    </a:cubicBezTo>
                    <a:lnTo>
                      <a:pt x="1563900" y="2067656"/>
                    </a:lnTo>
                    <a:lnTo>
                      <a:pt x="1566907" y="2058633"/>
                    </a:lnTo>
                    <a:cubicBezTo>
                      <a:pt x="1583448" y="2013521"/>
                      <a:pt x="1560892" y="1978935"/>
                      <a:pt x="1535328" y="1963897"/>
                    </a:cubicBezTo>
                    <a:cubicBezTo>
                      <a:pt x="1511268" y="1947356"/>
                      <a:pt x="1482697" y="1947356"/>
                      <a:pt x="1467660" y="1963897"/>
                    </a:cubicBezTo>
                    <a:cubicBezTo>
                      <a:pt x="1452622" y="1978935"/>
                      <a:pt x="1442096" y="1993972"/>
                      <a:pt x="1431570" y="2009010"/>
                    </a:cubicBezTo>
                    <a:cubicBezTo>
                      <a:pt x="1451118" y="1993972"/>
                      <a:pt x="1472171" y="1980438"/>
                      <a:pt x="1484201" y="1978935"/>
                    </a:cubicBezTo>
                    <a:cubicBezTo>
                      <a:pt x="1500742" y="1977431"/>
                      <a:pt x="1515780" y="1984950"/>
                      <a:pt x="1530817" y="2001491"/>
                    </a:cubicBezTo>
                    <a:cubicBezTo>
                      <a:pt x="1547358" y="2019536"/>
                      <a:pt x="1556381" y="2043596"/>
                      <a:pt x="1553373" y="2058633"/>
                    </a:cubicBezTo>
                    <a:cubicBezTo>
                      <a:pt x="1542847" y="2111265"/>
                      <a:pt x="1514276" y="2147355"/>
                      <a:pt x="1475178" y="2153370"/>
                    </a:cubicBezTo>
                    <a:cubicBezTo>
                      <a:pt x="1445103" y="2157881"/>
                      <a:pt x="1416532" y="2142843"/>
                      <a:pt x="1402998" y="2115776"/>
                    </a:cubicBezTo>
                    <a:cubicBezTo>
                      <a:pt x="1393976" y="2099235"/>
                      <a:pt x="1392472" y="2081190"/>
                      <a:pt x="1395480" y="2061641"/>
                    </a:cubicBezTo>
                    <a:cubicBezTo>
                      <a:pt x="1390968" y="2066152"/>
                      <a:pt x="1389465" y="2067656"/>
                      <a:pt x="1387961" y="2069160"/>
                    </a:cubicBezTo>
                    <a:cubicBezTo>
                      <a:pt x="1350367" y="2120287"/>
                      <a:pt x="1257135" y="2251113"/>
                      <a:pt x="1266157" y="2341338"/>
                    </a:cubicBezTo>
                    <a:cubicBezTo>
                      <a:pt x="1303751" y="2345850"/>
                      <a:pt x="1336834" y="2362391"/>
                      <a:pt x="1351871" y="2384947"/>
                    </a:cubicBezTo>
                    <a:cubicBezTo>
                      <a:pt x="1362397" y="2401488"/>
                      <a:pt x="1362397" y="2421037"/>
                      <a:pt x="1351871" y="2439082"/>
                    </a:cubicBezTo>
                    <a:lnTo>
                      <a:pt x="1342848" y="2442090"/>
                    </a:lnTo>
                    <a:lnTo>
                      <a:pt x="1336834" y="2440586"/>
                    </a:lnTo>
                    <a:cubicBezTo>
                      <a:pt x="1291721" y="2427052"/>
                      <a:pt x="1261646" y="2402992"/>
                      <a:pt x="1251120" y="2366902"/>
                    </a:cubicBezTo>
                    <a:cubicBezTo>
                      <a:pt x="1249616" y="2362391"/>
                      <a:pt x="1248112" y="2357880"/>
                      <a:pt x="1248112" y="2353368"/>
                    </a:cubicBezTo>
                    <a:cubicBezTo>
                      <a:pt x="1245105" y="2353368"/>
                      <a:pt x="1242097" y="2353368"/>
                      <a:pt x="1240593" y="2353368"/>
                    </a:cubicBezTo>
                    <a:close/>
                    <a:moveTo>
                      <a:pt x="1542847" y="2502240"/>
                    </a:moveTo>
                    <a:cubicBezTo>
                      <a:pt x="1562396" y="2518781"/>
                      <a:pt x="1587960" y="2512766"/>
                      <a:pt x="1606005" y="2503743"/>
                    </a:cubicBezTo>
                    <a:cubicBezTo>
                      <a:pt x="1637583" y="2488706"/>
                      <a:pt x="1672170" y="2455623"/>
                      <a:pt x="1693222" y="2418029"/>
                    </a:cubicBezTo>
                    <a:lnTo>
                      <a:pt x="1690215" y="2422541"/>
                    </a:lnTo>
                    <a:lnTo>
                      <a:pt x="1685703" y="2421037"/>
                    </a:lnTo>
                    <a:cubicBezTo>
                      <a:pt x="1673673" y="2416526"/>
                      <a:pt x="1663147" y="2415022"/>
                      <a:pt x="1652621" y="2413518"/>
                    </a:cubicBezTo>
                    <a:cubicBezTo>
                      <a:pt x="1636080" y="2410511"/>
                      <a:pt x="1619538" y="2409007"/>
                      <a:pt x="1602997" y="2393970"/>
                    </a:cubicBezTo>
                    <a:cubicBezTo>
                      <a:pt x="1572922" y="2421037"/>
                      <a:pt x="1551870" y="2475172"/>
                      <a:pt x="1542847" y="2502240"/>
                    </a:cubicBezTo>
                    <a:close/>
                    <a:moveTo>
                      <a:pt x="1419540" y="2424045"/>
                    </a:moveTo>
                    <a:cubicBezTo>
                      <a:pt x="1421043" y="2434571"/>
                      <a:pt x="1424051" y="2443593"/>
                      <a:pt x="1431570" y="2451112"/>
                    </a:cubicBezTo>
                    <a:cubicBezTo>
                      <a:pt x="1443600" y="2466150"/>
                      <a:pt x="1466156" y="2473668"/>
                      <a:pt x="1494727" y="2470661"/>
                    </a:cubicBezTo>
                    <a:cubicBezTo>
                      <a:pt x="1491720" y="2448104"/>
                      <a:pt x="1482697" y="2433067"/>
                      <a:pt x="1466156" y="2425548"/>
                    </a:cubicBezTo>
                    <a:cubicBezTo>
                      <a:pt x="1452622" y="2421037"/>
                      <a:pt x="1436081" y="2419533"/>
                      <a:pt x="1419540" y="2424045"/>
                    </a:cubicBezTo>
                    <a:close/>
                    <a:moveTo>
                      <a:pt x="2082693" y="2139836"/>
                    </a:moveTo>
                    <a:cubicBezTo>
                      <a:pt x="2106753" y="2209008"/>
                      <a:pt x="2145851" y="2279685"/>
                      <a:pt x="2177430" y="2330812"/>
                    </a:cubicBezTo>
                    <a:lnTo>
                      <a:pt x="2180437" y="2335323"/>
                    </a:lnTo>
                    <a:cubicBezTo>
                      <a:pt x="2199986" y="2366902"/>
                      <a:pt x="2233068" y="2418029"/>
                      <a:pt x="2245098" y="2466150"/>
                    </a:cubicBezTo>
                    <a:cubicBezTo>
                      <a:pt x="2248106" y="2466150"/>
                      <a:pt x="2251113" y="2466150"/>
                      <a:pt x="2254121" y="2466150"/>
                    </a:cubicBezTo>
                    <a:cubicBezTo>
                      <a:pt x="2303744" y="2463142"/>
                      <a:pt x="2350361" y="2458631"/>
                      <a:pt x="2387954" y="2416526"/>
                    </a:cubicBezTo>
                    <a:cubicBezTo>
                      <a:pt x="2413518" y="2386451"/>
                      <a:pt x="2421037" y="2356376"/>
                      <a:pt x="2410511" y="2333820"/>
                    </a:cubicBezTo>
                    <a:cubicBezTo>
                      <a:pt x="2404496" y="2321790"/>
                      <a:pt x="2392466" y="2312767"/>
                      <a:pt x="2377428" y="2308256"/>
                    </a:cubicBezTo>
                    <a:cubicBezTo>
                      <a:pt x="2368406" y="2335323"/>
                      <a:pt x="2354872" y="2362391"/>
                      <a:pt x="2336827" y="2377428"/>
                    </a:cubicBezTo>
                    <a:cubicBezTo>
                      <a:pt x="2317278" y="2393970"/>
                      <a:pt x="2296226" y="2396977"/>
                      <a:pt x="2275173" y="2384947"/>
                    </a:cubicBezTo>
                    <a:lnTo>
                      <a:pt x="2269158" y="2381940"/>
                    </a:lnTo>
                    <a:lnTo>
                      <a:pt x="2270662" y="2375925"/>
                    </a:lnTo>
                    <a:cubicBezTo>
                      <a:pt x="2287203" y="2326301"/>
                      <a:pt x="2321790" y="2294722"/>
                      <a:pt x="2360887" y="2293218"/>
                    </a:cubicBezTo>
                    <a:cubicBezTo>
                      <a:pt x="2362391" y="2293218"/>
                      <a:pt x="2365398" y="2293218"/>
                      <a:pt x="2366902" y="2293218"/>
                    </a:cubicBezTo>
                    <a:cubicBezTo>
                      <a:pt x="2372917" y="2267655"/>
                      <a:pt x="2374421" y="2242091"/>
                      <a:pt x="2369910" y="2228557"/>
                    </a:cubicBezTo>
                    <a:cubicBezTo>
                      <a:pt x="2348857" y="2171415"/>
                      <a:pt x="2299233" y="2132317"/>
                      <a:pt x="2251113" y="2094723"/>
                    </a:cubicBezTo>
                    <a:cubicBezTo>
                      <a:pt x="2240587" y="2085701"/>
                      <a:pt x="2228557" y="2076678"/>
                      <a:pt x="2218031" y="2069160"/>
                    </a:cubicBezTo>
                    <a:cubicBezTo>
                      <a:pt x="2206001" y="2060137"/>
                      <a:pt x="2196978" y="2051115"/>
                      <a:pt x="2190963" y="2043596"/>
                    </a:cubicBezTo>
                    <a:cubicBezTo>
                      <a:pt x="2196978" y="2061641"/>
                      <a:pt x="2190963" y="2085701"/>
                      <a:pt x="2163896" y="2109761"/>
                    </a:cubicBezTo>
                    <a:cubicBezTo>
                      <a:pt x="2136828" y="2133821"/>
                      <a:pt x="2114272" y="2151866"/>
                      <a:pt x="2091716" y="2147355"/>
                    </a:cubicBezTo>
                    <a:cubicBezTo>
                      <a:pt x="2088708" y="2144347"/>
                      <a:pt x="2085701" y="2142843"/>
                      <a:pt x="2082693" y="2139836"/>
                    </a:cubicBezTo>
                    <a:close/>
                    <a:moveTo>
                      <a:pt x="1263150" y="2354872"/>
                    </a:moveTo>
                    <a:cubicBezTo>
                      <a:pt x="1263150" y="2357880"/>
                      <a:pt x="1264654" y="2359383"/>
                      <a:pt x="1264654" y="2362391"/>
                    </a:cubicBezTo>
                    <a:cubicBezTo>
                      <a:pt x="1275180" y="2390962"/>
                      <a:pt x="1297736" y="2412015"/>
                      <a:pt x="1335330" y="2424045"/>
                    </a:cubicBezTo>
                    <a:cubicBezTo>
                      <a:pt x="1339841" y="2412015"/>
                      <a:pt x="1339841" y="2401488"/>
                      <a:pt x="1332322" y="2390962"/>
                    </a:cubicBezTo>
                    <a:cubicBezTo>
                      <a:pt x="1321796" y="2372917"/>
                      <a:pt x="1294729" y="2359383"/>
                      <a:pt x="1263150" y="2354872"/>
                    </a:cubicBezTo>
                    <a:close/>
                    <a:moveTo>
                      <a:pt x="2285699" y="2374421"/>
                    </a:moveTo>
                    <a:cubicBezTo>
                      <a:pt x="2299233" y="2380436"/>
                      <a:pt x="2312767" y="2377428"/>
                      <a:pt x="2324797" y="2365398"/>
                    </a:cubicBezTo>
                    <a:cubicBezTo>
                      <a:pt x="2339835" y="2351865"/>
                      <a:pt x="2351865" y="2329308"/>
                      <a:pt x="2360887" y="2306752"/>
                    </a:cubicBezTo>
                    <a:cubicBezTo>
                      <a:pt x="2360887" y="2306752"/>
                      <a:pt x="2360887" y="2306752"/>
                      <a:pt x="2360887" y="2306752"/>
                    </a:cubicBezTo>
                    <a:cubicBezTo>
                      <a:pt x="2329308" y="2309760"/>
                      <a:pt x="2302241" y="2335323"/>
                      <a:pt x="2285699" y="2374421"/>
                    </a:cubicBezTo>
                    <a:close/>
                    <a:moveTo>
                      <a:pt x="1676681" y="2344346"/>
                    </a:moveTo>
                    <a:cubicBezTo>
                      <a:pt x="1691718" y="2344346"/>
                      <a:pt x="1705252" y="2347353"/>
                      <a:pt x="1712771" y="2354872"/>
                    </a:cubicBezTo>
                    <a:cubicBezTo>
                      <a:pt x="1712771" y="2351865"/>
                      <a:pt x="1712771" y="2348857"/>
                      <a:pt x="1712771" y="2345850"/>
                    </a:cubicBezTo>
                    <a:cubicBezTo>
                      <a:pt x="1709763" y="2320286"/>
                      <a:pt x="1693222" y="2303745"/>
                      <a:pt x="1663147" y="2294722"/>
                    </a:cubicBezTo>
                    <a:cubicBezTo>
                      <a:pt x="1652621" y="2302241"/>
                      <a:pt x="1640591" y="2317278"/>
                      <a:pt x="1634576" y="2326301"/>
                    </a:cubicBezTo>
                    <a:lnTo>
                      <a:pt x="1633072" y="2329308"/>
                    </a:lnTo>
                    <a:cubicBezTo>
                      <a:pt x="1633072" y="2329308"/>
                      <a:pt x="1631568" y="2330812"/>
                      <a:pt x="1630065" y="2333820"/>
                    </a:cubicBezTo>
                    <a:cubicBezTo>
                      <a:pt x="1625553" y="2339835"/>
                      <a:pt x="1621042" y="2345850"/>
                      <a:pt x="1619538" y="2348857"/>
                    </a:cubicBezTo>
                    <a:cubicBezTo>
                      <a:pt x="1627057" y="2348857"/>
                      <a:pt x="1634576" y="2347353"/>
                      <a:pt x="1642095" y="2347353"/>
                    </a:cubicBezTo>
                    <a:cubicBezTo>
                      <a:pt x="1654125" y="2345850"/>
                      <a:pt x="1666155" y="2344346"/>
                      <a:pt x="1676681" y="2344346"/>
                    </a:cubicBezTo>
                    <a:close/>
                    <a:moveTo>
                      <a:pt x="1348863" y="2075175"/>
                    </a:moveTo>
                    <a:cubicBezTo>
                      <a:pt x="1332322" y="2112768"/>
                      <a:pt x="1302247" y="2156377"/>
                      <a:pt x="1276684" y="2190963"/>
                    </a:cubicBezTo>
                    <a:cubicBezTo>
                      <a:pt x="1263150" y="2210512"/>
                      <a:pt x="1249616" y="2228557"/>
                      <a:pt x="1245105" y="2239083"/>
                    </a:cubicBezTo>
                    <a:cubicBezTo>
                      <a:pt x="1240593" y="2246602"/>
                      <a:pt x="1236082" y="2257128"/>
                      <a:pt x="1231571" y="2269158"/>
                    </a:cubicBezTo>
                    <a:cubicBezTo>
                      <a:pt x="1219541" y="2297730"/>
                      <a:pt x="1204504" y="2330812"/>
                      <a:pt x="1183451" y="2348857"/>
                    </a:cubicBezTo>
                    <a:cubicBezTo>
                      <a:pt x="1195481" y="2344346"/>
                      <a:pt x="1209015" y="2341338"/>
                      <a:pt x="1222548" y="2339835"/>
                    </a:cubicBezTo>
                    <a:cubicBezTo>
                      <a:pt x="1230067" y="2338331"/>
                      <a:pt x="1239090" y="2338331"/>
                      <a:pt x="1246609" y="2338331"/>
                    </a:cubicBezTo>
                    <a:cubicBezTo>
                      <a:pt x="1239090" y="2243595"/>
                      <a:pt x="1329315" y="2115776"/>
                      <a:pt x="1371420" y="2058633"/>
                    </a:cubicBezTo>
                    <a:cubicBezTo>
                      <a:pt x="1372923" y="2055626"/>
                      <a:pt x="1383450" y="2045100"/>
                      <a:pt x="1398487" y="2033070"/>
                    </a:cubicBezTo>
                    <a:cubicBezTo>
                      <a:pt x="1409013" y="2007506"/>
                      <a:pt x="1427059" y="1980438"/>
                      <a:pt x="1452622" y="1953371"/>
                    </a:cubicBezTo>
                    <a:cubicBezTo>
                      <a:pt x="1472171" y="1932318"/>
                      <a:pt x="1508261" y="1932318"/>
                      <a:pt x="1538336" y="1951867"/>
                    </a:cubicBezTo>
                    <a:cubicBezTo>
                      <a:pt x="1566907" y="1969912"/>
                      <a:pt x="1592471" y="2007506"/>
                      <a:pt x="1578937" y="2057130"/>
                    </a:cubicBezTo>
                    <a:cubicBezTo>
                      <a:pt x="1586456" y="2058633"/>
                      <a:pt x="1593975" y="2060137"/>
                      <a:pt x="1601493" y="2061641"/>
                    </a:cubicBezTo>
                    <a:cubicBezTo>
                      <a:pt x="1636080" y="2070663"/>
                      <a:pt x="1679688" y="2081190"/>
                      <a:pt x="1694726" y="2055626"/>
                    </a:cubicBezTo>
                    <a:cubicBezTo>
                      <a:pt x="1696230" y="2052618"/>
                      <a:pt x="1699237" y="2048107"/>
                      <a:pt x="1699237" y="2048107"/>
                    </a:cubicBezTo>
                    <a:cubicBezTo>
                      <a:pt x="1705252" y="2039085"/>
                      <a:pt x="1706756" y="2037581"/>
                      <a:pt x="1708260" y="2030062"/>
                    </a:cubicBezTo>
                    <a:cubicBezTo>
                      <a:pt x="1709763" y="2027055"/>
                      <a:pt x="1709763" y="2024047"/>
                      <a:pt x="1711267" y="2019536"/>
                    </a:cubicBezTo>
                    <a:cubicBezTo>
                      <a:pt x="1717282" y="2002995"/>
                      <a:pt x="1714275" y="1983446"/>
                      <a:pt x="1709763" y="1963897"/>
                    </a:cubicBezTo>
                    <a:cubicBezTo>
                      <a:pt x="1706756" y="1945852"/>
                      <a:pt x="1703748" y="1929311"/>
                      <a:pt x="1706756" y="1911266"/>
                    </a:cubicBezTo>
                    <a:cubicBezTo>
                      <a:pt x="1708260" y="1902243"/>
                      <a:pt x="1711267" y="1893221"/>
                      <a:pt x="1714275" y="1885702"/>
                    </a:cubicBezTo>
                    <a:cubicBezTo>
                      <a:pt x="1717282" y="1875176"/>
                      <a:pt x="1720290" y="1866153"/>
                      <a:pt x="1720290" y="1857131"/>
                    </a:cubicBezTo>
                    <a:cubicBezTo>
                      <a:pt x="1718786" y="1828560"/>
                      <a:pt x="1685703" y="1809011"/>
                      <a:pt x="1658636" y="1793973"/>
                    </a:cubicBezTo>
                    <a:cubicBezTo>
                      <a:pt x="1613523" y="1769913"/>
                      <a:pt x="1593975" y="1741342"/>
                      <a:pt x="1599990" y="1712771"/>
                    </a:cubicBezTo>
                    <a:cubicBezTo>
                      <a:pt x="1601493" y="1708260"/>
                      <a:pt x="1602997" y="1703748"/>
                      <a:pt x="1604501" y="1699237"/>
                    </a:cubicBezTo>
                    <a:cubicBezTo>
                      <a:pt x="1609012" y="1687207"/>
                      <a:pt x="1610516" y="1681192"/>
                      <a:pt x="1606005" y="1675177"/>
                    </a:cubicBezTo>
                    <a:cubicBezTo>
                      <a:pt x="1604501" y="1672170"/>
                      <a:pt x="1601493" y="1669162"/>
                      <a:pt x="1596982" y="1666155"/>
                    </a:cubicBezTo>
                    <a:cubicBezTo>
                      <a:pt x="1592471" y="1663147"/>
                      <a:pt x="1587960" y="1658636"/>
                      <a:pt x="1584952" y="1654125"/>
                    </a:cubicBezTo>
                    <a:cubicBezTo>
                      <a:pt x="1575930" y="1639087"/>
                      <a:pt x="1584952" y="1625553"/>
                      <a:pt x="1590967" y="1612020"/>
                    </a:cubicBezTo>
                    <a:cubicBezTo>
                      <a:pt x="1593975" y="1607508"/>
                      <a:pt x="1595478" y="1602997"/>
                      <a:pt x="1596982" y="1598486"/>
                    </a:cubicBezTo>
                    <a:cubicBezTo>
                      <a:pt x="1601493" y="1584952"/>
                      <a:pt x="1595478" y="1568411"/>
                      <a:pt x="1590967" y="1551870"/>
                    </a:cubicBezTo>
                    <a:cubicBezTo>
                      <a:pt x="1589463" y="1548862"/>
                      <a:pt x="1589463" y="1545855"/>
                      <a:pt x="1587960" y="1542847"/>
                    </a:cubicBezTo>
                    <a:cubicBezTo>
                      <a:pt x="1584952" y="1530817"/>
                      <a:pt x="1583448" y="1509765"/>
                      <a:pt x="1593975" y="1494727"/>
                    </a:cubicBezTo>
                    <a:cubicBezTo>
                      <a:pt x="1593975" y="1494727"/>
                      <a:pt x="1593975" y="1494727"/>
                      <a:pt x="1593975" y="1494727"/>
                    </a:cubicBezTo>
                    <a:cubicBezTo>
                      <a:pt x="1557885" y="1496231"/>
                      <a:pt x="1520291" y="1481194"/>
                      <a:pt x="1490216" y="1458637"/>
                    </a:cubicBezTo>
                    <a:lnTo>
                      <a:pt x="1485705" y="1455630"/>
                    </a:lnTo>
                    <a:cubicBezTo>
                      <a:pt x="1478186" y="1449615"/>
                      <a:pt x="1469163" y="1442096"/>
                      <a:pt x="1460141" y="1434577"/>
                    </a:cubicBezTo>
                    <a:cubicBezTo>
                      <a:pt x="1439088" y="1416532"/>
                      <a:pt x="1410517" y="1396984"/>
                      <a:pt x="1386457" y="1407510"/>
                    </a:cubicBezTo>
                    <a:lnTo>
                      <a:pt x="1383450" y="1409014"/>
                    </a:lnTo>
                    <a:cubicBezTo>
                      <a:pt x="1375931" y="1413525"/>
                      <a:pt x="1363901" y="1419540"/>
                      <a:pt x="1351871" y="1406006"/>
                    </a:cubicBezTo>
                    <a:cubicBezTo>
                      <a:pt x="1347360" y="1401495"/>
                      <a:pt x="1345856" y="1395480"/>
                      <a:pt x="1345856" y="1389465"/>
                    </a:cubicBezTo>
                    <a:cubicBezTo>
                      <a:pt x="1344352" y="1381946"/>
                      <a:pt x="1336834" y="1377435"/>
                      <a:pt x="1326307" y="1371420"/>
                    </a:cubicBezTo>
                    <a:cubicBezTo>
                      <a:pt x="1315781" y="1366909"/>
                      <a:pt x="1305255" y="1360894"/>
                      <a:pt x="1300743" y="1347360"/>
                    </a:cubicBezTo>
                    <a:cubicBezTo>
                      <a:pt x="1299240" y="1341345"/>
                      <a:pt x="1300743" y="1336834"/>
                      <a:pt x="1300743" y="1332322"/>
                    </a:cubicBezTo>
                    <a:cubicBezTo>
                      <a:pt x="1300743" y="1330819"/>
                      <a:pt x="1302247" y="1327811"/>
                      <a:pt x="1302247" y="1326307"/>
                    </a:cubicBezTo>
                    <a:cubicBezTo>
                      <a:pt x="1303751" y="1309766"/>
                      <a:pt x="1294729" y="1294728"/>
                      <a:pt x="1285706" y="1278187"/>
                    </a:cubicBezTo>
                    <a:cubicBezTo>
                      <a:pt x="1281195" y="1269165"/>
                      <a:pt x="1275180" y="1260142"/>
                      <a:pt x="1272172" y="1251120"/>
                    </a:cubicBezTo>
                    <a:cubicBezTo>
                      <a:pt x="1257135" y="1218037"/>
                      <a:pt x="1261646" y="1175932"/>
                      <a:pt x="1284202" y="1144354"/>
                    </a:cubicBezTo>
                    <a:cubicBezTo>
                      <a:pt x="1288713" y="1138339"/>
                      <a:pt x="1293225" y="1132324"/>
                      <a:pt x="1297736" y="1126309"/>
                    </a:cubicBezTo>
                    <a:cubicBezTo>
                      <a:pt x="1311270" y="1109767"/>
                      <a:pt x="1323300" y="1093226"/>
                      <a:pt x="1320292" y="1078189"/>
                    </a:cubicBezTo>
                    <a:cubicBezTo>
                      <a:pt x="1145857" y="1195481"/>
                      <a:pt x="1042098" y="1389465"/>
                      <a:pt x="1042098" y="1598486"/>
                    </a:cubicBezTo>
                    <a:cubicBezTo>
                      <a:pt x="1042098" y="1681192"/>
                      <a:pt x="1060143" y="1765402"/>
                      <a:pt x="1093226" y="1843597"/>
                    </a:cubicBezTo>
                    <a:cubicBezTo>
                      <a:pt x="1099241" y="1858635"/>
                      <a:pt x="1106760" y="1872168"/>
                      <a:pt x="1114279" y="1885702"/>
                    </a:cubicBezTo>
                    <a:cubicBezTo>
                      <a:pt x="1133827" y="1923296"/>
                      <a:pt x="1151872" y="1957882"/>
                      <a:pt x="1148865" y="2001491"/>
                    </a:cubicBezTo>
                    <a:cubicBezTo>
                      <a:pt x="1186459" y="1975927"/>
                      <a:pt x="1228563" y="1954875"/>
                      <a:pt x="1272172" y="1948860"/>
                    </a:cubicBezTo>
                    <a:cubicBezTo>
                      <a:pt x="1321796" y="1941341"/>
                      <a:pt x="1353375" y="1954875"/>
                      <a:pt x="1366909" y="1984950"/>
                    </a:cubicBezTo>
                    <a:cubicBezTo>
                      <a:pt x="1377435" y="2009010"/>
                      <a:pt x="1372923" y="2052618"/>
                      <a:pt x="1348863" y="2075175"/>
                    </a:cubicBezTo>
                    <a:close/>
                    <a:moveTo>
                      <a:pt x="1613523" y="2348857"/>
                    </a:moveTo>
                    <a:cubicBezTo>
                      <a:pt x="1613523" y="2348857"/>
                      <a:pt x="1613523" y="2348857"/>
                      <a:pt x="1613523" y="2348857"/>
                    </a:cubicBezTo>
                    <a:cubicBezTo>
                      <a:pt x="1613523" y="2348857"/>
                      <a:pt x="1613523" y="2348857"/>
                      <a:pt x="1613523" y="2348857"/>
                    </a:cubicBezTo>
                    <a:close/>
                    <a:moveTo>
                      <a:pt x="1090218" y="2279685"/>
                    </a:moveTo>
                    <a:cubicBezTo>
                      <a:pt x="1084204" y="2288707"/>
                      <a:pt x="1084204" y="2299233"/>
                      <a:pt x="1091722" y="2311263"/>
                    </a:cubicBezTo>
                    <a:cubicBezTo>
                      <a:pt x="1099241" y="2324797"/>
                      <a:pt x="1115782" y="2336827"/>
                      <a:pt x="1130820" y="2342842"/>
                    </a:cubicBezTo>
                    <a:cubicBezTo>
                      <a:pt x="1138339" y="2330812"/>
                      <a:pt x="1144354" y="2318782"/>
                      <a:pt x="1142850" y="2309760"/>
                    </a:cubicBezTo>
                    <a:cubicBezTo>
                      <a:pt x="1142850" y="2288707"/>
                      <a:pt x="1115782" y="2281188"/>
                      <a:pt x="1090218" y="2279685"/>
                    </a:cubicBezTo>
                    <a:close/>
                    <a:moveTo>
                      <a:pt x="1745853" y="2323293"/>
                    </a:moveTo>
                    <a:cubicBezTo>
                      <a:pt x="1747357" y="2324797"/>
                      <a:pt x="1747357" y="2324797"/>
                      <a:pt x="1748861" y="2326301"/>
                    </a:cubicBezTo>
                    <a:cubicBezTo>
                      <a:pt x="1754876" y="2330812"/>
                      <a:pt x="1760891" y="2336827"/>
                      <a:pt x="1766906" y="2341338"/>
                    </a:cubicBezTo>
                    <a:cubicBezTo>
                      <a:pt x="1762394" y="2327805"/>
                      <a:pt x="1759387" y="2315775"/>
                      <a:pt x="1756380" y="2302241"/>
                    </a:cubicBezTo>
                    <a:cubicBezTo>
                      <a:pt x="1751868" y="2308256"/>
                      <a:pt x="1748861" y="2314271"/>
                      <a:pt x="1745853" y="2323293"/>
                    </a:cubicBezTo>
                    <a:close/>
                    <a:moveTo>
                      <a:pt x="1721793" y="2321790"/>
                    </a:moveTo>
                    <a:cubicBezTo>
                      <a:pt x="1724801" y="2326301"/>
                      <a:pt x="1726305" y="2332316"/>
                      <a:pt x="1726305" y="2336827"/>
                    </a:cubicBezTo>
                    <a:cubicBezTo>
                      <a:pt x="1726305" y="2333820"/>
                      <a:pt x="1727808" y="2330812"/>
                      <a:pt x="1729312" y="2327805"/>
                    </a:cubicBezTo>
                    <a:cubicBezTo>
                      <a:pt x="1726305" y="2326301"/>
                      <a:pt x="1723297" y="2324797"/>
                      <a:pt x="1721793" y="2321790"/>
                    </a:cubicBezTo>
                    <a:close/>
                    <a:moveTo>
                      <a:pt x="1831567" y="2157881"/>
                    </a:moveTo>
                    <a:cubicBezTo>
                      <a:pt x="1830063" y="2157881"/>
                      <a:pt x="1830063" y="2157881"/>
                      <a:pt x="1828560" y="2157881"/>
                    </a:cubicBezTo>
                    <a:cubicBezTo>
                      <a:pt x="1815026" y="2159385"/>
                      <a:pt x="1809011" y="2181941"/>
                      <a:pt x="1806003" y="2196978"/>
                    </a:cubicBezTo>
                    <a:cubicBezTo>
                      <a:pt x="1801492" y="2228557"/>
                      <a:pt x="1818033" y="2257128"/>
                      <a:pt x="1836078" y="2270662"/>
                    </a:cubicBezTo>
                    <a:cubicBezTo>
                      <a:pt x="1848108" y="2279685"/>
                      <a:pt x="1861642" y="2282692"/>
                      <a:pt x="1870665" y="2278181"/>
                    </a:cubicBezTo>
                    <a:cubicBezTo>
                      <a:pt x="1882694" y="2272166"/>
                      <a:pt x="1890213" y="2255625"/>
                      <a:pt x="1891717" y="2230061"/>
                    </a:cubicBezTo>
                    <a:cubicBezTo>
                      <a:pt x="1891717" y="2227053"/>
                      <a:pt x="1891717" y="2222542"/>
                      <a:pt x="1891717" y="2219535"/>
                    </a:cubicBezTo>
                    <a:cubicBezTo>
                      <a:pt x="1884198" y="2204497"/>
                      <a:pt x="1875176" y="2189460"/>
                      <a:pt x="1863146" y="2178933"/>
                    </a:cubicBezTo>
                    <a:cubicBezTo>
                      <a:pt x="1855627" y="2169911"/>
                      <a:pt x="1843597" y="2157881"/>
                      <a:pt x="1831567" y="2157881"/>
                    </a:cubicBezTo>
                    <a:close/>
                    <a:moveTo>
                      <a:pt x="1818033" y="2124798"/>
                    </a:moveTo>
                    <a:cubicBezTo>
                      <a:pt x="1801492" y="2124798"/>
                      <a:pt x="1786455" y="2129310"/>
                      <a:pt x="1774425" y="2139836"/>
                    </a:cubicBezTo>
                    <a:cubicBezTo>
                      <a:pt x="1763898" y="2147355"/>
                      <a:pt x="1748861" y="2166903"/>
                      <a:pt x="1756380" y="2196978"/>
                    </a:cubicBezTo>
                    <a:cubicBezTo>
                      <a:pt x="1763898" y="2225550"/>
                      <a:pt x="1766906" y="2248106"/>
                      <a:pt x="1768410" y="2269158"/>
                    </a:cubicBezTo>
                    <a:cubicBezTo>
                      <a:pt x="1781943" y="2260136"/>
                      <a:pt x="1795477" y="2258632"/>
                      <a:pt x="1809011" y="2263143"/>
                    </a:cubicBezTo>
                    <a:cubicBezTo>
                      <a:pt x="1795477" y="2245098"/>
                      <a:pt x="1787958" y="2221038"/>
                      <a:pt x="1790966" y="2193971"/>
                    </a:cubicBezTo>
                    <a:cubicBezTo>
                      <a:pt x="1793973" y="2180437"/>
                      <a:pt x="1799988" y="2147355"/>
                      <a:pt x="1825552" y="2142843"/>
                    </a:cubicBezTo>
                    <a:cubicBezTo>
                      <a:pt x="1845101" y="2139836"/>
                      <a:pt x="1863146" y="2156377"/>
                      <a:pt x="1873672" y="2166903"/>
                    </a:cubicBezTo>
                    <a:cubicBezTo>
                      <a:pt x="1875176" y="2168407"/>
                      <a:pt x="1875176" y="2168407"/>
                      <a:pt x="1876680" y="2169911"/>
                    </a:cubicBezTo>
                    <a:cubicBezTo>
                      <a:pt x="1873672" y="2160888"/>
                      <a:pt x="1869161" y="2151866"/>
                      <a:pt x="1866153" y="2142843"/>
                    </a:cubicBezTo>
                    <a:cubicBezTo>
                      <a:pt x="1861642" y="2138332"/>
                      <a:pt x="1855627" y="2133821"/>
                      <a:pt x="1849612" y="2130813"/>
                    </a:cubicBezTo>
                    <a:cubicBezTo>
                      <a:pt x="1840590" y="2126302"/>
                      <a:pt x="1828560" y="2124798"/>
                      <a:pt x="1818033" y="2124798"/>
                    </a:cubicBezTo>
                    <a:close/>
                    <a:moveTo>
                      <a:pt x="1554877" y="2160888"/>
                    </a:moveTo>
                    <a:cubicBezTo>
                      <a:pt x="1544351" y="2201490"/>
                      <a:pt x="1539840" y="2231565"/>
                      <a:pt x="1577433" y="2246602"/>
                    </a:cubicBezTo>
                    <a:cubicBezTo>
                      <a:pt x="1613523" y="2261640"/>
                      <a:pt x="1633072" y="2243595"/>
                      <a:pt x="1642095" y="2230061"/>
                    </a:cubicBezTo>
                    <a:cubicBezTo>
                      <a:pt x="1658636" y="2206001"/>
                      <a:pt x="1658636" y="2171415"/>
                      <a:pt x="1643598" y="2153370"/>
                    </a:cubicBezTo>
                    <a:cubicBezTo>
                      <a:pt x="1625553" y="2136828"/>
                      <a:pt x="1595478" y="2138332"/>
                      <a:pt x="1554877" y="2160888"/>
                    </a:cubicBezTo>
                    <a:close/>
                    <a:moveTo>
                      <a:pt x="1121797" y="2037581"/>
                    </a:moveTo>
                    <a:cubicBezTo>
                      <a:pt x="1100745" y="2054122"/>
                      <a:pt x="1079692" y="2072167"/>
                      <a:pt x="1063151" y="2088708"/>
                    </a:cubicBezTo>
                    <a:cubicBezTo>
                      <a:pt x="1037587" y="2112768"/>
                      <a:pt x="1016535" y="2136828"/>
                      <a:pt x="1004505" y="2160888"/>
                    </a:cubicBezTo>
                    <a:cubicBezTo>
                      <a:pt x="999993" y="2168407"/>
                      <a:pt x="989467" y="2186452"/>
                      <a:pt x="990971" y="2190963"/>
                    </a:cubicBezTo>
                    <a:cubicBezTo>
                      <a:pt x="990971" y="2190963"/>
                      <a:pt x="993979" y="2190963"/>
                      <a:pt x="1003001" y="2187956"/>
                    </a:cubicBezTo>
                    <a:cubicBezTo>
                      <a:pt x="1049617" y="2174422"/>
                      <a:pt x="1100745" y="2088708"/>
                      <a:pt x="1121797" y="2037581"/>
                    </a:cubicBezTo>
                    <a:close/>
                    <a:moveTo>
                      <a:pt x="1945852" y="2052618"/>
                    </a:moveTo>
                    <a:cubicBezTo>
                      <a:pt x="1939837" y="2052618"/>
                      <a:pt x="1933822" y="2054122"/>
                      <a:pt x="1927807" y="2057130"/>
                    </a:cubicBezTo>
                    <a:cubicBezTo>
                      <a:pt x="1908258" y="2067656"/>
                      <a:pt x="1896228" y="2097731"/>
                      <a:pt x="1900740" y="2123295"/>
                    </a:cubicBezTo>
                    <a:cubicBezTo>
                      <a:pt x="1903747" y="2136828"/>
                      <a:pt x="1912769" y="2160888"/>
                      <a:pt x="1947356" y="2168407"/>
                    </a:cubicBezTo>
                    <a:cubicBezTo>
                      <a:pt x="1960890" y="2171415"/>
                      <a:pt x="1972919" y="2171415"/>
                      <a:pt x="1983446" y="2169911"/>
                    </a:cubicBezTo>
                    <a:cubicBezTo>
                      <a:pt x="1995476" y="2163896"/>
                      <a:pt x="2004498" y="2151866"/>
                      <a:pt x="2010513" y="2138332"/>
                    </a:cubicBezTo>
                    <a:cubicBezTo>
                      <a:pt x="2018032" y="2114272"/>
                      <a:pt x="2009010" y="2088708"/>
                      <a:pt x="1984949" y="2069160"/>
                    </a:cubicBezTo>
                    <a:cubicBezTo>
                      <a:pt x="1969912" y="2058633"/>
                      <a:pt x="1957882" y="2052618"/>
                      <a:pt x="1945852" y="2052618"/>
                    </a:cubicBezTo>
                    <a:close/>
                    <a:moveTo>
                      <a:pt x="1409013" y="2042092"/>
                    </a:moveTo>
                    <a:cubicBezTo>
                      <a:pt x="1399991" y="2066152"/>
                      <a:pt x="1399991" y="2090212"/>
                      <a:pt x="1410517" y="2108257"/>
                    </a:cubicBezTo>
                    <a:cubicBezTo>
                      <a:pt x="1421043" y="2129310"/>
                      <a:pt x="1443600" y="2141340"/>
                      <a:pt x="1467660" y="2136828"/>
                    </a:cubicBezTo>
                    <a:cubicBezTo>
                      <a:pt x="1499238" y="2132317"/>
                      <a:pt x="1524802" y="2100738"/>
                      <a:pt x="1533825" y="2054122"/>
                    </a:cubicBezTo>
                    <a:cubicBezTo>
                      <a:pt x="1535328" y="2045100"/>
                      <a:pt x="1529313" y="2025551"/>
                      <a:pt x="1514276" y="2009010"/>
                    </a:cubicBezTo>
                    <a:cubicBezTo>
                      <a:pt x="1508261" y="2001491"/>
                      <a:pt x="1496231" y="1990965"/>
                      <a:pt x="1481193" y="1992468"/>
                    </a:cubicBezTo>
                    <a:cubicBezTo>
                      <a:pt x="1466156" y="1993972"/>
                      <a:pt x="1433073" y="2019536"/>
                      <a:pt x="1409013" y="2042092"/>
                    </a:cubicBezTo>
                    <a:close/>
                    <a:moveTo>
                      <a:pt x="1305255" y="1986453"/>
                    </a:moveTo>
                    <a:cubicBezTo>
                      <a:pt x="1296232" y="1986453"/>
                      <a:pt x="1287210" y="1990965"/>
                      <a:pt x="1279691" y="1995476"/>
                    </a:cubicBezTo>
                    <a:cubicBezTo>
                      <a:pt x="1249616" y="2016528"/>
                      <a:pt x="1228563" y="2067656"/>
                      <a:pt x="1242097" y="2088708"/>
                    </a:cubicBezTo>
                    <a:cubicBezTo>
                      <a:pt x="1252623" y="2105250"/>
                      <a:pt x="1285706" y="2099235"/>
                      <a:pt x="1330818" y="2070663"/>
                    </a:cubicBezTo>
                    <a:cubicBezTo>
                      <a:pt x="1332322" y="2069160"/>
                      <a:pt x="1333826" y="2069160"/>
                      <a:pt x="1335330" y="2067656"/>
                    </a:cubicBezTo>
                    <a:cubicBezTo>
                      <a:pt x="1345856" y="2043596"/>
                      <a:pt x="1348863" y="2021040"/>
                      <a:pt x="1339841" y="2007506"/>
                    </a:cubicBezTo>
                    <a:cubicBezTo>
                      <a:pt x="1327811" y="1990965"/>
                      <a:pt x="1315781" y="1986453"/>
                      <a:pt x="1305255" y="1986453"/>
                    </a:cubicBezTo>
                    <a:close/>
                    <a:moveTo>
                      <a:pt x="1870665" y="2036077"/>
                    </a:moveTo>
                    <a:cubicBezTo>
                      <a:pt x="1846605" y="2052618"/>
                      <a:pt x="1848108" y="2055626"/>
                      <a:pt x="1857131" y="2076678"/>
                    </a:cubicBezTo>
                    <a:cubicBezTo>
                      <a:pt x="1858635" y="2079686"/>
                      <a:pt x="1860138" y="2084197"/>
                      <a:pt x="1861642" y="2087205"/>
                    </a:cubicBezTo>
                    <a:cubicBezTo>
                      <a:pt x="1860138" y="2067656"/>
                      <a:pt x="1861642" y="2049611"/>
                      <a:pt x="1870665" y="2036077"/>
                    </a:cubicBezTo>
                    <a:close/>
                    <a:moveTo>
                      <a:pt x="2709757" y="2049611"/>
                    </a:moveTo>
                    <a:cubicBezTo>
                      <a:pt x="2762388" y="2084197"/>
                      <a:pt x="2861636" y="2063145"/>
                      <a:pt x="2911259" y="2031566"/>
                    </a:cubicBezTo>
                    <a:cubicBezTo>
                      <a:pt x="2911259" y="2031566"/>
                      <a:pt x="2912763" y="2031566"/>
                      <a:pt x="2912763" y="2030062"/>
                    </a:cubicBezTo>
                    <a:cubicBezTo>
                      <a:pt x="2894718" y="2028558"/>
                      <a:pt x="2876673" y="2027055"/>
                      <a:pt x="2858628" y="2028558"/>
                    </a:cubicBezTo>
                    <a:lnTo>
                      <a:pt x="2845094" y="2028558"/>
                    </a:lnTo>
                    <a:cubicBezTo>
                      <a:pt x="2809004" y="2030062"/>
                      <a:pt x="2738328" y="2031566"/>
                      <a:pt x="2709757" y="2049611"/>
                    </a:cubicBezTo>
                    <a:close/>
                    <a:moveTo>
                      <a:pt x="1951867" y="1992468"/>
                    </a:moveTo>
                    <a:cubicBezTo>
                      <a:pt x="1956378" y="1992468"/>
                      <a:pt x="1960890" y="1992468"/>
                      <a:pt x="1963897" y="1993972"/>
                    </a:cubicBezTo>
                    <a:cubicBezTo>
                      <a:pt x="1981942" y="1996980"/>
                      <a:pt x="1998483" y="2004498"/>
                      <a:pt x="2010513" y="2016528"/>
                    </a:cubicBezTo>
                    <a:cubicBezTo>
                      <a:pt x="2016528" y="2010513"/>
                      <a:pt x="2021040" y="2004498"/>
                      <a:pt x="2025551" y="1996980"/>
                    </a:cubicBezTo>
                    <a:cubicBezTo>
                      <a:pt x="2040588" y="1975927"/>
                      <a:pt x="2055626" y="1954875"/>
                      <a:pt x="2087204" y="1948860"/>
                    </a:cubicBezTo>
                    <a:cubicBezTo>
                      <a:pt x="2108257" y="1944348"/>
                      <a:pt x="2124798" y="1950363"/>
                      <a:pt x="2141340" y="1954875"/>
                    </a:cubicBezTo>
                    <a:cubicBezTo>
                      <a:pt x="2148858" y="1957882"/>
                      <a:pt x="2156377" y="1959386"/>
                      <a:pt x="2163896" y="1960890"/>
                    </a:cubicBezTo>
                    <a:cubicBezTo>
                      <a:pt x="2243594" y="1857131"/>
                      <a:pt x="2284196" y="1732320"/>
                      <a:pt x="2284196" y="1598486"/>
                    </a:cubicBezTo>
                    <a:cubicBezTo>
                      <a:pt x="2284196" y="1258639"/>
                      <a:pt x="2018032" y="983452"/>
                      <a:pt x="1679688" y="972926"/>
                    </a:cubicBezTo>
                    <a:lnTo>
                      <a:pt x="1672170" y="972926"/>
                    </a:lnTo>
                    <a:lnTo>
                      <a:pt x="1672170" y="965407"/>
                    </a:lnTo>
                    <a:cubicBezTo>
                      <a:pt x="1672170" y="944355"/>
                      <a:pt x="1675177" y="921799"/>
                      <a:pt x="1676681" y="900746"/>
                    </a:cubicBezTo>
                    <a:cubicBezTo>
                      <a:pt x="1681192" y="866160"/>
                      <a:pt x="1684200" y="833077"/>
                      <a:pt x="1678185" y="801499"/>
                    </a:cubicBezTo>
                    <a:cubicBezTo>
                      <a:pt x="1667658" y="753379"/>
                      <a:pt x="1667658" y="724807"/>
                      <a:pt x="1679688" y="709770"/>
                    </a:cubicBezTo>
                    <a:cubicBezTo>
                      <a:pt x="1691718" y="694732"/>
                      <a:pt x="1709763" y="696236"/>
                      <a:pt x="1730816" y="696236"/>
                    </a:cubicBezTo>
                    <a:cubicBezTo>
                      <a:pt x="1750365" y="696236"/>
                      <a:pt x="1774425" y="696236"/>
                      <a:pt x="1792469" y="682702"/>
                    </a:cubicBezTo>
                    <a:cubicBezTo>
                      <a:pt x="1879687" y="619545"/>
                      <a:pt x="1921792" y="514282"/>
                      <a:pt x="1902243" y="416539"/>
                    </a:cubicBezTo>
                    <a:cubicBezTo>
                      <a:pt x="1893221" y="443606"/>
                      <a:pt x="1882694" y="476689"/>
                      <a:pt x="1867657" y="499245"/>
                    </a:cubicBezTo>
                    <a:cubicBezTo>
                      <a:pt x="1852619" y="521801"/>
                      <a:pt x="1831567" y="541350"/>
                      <a:pt x="1810515" y="559395"/>
                    </a:cubicBezTo>
                    <a:cubicBezTo>
                      <a:pt x="1790966" y="577440"/>
                      <a:pt x="1772921" y="593981"/>
                      <a:pt x="1759387" y="613530"/>
                    </a:cubicBezTo>
                    <a:lnTo>
                      <a:pt x="1735327" y="648116"/>
                    </a:lnTo>
                    <a:lnTo>
                      <a:pt x="1747357" y="607515"/>
                    </a:lnTo>
                    <a:cubicBezTo>
                      <a:pt x="1757883" y="566914"/>
                      <a:pt x="1783447" y="535335"/>
                      <a:pt x="1807507" y="505260"/>
                    </a:cubicBezTo>
                    <a:cubicBezTo>
                      <a:pt x="1830063" y="476689"/>
                      <a:pt x="1851116" y="449621"/>
                      <a:pt x="1861642" y="418042"/>
                    </a:cubicBezTo>
                    <a:cubicBezTo>
                      <a:pt x="1840590" y="431576"/>
                      <a:pt x="1815026" y="440599"/>
                      <a:pt x="1789462" y="449621"/>
                    </a:cubicBezTo>
                    <a:cubicBezTo>
                      <a:pt x="1750365" y="463155"/>
                      <a:pt x="1712771" y="476689"/>
                      <a:pt x="1691718" y="506764"/>
                    </a:cubicBezTo>
                    <a:cubicBezTo>
                      <a:pt x="1673673" y="532327"/>
                      <a:pt x="1679688" y="565410"/>
                      <a:pt x="1685703" y="598492"/>
                    </a:cubicBezTo>
                    <a:cubicBezTo>
                      <a:pt x="1691718" y="628567"/>
                      <a:pt x="1696230" y="657139"/>
                      <a:pt x="1682696" y="679695"/>
                    </a:cubicBezTo>
                    <a:cubicBezTo>
                      <a:pt x="1675177" y="691725"/>
                      <a:pt x="1666155" y="699244"/>
                      <a:pt x="1655628" y="697740"/>
                    </a:cubicBezTo>
                    <a:cubicBezTo>
                      <a:pt x="1652621" y="697740"/>
                      <a:pt x="1648110" y="696236"/>
                      <a:pt x="1645102" y="694732"/>
                    </a:cubicBezTo>
                    <a:cubicBezTo>
                      <a:pt x="1651117" y="744356"/>
                      <a:pt x="1649613" y="793980"/>
                      <a:pt x="1636080" y="839092"/>
                    </a:cubicBezTo>
                    <a:lnTo>
                      <a:pt x="1633072" y="846611"/>
                    </a:lnTo>
                    <a:lnTo>
                      <a:pt x="1625553" y="843604"/>
                    </a:lnTo>
                    <a:cubicBezTo>
                      <a:pt x="1604501" y="834581"/>
                      <a:pt x="1592471" y="816536"/>
                      <a:pt x="1580441" y="799995"/>
                    </a:cubicBezTo>
                    <a:cubicBezTo>
                      <a:pt x="1572922" y="790972"/>
                      <a:pt x="1566907" y="780446"/>
                      <a:pt x="1557885" y="772927"/>
                    </a:cubicBezTo>
                    <a:cubicBezTo>
                      <a:pt x="1547358" y="763905"/>
                      <a:pt x="1538336" y="756386"/>
                      <a:pt x="1529313" y="751875"/>
                    </a:cubicBezTo>
                    <a:cubicBezTo>
                      <a:pt x="1532321" y="756386"/>
                      <a:pt x="1535328" y="760897"/>
                      <a:pt x="1538336" y="765409"/>
                    </a:cubicBezTo>
                    <a:cubicBezTo>
                      <a:pt x="1548862" y="781950"/>
                      <a:pt x="1559388" y="798491"/>
                      <a:pt x="1569915" y="815032"/>
                    </a:cubicBezTo>
                    <a:cubicBezTo>
                      <a:pt x="1624050" y="891724"/>
                      <a:pt x="1643598" y="942851"/>
                      <a:pt x="1628561" y="966911"/>
                    </a:cubicBezTo>
                    <a:cubicBezTo>
                      <a:pt x="1616531" y="986460"/>
                      <a:pt x="1595478" y="984956"/>
                      <a:pt x="1577433" y="983452"/>
                    </a:cubicBezTo>
                    <a:cubicBezTo>
                      <a:pt x="1569915" y="983452"/>
                      <a:pt x="1562396" y="981949"/>
                      <a:pt x="1556381" y="983452"/>
                    </a:cubicBezTo>
                    <a:cubicBezTo>
                      <a:pt x="1503750" y="989467"/>
                      <a:pt x="1445103" y="1009016"/>
                      <a:pt x="1381946" y="1040595"/>
                    </a:cubicBezTo>
                    <a:cubicBezTo>
                      <a:pt x="1380442" y="1043602"/>
                      <a:pt x="1378938" y="1048114"/>
                      <a:pt x="1380442" y="1052625"/>
                    </a:cubicBezTo>
                    <a:cubicBezTo>
                      <a:pt x="1381946" y="1055632"/>
                      <a:pt x="1381946" y="1058640"/>
                      <a:pt x="1384953" y="1060144"/>
                    </a:cubicBezTo>
                    <a:cubicBezTo>
                      <a:pt x="1500742" y="998490"/>
                      <a:pt x="1637583" y="974430"/>
                      <a:pt x="1766906" y="993979"/>
                    </a:cubicBezTo>
                    <a:cubicBezTo>
                      <a:pt x="1774425" y="993979"/>
                      <a:pt x="1780440" y="998490"/>
                      <a:pt x="1784951" y="1004505"/>
                    </a:cubicBezTo>
                    <a:cubicBezTo>
                      <a:pt x="1792469" y="1016535"/>
                      <a:pt x="1786455" y="1025557"/>
                      <a:pt x="1781943" y="1033076"/>
                    </a:cubicBezTo>
                    <a:cubicBezTo>
                      <a:pt x="1778936" y="1037587"/>
                      <a:pt x="1777432" y="1040595"/>
                      <a:pt x="1777432" y="1042099"/>
                    </a:cubicBezTo>
                    <a:cubicBezTo>
                      <a:pt x="1778936" y="1043602"/>
                      <a:pt x="1781943" y="1046610"/>
                      <a:pt x="1784951" y="1048114"/>
                    </a:cubicBezTo>
                    <a:cubicBezTo>
                      <a:pt x="1786455" y="1049617"/>
                      <a:pt x="1789462" y="1051121"/>
                      <a:pt x="1790966" y="1052625"/>
                    </a:cubicBezTo>
                    <a:cubicBezTo>
                      <a:pt x="1798485" y="1060144"/>
                      <a:pt x="1801492" y="1069166"/>
                      <a:pt x="1798485" y="1078189"/>
                    </a:cubicBezTo>
                    <a:cubicBezTo>
                      <a:pt x="1795477" y="1090219"/>
                      <a:pt x="1787958" y="1100745"/>
                      <a:pt x="1777432" y="1103752"/>
                    </a:cubicBezTo>
                    <a:cubicBezTo>
                      <a:pt x="1762394" y="1109767"/>
                      <a:pt x="1747357" y="1108264"/>
                      <a:pt x="1732319" y="1106760"/>
                    </a:cubicBezTo>
                    <a:lnTo>
                      <a:pt x="1724801" y="1106760"/>
                    </a:lnTo>
                    <a:cubicBezTo>
                      <a:pt x="1717282" y="1106760"/>
                      <a:pt x="1703748" y="1106760"/>
                      <a:pt x="1696230" y="1112775"/>
                    </a:cubicBezTo>
                    <a:cubicBezTo>
                      <a:pt x="1703748" y="1117286"/>
                      <a:pt x="1708260" y="1123301"/>
                      <a:pt x="1711267" y="1132324"/>
                    </a:cubicBezTo>
                    <a:cubicBezTo>
                      <a:pt x="1715778" y="1145857"/>
                      <a:pt x="1711267" y="1160895"/>
                      <a:pt x="1702245" y="1168414"/>
                    </a:cubicBezTo>
                    <a:cubicBezTo>
                      <a:pt x="1696230" y="1172925"/>
                      <a:pt x="1691718" y="1174429"/>
                      <a:pt x="1685703" y="1175932"/>
                    </a:cubicBezTo>
                    <a:cubicBezTo>
                      <a:pt x="1684200" y="1175932"/>
                      <a:pt x="1681192" y="1177436"/>
                      <a:pt x="1679688" y="1178940"/>
                    </a:cubicBezTo>
                    <a:cubicBezTo>
                      <a:pt x="1660140" y="1184955"/>
                      <a:pt x="1643598" y="1195481"/>
                      <a:pt x="1628561" y="1212022"/>
                    </a:cubicBezTo>
                    <a:cubicBezTo>
                      <a:pt x="1619538" y="1219541"/>
                      <a:pt x="1613523" y="1233075"/>
                      <a:pt x="1618035" y="1240594"/>
                    </a:cubicBezTo>
                    <a:lnTo>
                      <a:pt x="1628561" y="1261646"/>
                    </a:lnTo>
                    <a:lnTo>
                      <a:pt x="1607508" y="1249616"/>
                    </a:lnTo>
                    <a:cubicBezTo>
                      <a:pt x="1606005" y="1249616"/>
                      <a:pt x="1606005" y="1248112"/>
                      <a:pt x="1604501" y="1249616"/>
                    </a:cubicBezTo>
                    <a:cubicBezTo>
                      <a:pt x="1599990" y="1252624"/>
                      <a:pt x="1598486" y="1263150"/>
                      <a:pt x="1599990" y="1269165"/>
                    </a:cubicBezTo>
                    <a:cubicBezTo>
                      <a:pt x="1601493" y="1272172"/>
                      <a:pt x="1602997" y="1276684"/>
                      <a:pt x="1606005" y="1279691"/>
                    </a:cubicBezTo>
                    <a:cubicBezTo>
                      <a:pt x="1612020" y="1290217"/>
                      <a:pt x="1618035" y="1302247"/>
                      <a:pt x="1616531" y="1315781"/>
                    </a:cubicBezTo>
                    <a:lnTo>
                      <a:pt x="1615027" y="1320292"/>
                    </a:lnTo>
                    <a:lnTo>
                      <a:pt x="1609012" y="1320292"/>
                    </a:lnTo>
                    <a:cubicBezTo>
                      <a:pt x="1581945" y="1323300"/>
                      <a:pt x="1556381" y="1305255"/>
                      <a:pt x="1550366" y="1278187"/>
                    </a:cubicBezTo>
                    <a:cubicBezTo>
                      <a:pt x="1550366" y="1275180"/>
                      <a:pt x="1550366" y="1273676"/>
                      <a:pt x="1550366" y="1272172"/>
                    </a:cubicBezTo>
                    <a:cubicBezTo>
                      <a:pt x="1548862" y="1261646"/>
                      <a:pt x="1548862" y="1257135"/>
                      <a:pt x="1541343" y="1254127"/>
                    </a:cubicBezTo>
                    <a:cubicBezTo>
                      <a:pt x="1536832" y="1252624"/>
                      <a:pt x="1532321" y="1252624"/>
                      <a:pt x="1527810" y="1252624"/>
                    </a:cubicBezTo>
                    <a:cubicBezTo>
                      <a:pt x="1515780" y="1255631"/>
                      <a:pt x="1506757" y="1264653"/>
                      <a:pt x="1499238" y="1273676"/>
                    </a:cubicBezTo>
                    <a:lnTo>
                      <a:pt x="1494727" y="1278187"/>
                    </a:lnTo>
                    <a:lnTo>
                      <a:pt x="1488712" y="1275180"/>
                    </a:lnTo>
                    <a:cubicBezTo>
                      <a:pt x="1473675" y="1266157"/>
                      <a:pt x="1458637" y="1257135"/>
                      <a:pt x="1442096" y="1258639"/>
                    </a:cubicBezTo>
                    <a:cubicBezTo>
                      <a:pt x="1433073" y="1260142"/>
                      <a:pt x="1427059" y="1263150"/>
                      <a:pt x="1422547" y="1267661"/>
                    </a:cubicBezTo>
                    <a:cubicBezTo>
                      <a:pt x="1412021" y="1279691"/>
                      <a:pt x="1418036" y="1296232"/>
                      <a:pt x="1427059" y="1314277"/>
                    </a:cubicBezTo>
                    <a:cubicBezTo>
                      <a:pt x="1431570" y="1324803"/>
                      <a:pt x="1436081" y="1335330"/>
                      <a:pt x="1445103" y="1341345"/>
                    </a:cubicBezTo>
                    <a:cubicBezTo>
                      <a:pt x="1449615" y="1344352"/>
                      <a:pt x="1454126" y="1345856"/>
                      <a:pt x="1458637" y="1345856"/>
                    </a:cubicBezTo>
                    <a:cubicBezTo>
                      <a:pt x="1461645" y="1345856"/>
                      <a:pt x="1466156" y="1344352"/>
                      <a:pt x="1469163" y="1341345"/>
                    </a:cubicBezTo>
                    <a:cubicBezTo>
                      <a:pt x="1470667" y="1339841"/>
                      <a:pt x="1472171" y="1336834"/>
                      <a:pt x="1473675" y="1333826"/>
                    </a:cubicBezTo>
                    <a:cubicBezTo>
                      <a:pt x="1476682" y="1327811"/>
                      <a:pt x="1479690" y="1320292"/>
                      <a:pt x="1490216" y="1317285"/>
                    </a:cubicBezTo>
                    <a:cubicBezTo>
                      <a:pt x="1500742" y="1312774"/>
                      <a:pt x="1512772" y="1318789"/>
                      <a:pt x="1520291" y="1329315"/>
                    </a:cubicBezTo>
                    <a:cubicBezTo>
                      <a:pt x="1527810" y="1345856"/>
                      <a:pt x="1523298" y="1360894"/>
                      <a:pt x="1518787" y="1374427"/>
                    </a:cubicBezTo>
                    <a:cubicBezTo>
                      <a:pt x="1517283" y="1377435"/>
                      <a:pt x="1517283" y="1378939"/>
                      <a:pt x="1515780" y="1381946"/>
                    </a:cubicBezTo>
                    <a:cubicBezTo>
                      <a:pt x="1511268" y="1393976"/>
                      <a:pt x="1511268" y="1406006"/>
                      <a:pt x="1515780" y="1413525"/>
                    </a:cubicBezTo>
                    <a:cubicBezTo>
                      <a:pt x="1521795" y="1419540"/>
                      <a:pt x="1530817" y="1422547"/>
                      <a:pt x="1541343" y="1424051"/>
                    </a:cubicBezTo>
                    <a:cubicBezTo>
                      <a:pt x="1544351" y="1424051"/>
                      <a:pt x="1545855" y="1425555"/>
                      <a:pt x="1547358" y="1425555"/>
                    </a:cubicBezTo>
                    <a:cubicBezTo>
                      <a:pt x="1572922" y="1433073"/>
                      <a:pt x="1592471" y="1451119"/>
                      <a:pt x="1599990" y="1476682"/>
                    </a:cubicBezTo>
                    <a:cubicBezTo>
                      <a:pt x="1602997" y="1476682"/>
                      <a:pt x="1604501" y="1476682"/>
                      <a:pt x="1607508" y="1475178"/>
                    </a:cubicBezTo>
                    <a:cubicBezTo>
                      <a:pt x="1613523" y="1472171"/>
                      <a:pt x="1619538" y="1473675"/>
                      <a:pt x="1625553" y="1473675"/>
                    </a:cubicBezTo>
                    <a:cubicBezTo>
                      <a:pt x="1657132" y="1475178"/>
                      <a:pt x="1690215" y="1458637"/>
                      <a:pt x="1708260" y="1431570"/>
                    </a:cubicBezTo>
                    <a:lnTo>
                      <a:pt x="1714275" y="1424051"/>
                    </a:lnTo>
                    <a:lnTo>
                      <a:pt x="1720290" y="1431570"/>
                    </a:lnTo>
                    <a:cubicBezTo>
                      <a:pt x="1733823" y="1446607"/>
                      <a:pt x="1745853" y="1460141"/>
                      <a:pt x="1763898" y="1469164"/>
                    </a:cubicBezTo>
                    <a:cubicBezTo>
                      <a:pt x="1780440" y="1478186"/>
                      <a:pt x="1799988" y="1478186"/>
                      <a:pt x="1813522" y="1469164"/>
                    </a:cubicBezTo>
                    <a:cubicBezTo>
                      <a:pt x="1815026" y="1469164"/>
                      <a:pt x="1815026" y="1467660"/>
                      <a:pt x="1816530" y="1466156"/>
                    </a:cubicBezTo>
                    <a:cubicBezTo>
                      <a:pt x="1819537" y="1463148"/>
                      <a:pt x="1824048" y="1460141"/>
                      <a:pt x="1830063" y="1458637"/>
                    </a:cubicBezTo>
                    <a:cubicBezTo>
                      <a:pt x="1845101" y="1454126"/>
                      <a:pt x="1858635" y="1466156"/>
                      <a:pt x="1864650" y="1479690"/>
                    </a:cubicBezTo>
                    <a:cubicBezTo>
                      <a:pt x="1866153" y="1482697"/>
                      <a:pt x="1867657" y="1485705"/>
                      <a:pt x="1869161" y="1488712"/>
                    </a:cubicBezTo>
                    <a:cubicBezTo>
                      <a:pt x="1872168" y="1494727"/>
                      <a:pt x="1875176" y="1502246"/>
                      <a:pt x="1878183" y="1506757"/>
                    </a:cubicBezTo>
                    <a:cubicBezTo>
                      <a:pt x="1887206" y="1515780"/>
                      <a:pt x="1900740" y="1517283"/>
                      <a:pt x="1915777" y="1518787"/>
                    </a:cubicBezTo>
                    <a:cubicBezTo>
                      <a:pt x="1924799" y="1518787"/>
                      <a:pt x="1935326" y="1520291"/>
                      <a:pt x="1944348" y="1523298"/>
                    </a:cubicBezTo>
                    <a:cubicBezTo>
                      <a:pt x="1962393" y="1527810"/>
                      <a:pt x="1975927" y="1541344"/>
                      <a:pt x="1987957" y="1553373"/>
                    </a:cubicBezTo>
                    <a:lnTo>
                      <a:pt x="1990965" y="1556381"/>
                    </a:lnTo>
                    <a:lnTo>
                      <a:pt x="1990965" y="1559389"/>
                    </a:lnTo>
                    <a:cubicBezTo>
                      <a:pt x="1989461" y="1590967"/>
                      <a:pt x="2010513" y="1621042"/>
                      <a:pt x="2040588" y="1630065"/>
                    </a:cubicBezTo>
                    <a:cubicBezTo>
                      <a:pt x="2048107" y="1633072"/>
                      <a:pt x="2057130" y="1634576"/>
                      <a:pt x="2064648" y="1636080"/>
                    </a:cubicBezTo>
                    <a:cubicBezTo>
                      <a:pt x="2090212" y="1642095"/>
                      <a:pt x="2118783" y="1648110"/>
                      <a:pt x="2124798" y="1678185"/>
                    </a:cubicBezTo>
                    <a:cubicBezTo>
                      <a:pt x="2127806" y="1690215"/>
                      <a:pt x="2124798" y="1706756"/>
                      <a:pt x="2114272" y="1720290"/>
                    </a:cubicBezTo>
                    <a:lnTo>
                      <a:pt x="2109761" y="1726305"/>
                    </a:lnTo>
                    <a:cubicBezTo>
                      <a:pt x="2099235" y="1741342"/>
                      <a:pt x="2087204" y="1759387"/>
                      <a:pt x="2067656" y="1766906"/>
                    </a:cubicBezTo>
                    <a:cubicBezTo>
                      <a:pt x="2067656" y="1784951"/>
                      <a:pt x="2058633" y="1801492"/>
                      <a:pt x="2043596" y="1809011"/>
                    </a:cubicBezTo>
                    <a:cubicBezTo>
                      <a:pt x="2042092" y="1810515"/>
                      <a:pt x="2039085" y="1812019"/>
                      <a:pt x="2036077" y="1812019"/>
                    </a:cubicBezTo>
                    <a:cubicBezTo>
                      <a:pt x="2031566" y="1815026"/>
                      <a:pt x="2028558" y="1816530"/>
                      <a:pt x="2025551" y="1819537"/>
                    </a:cubicBezTo>
                    <a:cubicBezTo>
                      <a:pt x="2022543" y="1822545"/>
                      <a:pt x="2022543" y="1828560"/>
                      <a:pt x="2021040" y="1833071"/>
                    </a:cubicBezTo>
                    <a:cubicBezTo>
                      <a:pt x="2021040" y="1834575"/>
                      <a:pt x="2021040" y="1837582"/>
                      <a:pt x="2019536" y="1839086"/>
                    </a:cubicBezTo>
                    <a:cubicBezTo>
                      <a:pt x="2016528" y="1860138"/>
                      <a:pt x="2004498" y="1879687"/>
                      <a:pt x="1984949" y="1893221"/>
                    </a:cubicBezTo>
                    <a:cubicBezTo>
                      <a:pt x="1965401" y="1906755"/>
                      <a:pt x="1941341" y="1912770"/>
                      <a:pt x="1920288" y="1908258"/>
                    </a:cubicBezTo>
                    <a:cubicBezTo>
                      <a:pt x="1915777" y="1906755"/>
                      <a:pt x="1911266" y="1905251"/>
                      <a:pt x="1906755" y="1903747"/>
                    </a:cubicBezTo>
                    <a:cubicBezTo>
                      <a:pt x="1899236" y="1902243"/>
                      <a:pt x="1893221" y="1899236"/>
                      <a:pt x="1885702" y="1899236"/>
                    </a:cubicBezTo>
                    <a:cubicBezTo>
                      <a:pt x="1875176" y="1899236"/>
                      <a:pt x="1864650" y="1905251"/>
                      <a:pt x="1857131" y="1915777"/>
                    </a:cubicBezTo>
                    <a:cubicBezTo>
                      <a:pt x="1849612" y="1927807"/>
                      <a:pt x="1848108" y="1941341"/>
                      <a:pt x="1854123" y="1950363"/>
                    </a:cubicBezTo>
                    <a:cubicBezTo>
                      <a:pt x="1857131" y="1956378"/>
                      <a:pt x="1861642" y="1960890"/>
                      <a:pt x="1866153" y="1966905"/>
                    </a:cubicBezTo>
                    <a:cubicBezTo>
                      <a:pt x="1876680" y="1978935"/>
                      <a:pt x="1888710" y="1993972"/>
                      <a:pt x="1884198" y="2009010"/>
                    </a:cubicBezTo>
                    <a:cubicBezTo>
                      <a:pt x="1909762" y="1998483"/>
                      <a:pt x="1930815" y="1992468"/>
                      <a:pt x="1951867" y="1992468"/>
                    </a:cubicBezTo>
                    <a:close/>
                    <a:moveTo>
                      <a:pt x="762401" y="1977431"/>
                    </a:moveTo>
                    <a:cubicBezTo>
                      <a:pt x="793980" y="1977431"/>
                      <a:pt x="825559" y="1981942"/>
                      <a:pt x="852626" y="1993972"/>
                    </a:cubicBezTo>
                    <a:cubicBezTo>
                      <a:pt x="897739" y="2013521"/>
                      <a:pt x="897739" y="2013521"/>
                      <a:pt x="930821" y="1993972"/>
                    </a:cubicBezTo>
                    <a:cubicBezTo>
                      <a:pt x="936836" y="1990965"/>
                      <a:pt x="942851" y="1986453"/>
                      <a:pt x="951874" y="1980438"/>
                    </a:cubicBezTo>
                    <a:cubicBezTo>
                      <a:pt x="971422" y="1968408"/>
                      <a:pt x="989467" y="1960890"/>
                      <a:pt x="1009016" y="1954875"/>
                    </a:cubicBezTo>
                    <a:cubicBezTo>
                      <a:pt x="998490" y="1954875"/>
                      <a:pt x="989467" y="1954875"/>
                      <a:pt x="981949" y="1956378"/>
                    </a:cubicBezTo>
                    <a:cubicBezTo>
                      <a:pt x="965407" y="1959386"/>
                      <a:pt x="953377" y="1966905"/>
                      <a:pt x="939843" y="1975927"/>
                    </a:cubicBezTo>
                    <a:cubicBezTo>
                      <a:pt x="926310" y="1983446"/>
                      <a:pt x="914280" y="1992468"/>
                      <a:pt x="897739" y="1995476"/>
                    </a:cubicBezTo>
                    <a:lnTo>
                      <a:pt x="885709" y="1998483"/>
                    </a:lnTo>
                    <a:lnTo>
                      <a:pt x="890220" y="1986453"/>
                    </a:lnTo>
                    <a:cubicBezTo>
                      <a:pt x="903754" y="1945852"/>
                      <a:pt x="950370" y="1935326"/>
                      <a:pt x="992475" y="1924800"/>
                    </a:cubicBezTo>
                    <a:cubicBezTo>
                      <a:pt x="1031572" y="1915777"/>
                      <a:pt x="1064655" y="1908258"/>
                      <a:pt x="1067662" y="1881191"/>
                    </a:cubicBezTo>
                    <a:cubicBezTo>
                      <a:pt x="1070670" y="1864650"/>
                      <a:pt x="1066158" y="1852620"/>
                      <a:pt x="1058640" y="1843597"/>
                    </a:cubicBezTo>
                    <a:cubicBezTo>
                      <a:pt x="1030068" y="1815026"/>
                      <a:pt x="950370" y="1822545"/>
                      <a:pt x="908265" y="1827056"/>
                    </a:cubicBezTo>
                    <a:cubicBezTo>
                      <a:pt x="899242" y="1828560"/>
                      <a:pt x="891724" y="1828560"/>
                      <a:pt x="885709" y="1828560"/>
                    </a:cubicBezTo>
                    <a:cubicBezTo>
                      <a:pt x="843604" y="1830063"/>
                      <a:pt x="801499" y="1827056"/>
                      <a:pt x="760897" y="1822545"/>
                    </a:cubicBezTo>
                    <a:cubicBezTo>
                      <a:pt x="664657" y="1813522"/>
                      <a:pt x="572929" y="1806003"/>
                      <a:pt x="487215" y="1864650"/>
                    </a:cubicBezTo>
                    <a:cubicBezTo>
                      <a:pt x="449621" y="1890213"/>
                      <a:pt x="430072" y="1926303"/>
                      <a:pt x="439095" y="1956378"/>
                    </a:cubicBezTo>
                    <a:cubicBezTo>
                      <a:pt x="446614" y="1981942"/>
                      <a:pt x="473681" y="1996980"/>
                      <a:pt x="512779" y="1998483"/>
                    </a:cubicBezTo>
                    <a:cubicBezTo>
                      <a:pt x="541350" y="1999987"/>
                      <a:pt x="569921" y="1998483"/>
                      <a:pt x="598492" y="1996980"/>
                    </a:cubicBezTo>
                    <a:cubicBezTo>
                      <a:pt x="603004" y="1996980"/>
                      <a:pt x="609019" y="1996980"/>
                      <a:pt x="613530" y="1996980"/>
                    </a:cubicBezTo>
                    <a:cubicBezTo>
                      <a:pt x="663154" y="1987957"/>
                      <a:pt x="714281" y="1977431"/>
                      <a:pt x="762401" y="1977431"/>
                    </a:cubicBezTo>
                    <a:close/>
                    <a:moveTo>
                      <a:pt x="957889" y="1948860"/>
                    </a:moveTo>
                    <a:cubicBezTo>
                      <a:pt x="938340" y="1954875"/>
                      <a:pt x="921799" y="1962393"/>
                      <a:pt x="911272" y="1975927"/>
                    </a:cubicBezTo>
                    <a:cubicBezTo>
                      <a:pt x="917287" y="1972920"/>
                      <a:pt x="924806" y="1968408"/>
                      <a:pt x="930821" y="1963897"/>
                    </a:cubicBezTo>
                    <a:cubicBezTo>
                      <a:pt x="938340" y="1959386"/>
                      <a:pt x="947362" y="1953371"/>
                      <a:pt x="957889" y="1948860"/>
                    </a:cubicBezTo>
                    <a:close/>
                    <a:moveTo>
                      <a:pt x="1276684" y="500749"/>
                    </a:moveTo>
                    <a:cubicBezTo>
                      <a:pt x="1293225" y="624056"/>
                      <a:pt x="1356382" y="691725"/>
                      <a:pt x="1476682" y="715785"/>
                    </a:cubicBezTo>
                    <a:cubicBezTo>
                      <a:pt x="1482697" y="717289"/>
                      <a:pt x="1488712" y="718792"/>
                      <a:pt x="1493223" y="718792"/>
                    </a:cubicBezTo>
                    <a:cubicBezTo>
                      <a:pt x="1461645" y="673680"/>
                      <a:pt x="1425555" y="631575"/>
                      <a:pt x="1371420" y="607515"/>
                    </a:cubicBezTo>
                    <a:lnTo>
                      <a:pt x="1375931" y="593981"/>
                    </a:lnTo>
                    <a:cubicBezTo>
                      <a:pt x="1437585" y="610522"/>
                      <a:pt x="1481193" y="646612"/>
                      <a:pt x="1527810" y="685710"/>
                    </a:cubicBezTo>
                    <a:cubicBezTo>
                      <a:pt x="1529313" y="687214"/>
                      <a:pt x="1530817" y="687214"/>
                      <a:pt x="1530817" y="688717"/>
                    </a:cubicBezTo>
                    <a:cubicBezTo>
                      <a:pt x="1527810" y="678191"/>
                      <a:pt x="1526306" y="669169"/>
                      <a:pt x="1523298" y="658642"/>
                    </a:cubicBezTo>
                    <a:cubicBezTo>
                      <a:pt x="1512772" y="615034"/>
                      <a:pt x="1503750" y="577440"/>
                      <a:pt x="1452622" y="545861"/>
                    </a:cubicBezTo>
                    <a:cubicBezTo>
                      <a:pt x="1424051" y="529320"/>
                      <a:pt x="1392472" y="524809"/>
                      <a:pt x="1357886" y="520297"/>
                    </a:cubicBezTo>
                    <a:cubicBezTo>
                      <a:pt x="1330818" y="515786"/>
                      <a:pt x="1302247" y="512779"/>
                      <a:pt x="1276684" y="500749"/>
                    </a:cubicBezTo>
                    <a:close/>
                    <a:moveTo>
                      <a:pt x="1508261" y="57143"/>
                    </a:moveTo>
                    <a:cubicBezTo>
                      <a:pt x="1511268" y="99248"/>
                      <a:pt x="1500742" y="139849"/>
                      <a:pt x="1491720" y="177443"/>
                    </a:cubicBezTo>
                    <a:cubicBezTo>
                      <a:pt x="1484201" y="209021"/>
                      <a:pt x="1475178" y="240600"/>
                      <a:pt x="1475178" y="273682"/>
                    </a:cubicBezTo>
                    <a:cubicBezTo>
                      <a:pt x="1473675" y="332329"/>
                      <a:pt x="1493223" y="353381"/>
                      <a:pt x="1523298" y="386464"/>
                    </a:cubicBezTo>
                    <a:cubicBezTo>
                      <a:pt x="1530817" y="393982"/>
                      <a:pt x="1536832" y="401501"/>
                      <a:pt x="1544351" y="410524"/>
                    </a:cubicBezTo>
                    <a:cubicBezTo>
                      <a:pt x="1574426" y="445110"/>
                      <a:pt x="1584952" y="494734"/>
                      <a:pt x="1593975" y="541350"/>
                    </a:cubicBezTo>
                    <a:cubicBezTo>
                      <a:pt x="1601493" y="574432"/>
                      <a:pt x="1607508" y="604507"/>
                      <a:pt x="1619538" y="631575"/>
                    </a:cubicBezTo>
                    <a:cubicBezTo>
                      <a:pt x="1615027" y="610522"/>
                      <a:pt x="1610516" y="589470"/>
                      <a:pt x="1607508" y="569921"/>
                    </a:cubicBezTo>
                    <a:cubicBezTo>
                      <a:pt x="1602997" y="551876"/>
                      <a:pt x="1599990" y="533831"/>
                      <a:pt x="1596982" y="517290"/>
                    </a:cubicBezTo>
                    <a:cubicBezTo>
                      <a:pt x="1593975" y="502252"/>
                      <a:pt x="1590967" y="485711"/>
                      <a:pt x="1586456" y="469170"/>
                    </a:cubicBezTo>
                    <a:cubicBezTo>
                      <a:pt x="1581945" y="449621"/>
                      <a:pt x="1577433" y="428569"/>
                      <a:pt x="1574426" y="407516"/>
                    </a:cubicBezTo>
                    <a:cubicBezTo>
                      <a:pt x="1571418" y="406012"/>
                      <a:pt x="1568411" y="404509"/>
                      <a:pt x="1565403" y="401501"/>
                    </a:cubicBezTo>
                    <a:cubicBezTo>
                      <a:pt x="1518787" y="369922"/>
                      <a:pt x="1538336" y="318795"/>
                      <a:pt x="1554877" y="273682"/>
                    </a:cubicBezTo>
                    <a:cubicBezTo>
                      <a:pt x="1556381" y="269171"/>
                      <a:pt x="1557885" y="266164"/>
                      <a:pt x="1559388" y="261652"/>
                    </a:cubicBezTo>
                    <a:cubicBezTo>
                      <a:pt x="1559388" y="236089"/>
                      <a:pt x="1563900" y="213532"/>
                      <a:pt x="1571418" y="193984"/>
                    </a:cubicBezTo>
                    <a:lnTo>
                      <a:pt x="1580441" y="169924"/>
                    </a:lnTo>
                    <a:lnTo>
                      <a:pt x="1584952" y="193984"/>
                    </a:lnTo>
                    <a:cubicBezTo>
                      <a:pt x="1589463" y="215036"/>
                      <a:pt x="1581945" y="239096"/>
                      <a:pt x="1574426" y="263156"/>
                    </a:cubicBezTo>
                    <a:cubicBezTo>
                      <a:pt x="1574426" y="303757"/>
                      <a:pt x="1580441" y="350374"/>
                      <a:pt x="1587960" y="393982"/>
                    </a:cubicBezTo>
                    <a:cubicBezTo>
                      <a:pt x="1595478" y="396990"/>
                      <a:pt x="1602997" y="396990"/>
                      <a:pt x="1610516" y="393982"/>
                    </a:cubicBezTo>
                    <a:cubicBezTo>
                      <a:pt x="1625553" y="389471"/>
                      <a:pt x="1637583" y="371426"/>
                      <a:pt x="1645102" y="347366"/>
                    </a:cubicBezTo>
                    <a:cubicBezTo>
                      <a:pt x="1663147" y="291727"/>
                      <a:pt x="1643598" y="175939"/>
                      <a:pt x="1609012" y="135337"/>
                    </a:cubicBezTo>
                    <a:cubicBezTo>
                      <a:pt x="1593975" y="117293"/>
                      <a:pt x="1574426" y="103759"/>
                      <a:pt x="1554877" y="90225"/>
                    </a:cubicBezTo>
                    <a:cubicBezTo>
                      <a:pt x="1539840" y="82706"/>
                      <a:pt x="1523298" y="70676"/>
                      <a:pt x="1508261" y="57143"/>
                    </a:cubicBezTo>
                    <a:close/>
                    <a:moveTo>
                      <a:pt x="1560892" y="303757"/>
                    </a:moveTo>
                    <a:cubicBezTo>
                      <a:pt x="1550366" y="336840"/>
                      <a:pt x="1545855" y="366915"/>
                      <a:pt x="1571418" y="386464"/>
                    </a:cubicBezTo>
                    <a:cubicBezTo>
                      <a:pt x="1566907" y="359396"/>
                      <a:pt x="1563900" y="330825"/>
                      <a:pt x="1560892" y="303757"/>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3" name="Google Shape;153;p40"/>
              <p:cNvSpPr/>
              <p:nvPr/>
            </p:nvSpPr>
            <p:spPr>
              <a:xfrm>
                <a:off x="1202708" y="6848940"/>
                <a:ext cx="6270636" cy="2600341"/>
              </a:xfrm>
              <a:custGeom>
                <a:avLst/>
                <a:gdLst/>
                <a:ahLst/>
                <a:cxnLst/>
                <a:rect l="l" t="t" r="r" b="b"/>
                <a:pathLst>
                  <a:path w="6270636" h="2600341" extrusionOk="0">
                    <a:moveTo>
                      <a:pt x="1990965" y="2598479"/>
                    </a:moveTo>
                    <a:cubicBezTo>
                      <a:pt x="1951867" y="2598479"/>
                      <a:pt x="1897732" y="2568404"/>
                      <a:pt x="1875176" y="2538329"/>
                    </a:cubicBezTo>
                    <a:cubicBezTo>
                      <a:pt x="1869161" y="2530811"/>
                      <a:pt x="1857131" y="2514270"/>
                      <a:pt x="1843597" y="2491713"/>
                    </a:cubicBezTo>
                    <a:cubicBezTo>
                      <a:pt x="1843597" y="2494721"/>
                      <a:pt x="1843597" y="2497728"/>
                      <a:pt x="1843597" y="2500736"/>
                    </a:cubicBezTo>
                    <a:cubicBezTo>
                      <a:pt x="1845101" y="2514270"/>
                      <a:pt x="1842093" y="2532315"/>
                      <a:pt x="1833071" y="2542841"/>
                    </a:cubicBezTo>
                    <a:cubicBezTo>
                      <a:pt x="1827056" y="2548856"/>
                      <a:pt x="1821041" y="2551863"/>
                      <a:pt x="1812018" y="2551863"/>
                    </a:cubicBezTo>
                    <a:cubicBezTo>
                      <a:pt x="1787958" y="2551863"/>
                      <a:pt x="1769913" y="2526300"/>
                      <a:pt x="1760891" y="2512766"/>
                    </a:cubicBezTo>
                    <a:cubicBezTo>
                      <a:pt x="1736831" y="2476676"/>
                      <a:pt x="1723297" y="2443593"/>
                      <a:pt x="1721793" y="2415022"/>
                    </a:cubicBezTo>
                    <a:cubicBezTo>
                      <a:pt x="1721793" y="2407503"/>
                      <a:pt x="1721793" y="2398481"/>
                      <a:pt x="1721793" y="2390962"/>
                    </a:cubicBezTo>
                    <a:cubicBezTo>
                      <a:pt x="1705252" y="2443593"/>
                      <a:pt x="1657132" y="2497728"/>
                      <a:pt x="1612020" y="2518781"/>
                    </a:cubicBezTo>
                    <a:cubicBezTo>
                      <a:pt x="1578937" y="2535322"/>
                      <a:pt x="1548862" y="2532315"/>
                      <a:pt x="1527810" y="2511262"/>
                    </a:cubicBezTo>
                    <a:lnTo>
                      <a:pt x="1524802" y="2508254"/>
                    </a:lnTo>
                    <a:lnTo>
                      <a:pt x="1526306" y="2503743"/>
                    </a:lnTo>
                    <a:cubicBezTo>
                      <a:pt x="1538336" y="2470661"/>
                      <a:pt x="1562396" y="2409007"/>
                      <a:pt x="1595478" y="2378932"/>
                    </a:cubicBezTo>
                    <a:lnTo>
                      <a:pt x="1601493" y="2374421"/>
                    </a:lnTo>
                    <a:lnTo>
                      <a:pt x="1606005" y="2380436"/>
                    </a:lnTo>
                    <a:cubicBezTo>
                      <a:pt x="1621042" y="2396977"/>
                      <a:pt x="1634576" y="2398481"/>
                      <a:pt x="1652621" y="2401488"/>
                    </a:cubicBezTo>
                    <a:cubicBezTo>
                      <a:pt x="1661643" y="2402992"/>
                      <a:pt x="1672170" y="2404496"/>
                      <a:pt x="1684200" y="2409007"/>
                    </a:cubicBezTo>
                    <a:cubicBezTo>
                      <a:pt x="1705252" y="2381940"/>
                      <a:pt x="1702245" y="2372917"/>
                      <a:pt x="1702245" y="2371413"/>
                    </a:cubicBezTo>
                    <a:cubicBezTo>
                      <a:pt x="1697733" y="2362391"/>
                      <a:pt x="1664651" y="2365398"/>
                      <a:pt x="1643598" y="2366902"/>
                    </a:cubicBezTo>
                    <a:cubicBezTo>
                      <a:pt x="1631568" y="2368406"/>
                      <a:pt x="1621042" y="2368406"/>
                      <a:pt x="1612020" y="2368406"/>
                    </a:cubicBezTo>
                    <a:cubicBezTo>
                      <a:pt x="1612020" y="2368406"/>
                      <a:pt x="1612020" y="2368406"/>
                      <a:pt x="1612020" y="2368406"/>
                    </a:cubicBezTo>
                    <a:cubicBezTo>
                      <a:pt x="1606005" y="2368406"/>
                      <a:pt x="1602997" y="2363895"/>
                      <a:pt x="1602997" y="2362391"/>
                    </a:cubicBezTo>
                    <a:cubicBezTo>
                      <a:pt x="1599990" y="2354872"/>
                      <a:pt x="1604501" y="2345850"/>
                      <a:pt x="1616531" y="2329308"/>
                    </a:cubicBezTo>
                    <a:cubicBezTo>
                      <a:pt x="1618035" y="2327805"/>
                      <a:pt x="1618035" y="2326301"/>
                      <a:pt x="1619538" y="2326301"/>
                    </a:cubicBezTo>
                    <a:lnTo>
                      <a:pt x="1622546" y="2323293"/>
                    </a:lnTo>
                    <a:cubicBezTo>
                      <a:pt x="1630065" y="2314271"/>
                      <a:pt x="1639087" y="2300737"/>
                      <a:pt x="1651117" y="2291715"/>
                    </a:cubicBezTo>
                    <a:lnTo>
                      <a:pt x="1651117" y="2291715"/>
                    </a:lnTo>
                    <a:cubicBezTo>
                      <a:pt x="1655628" y="2269158"/>
                      <a:pt x="1664651" y="2252617"/>
                      <a:pt x="1673673" y="2236076"/>
                    </a:cubicBezTo>
                    <a:cubicBezTo>
                      <a:pt x="1688711" y="2209008"/>
                      <a:pt x="1700741" y="2189460"/>
                      <a:pt x="1679688" y="2153370"/>
                    </a:cubicBezTo>
                    <a:cubicBezTo>
                      <a:pt x="1663147" y="2124798"/>
                      <a:pt x="1651117" y="2109761"/>
                      <a:pt x="1628561" y="2103746"/>
                    </a:cubicBezTo>
                    <a:cubicBezTo>
                      <a:pt x="1583448" y="2094723"/>
                      <a:pt x="1572922" y="2103746"/>
                      <a:pt x="1560892" y="2145851"/>
                    </a:cubicBezTo>
                    <a:cubicBezTo>
                      <a:pt x="1615027" y="2120287"/>
                      <a:pt x="1642095" y="2136828"/>
                      <a:pt x="1654125" y="2148858"/>
                    </a:cubicBezTo>
                    <a:cubicBezTo>
                      <a:pt x="1675177" y="2171415"/>
                      <a:pt x="1675177" y="2215023"/>
                      <a:pt x="1654125" y="2243595"/>
                    </a:cubicBezTo>
                    <a:cubicBezTo>
                      <a:pt x="1634576" y="2270662"/>
                      <a:pt x="1604501" y="2278181"/>
                      <a:pt x="1571418" y="2264647"/>
                    </a:cubicBezTo>
                    <a:cubicBezTo>
                      <a:pt x="1527810" y="2246602"/>
                      <a:pt x="1527810" y="2212016"/>
                      <a:pt x="1535328" y="2178933"/>
                    </a:cubicBezTo>
                    <a:cubicBezTo>
                      <a:pt x="1488712" y="2222542"/>
                      <a:pt x="1436081" y="2339835"/>
                      <a:pt x="1424051" y="2386451"/>
                    </a:cubicBezTo>
                    <a:cubicBezTo>
                      <a:pt x="1421043" y="2395473"/>
                      <a:pt x="1419540" y="2404496"/>
                      <a:pt x="1419540" y="2412015"/>
                    </a:cubicBezTo>
                    <a:cubicBezTo>
                      <a:pt x="1439088" y="2409007"/>
                      <a:pt x="1457134" y="2410511"/>
                      <a:pt x="1472171" y="2416526"/>
                    </a:cubicBezTo>
                    <a:cubicBezTo>
                      <a:pt x="1488712" y="2424045"/>
                      <a:pt x="1508261" y="2440586"/>
                      <a:pt x="1509765" y="2481187"/>
                    </a:cubicBezTo>
                    <a:lnTo>
                      <a:pt x="1509765" y="2488706"/>
                    </a:lnTo>
                    <a:lnTo>
                      <a:pt x="1502246" y="2488706"/>
                    </a:lnTo>
                    <a:cubicBezTo>
                      <a:pt x="1464652" y="2493217"/>
                      <a:pt x="1436081" y="2484195"/>
                      <a:pt x="1418036" y="2464646"/>
                    </a:cubicBezTo>
                    <a:cubicBezTo>
                      <a:pt x="1410517" y="2455623"/>
                      <a:pt x="1406006" y="2445097"/>
                      <a:pt x="1402998" y="2431563"/>
                    </a:cubicBezTo>
                    <a:cubicBezTo>
                      <a:pt x="1390968" y="2436075"/>
                      <a:pt x="1378938" y="2442090"/>
                      <a:pt x="1368412" y="2449608"/>
                    </a:cubicBezTo>
                    <a:cubicBezTo>
                      <a:pt x="1344352" y="2467653"/>
                      <a:pt x="1330818" y="2490210"/>
                      <a:pt x="1330818" y="2512766"/>
                    </a:cubicBezTo>
                    <a:cubicBezTo>
                      <a:pt x="1338337" y="2512766"/>
                      <a:pt x="1344352" y="2512766"/>
                      <a:pt x="1351871" y="2512766"/>
                    </a:cubicBezTo>
                    <a:cubicBezTo>
                      <a:pt x="1378938" y="2514270"/>
                      <a:pt x="1406006" y="2518781"/>
                      <a:pt x="1433073" y="2524796"/>
                    </a:cubicBezTo>
                    <a:cubicBezTo>
                      <a:pt x="1457134" y="2529307"/>
                      <a:pt x="1481193" y="2533818"/>
                      <a:pt x="1503750" y="2535322"/>
                    </a:cubicBezTo>
                    <a:lnTo>
                      <a:pt x="1524802" y="2536826"/>
                    </a:lnTo>
                    <a:lnTo>
                      <a:pt x="1506757" y="2548856"/>
                    </a:lnTo>
                    <a:cubicBezTo>
                      <a:pt x="1475178" y="2571412"/>
                      <a:pt x="1399991" y="2590961"/>
                      <a:pt x="1354878" y="2571412"/>
                    </a:cubicBezTo>
                    <a:cubicBezTo>
                      <a:pt x="1335330" y="2563893"/>
                      <a:pt x="1323300" y="2548856"/>
                      <a:pt x="1318788" y="2529307"/>
                    </a:cubicBezTo>
                    <a:cubicBezTo>
                      <a:pt x="1308262" y="2530811"/>
                      <a:pt x="1296232" y="2532315"/>
                      <a:pt x="1284202" y="2533818"/>
                    </a:cubicBezTo>
                    <a:cubicBezTo>
                      <a:pt x="1224052" y="2542841"/>
                      <a:pt x="1157887" y="2553367"/>
                      <a:pt x="1120293" y="2509758"/>
                    </a:cubicBezTo>
                    <a:cubicBezTo>
                      <a:pt x="1093226" y="2478179"/>
                      <a:pt x="1103752" y="2448104"/>
                      <a:pt x="1114279" y="2419533"/>
                    </a:cubicBezTo>
                    <a:cubicBezTo>
                      <a:pt x="1123301" y="2395473"/>
                      <a:pt x="1138339" y="2375925"/>
                      <a:pt x="1159391" y="2362391"/>
                    </a:cubicBezTo>
                    <a:cubicBezTo>
                      <a:pt x="1159391" y="2362391"/>
                      <a:pt x="1157887" y="2362391"/>
                      <a:pt x="1157887" y="2362391"/>
                    </a:cubicBezTo>
                    <a:cubicBezTo>
                      <a:pt x="1150368" y="2363895"/>
                      <a:pt x="1142850" y="2363895"/>
                      <a:pt x="1135331" y="2362391"/>
                    </a:cubicBezTo>
                    <a:cubicBezTo>
                      <a:pt x="1106760" y="2398481"/>
                      <a:pt x="1055632" y="2431563"/>
                      <a:pt x="1019542" y="2436075"/>
                    </a:cubicBezTo>
                    <a:cubicBezTo>
                      <a:pt x="980445" y="2440586"/>
                      <a:pt x="926310" y="2434571"/>
                      <a:pt x="906761" y="2401488"/>
                    </a:cubicBezTo>
                    <a:cubicBezTo>
                      <a:pt x="894731" y="2381940"/>
                      <a:pt x="897739" y="2354872"/>
                      <a:pt x="900746" y="2329308"/>
                    </a:cubicBezTo>
                    <a:cubicBezTo>
                      <a:pt x="902250" y="2317278"/>
                      <a:pt x="903754" y="2305248"/>
                      <a:pt x="903754" y="2294722"/>
                    </a:cubicBezTo>
                    <a:cubicBezTo>
                      <a:pt x="903754" y="2279685"/>
                      <a:pt x="903754" y="2264647"/>
                      <a:pt x="905257" y="2249610"/>
                    </a:cubicBezTo>
                    <a:cubicBezTo>
                      <a:pt x="906761" y="2198482"/>
                      <a:pt x="908265" y="2144347"/>
                      <a:pt x="893227" y="2099235"/>
                    </a:cubicBezTo>
                    <a:cubicBezTo>
                      <a:pt x="869167" y="2030062"/>
                      <a:pt x="810521" y="2025551"/>
                      <a:pt x="742852" y="2021040"/>
                    </a:cubicBezTo>
                    <a:cubicBezTo>
                      <a:pt x="732326" y="2021040"/>
                      <a:pt x="723304" y="2019536"/>
                      <a:pt x="712777" y="2018032"/>
                    </a:cubicBezTo>
                    <a:cubicBezTo>
                      <a:pt x="679695" y="2015025"/>
                      <a:pt x="645109" y="2015025"/>
                      <a:pt x="612026" y="2016528"/>
                    </a:cubicBezTo>
                    <a:cubicBezTo>
                      <a:pt x="610522" y="2016528"/>
                      <a:pt x="610522" y="2016528"/>
                      <a:pt x="609019" y="2016528"/>
                    </a:cubicBezTo>
                    <a:cubicBezTo>
                      <a:pt x="563906" y="2025551"/>
                      <a:pt x="520297" y="2034573"/>
                      <a:pt x="481200" y="2036077"/>
                    </a:cubicBezTo>
                    <a:cubicBezTo>
                      <a:pt x="454132" y="2037581"/>
                      <a:pt x="427065" y="2039085"/>
                      <a:pt x="401501" y="2042092"/>
                    </a:cubicBezTo>
                    <a:cubicBezTo>
                      <a:pt x="360900" y="2045100"/>
                      <a:pt x="320299" y="2048107"/>
                      <a:pt x="278194" y="2048107"/>
                    </a:cubicBezTo>
                    <a:lnTo>
                      <a:pt x="0" y="2048107"/>
                    </a:lnTo>
                    <a:lnTo>
                      <a:pt x="0" y="2033070"/>
                    </a:lnTo>
                    <a:lnTo>
                      <a:pt x="278194" y="2033070"/>
                    </a:lnTo>
                    <a:cubicBezTo>
                      <a:pt x="318795" y="2033070"/>
                      <a:pt x="360900" y="2030062"/>
                      <a:pt x="399997" y="2027055"/>
                    </a:cubicBezTo>
                    <a:cubicBezTo>
                      <a:pt x="427065" y="2025551"/>
                      <a:pt x="454132" y="2022543"/>
                      <a:pt x="481200" y="2021040"/>
                    </a:cubicBezTo>
                    <a:cubicBezTo>
                      <a:pt x="491726" y="2021040"/>
                      <a:pt x="503756" y="2019536"/>
                      <a:pt x="515786" y="2018032"/>
                    </a:cubicBezTo>
                    <a:cubicBezTo>
                      <a:pt x="514282" y="2018032"/>
                      <a:pt x="511275" y="2018032"/>
                      <a:pt x="509771" y="2018032"/>
                    </a:cubicBezTo>
                    <a:cubicBezTo>
                      <a:pt x="463155" y="2016528"/>
                      <a:pt x="431576" y="1996980"/>
                      <a:pt x="421050" y="1965401"/>
                    </a:cubicBezTo>
                    <a:cubicBezTo>
                      <a:pt x="410524" y="1929311"/>
                      <a:pt x="431576" y="1887206"/>
                      <a:pt x="475185" y="1857131"/>
                    </a:cubicBezTo>
                    <a:cubicBezTo>
                      <a:pt x="563906" y="1793973"/>
                      <a:pt x="663154" y="1804500"/>
                      <a:pt x="757890" y="1812019"/>
                    </a:cubicBezTo>
                    <a:cubicBezTo>
                      <a:pt x="798491" y="1815026"/>
                      <a:pt x="840596" y="1819537"/>
                      <a:pt x="881197" y="1818033"/>
                    </a:cubicBezTo>
                    <a:cubicBezTo>
                      <a:pt x="887212" y="1818033"/>
                      <a:pt x="894731" y="1816530"/>
                      <a:pt x="903754" y="1816530"/>
                    </a:cubicBezTo>
                    <a:cubicBezTo>
                      <a:pt x="951874" y="1812019"/>
                      <a:pt x="1033076" y="1802996"/>
                      <a:pt x="1066158" y="1837582"/>
                    </a:cubicBezTo>
                    <a:cubicBezTo>
                      <a:pt x="1078189" y="1849612"/>
                      <a:pt x="1082700" y="1867657"/>
                      <a:pt x="1079692" y="1887206"/>
                    </a:cubicBezTo>
                    <a:cubicBezTo>
                      <a:pt x="1075181" y="1924800"/>
                      <a:pt x="1033076" y="1933822"/>
                      <a:pt x="992475" y="1942845"/>
                    </a:cubicBezTo>
                    <a:cubicBezTo>
                      <a:pt x="990971" y="1942845"/>
                      <a:pt x="987964" y="1944348"/>
                      <a:pt x="986460" y="1944348"/>
                    </a:cubicBezTo>
                    <a:cubicBezTo>
                      <a:pt x="1007512" y="1941341"/>
                      <a:pt x="1034580" y="1945852"/>
                      <a:pt x="1051121" y="1948860"/>
                    </a:cubicBezTo>
                    <a:cubicBezTo>
                      <a:pt x="1055632" y="1948860"/>
                      <a:pt x="1058640" y="1950363"/>
                      <a:pt x="1061647" y="1950363"/>
                    </a:cubicBezTo>
                    <a:lnTo>
                      <a:pt x="1060143" y="1965401"/>
                    </a:lnTo>
                    <a:cubicBezTo>
                      <a:pt x="1027061" y="1965401"/>
                      <a:pt x="992475" y="1975927"/>
                      <a:pt x="957889" y="1996980"/>
                    </a:cubicBezTo>
                    <a:cubicBezTo>
                      <a:pt x="950370" y="2001491"/>
                      <a:pt x="942851" y="2006002"/>
                      <a:pt x="936836" y="2010513"/>
                    </a:cubicBezTo>
                    <a:cubicBezTo>
                      <a:pt x="899242" y="2034573"/>
                      <a:pt x="896235" y="2034573"/>
                      <a:pt x="845107" y="2012017"/>
                    </a:cubicBezTo>
                    <a:cubicBezTo>
                      <a:pt x="803002" y="1992468"/>
                      <a:pt x="750371" y="1993972"/>
                      <a:pt x="694732" y="2001491"/>
                    </a:cubicBezTo>
                    <a:cubicBezTo>
                      <a:pt x="700747" y="2001491"/>
                      <a:pt x="708266" y="2002995"/>
                      <a:pt x="714281" y="2002995"/>
                    </a:cubicBezTo>
                    <a:cubicBezTo>
                      <a:pt x="723304" y="2004498"/>
                      <a:pt x="733830" y="2004498"/>
                      <a:pt x="742852" y="2006002"/>
                    </a:cubicBezTo>
                    <a:cubicBezTo>
                      <a:pt x="809017" y="2010513"/>
                      <a:pt x="878190" y="2016528"/>
                      <a:pt x="906761" y="2094723"/>
                    </a:cubicBezTo>
                    <a:cubicBezTo>
                      <a:pt x="923302" y="2142843"/>
                      <a:pt x="921799" y="2196978"/>
                      <a:pt x="920295" y="2251113"/>
                    </a:cubicBezTo>
                    <a:cubicBezTo>
                      <a:pt x="920295" y="2266151"/>
                      <a:pt x="918791" y="2281188"/>
                      <a:pt x="918791" y="2296226"/>
                    </a:cubicBezTo>
                    <a:cubicBezTo>
                      <a:pt x="918791" y="2308256"/>
                      <a:pt x="917287" y="2321790"/>
                      <a:pt x="915784" y="2333820"/>
                    </a:cubicBezTo>
                    <a:cubicBezTo>
                      <a:pt x="912776" y="2357880"/>
                      <a:pt x="909768" y="2380436"/>
                      <a:pt x="918791" y="2396977"/>
                    </a:cubicBezTo>
                    <a:cubicBezTo>
                      <a:pt x="933829" y="2422541"/>
                      <a:pt x="980445" y="2430060"/>
                      <a:pt x="1016535" y="2425548"/>
                    </a:cubicBezTo>
                    <a:cubicBezTo>
                      <a:pt x="1048114" y="2421037"/>
                      <a:pt x="1093226" y="2392466"/>
                      <a:pt x="1120293" y="2360887"/>
                    </a:cubicBezTo>
                    <a:cubicBezTo>
                      <a:pt x="1102249" y="2353368"/>
                      <a:pt x="1087211" y="2339835"/>
                      <a:pt x="1076685" y="2324797"/>
                    </a:cubicBezTo>
                    <a:cubicBezTo>
                      <a:pt x="1066158" y="2306752"/>
                      <a:pt x="1066158" y="2288707"/>
                      <a:pt x="1079692" y="2273670"/>
                    </a:cubicBezTo>
                    <a:lnTo>
                      <a:pt x="1082700" y="2270662"/>
                    </a:lnTo>
                    <a:lnTo>
                      <a:pt x="1085707" y="2270662"/>
                    </a:lnTo>
                    <a:cubicBezTo>
                      <a:pt x="1142850" y="2273670"/>
                      <a:pt x="1156383" y="2296226"/>
                      <a:pt x="1156383" y="2314271"/>
                    </a:cubicBezTo>
                    <a:cubicBezTo>
                      <a:pt x="1156383" y="2326301"/>
                      <a:pt x="1151872" y="2338331"/>
                      <a:pt x="1144354" y="2351865"/>
                    </a:cubicBezTo>
                    <a:cubicBezTo>
                      <a:pt x="1147361" y="2351865"/>
                      <a:pt x="1151872" y="2351865"/>
                      <a:pt x="1154880" y="2351865"/>
                    </a:cubicBezTo>
                    <a:cubicBezTo>
                      <a:pt x="1183451" y="2345850"/>
                      <a:pt x="1201496" y="2303745"/>
                      <a:pt x="1215030" y="2269158"/>
                    </a:cubicBezTo>
                    <a:cubicBezTo>
                      <a:pt x="1219541" y="2257128"/>
                      <a:pt x="1224052" y="2246602"/>
                      <a:pt x="1228563" y="2237580"/>
                    </a:cubicBezTo>
                    <a:cubicBezTo>
                      <a:pt x="1234579" y="2225550"/>
                      <a:pt x="1246609" y="2209008"/>
                      <a:pt x="1261646" y="2187956"/>
                    </a:cubicBezTo>
                    <a:cubicBezTo>
                      <a:pt x="1279691" y="2162392"/>
                      <a:pt x="1303751" y="2127806"/>
                      <a:pt x="1321796" y="2096227"/>
                    </a:cubicBezTo>
                    <a:cubicBezTo>
                      <a:pt x="1263150" y="2127806"/>
                      <a:pt x="1237586" y="2117280"/>
                      <a:pt x="1227060" y="2100738"/>
                    </a:cubicBezTo>
                    <a:cubicBezTo>
                      <a:pt x="1207511" y="2070663"/>
                      <a:pt x="1233075" y="2010513"/>
                      <a:pt x="1267661" y="1986453"/>
                    </a:cubicBezTo>
                    <a:cubicBezTo>
                      <a:pt x="1296232" y="1966905"/>
                      <a:pt x="1326307" y="1972920"/>
                      <a:pt x="1348863" y="2002995"/>
                    </a:cubicBezTo>
                    <a:cubicBezTo>
                      <a:pt x="1350367" y="2004498"/>
                      <a:pt x="1351871" y="2007506"/>
                      <a:pt x="1353375" y="2009010"/>
                    </a:cubicBezTo>
                    <a:cubicBezTo>
                      <a:pt x="1351871" y="2002995"/>
                      <a:pt x="1350367" y="1998483"/>
                      <a:pt x="1348863" y="1993972"/>
                    </a:cubicBezTo>
                    <a:cubicBezTo>
                      <a:pt x="1338337" y="1969912"/>
                      <a:pt x="1312773" y="1960890"/>
                      <a:pt x="1269165" y="1966905"/>
                    </a:cubicBezTo>
                    <a:cubicBezTo>
                      <a:pt x="1224052" y="1972920"/>
                      <a:pt x="1180443" y="1996980"/>
                      <a:pt x="1141346" y="2025551"/>
                    </a:cubicBezTo>
                    <a:cubicBezTo>
                      <a:pt x="1139842" y="2033070"/>
                      <a:pt x="1136835" y="2039085"/>
                      <a:pt x="1133827" y="2046603"/>
                    </a:cubicBezTo>
                    <a:cubicBezTo>
                      <a:pt x="1112775" y="2094723"/>
                      <a:pt x="1060143" y="2190963"/>
                      <a:pt x="1006008" y="2207505"/>
                    </a:cubicBezTo>
                    <a:cubicBezTo>
                      <a:pt x="996986" y="2210512"/>
                      <a:pt x="984956" y="2213520"/>
                      <a:pt x="977437" y="2204497"/>
                    </a:cubicBezTo>
                    <a:cubicBezTo>
                      <a:pt x="969918" y="2195475"/>
                      <a:pt x="977437" y="2178933"/>
                      <a:pt x="989467" y="2157881"/>
                    </a:cubicBezTo>
                    <a:cubicBezTo>
                      <a:pt x="1006008" y="2126302"/>
                      <a:pt x="1033076" y="2099235"/>
                      <a:pt x="1051121" y="2082693"/>
                    </a:cubicBezTo>
                    <a:cubicBezTo>
                      <a:pt x="1072174" y="2061641"/>
                      <a:pt x="1099241" y="2039085"/>
                      <a:pt x="1127812" y="2018032"/>
                    </a:cubicBezTo>
                    <a:cubicBezTo>
                      <a:pt x="1136835" y="1974423"/>
                      <a:pt x="1118790" y="1938333"/>
                      <a:pt x="1096233" y="1897732"/>
                    </a:cubicBezTo>
                    <a:cubicBezTo>
                      <a:pt x="1088715" y="1884198"/>
                      <a:pt x="1081196" y="1869161"/>
                      <a:pt x="1075181" y="1854123"/>
                    </a:cubicBezTo>
                    <a:cubicBezTo>
                      <a:pt x="1040595" y="1774425"/>
                      <a:pt x="1024054" y="1687207"/>
                      <a:pt x="1024054" y="1602997"/>
                    </a:cubicBezTo>
                    <a:cubicBezTo>
                      <a:pt x="1024054" y="1384953"/>
                      <a:pt x="1133827" y="1183451"/>
                      <a:pt x="1317285" y="1064655"/>
                    </a:cubicBezTo>
                    <a:lnTo>
                      <a:pt x="1324803" y="1060144"/>
                    </a:lnTo>
                    <a:lnTo>
                      <a:pt x="1329315" y="1067662"/>
                    </a:lnTo>
                    <a:cubicBezTo>
                      <a:pt x="1342848" y="1094730"/>
                      <a:pt x="1324803" y="1118790"/>
                      <a:pt x="1306759" y="1139842"/>
                    </a:cubicBezTo>
                    <a:cubicBezTo>
                      <a:pt x="1302247" y="1145857"/>
                      <a:pt x="1297736" y="1151872"/>
                      <a:pt x="1293225" y="1157887"/>
                    </a:cubicBezTo>
                    <a:cubicBezTo>
                      <a:pt x="1275180" y="1184955"/>
                      <a:pt x="1270668" y="1221045"/>
                      <a:pt x="1282698" y="1249616"/>
                    </a:cubicBezTo>
                    <a:cubicBezTo>
                      <a:pt x="1285706" y="1258639"/>
                      <a:pt x="1290217" y="1267661"/>
                      <a:pt x="1296232" y="1275180"/>
                    </a:cubicBezTo>
                    <a:cubicBezTo>
                      <a:pt x="1306759" y="1293225"/>
                      <a:pt x="1315781" y="1311270"/>
                      <a:pt x="1314277" y="1330819"/>
                    </a:cubicBezTo>
                    <a:cubicBezTo>
                      <a:pt x="1314277" y="1332322"/>
                      <a:pt x="1314277" y="1335330"/>
                      <a:pt x="1312773" y="1338337"/>
                    </a:cubicBezTo>
                    <a:cubicBezTo>
                      <a:pt x="1312773" y="1341345"/>
                      <a:pt x="1311270" y="1344352"/>
                      <a:pt x="1312773" y="1347360"/>
                    </a:cubicBezTo>
                    <a:cubicBezTo>
                      <a:pt x="1314277" y="1353375"/>
                      <a:pt x="1321796" y="1357886"/>
                      <a:pt x="1330818" y="1362397"/>
                    </a:cubicBezTo>
                    <a:cubicBezTo>
                      <a:pt x="1341345" y="1368412"/>
                      <a:pt x="1356382" y="1374427"/>
                      <a:pt x="1359390" y="1392472"/>
                    </a:cubicBezTo>
                    <a:cubicBezTo>
                      <a:pt x="1359390" y="1396984"/>
                      <a:pt x="1360893" y="1398487"/>
                      <a:pt x="1362397" y="1399991"/>
                    </a:cubicBezTo>
                    <a:cubicBezTo>
                      <a:pt x="1366909" y="1404502"/>
                      <a:pt x="1368412" y="1404502"/>
                      <a:pt x="1375931" y="1399991"/>
                    </a:cubicBezTo>
                    <a:lnTo>
                      <a:pt x="1378938" y="1398487"/>
                    </a:lnTo>
                    <a:cubicBezTo>
                      <a:pt x="1402998" y="1387961"/>
                      <a:pt x="1434577" y="1396984"/>
                      <a:pt x="1467660" y="1427059"/>
                    </a:cubicBezTo>
                    <a:cubicBezTo>
                      <a:pt x="1476682" y="1433073"/>
                      <a:pt x="1485705" y="1440592"/>
                      <a:pt x="1493223" y="1448111"/>
                    </a:cubicBezTo>
                    <a:lnTo>
                      <a:pt x="1497735" y="1451119"/>
                    </a:lnTo>
                    <a:cubicBezTo>
                      <a:pt x="1524802" y="1472171"/>
                      <a:pt x="1557885" y="1484201"/>
                      <a:pt x="1589463" y="1484201"/>
                    </a:cubicBezTo>
                    <a:cubicBezTo>
                      <a:pt x="1583448" y="1466156"/>
                      <a:pt x="1568411" y="1452622"/>
                      <a:pt x="1548862" y="1448111"/>
                    </a:cubicBezTo>
                    <a:cubicBezTo>
                      <a:pt x="1547358" y="1448111"/>
                      <a:pt x="1544351" y="1446607"/>
                      <a:pt x="1542847" y="1446607"/>
                    </a:cubicBezTo>
                    <a:cubicBezTo>
                      <a:pt x="1532321" y="1443600"/>
                      <a:pt x="1518787" y="1440592"/>
                      <a:pt x="1509765" y="1430066"/>
                    </a:cubicBezTo>
                    <a:cubicBezTo>
                      <a:pt x="1497735" y="1413525"/>
                      <a:pt x="1503750" y="1392472"/>
                      <a:pt x="1506757" y="1384953"/>
                    </a:cubicBezTo>
                    <a:cubicBezTo>
                      <a:pt x="1506757" y="1383450"/>
                      <a:pt x="1508261" y="1380442"/>
                      <a:pt x="1509765" y="1377435"/>
                    </a:cubicBezTo>
                    <a:cubicBezTo>
                      <a:pt x="1514276" y="1365405"/>
                      <a:pt x="1517283" y="1354878"/>
                      <a:pt x="1512772" y="1342848"/>
                    </a:cubicBezTo>
                    <a:cubicBezTo>
                      <a:pt x="1509765" y="1338337"/>
                      <a:pt x="1505253" y="1336834"/>
                      <a:pt x="1500742" y="1338337"/>
                    </a:cubicBezTo>
                    <a:cubicBezTo>
                      <a:pt x="1497735" y="1339841"/>
                      <a:pt x="1496231" y="1341345"/>
                      <a:pt x="1493223" y="1347360"/>
                    </a:cubicBezTo>
                    <a:cubicBezTo>
                      <a:pt x="1491720" y="1350367"/>
                      <a:pt x="1490216" y="1354878"/>
                      <a:pt x="1487208" y="1357886"/>
                    </a:cubicBezTo>
                    <a:cubicBezTo>
                      <a:pt x="1482697" y="1363901"/>
                      <a:pt x="1475178" y="1366909"/>
                      <a:pt x="1466156" y="1366909"/>
                    </a:cubicBezTo>
                    <a:cubicBezTo>
                      <a:pt x="1458637" y="1366909"/>
                      <a:pt x="1449615" y="1363901"/>
                      <a:pt x="1443600" y="1359390"/>
                    </a:cubicBezTo>
                    <a:cubicBezTo>
                      <a:pt x="1431570" y="1350367"/>
                      <a:pt x="1425555" y="1338337"/>
                      <a:pt x="1419540" y="1326307"/>
                    </a:cubicBezTo>
                    <a:cubicBezTo>
                      <a:pt x="1412021" y="1311270"/>
                      <a:pt x="1401495" y="1285706"/>
                      <a:pt x="1418036" y="1264653"/>
                    </a:cubicBezTo>
                    <a:cubicBezTo>
                      <a:pt x="1425555" y="1254127"/>
                      <a:pt x="1437585" y="1251120"/>
                      <a:pt x="1446607" y="1249616"/>
                    </a:cubicBezTo>
                    <a:cubicBezTo>
                      <a:pt x="1466156" y="1248112"/>
                      <a:pt x="1482697" y="1255631"/>
                      <a:pt x="1497735" y="1264653"/>
                    </a:cubicBezTo>
                    <a:cubicBezTo>
                      <a:pt x="1506757" y="1255631"/>
                      <a:pt x="1517283" y="1246609"/>
                      <a:pt x="1530817" y="1243601"/>
                    </a:cubicBezTo>
                    <a:cubicBezTo>
                      <a:pt x="1538336" y="1242097"/>
                      <a:pt x="1545855" y="1243601"/>
                      <a:pt x="1551870" y="1245105"/>
                    </a:cubicBezTo>
                    <a:cubicBezTo>
                      <a:pt x="1568411" y="1252624"/>
                      <a:pt x="1569915" y="1266157"/>
                      <a:pt x="1569915" y="1276684"/>
                    </a:cubicBezTo>
                    <a:cubicBezTo>
                      <a:pt x="1569915" y="1278187"/>
                      <a:pt x="1569915" y="1279691"/>
                      <a:pt x="1569915" y="1282699"/>
                    </a:cubicBezTo>
                    <a:cubicBezTo>
                      <a:pt x="1572922" y="1299240"/>
                      <a:pt x="1587960" y="1311270"/>
                      <a:pt x="1604501" y="1312774"/>
                    </a:cubicBezTo>
                    <a:cubicBezTo>
                      <a:pt x="1602997" y="1306759"/>
                      <a:pt x="1599990" y="1299240"/>
                      <a:pt x="1595478" y="1293225"/>
                    </a:cubicBezTo>
                    <a:cubicBezTo>
                      <a:pt x="1593975" y="1288714"/>
                      <a:pt x="1590967" y="1285706"/>
                      <a:pt x="1589463" y="1281195"/>
                    </a:cubicBezTo>
                    <a:cubicBezTo>
                      <a:pt x="1584952" y="1269165"/>
                      <a:pt x="1587960" y="1252624"/>
                      <a:pt x="1596982" y="1243601"/>
                    </a:cubicBezTo>
                    <a:cubicBezTo>
                      <a:pt x="1599990" y="1242097"/>
                      <a:pt x="1601493" y="1240594"/>
                      <a:pt x="1604501" y="1239090"/>
                    </a:cubicBezTo>
                    <a:cubicBezTo>
                      <a:pt x="1604501" y="1225556"/>
                      <a:pt x="1612020" y="1212022"/>
                      <a:pt x="1621042" y="1204504"/>
                    </a:cubicBezTo>
                    <a:cubicBezTo>
                      <a:pt x="1637583" y="1186459"/>
                      <a:pt x="1655628" y="1174429"/>
                      <a:pt x="1678185" y="1168414"/>
                    </a:cubicBezTo>
                    <a:cubicBezTo>
                      <a:pt x="1679688" y="1168414"/>
                      <a:pt x="1682696" y="1166910"/>
                      <a:pt x="1684200" y="1165406"/>
                    </a:cubicBezTo>
                    <a:cubicBezTo>
                      <a:pt x="1688711" y="1163902"/>
                      <a:pt x="1693222" y="1162399"/>
                      <a:pt x="1696230" y="1159391"/>
                    </a:cubicBezTo>
                    <a:cubicBezTo>
                      <a:pt x="1702245" y="1154880"/>
                      <a:pt x="1702245" y="1145857"/>
                      <a:pt x="1700741" y="1138339"/>
                    </a:cubicBezTo>
                    <a:cubicBezTo>
                      <a:pt x="1699237" y="1132324"/>
                      <a:pt x="1694726" y="1126309"/>
                      <a:pt x="1687207" y="1124805"/>
                    </a:cubicBezTo>
                    <a:lnTo>
                      <a:pt x="1676681" y="1123301"/>
                    </a:lnTo>
                    <a:lnTo>
                      <a:pt x="1681192" y="1112775"/>
                    </a:lnTo>
                    <a:cubicBezTo>
                      <a:pt x="1688711" y="1097737"/>
                      <a:pt x="1706756" y="1090219"/>
                      <a:pt x="1730816" y="1091722"/>
                    </a:cubicBezTo>
                    <a:lnTo>
                      <a:pt x="1738335" y="1091722"/>
                    </a:lnTo>
                    <a:cubicBezTo>
                      <a:pt x="1751868" y="1093226"/>
                      <a:pt x="1763898" y="1094730"/>
                      <a:pt x="1775928" y="1090219"/>
                    </a:cubicBezTo>
                    <a:cubicBezTo>
                      <a:pt x="1781943" y="1087211"/>
                      <a:pt x="1786455" y="1081196"/>
                      <a:pt x="1787958" y="1075181"/>
                    </a:cubicBezTo>
                    <a:cubicBezTo>
                      <a:pt x="1787958" y="1072174"/>
                      <a:pt x="1787958" y="1067662"/>
                      <a:pt x="1784951" y="1063151"/>
                    </a:cubicBezTo>
                    <a:cubicBezTo>
                      <a:pt x="1783447" y="1063151"/>
                      <a:pt x="1781943" y="1061647"/>
                      <a:pt x="1780440" y="1060144"/>
                    </a:cubicBezTo>
                    <a:cubicBezTo>
                      <a:pt x="1775928" y="1057136"/>
                      <a:pt x="1769913" y="1054129"/>
                      <a:pt x="1766906" y="1046610"/>
                    </a:cubicBezTo>
                    <a:cubicBezTo>
                      <a:pt x="1763898" y="1037587"/>
                      <a:pt x="1768410" y="1030069"/>
                      <a:pt x="1771417" y="1024054"/>
                    </a:cubicBezTo>
                    <a:cubicBezTo>
                      <a:pt x="1775928" y="1016535"/>
                      <a:pt x="1775928" y="1015031"/>
                      <a:pt x="1774425" y="1012024"/>
                    </a:cubicBezTo>
                    <a:cubicBezTo>
                      <a:pt x="1772921" y="1009016"/>
                      <a:pt x="1769913" y="1007512"/>
                      <a:pt x="1766906" y="1007512"/>
                    </a:cubicBezTo>
                    <a:cubicBezTo>
                      <a:pt x="1637583" y="987964"/>
                      <a:pt x="1502246" y="1012024"/>
                      <a:pt x="1387961" y="1073677"/>
                    </a:cubicBezTo>
                    <a:lnTo>
                      <a:pt x="1384953" y="1075181"/>
                    </a:lnTo>
                    <a:lnTo>
                      <a:pt x="1381946" y="1073677"/>
                    </a:lnTo>
                    <a:cubicBezTo>
                      <a:pt x="1374427" y="1070670"/>
                      <a:pt x="1369916" y="1063151"/>
                      <a:pt x="1366909" y="1054129"/>
                    </a:cubicBezTo>
                    <a:cubicBezTo>
                      <a:pt x="1363901" y="1045106"/>
                      <a:pt x="1366909" y="1034580"/>
                      <a:pt x="1371420" y="1027061"/>
                    </a:cubicBezTo>
                    <a:lnTo>
                      <a:pt x="1372923" y="1025557"/>
                    </a:lnTo>
                    <a:lnTo>
                      <a:pt x="1374427" y="1024054"/>
                    </a:lnTo>
                    <a:cubicBezTo>
                      <a:pt x="1439088" y="990971"/>
                      <a:pt x="1500742" y="971422"/>
                      <a:pt x="1556381" y="965407"/>
                    </a:cubicBezTo>
                    <a:cubicBezTo>
                      <a:pt x="1563900" y="963904"/>
                      <a:pt x="1572922" y="965407"/>
                      <a:pt x="1580441" y="965407"/>
                    </a:cubicBezTo>
                    <a:cubicBezTo>
                      <a:pt x="1599990" y="966911"/>
                      <a:pt x="1612020" y="966911"/>
                      <a:pt x="1618035" y="954881"/>
                    </a:cubicBezTo>
                    <a:cubicBezTo>
                      <a:pt x="1628561" y="936836"/>
                      <a:pt x="1607508" y="885709"/>
                      <a:pt x="1559388" y="818040"/>
                    </a:cubicBezTo>
                    <a:cubicBezTo>
                      <a:pt x="1548862" y="801499"/>
                      <a:pt x="1536832" y="784957"/>
                      <a:pt x="1526306" y="768416"/>
                    </a:cubicBezTo>
                    <a:cubicBezTo>
                      <a:pt x="1518787" y="757890"/>
                      <a:pt x="1512772" y="745860"/>
                      <a:pt x="1505253" y="735334"/>
                    </a:cubicBezTo>
                    <a:cubicBezTo>
                      <a:pt x="1496231" y="732326"/>
                      <a:pt x="1485705" y="729319"/>
                      <a:pt x="1473675" y="727815"/>
                    </a:cubicBezTo>
                    <a:cubicBezTo>
                      <a:pt x="1342848" y="702251"/>
                      <a:pt x="1275180" y="625560"/>
                      <a:pt x="1260142" y="487215"/>
                    </a:cubicBezTo>
                    <a:lnTo>
                      <a:pt x="1258638" y="473681"/>
                    </a:lnTo>
                    <a:lnTo>
                      <a:pt x="1270668" y="479696"/>
                    </a:lnTo>
                    <a:cubicBezTo>
                      <a:pt x="1297736" y="494734"/>
                      <a:pt x="1327811" y="497741"/>
                      <a:pt x="1360893" y="502252"/>
                    </a:cubicBezTo>
                    <a:cubicBezTo>
                      <a:pt x="1395480" y="506764"/>
                      <a:pt x="1430066" y="511275"/>
                      <a:pt x="1461645" y="530824"/>
                    </a:cubicBezTo>
                    <a:cubicBezTo>
                      <a:pt x="1518787" y="565410"/>
                      <a:pt x="1529313" y="607515"/>
                      <a:pt x="1539840" y="652627"/>
                    </a:cubicBezTo>
                    <a:cubicBezTo>
                      <a:pt x="1544351" y="669169"/>
                      <a:pt x="1547358" y="687214"/>
                      <a:pt x="1554877" y="705259"/>
                    </a:cubicBezTo>
                    <a:lnTo>
                      <a:pt x="1565403" y="732326"/>
                    </a:lnTo>
                    <a:lnTo>
                      <a:pt x="1542847" y="714281"/>
                    </a:lnTo>
                    <a:cubicBezTo>
                      <a:pt x="1535328" y="708266"/>
                      <a:pt x="1526306" y="700747"/>
                      <a:pt x="1518787" y="694732"/>
                    </a:cubicBezTo>
                    <a:cubicBezTo>
                      <a:pt x="1496231" y="675184"/>
                      <a:pt x="1473675" y="657139"/>
                      <a:pt x="1449615" y="642101"/>
                    </a:cubicBezTo>
                    <a:cubicBezTo>
                      <a:pt x="1475178" y="666161"/>
                      <a:pt x="1496231" y="694732"/>
                      <a:pt x="1515780" y="723304"/>
                    </a:cubicBezTo>
                    <a:cubicBezTo>
                      <a:pt x="1535328" y="730822"/>
                      <a:pt x="1548862" y="739845"/>
                      <a:pt x="1569915" y="756386"/>
                    </a:cubicBezTo>
                    <a:cubicBezTo>
                      <a:pt x="1578937" y="765409"/>
                      <a:pt x="1587960" y="775935"/>
                      <a:pt x="1593975" y="786461"/>
                    </a:cubicBezTo>
                    <a:cubicBezTo>
                      <a:pt x="1602997" y="799995"/>
                      <a:pt x="1613523" y="812025"/>
                      <a:pt x="1625553" y="821047"/>
                    </a:cubicBezTo>
                    <a:cubicBezTo>
                      <a:pt x="1637583" y="775935"/>
                      <a:pt x="1636080" y="724807"/>
                      <a:pt x="1628561" y="673680"/>
                    </a:cubicBezTo>
                    <a:cubicBezTo>
                      <a:pt x="1622546" y="666161"/>
                      <a:pt x="1618035" y="655635"/>
                      <a:pt x="1613523" y="646612"/>
                    </a:cubicBezTo>
                    <a:lnTo>
                      <a:pt x="1610516" y="642101"/>
                    </a:lnTo>
                    <a:cubicBezTo>
                      <a:pt x="1595478" y="613530"/>
                      <a:pt x="1587960" y="577440"/>
                      <a:pt x="1580441" y="542854"/>
                    </a:cubicBezTo>
                    <a:cubicBezTo>
                      <a:pt x="1571418" y="497741"/>
                      <a:pt x="1560892" y="451125"/>
                      <a:pt x="1533825" y="419546"/>
                    </a:cubicBezTo>
                    <a:cubicBezTo>
                      <a:pt x="1526306" y="410524"/>
                      <a:pt x="1518787" y="403005"/>
                      <a:pt x="1512772" y="395486"/>
                    </a:cubicBezTo>
                    <a:cubicBezTo>
                      <a:pt x="1479690" y="359396"/>
                      <a:pt x="1458637" y="336840"/>
                      <a:pt x="1460141" y="272179"/>
                    </a:cubicBezTo>
                    <a:cubicBezTo>
                      <a:pt x="1460141" y="237592"/>
                      <a:pt x="1469163" y="204510"/>
                      <a:pt x="1478186" y="172931"/>
                    </a:cubicBezTo>
                    <a:cubicBezTo>
                      <a:pt x="1490216" y="126315"/>
                      <a:pt x="1500742" y="81203"/>
                      <a:pt x="1491720" y="33083"/>
                    </a:cubicBezTo>
                    <a:lnTo>
                      <a:pt x="1484201" y="0"/>
                    </a:lnTo>
                    <a:lnTo>
                      <a:pt x="1505253" y="27068"/>
                    </a:lnTo>
                    <a:cubicBezTo>
                      <a:pt x="1521795" y="48120"/>
                      <a:pt x="1544351" y="64661"/>
                      <a:pt x="1565403" y="79699"/>
                    </a:cubicBezTo>
                    <a:cubicBezTo>
                      <a:pt x="1586456" y="93232"/>
                      <a:pt x="1607508" y="108270"/>
                      <a:pt x="1622546" y="127819"/>
                    </a:cubicBezTo>
                    <a:cubicBezTo>
                      <a:pt x="1663147" y="177443"/>
                      <a:pt x="1679688" y="299246"/>
                      <a:pt x="1661643" y="354885"/>
                    </a:cubicBezTo>
                    <a:cubicBezTo>
                      <a:pt x="1652621" y="383456"/>
                      <a:pt x="1636080" y="404509"/>
                      <a:pt x="1616531" y="410524"/>
                    </a:cubicBezTo>
                    <a:cubicBezTo>
                      <a:pt x="1609012" y="413531"/>
                      <a:pt x="1599990" y="413531"/>
                      <a:pt x="1592471" y="412027"/>
                    </a:cubicBezTo>
                    <a:cubicBezTo>
                      <a:pt x="1595478" y="430072"/>
                      <a:pt x="1599990" y="448117"/>
                      <a:pt x="1602997" y="464659"/>
                    </a:cubicBezTo>
                    <a:cubicBezTo>
                      <a:pt x="1607508" y="482704"/>
                      <a:pt x="1610516" y="499245"/>
                      <a:pt x="1613523" y="514282"/>
                    </a:cubicBezTo>
                    <a:cubicBezTo>
                      <a:pt x="1616531" y="530824"/>
                      <a:pt x="1621042" y="548869"/>
                      <a:pt x="1624050" y="566914"/>
                    </a:cubicBezTo>
                    <a:cubicBezTo>
                      <a:pt x="1631568" y="599996"/>
                      <a:pt x="1639087" y="634582"/>
                      <a:pt x="1643598" y="670672"/>
                    </a:cubicBezTo>
                    <a:cubicBezTo>
                      <a:pt x="1648110" y="676687"/>
                      <a:pt x="1652621" y="681199"/>
                      <a:pt x="1657132" y="681199"/>
                    </a:cubicBezTo>
                    <a:cubicBezTo>
                      <a:pt x="1660140" y="681199"/>
                      <a:pt x="1666155" y="676687"/>
                      <a:pt x="1670666" y="669169"/>
                    </a:cubicBezTo>
                    <a:cubicBezTo>
                      <a:pt x="1681192" y="651124"/>
                      <a:pt x="1676681" y="625560"/>
                      <a:pt x="1672170" y="598492"/>
                    </a:cubicBezTo>
                    <a:cubicBezTo>
                      <a:pt x="1666155" y="565410"/>
                      <a:pt x="1658636" y="526312"/>
                      <a:pt x="1681192" y="496237"/>
                    </a:cubicBezTo>
                    <a:cubicBezTo>
                      <a:pt x="1703748" y="463155"/>
                      <a:pt x="1745853" y="448117"/>
                      <a:pt x="1786455" y="434584"/>
                    </a:cubicBezTo>
                    <a:cubicBezTo>
                      <a:pt x="1816530" y="424057"/>
                      <a:pt x="1848108" y="412027"/>
                      <a:pt x="1870665" y="392479"/>
                    </a:cubicBezTo>
                    <a:lnTo>
                      <a:pt x="1887206" y="378945"/>
                    </a:lnTo>
                    <a:lnTo>
                      <a:pt x="1884198" y="399997"/>
                    </a:lnTo>
                    <a:cubicBezTo>
                      <a:pt x="1876680" y="445110"/>
                      <a:pt x="1848108" y="479696"/>
                      <a:pt x="1822544" y="514282"/>
                    </a:cubicBezTo>
                    <a:cubicBezTo>
                      <a:pt x="1809011" y="532327"/>
                      <a:pt x="1793973" y="550372"/>
                      <a:pt x="1783447" y="569921"/>
                    </a:cubicBezTo>
                    <a:cubicBezTo>
                      <a:pt x="1790966" y="562402"/>
                      <a:pt x="1798485" y="556387"/>
                      <a:pt x="1806003" y="548869"/>
                    </a:cubicBezTo>
                    <a:cubicBezTo>
                      <a:pt x="1825552" y="530824"/>
                      <a:pt x="1845101" y="512779"/>
                      <a:pt x="1860138" y="491726"/>
                    </a:cubicBezTo>
                    <a:cubicBezTo>
                      <a:pt x="1875176" y="472177"/>
                      <a:pt x="1885702" y="437591"/>
                      <a:pt x="1893221" y="412027"/>
                    </a:cubicBezTo>
                    <a:cubicBezTo>
                      <a:pt x="1896228" y="403005"/>
                      <a:pt x="1899236" y="393982"/>
                      <a:pt x="1900740" y="387967"/>
                    </a:cubicBezTo>
                    <a:lnTo>
                      <a:pt x="1908258" y="366915"/>
                    </a:lnTo>
                    <a:lnTo>
                      <a:pt x="1914273" y="387967"/>
                    </a:lnTo>
                    <a:cubicBezTo>
                      <a:pt x="1947356" y="499245"/>
                      <a:pt x="1903747" y="622552"/>
                      <a:pt x="1804500" y="694732"/>
                    </a:cubicBezTo>
                    <a:cubicBezTo>
                      <a:pt x="1781943" y="711274"/>
                      <a:pt x="1754876" y="711274"/>
                      <a:pt x="1733823" y="711274"/>
                    </a:cubicBezTo>
                    <a:cubicBezTo>
                      <a:pt x="1715778" y="711274"/>
                      <a:pt x="1702245" y="711274"/>
                      <a:pt x="1694726" y="720296"/>
                    </a:cubicBezTo>
                    <a:cubicBezTo>
                      <a:pt x="1685703" y="730822"/>
                      <a:pt x="1685703" y="756386"/>
                      <a:pt x="1696230" y="799995"/>
                    </a:cubicBezTo>
                    <a:cubicBezTo>
                      <a:pt x="1703748" y="834581"/>
                      <a:pt x="1699237" y="870671"/>
                      <a:pt x="1694726" y="905257"/>
                    </a:cubicBezTo>
                    <a:cubicBezTo>
                      <a:pt x="1693222" y="923302"/>
                      <a:pt x="1690215" y="942851"/>
                      <a:pt x="1690215" y="960896"/>
                    </a:cubicBezTo>
                    <a:cubicBezTo>
                      <a:pt x="2034573" y="975934"/>
                      <a:pt x="2302241" y="1255631"/>
                      <a:pt x="2302241" y="1601494"/>
                    </a:cubicBezTo>
                    <a:cubicBezTo>
                      <a:pt x="2302241" y="1739838"/>
                      <a:pt x="2258632" y="1869161"/>
                      <a:pt x="2175926" y="1975927"/>
                    </a:cubicBezTo>
                    <a:lnTo>
                      <a:pt x="2169911" y="1975927"/>
                    </a:lnTo>
                    <a:lnTo>
                      <a:pt x="2165399" y="1975927"/>
                    </a:lnTo>
                    <a:cubicBezTo>
                      <a:pt x="2154873" y="1975927"/>
                      <a:pt x="2145851" y="1972920"/>
                      <a:pt x="2135324" y="1969912"/>
                    </a:cubicBezTo>
                    <a:cubicBezTo>
                      <a:pt x="2120287" y="1965401"/>
                      <a:pt x="2105250" y="1960890"/>
                      <a:pt x="2088708" y="1963897"/>
                    </a:cubicBezTo>
                    <a:cubicBezTo>
                      <a:pt x="2063144" y="1968408"/>
                      <a:pt x="2051115" y="1986453"/>
                      <a:pt x="2036077" y="2006002"/>
                    </a:cubicBezTo>
                    <a:cubicBezTo>
                      <a:pt x="2030062" y="2015025"/>
                      <a:pt x="2022543" y="2024047"/>
                      <a:pt x="2015024" y="2033070"/>
                    </a:cubicBezTo>
                    <a:lnTo>
                      <a:pt x="2009010" y="2039085"/>
                    </a:lnTo>
                    <a:lnTo>
                      <a:pt x="2002994" y="2031566"/>
                    </a:lnTo>
                    <a:cubicBezTo>
                      <a:pt x="1990965" y="2015025"/>
                      <a:pt x="1972919" y="2009010"/>
                      <a:pt x="1960890" y="2007506"/>
                    </a:cubicBezTo>
                    <a:cubicBezTo>
                      <a:pt x="1939837" y="2004498"/>
                      <a:pt x="1917281" y="2010513"/>
                      <a:pt x="1899236" y="2024047"/>
                    </a:cubicBezTo>
                    <a:cubicBezTo>
                      <a:pt x="1869161" y="2046603"/>
                      <a:pt x="1872168" y="2081190"/>
                      <a:pt x="1882694" y="2109761"/>
                    </a:cubicBezTo>
                    <a:cubicBezTo>
                      <a:pt x="1884198" y="2082693"/>
                      <a:pt x="1897732" y="2057130"/>
                      <a:pt x="1918785" y="2045100"/>
                    </a:cubicBezTo>
                    <a:cubicBezTo>
                      <a:pt x="1932318" y="2037581"/>
                      <a:pt x="1957882" y="2030062"/>
                      <a:pt x="1992468" y="2058633"/>
                    </a:cubicBezTo>
                    <a:cubicBezTo>
                      <a:pt x="2021040" y="2082693"/>
                      <a:pt x="2031566" y="2114272"/>
                      <a:pt x="2022543" y="2144347"/>
                    </a:cubicBezTo>
                    <a:cubicBezTo>
                      <a:pt x="2022543" y="2145851"/>
                      <a:pt x="2021040" y="2147355"/>
                      <a:pt x="2021040" y="2148858"/>
                    </a:cubicBezTo>
                    <a:cubicBezTo>
                      <a:pt x="2036077" y="2129310"/>
                      <a:pt x="2040588" y="2099235"/>
                      <a:pt x="2043596" y="2075175"/>
                    </a:cubicBezTo>
                    <a:cubicBezTo>
                      <a:pt x="2048107" y="2049611"/>
                      <a:pt x="2051115" y="2028558"/>
                      <a:pt x="2063144" y="2021040"/>
                    </a:cubicBezTo>
                    <a:cubicBezTo>
                      <a:pt x="2108257" y="1990965"/>
                      <a:pt x="2157881" y="1999987"/>
                      <a:pt x="2180437" y="2025551"/>
                    </a:cubicBezTo>
                    <a:cubicBezTo>
                      <a:pt x="2178933" y="2021040"/>
                      <a:pt x="2180437" y="2018032"/>
                      <a:pt x="2181941" y="2015025"/>
                    </a:cubicBezTo>
                    <a:cubicBezTo>
                      <a:pt x="2198482" y="1987957"/>
                      <a:pt x="2297730" y="2024047"/>
                      <a:pt x="2299233" y="2024047"/>
                    </a:cubicBezTo>
                    <a:cubicBezTo>
                      <a:pt x="2365398" y="2049611"/>
                      <a:pt x="2407503" y="2073671"/>
                      <a:pt x="2454119" y="2111265"/>
                    </a:cubicBezTo>
                    <a:cubicBezTo>
                      <a:pt x="2439082" y="2075175"/>
                      <a:pt x="2416526" y="2046603"/>
                      <a:pt x="2383443" y="2025551"/>
                    </a:cubicBezTo>
                    <a:cubicBezTo>
                      <a:pt x="2374421" y="2019536"/>
                      <a:pt x="2363894" y="2016528"/>
                      <a:pt x="2353368" y="2012017"/>
                    </a:cubicBezTo>
                    <a:cubicBezTo>
                      <a:pt x="2342842" y="2009010"/>
                      <a:pt x="2333819" y="2004498"/>
                      <a:pt x="2324797" y="1999987"/>
                    </a:cubicBezTo>
                    <a:cubicBezTo>
                      <a:pt x="2315774" y="1993972"/>
                      <a:pt x="2312767" y="1984950"/>
                      <a:pt x="2309760" y="1977431"/>
                    </a:cubicBezTo>
                    <a:cubicBezTo>
                      <a:pt x="2305248" y="1966905"/>
                      <a:pt x="2302241" y="1959386"/>
                      <a:pt x="2284196" y="1956378"/>
                    </a:cubicBezTo>
                    <a:lnTo>
                      <a:pt x="2230061" y="1947356"/>
                    </a:lnTo>
                    <a:lnTo>
                      <a:pt x="2284196" y="1941341"/>
                    </a:lnTo>
                    <a:cubicBezTo>
                      <a:pt x="2359383" y="1933822"/>
                      <a:pt x="2402992" y="1971416"/>
                      <a:pt x="2449608" y="2012017"/>
                    </a:cubicBezTo>
                    <a:cubicBezTo>
                      <a:pt x="2464646" y="2025551"/>
                      <a:pt x="2481187" y="2039085"/>
                      <a:pt x="2497728" y="2051115"/>
                    </a:cubicBezTo>
                    <a:cubicBezTo>
                      <a:pt x="2472165" y="1995476"/>
                      <a:pt x="2424044" y="1960890"/>
                      <a:pt x="2374421" y="1924800"/>
                    </a:cubicBezTo>
                    <a:cubicBezTo>
                      <a:pt x="2344346" y="1902243"/>
                      <a:pt x="2311263" y="1879687"/>
                      <a:pt x="2285699" y="1852620"/>
                    </a:cubicBezTo>
                    <a:lnTo>
                      <a:pt x="2260136" y="1825552"/>
                    </a:lnTo>
                    <a:lnTo>
                      <a:pt x="2294722" y="1840590"/>
                    </a:lnTo>
                    <a:cubicBezTo>
                      <a:pt x="2362391" y="1870665"/>
                      <a:pt x="2428556" y="1899236"/>
                      <a:pt x="2500736" y="1902243"/>
                    </a:cubicBezTo>
                    <a:cubicBezTo>
                      <a:pt x="2542841" y="1903747"/>
                      <a:pt x="2581938" y="1893221"/>
                      <a:pt x="2624043" y="1882695"/>
                    </a:cubicBezTo>
                    <a:cubicBezTo>
                      <a:pt x="2651111" y="1875176"/>
                      <a:pt x="2678178" y="1867657"/>
                      <a:pt x="2706749" y="1864650"/>
                    </a:cubicBezTo>
                    <a:lnTo>
                      <a:pt x="2723291" y="1863146"/>
                    </a:lnTo>
                    <a:cubicBezTo>
                      <a:pt x="2780433" y="1855627"/>
                      <a:pt x="2840583" y="1848108"/>
                      <a:pt x="2893214" y="1872168"/>
                    </a:cubicBezTo>
                    <a:cubicBezTo>
                      <a:pt x="2933816" y="1888710"/>
                      <a:pt x="2960883" y="1923296"/>
                      <a:pt x="2963891" y="1960890"/>
                    </a:cubicBezTo>
                    <a:cubicBezTo>
                      <a:pt x="2965394" y="1983446"/>
                      <a:pt x="2959379" y="2004498"/>
                      <a:pt x="2944342" y="2022543"/>
                    </a:cubicBezTo>
                    <a:cubicBezTo>
                      <a:pt x="2971409" y="2027055"/>
                      <a:pt x="2996973" y="2033070"/>
                      <a:pt x="3018025" y="2039085"/>
                    </a:cubicBezTo>
                    <a:cubicBezTo>
                      <a:pt x="3061634" y="2051115"/>
                      <a:pt x="3088702" y="2049611"/>
                      <a:pt x="3126296" y="2046603"/>
                    </a:cubicBezTo>
                    <a:cubicBezTo>
                      <a:pt x="3135318" y="2046603"/>
                      <a:pt x="3144340" y="2045100"/>
                      <a:pt x="3154867" y="2045100"/>
                    </a:cubicBezTo>
                    <a:cubicBezTo>
                      <a:pt x="3160882" y="2045100"/>
                      <a:pt x="3189453" y="2036077"/>
                      <a:pt x="3228550" y="2027055"/>
                    </a:cubicBezTo>
                    <a:cubicBezTo>
                      <a:pt x="3419527" y="1975927"/>
                      <a:pt x="3864637" y="1854123"/>
                      <a:pt x="4015012" y="1932318"/>
                    </a:cubicBezTo>
                    <a:cubicBezTo>
                      <a:pt x="4192454" y="2025551"/>
                      <a:pt x="4684180" y="2063145"/>
                      <a:pt x="4688691" y="2063145"/>
                    </a:cubicBezTo>
                    <a:lnTo>
                      <a:pt x="6270636" y="2063145"/>
                    </a:lnTo>
                    <a:lnTo>
                      <a:pt x="6270636" y="2078182"/>
                    </a:lnTo>
                    <a:lnTo>
                      <a:pt x="4690195" y="2078182"/>
                    </a:lnTo>
                    <a:cubicBezTo>
                      <a:pt x="4669143" y="2076678"/>
                      <a:pt x="4189446" y="2039085"/>
                      <a:pt x="4010500" y="1944348"/>
                    </a:cubicBezTo>
                    <a:cubicBezTo>
                      <a:pt x="3866140" y="1869161"/>
                      <a:pt x="3407497" y="1993972"/>
                      <a:pt x="3234565" y="2040588"/>
                    </a:cubicBezTo>
                    <a:cubicBezTo>
                      <a:pt x="3186446" y="2054122"/>
                      <a:pt x="3165393" y="2060137"/>
                      <a:pt x="3157874" y="2060137"/>
                    </a:cubicBezTo>
                    <a:cubicBezTo>
                      <a:pt x="3147348" y="2060137"/>
                      <a:pt x="3138325" y="2061641"/>
                      <a:pt x="3129303" y="2061641"/>
                    </a:cubicBezTo>
                    <a:cubicBezTo>
                      <a:pt x="3088702" y="2064648"/>
                      <a:pt x="3061634" y="2066152"/>
                      <a:pt x="3015018" y="2054122"/>
                    </a:cubicBezTo>
                    <a:cubicBezTo>
                      <a:pt x="2992462" y="2048107"/>
                      <a:pt x="2963891" y="2040588"/>
                      <a:pt x="2933816" y="2036077"/>
                    </a:cubicBezTo>
                    <a:cubicBezTo>
                      <a:pt x="2929304" y="2040588"/>
                      <a:pt x="2924793" y="2043596"/>
                      <a:pt x="2918778" y="2046603"/>
                    </a:cubicBezTo>
                    <a:cubicBezTo>
                      <a:pt x="2861636" y="2082693"/>
                      <a:pt x="2747351" y="2105250"/>
                      <a:pt x="2691712" y="2058633"/>
                    </a:cubicBezTo>
                    <a:lnTo>
                      <a:pt x="2685697" y="2054122"/>
                    </a:lnTo>
                    <a:lnTo>
                      <a:pt x="2691712" y="2048107"/>
                    </a:lnTo>
                    <a:cubicBezTo>
                      <a:pt x="2714268" y="2024047"/>
                      <a:pt x="2783441" y="2019536"/>
                      <a:pt x="2845094" y="2018032"/>
                    </a:cubicBezTo>
                    <a:lnTo>
                      <a:pt x="2858628" y="2018032"/>
                    </a:lnTo>
                    <a:cubicBezTo>
                      <a:pt x="2882688" y="2016528"/>
                      <a:pt x="2906748" y="2018032"/>
                      <a:pt x="2929304" y="2021040"/>
                    </a:cubicBezTo>
                    <a:cubicBezTo>
                      <a:pt x="2945846" y="2004498"/>
                      <a:pt x="2953364" y="1984950"/>
                      <a:pt x="2951861" y="1962393"/>
                    </a:cubicBezTo>
                    <a:cubicBezTo>
                      <a:pt x="2948853" y="1930815"/>
                      <a:pt x="2924793" y="1900740"/>
                      <a:pt x="2890207" y="1885702"/>
                    </a:cubicBezTo>
                    <a:cubicBezTo>
                      <a:pt x="2840583" y="1863146"/>
                      <a:pt x="2783441" y="1870665"/>
                      <a:pt x="2727802" y="1878183"/>
                    </a:cubicBezTo>
                    <a:lnTo>
                      <a:pt x="2711261" y="1879687"/>
                    </a:lnTo>
                    <a:cubicBezTo>
                      <a:pt x="2684193" y="1882695"/>
                      <a:pt x="2655622" y="1890213"/>
                      <a:pt x="2630058" y="1897732"/>
                    </a:cubicBezTo>
                    <a:cubicBezTo>
                      <a:pt x="2589457" y="1908258"/>
                      <a:pt x="2547352" y="1920288"/>
                      <a:pt x="2502240" y="1917281"/>
                    </a:cubicBezTo>
                    <a:cubicBezTo>
                      <a:pt x="2442090" y="1914273"/>
                      <a:pt x="2386451" y="1896228"/>
                      <a:pt x="2330812" y="1873672"/>
                    </a:cubicBezTo>
                    <a:cubicBezTo>
                      <a:pt x="2348857" y="1888710"/>
                      <a:pt x="2366902" y="1900740"/>
                      <a:pt x="2384947" y="1914273"/>
                    </a:cubicBezTo>
                    <a:cubicBezTo>
                      <a:pt x="2440586" y="1953371"/>
                      <a:pt x="2497728" y="1995476"/>
                      <a:pt x="2521788" y="2069160"/>
                    </a:cubicBezTo>
                    <a:lnTo>
                      <a:pt x="2527803" y="2087205"/>
                    </a:lnTo>
                    <a:lnTo>
                      <a:pt x="2511262" y="2076678"/>
                    </a:lnTo>
                    <a:cubicBezTo>
                      <a:pt x="2484194" y="2061641"/>
                      <a:pt x="2463142" y="2042092"/>
                      <a:pt x="2440586" y="2022543"/>
                    </a:cubicBezTo>
                    <a:cubicBezTo>
                      <a:pt x="2401488" y="1987957"/>
                      <a:pt x="2366902" y="1957882"/>
                      <a:pt x="2314271" y="1954875"/>
                    </a:cubicBezTo>
                    <a:cubicBezTo>
                      <a:pt x="2318782" y="1959386"/>
                      <a:pt x="2321790" y="1965401"/>
                      <a:pt x="2323293" y="1971416"/>
                    </a:cubicBezTo>
                    <a:cubicBezTo>
                      <a:pt x="2326301" y="1977431"/>
                      <a:pt x="2327804" y="1983446"/>
                      <a:pt x="2333819" y="1987957"/>
                    </a:cubicBezTo>
                    <a:cubicBezTo>
                      <a:pt x="2339835" y="1992468"/>
                      <a:pt x="2348857" y="1995476"/>
                      <a:pt x="2359383" y="1998483"/>
                    </a:cubicBezTo>
                    <a:cubicBezTo>
                      <a:pt x="2369910" y="2002995"/>
                      <a:pt x="2381940" y="2006002"/>
                      <a:pt x="2392466" y="2013521"/>
                    </a:cubicBezTo>
                    <a:cubicBezTo>
                      <a:pt x="2434571" y="2042092"/>
                      <a:pt x="2461638" y="2081190"/>
                      <a:pt x="2476676" y="2132317"/>
                    </a:cubicBezTo>
                    <a:lnTo>
                      <a:pt x="2482691" y="2154873"/>
                    </a:lnTo>
                    <a:lnTo>
                      <a:pt x="2464646" y="2139836"/>
                    </a:lnTo>
                    <a:cubicBezTo>
                      <a:pt x="2409007" y="2094723"/>
                      <a:pt x="2368406" y="2066152"/>
                      <a:pt x="2293218" y="2039085"/>
                    </a:cubicBezTo>
                    <a:cubicBezTo>
                      <a:pt x="2249610" y="2022543"/>
                      <a:pt x="2198482" y="2016528"/>
                      <a:pt x="2193971" y="2024047"/>
                    </a:cubicBezTo>
                    <a:cubicBezTo>
                      <a:pt x="2193971" y="2024047"/>
                      <a:pt x="2192467" y="2033070"/>
                      <a:pt x="2225549" y="2060137"/>
                    </a:cubicBezTo>
                    <a:cubicBezTo>
                      <a:pt x="2236076" y="2069160"/>
                      <a:pt x="2246602" y="2078182"/>
                      <a:pt x="2258632" y="2085701"/>
                    </a:cubicBezTo>
                    <a:cubicBezTo>
                      <a:pt x="2308256" y="2124798"/>
                      <a:pt x="2359383" y="2165400"/>
                      <a:pt x="2381940" y="2227053"/>
                    </a:cubicBezTo>
                    <a:cubicBezTo>
                      <a:pt x="2387954" y="2243595"/>
                      <a:pt x="2386451" y="2270662"/>
                      <a:pt x="2378932" y="2299233"/>
                    </a:cubicBezTo>
                    <a:cubicBezTo>
                      <a:pt x="2396977" y="2303745"/>
                      <a:pt x="2413518" y="2315775"/>
                      <a:pt x="2421037" y="2332316"/>
                    </a:cubicBezTo>
                    <a:cubicBezTo>
                      <a:pt x="2434571" y="2360887"/>
                      <a:pt x="2425548" y="2396977"/>
                      <a:pt x="2396977" y="2431563"/>
                    </a:cubicBezTo>
                    <a:cubicBezTo>
                      <a:pt x="2354872" y="2478179"/>
                      <a:pt x="2303744" y="2482691"/>
                      <a:pt x="2252617" y="2485698"/>
                    </a:cubicBezTo>
                    <a:cubicBezTo>
                      <a:pt x="2251113" y="2485698"/>
                      <a:pt x="2248106" y="2485698"/>
                      <a:pt x="2246602" y="2485698"/>
                    </a:cubicBezTo>
                    <a:cubicBezTo>
                      <a:pt x="2252617" y="2518781"/>
                      <a:pt x="2246602" y="2550360"/>
                      <a:pt x="2219535" y="2572916"/>
                    </a:cubicBezTo>
                    <a:cubicBezTo>
                      <a:pt x="2204497" y="2586450"/>
                      <a:pt x="2153369" y="2602991"/>
                      <a:pt x="2118783" y="2599983"/>
                    </a:cubicBezTo>
                    <a:cubicBezTo>
                      <a:pt x="2103746" y="2598479"/>
                      <a:pt x="2093219" y="2595472"/>
                      <a:pt x="2087204" y="2587953"/>
                    </a:cubicBezTo>
                    <a:cubicBezTo>
                      <a:pt x="2078182" y="2578931"/>
                      <a:pt x="2075174" y="2566901"/>
                      <a:pt x="2078182" y="2556375"/>
                    </a:cubicBezTo>
                    <a:cubicBezTo>
                      <a:pt x="2087204" y="2517277"/>
                      <a:pt x="2162392" y="2487202"/>
                      <a:pt x="2162392" y="2485698"/>
                    </a:cubicBezTo>
                    <a:cubicBezTo>
                      <a:pt x="2183444" y="2476676"/>
                      <a:pt x="2206001" y="2473668"/>
                      <a:pt x="2228557" y="2470661"/>
                    </a:cubicBezTo>
                    <a:cubicBezTo>
                      <a:pt x="2216527" y="2425548"/>
                      <a:pt x="2184948" y="2375925"/>
                      <a:pt x="2166903" y="2347353"/>
                    </a:cubicBezTo>
                    <a:lnTo>
                      <a:pt x="2163896" y="2342842"/>
                    </a:lnTo>
                    <a:cubicBezTo>
                      <a:pt x="2124798" y="2279685"/>
                      <a:pt x="2073671" y="2186452"/>
                      <a:pt x="2054122" y="2103746"/>
                    </a:cubicBezTo>
                    <a:lnTo>
                      <a:pt x="2067656" y="2099235"/>
                    </a:lnTo>
                    <a:cubicBezTo>
                      <a:pt x="2076678" y="2120287"/>
                      <a:pt x="2084197" y="2130813"/>
                      <a:pt x="2093219" y="2132317"/>
                    </a:cubicBezTo>
                    <a:cubicBezTo>
                      <a:pt x="2106753" y="2135325"/>
                      <a:pt x="2124798" y="2121791"/>
                      <a:pt x="2151866" y="2099235"/>
                    </a:cubicBezTo>
                    <a:cubicBezTo>
                      <a:pt x="2175926" y="2078182"/>
                      <a:pt x="2181941" y="2055626"/>
                      <a:pt x="2168407" y="2037581"/>
                    </a:cubicBezTo>
                    <a:cubicBezTo>
                      <a:pt x="2151866" y="2015025"/>
                      <a:pt x="2108257" y="2007506"/>
                      <a:pt x="2069160" y="2034573"/>
                    </a:cubicBezTo>
                    <a:cubicBezTo>
                      <a:pt x="2061641" y="2039085"/>
                      <a:pt x="2058633" y="2058633"/>
                      <a:pt x="2055626" y="2078182"/>
                    </a:cubicBezTo>
                    <a:cubicBezTo>
                      <a:pt x="2051115" y="2111265"/>
                      <a:pt x="2043596" y="2153370"/>
                      <a:pt x="2013521" y="2174422"/>
                    </a:cubicBezTo>
                    <a:cubicBezTo>
                      <a:pt x="2004498" y="2180437"/>
                      <a:pt x="1995476" y="2184948"/>
                      <a:pt x="1983446" y="2186452"/>
                    </a:cubicBezTo>
                    <a:cubicBezTo>
                      <a:pt x="1975927" y="2190963"/>
                      <a:pt x="1966905" y="2192467"/>
                      <a:pt x="1957882" y="2193971"/>
                    </a:cubicBezTo>
                    <a:cubicBezTo>
                      <a:pt x="1933822" y="2195475"/>
                      <a:pt x="1911266" y="2184948"/>
                      <a:pt x="1893221" y="2162392"/>
                    </a:cubicBezTo>
                    <a:cubicBezTo>
                      <a:pt x="1897732" y="2172918"/>
                      <a:pt x="1900740" y="2184948"/>
                      <a:pt x="1903747" y="2199986"/>
                    </a:cubicBezTo>
                    <a:cubicBezTo>
                      <a:pt x="1906755" y="2206001"/>
                      <a:pt x="1908258" y="2210512"/>
                      <a:pt x="1911266" y="2215023"/>
                    </a:cubicBezTo>
                    <a:cubicBezTo>
                      <a:pt x="1932318" y="2257128"/>
                      <a:pt x="1948860" y="2302241"/>
                      <a:pt x="1965401" y="2345850"/>
                    </a:cubicBezTo>
                    <a:cubicBezTo>
                      <a:pt x="1971416" y="2360887"/>
                      <a:pt x="1977431" y="2375925"/>
                      <a:pt x="1981942" y="2390962"/>
                    </a:cubicBezTo>
                    <a:cubicBezTo>
                      <a:pt x="1984949" y="2399985"/>
                      <a:pt x="1990965" y="2412015"/>
                      <a:pt x="1996980" y="2425548"/>
                    </a:cubicBezTo>
                    <a:cubicBezTo>
                      <a:pt x="2018032" y="2470661"/>
                      <a:pt x="2043596" y="2527803"/>
                      <a:pt x="2034573" y="2563893"/>
                    </a:cubicBezTo>
                    <a:cubicBezTo>
                      <a:pt x="2030062" y="2581938"/>
                      <a:pt x="2019536" y="2593968"/>
                      <a:pt x="2001491" y="2598479"/>
                    </a:cubicBezTo>
                    <a:cubicBezTo>
                      <a:pt x="1999987" y="2596976"/>
                      <a:pt x="1995476" y="2598479"/>
                      <a:pt x="1990965" y="2598479"/>
                    </a:cubicBezTo>
                    <a:close/>
                    <a:moveTo>
                      <a:pt x="1825552" y="2434571"/>
                    </a:moveTo>
                    <a:cubicBezTo>
                      <a:pt x="1845101" y="2469157"/>
                      <a:pt x="1866153" y="2502240"/>
                      <a:pt x="1887206" y="2529307"/>
                    </a:cubicBezTo>
                    <a:cubicBezTo>
                      <a:pt x="1909762" y="2557878"/>
                      <a:pt x="1968408" y="2589457"/>
                      <a:pt x="1999987" y="2581938"/>
                    </a:cubicBezTo>
                    <a:cubicBezTo>
                      <a:pt x="2012017" y="2578931"/>
                      <a:pt x="2019536" y="2571412"/>
                      <a:pt x="2022543" y="2559382"/>
                    </a:cubicBezTo>
                    <a:cubicBezTo>
                      <a:pt x="2030062" y="2526300"/>
                      <a:pt x="2004498" y="2470661"/>
                      <a:pt x="1984949" y="2430060"/>
                    </a:cubicBezTo>
                    <a:cubicBezTo>
                      <a:pt x="1978935" y="2416526"/>
                      <a:pt x="1972919" y="2404496"/>
                      <a:pt x="1969912" y="2395473"/>
                    </a:cubicBezTo>
                    <a:cubicBezTo>
                      <a:pt x="1963897" y="2380436"/>
                      <a:pt x="1957882" y="2365398"/>
                      <a:pt x="1953371" y="2348857"/>
                    </a:cubicBezTo>
                    <a:cubicBezTo>
                      <a:pt x="1941341" y="2315775"/>
                      <a:pt x="1929311" y="2282692"/>
                      <a:pt x="1914273" y="2249610"/>
                    </a:cubicBezTo>
                    <a:cubicBezTo>
                      <a:pt x="1914273" y="2252617"/>
                      <a:pt x="1912769" y="2257128"/>
                      <a:pt x="1911266" y="2261640"/>
                    </a:cubicBezTo>
                    <a:cubicBezTo>
                      <a:pt x="1908258" y="2269158"/>
                      <a:pt x="1900740" y="2285700"/>
                      <a:pt x="1887206" y="2293218"/>
                    </a:cubicBezTo>
                    <a:cubicBezTo>
                      <a:pt x="1875176" y="2300737"/>
                      <a:pt x="1861642" y="2302241"/>
                      <a:pt x="1848108" y="2296226"/>
                    </a:cubicBezTo>
                    <a:cubicBezTo>
                      <a:pt x="1842093" y="2293218"/>
                      <a:pt x="1834575" y="2290211"/>
                      <a:pt x="1828560" y="2287203"/>
                    </a:cubicBezTo>
                    <a:cubicBezTo>
                      <a:pt x="1809011" y="2276677"/>
                      <a:pt x="1790966" y="2267655"/>
                      <a:pt x="1772921" y="2282692"/>
                    </a:cubicBezTo>
                    <a:cubicBezTo>
                      <a:pt x="1771417" y="2284196"/>
                      <a:pt x="1769913" y="2284196"/>
                      <a:pt x="1769913" y="2285700"/>
                    </a:cubicBezTo>
                    <a:cubicBezTo>
                      <a:pt x="1774425" y="2324797"/>
                      <a:pt x="1793973" y="2371413"/>
                      <a:pt x="1816530" y="2415022"/>
                    </a:cubicBezTo>
                    <a:cubicBezTo>
                      <a:pt x="1819537" y="2422541"/>
                      <a:pt x="1822544" y="2428556"/>
                      <a:pt x="1825552" y="2434571"/>
                    </a:cubicBezTo>
                    <a:close/>
                    <a:moveTo>
                      <a:pt x="2233068" y="2482691"/>
                    </a:moveTo>
                    <a:cubicBezTo>
                      <a:pt x="2210512" y="2484195"/>
                      <a:pt x="2189460" y="2487202"/>
                      <a:pt x="2169911" y="2496225"/>
                    </a:cubicBezTo>
                    <a:cubicBezTo>
                      <a:pt x="2141340" y="2508254"/>
                      <a:pt x="2099235" y="2533818"/>
                      <a:pt x="2094723" y="2556375"/>
                    </a:cubicBezTo>
                    <a:cubicBezTo>
                      <a:pt x="2093219" y="2562390"/>
                      <a:pt x="2094723" y="2568404"/>
                      <a:pt x="2100738" y="2574420"/>
                    </a:cubicBezTo>
                    <a:cubicBezTo>
                      <a:pt x="2103746" y="2578931"/>
                      <a:pt x="2111265" y="2580434"/>
                      <a:pt x="2121791" y="2581938"/>
                    </a:cubicBezTo>
                    <a:cubicBezTo>
                      <a:pt x="2153369" y="2583442"/>
                      <a:pt x="2201490" y="2568404"/>
                      <a:pt x="2212016" y="2557878"/>
                    </a:cubicBezTo>
                    <a:cubicBezTo>
                      <a:pt x="2233068" y="2538329"/>
                      <a:pt x="2237580" y="2511262"/>
                      <a:pt x="2233068" y="2482691"/>
                    </a:cubicBezTo>
                    <a:close/>
                    <a:moveTo>
                      <a:pt x="1335330" y="2524796"/>
                    </a:moveTo>
                    <a:cubicBezTo>
                      <a:pt x="1339841" y="2538329"/>
                      <a:pt x="1348863" y="2548856"/>
                      <a:pt x="1362397" y="2554871"/>
                    </a:cubicBezTo>
                    <a:cubicBezTo>
                      <a:pt x="1395480" y="2568404"/>
                      <a:pt x="1446607" y="2559382"/>
                      <a:pt x="1479690" y="2545848"/>
                    </a:cubicBezTo>
                    <a:cubicBezTo>
                      <a:pt x="1463148" y="2542841"/>
                      <a:pt x="1446607" y="2539833"/>
                      <a:pt x="1430066" y="2536826"/>
                    </a:cubicBezTo>
                    <a:cubicBezTo>
                      <a:pt x="1404502" y="2532315"/>
                      <a:pt x="1377435" y="2526300"/>
                      <a:pt x="1351871" y="2524796"/>
                    </a:cubicBezTo>
                    <a:cubicBezTo>
                      <a:pt x="1347360" y="2524796"/>
                      <a:pt x="1341345" y="2524796"/>
                      <a:pt x="1335330" y="2524796"/>
                    </a:cubicBezTo>
                    <a:close/>
                    <a:moveTo>
                      <a:pt x="1741342" y="2338331"/>
                    </a:moveTo>
                    <a:cubicBezTo>
                      <a:pt x="1739838" y="2344346"/>
                      <a:pt x="1738335" y="2350361"/>
                      <a:pt x="1738335" y="2357880"/>
                    </a:cubicBezTo>
                    <a:cubicBezTo>
                      <a:pt x="1736831" y="2375925"/>
                      <a:pt x="1736831" y="2395473"/>
                      <a:pt x="1736831" y="2415022"/>
                    </a:cubicBezTo>
                    <a:cubicBezTo>
                      <a:pt x="1738335" y="2440586"/>
                      <a:pt x="1750365" y="2470661"/>
                      <a:pt x="1772921" y="2505247"/>
                    </a:cubicBezTo>
                    <a:cubicBezTo>
                      <a:pt x="1778936" y="2515773"/>
                      <a:pt x="1793973" y="2538329"/>
                      <a:pt x="1812018" y="2538329"/>
                    </a:cubicBezTo>
                    <a:cubicBezTo>
                      <a:pt x="1816530" y="2538329"/>
                      <a:pt x="1819537" y="2536826"/>
                      <a:pt x="1821041" y="2533818"/>
                    </a:cubicBezTo>
                    <a:cubicBezTo>
                      <a:pt x="1827056" y="2526300"/>
                      <a:pt x="1828560" y="2512766"/>
                      <a:pt x="1828560" y="2502240"/>
                    </a:cubicBezTo>
                    <a:cubicBezTo>
                      <a:pt x="1828560" y="2482691"/>
                      <a:pt x="1822544" y="2461638"/>
                      <a:pt x="1812018" y="2442090"/>
                    </a:cubicBezTo>
                    <a:cubicBezTo>
                      <a:pt x="1809011" y="2436075"/>
                      <a:pt x="1804500" y="2428556"/>
                      <a:pt x="1801492" y="2422541"/>
                    </a:cubicBezTo>
                    <a:cubicBezTo>
                      <a:pt x="1795477" y="2413518"/>
                      <a:pt x="1789462" y="2404496"/>
                      <a:pt x="1784951" y="2395473"/>
                    </a:cubicBezTo>
                    <a:cubicBezTo>
                      <a:pt x="1781943" y="2389458"/>
                      <a:pt x="1778936" y="2384947"/>
                      <a:pt x="1775928" y="2378932"/>
                    </a:cubicBezTo>
                    <a:cubicBezTo>
                      <a:pt x="1771417" y="2371413"/>
                      <a:pt x="1768410" y="2365398"/>
                      <a:pt x="1763898" y="2359383"/>
                    </a:cubicBezTo>
                    <a:cubicBezTo>
                      <a:pt x="1757883" y="2351865"/>
                      <a:pt x="1750365" y="2344346"/>
                      <a:pt x="1741342" y="2338331"/>
                    </a:cubicBezTo>
                    <a:close/>
                    <a:moveTo>
                      <a:pt x="1240593" y="2353368"/>
                    </a:moveTo>
                    <a:cubicBezTo>
                      <a:pt x="1234579" y="2353368"/>
                      <a:pt x="1230067" y="2353368"/>
                      <a:pt x="1224052" y="2354872"/>
                    </a:cubicBezTo>
                    <a:cubicBezTo>
                      <a:pt x="1196985" y="2357880"/>
                      <a:pt x="1150368" y="2369910"/>
                      <a:pt x="1130820" y="2422541"/>
                    </a:cubicBezTo>
                    <a:cubicBezTo>
                      <a:pt x="1118790" y="2452616"/>
                      <a:pt x="1114279" y="2473668"/>
                      <a:pt x="1133827" y="2497728"/>
                    </a:cubicBezTo>
                    <a:cubicBezTo>
                      <a:pt x="1165406" y="2535322"/>
                      <a:pt x="1228563" y="2524796"/>
                      <a:pt x="1284202" y="2517277"/>
                    </a:cubicBezTo>
                    <a:cubicBezTo>
                      <a:pt x="1296232" y="2515773"/>
                      <a:pt x="1308262" y="2514270"/>
                      <a:pt x="1318788" y="2512766"/>
                    </a:cubicBezTo>
                    <a:cubicBezTo>
                      <a:pt x="1317285" y="2485698"/>
                      <a:pt x="1333826" y="2457127"/>
                      <a:pt x="1362397" y="2436075"/>
                    </a:cubicBezTo>
                    <a:cubicBezTo>
                      <a:pt x="1375931" y="2425548"/>
                      <a:pt x="1390968" y="2418029"/>
                      <a:pt x="1404502" y="2413518"/>
                    </a:cubicBezTo>
                    <a:cubicBezTo>
                      <a:pt x="1404502" y="2402992"/>
                      <a:pt x="1406006" y="2390962"/>
                      <a:pt x="1410517" y="2378932"/>
                    </a:cubicBezTo>
                    <a:cubicBezTo>
                      <a:pt x="1422547" y="2333820"/>
                      <a:pt x="1487208" y="2186452"/>
                      <a:pt x="1542847" y="2151866"/>
                    </a:cubicBezTo>
                    <a:cubicBezTo>
                      <a:pt x="1542847" y="2150362"/>
                      <a:pt x="1544351" y="2148858"/>
                      <a:pt x="1544351" y="2147355"/>
                    </a:cubicBezTo>
                    <a:cubicBezTo>
                      <a:pt x="1559388" y="2093220"/>
                      <a:pt x="1571418" y="2073671"/>
                      <a:pt x="1633072" y="2085701"/>
                    </a:cubicBezTo>
                    <a:cubicBezTo>
                      <a:pt x="1664651" y="2093220"/>
                      <a:pt x="1679688" y="2115776"/>
                      <a:pt x="1693222" y="2141340"/>
                    </a:cubicBezTo>
                    <a:cubicBezTo>
                      <a:pt x="1718786" y="2184948"/>
                      <a:pt x="1703748" y="2210512"/>
                      <a:pt x="1687207" y="2239083"/>
                    </a:cubicBezTo>
                    <a:cubicBezTo>
                      <a:pt x="1679688" y="2251113"/>
                      <a:pt x="1673673" y="2263143"/>
                      <a:pt x="1669162" y="2278181"/>
                    </a:cubicBezTo>
                    <a:cubicBezTo>
                      <a:pt x="1669162" y="2278181"/>
                      <a:pt x="1669162" y="2278181"/>
                      <a:pt x="1669162" y="2278181"/>
                    </a:cubicBezTo>
                    <a:cubicBezTo>
                      <a:pt x="1679688" y="2276677"/>
                      <a:pt x="1688711" y="2282692"/>
                      <a:pt x="1696230" y="2287203"/>
                    </a:cubicBezTo>
                    <a:cubicBezTo>
                      <a:pt x="1697733" y="2288707"/>
                      <a:pt x="1699237" y="2288707"/>
                      <a:pt x="1700741" y="2290211"/>
                    </a:cubicBezTo>
                    <a:cubicBezTo>
                      <a:pt x="1712771" y="2297730"/>
                      <a:pt x="1723297" y="2306752"/>
                      <a:pt x="1733823" y="2314271"/>
                    </a:cubicBezTo>
                    <a:cubicBezTo>
                      <a:pt x="1738335" y="2302241"/>
                      <a:pt x="1745853" y="2291715"/>
                      <a:pt x="1753372" y="2282692"/>
                    </a:cubicBezTo>
                    <a:cubicBezTo>
                      <a:pt x="1753372" y="2279685"/>
                      <a:pt x="1753372" y="2278181"/>
                      <a:pt x="1753372" y="2275173"/>
                    </a:cubicBezTo>
                    <a:cubicBezTo>
                      <a:pt x="1751868" y="2252617"/>
                      <a:pt x="1748861" y="2231565"/>
                      <a:pt x="1741342" y="2201490"/>
                    </a:cubicBezTo>
                    <a:cubicBezTo>
                      <a:pt x="1733823" y="2172918"/>
                      <a:pt x="1742846" y="2145851"/>
                      <a:pt x="1763898" y="2129310"/>
                    </a:cubicBezTo>
                    <a:cubicBezTo>
                      <a:pt x="1789462" y="2108257"/>
                      <a:pt x="1827056" y="2105250"/>
                      <a:pt x="1855627" y="2120287"/>
                    </a:cubicBezTo>
                    <a:cubicBezTo>
                      <a:pt x="1855627" y="2120287"/>
                      <a:pt x="1857131" y="2120287"/>
                      <a:pt x="1857131" y="2120287"/>
                    </a:cubicBezTo>
                    <a:cubicBezTo>
                      <a:pt x="1857131" y="2118783"/>
                      <a:pt x="1857131" y="2118783"/>
                      <a:pt x="1855627" y="2117280"/>
                    </a:cubicBezTo>
                    <a:cubicBezTo>
                      <a:pt x="1851116" y="2102242"/>
                      <a:pt x="1846605" y="2091716"/>
                      <a:pt x="1842093" y="2082693"/>
                    </a:cubicBezTo>
                    <a:cubicBezTo>
                      <a:pt x="1828560" y="2054122"/>
                      <a:pt x="1830063" y="2045100"/>
                      <a:pt x="1867657" y="2019536"/>
                    </a:cubicBezTo>
                    <a:cubicBezTo>
                      <a:pt x="1872168" y="2016528"/>
                      <a:pt x="1873672" y="2015025"/>
                      <a:pt x="1876680" y="2010513"/>
                    </a:cubicBezTo>
                    <a:cubicBezTo>
                      <a:pt x="1881191" y="2001491"/>
                      <a:pt x="1873672" y="1992468"/>
                      <a:pt x="1861642" y="1978935"/>
                    </a:cubicBezTo>
                    <a:cubicBezTo>
                      <a:pt x="1855627" y="1972920"/>
                      <a:pt x="1851116" y="1966905"/>
                      <a:pt x="1846605" y="1959386"/>
                    </a:cubicBezTo>
                    <a:cubicBezTo>
                      <a:pt x="1839086" y="1944348"/>
                      <a:pt x="1840590" y="1924800"/>
                      <a:pt x="1851116" y="1909762"/>
                    </a:cubicBezTo>
                    <a:cubicBezTo>
                      <a:pt x="1861642" y="1894725"/>
                      <a:pt x="1876680" y="1884198"/>
                      <a:pt x="1893221" y="1885702"/>
                    </a:cubicBezTo>
                    <a:cubicBezTo>
                      <a:pt x="1902243" y="1887206"/>
                      <a:pt x="1909762" y="1888710"/>
                      <a:pt x="1917281" y="1891717"/>
                    </a:cubicBezTo>
                    <a:cubicBezTo>
                      <a:pt x="1921792" y="1893221"/>
                      <a:pt x="1924799" y="1894725"/>
                      <a:pt x="1929311" y="1894725"/>
                    </a:cubicBezTo>
                    <a:cubicBezTo>
                      <a:pt x="1947356" y="1897732"/>
                      <a:pt x="1965401" y="1893221"/>
                      <a:pt x="1981942" y="1881191"/>
                    </a:cubicBezTo>
                    <a:cubicBezTo>
                      <a:pt x="1996980" y="1870665"/>
                      <a:pt x="2007506" y="1854123"/>
                      <a:pt x="2010513" y="1837582"/>
                    </a:cubicBezTo>
                    <a:cubicBezTo>
                      <a:pt x="2010513" y="1836078"/>
                      <a:pt x="2010513" y="1833071"/>
                      <a:pt x="2012017" y="1831567"/>
                    </a:cubicBezTo>
                    <a:cubicBezTo>
                      <a:pt x="2013521" y="1825552"/>
                      <a:pt x="2013521" y="1818033"/>
                      <a:pt x="2018032" y="1812019"/>
                    </a:cubicBezTo>
                    <a:cubicBezTo>
                      <a:pt x="2022543" y="1806003"/>
                      <a:pt x="2028558" y="1802996"/>
                      <a:pt x="2034573" y="1799988"/>
                    </a:cubicBezTo>
                    <a:cubicBezTo>
                      <a:pt x="2036077" y="1798485"/>
                      <a:pt x="2039085" y="1798485"/>
                      <a:pt x="2040588" y="1796981"/>
                    </a:cubicBezTo>
                    <a:cubicBezTo>
                      <a:pt x="2051115" y="1790966"/>
                      <a:pt x="2057130" y="1777432"/>
                      <a:pt x="2057130" y="1763898"/>
                    </a:cubicBezTo>
                    <a:lnTo>
                      <a:pt x="2057130" y="1757883"/>
                    </a:lnTo>
                    <a:lnTo>
                      <a:pt x="2063144" y="1756380"/>
                    </a:lnTo>
                    <a:cubicBezTo>
                      <a:pt x="2081190" y="1751869"/>
                      <a:pt x="2091716" y="1735327"/>
                      <a:pt x="2102242" y="1720290"/>
                    </a:cubicBezTo>
                    <a:lnTo>
                      <a:pt x="2106753" y="1714275"/>
                    </a:lnTo>
                    <a:cubicBezTo>
                      <a:pt x="2114272" y="1703748"/>
                      <a:pt x="2117280" y="1693222"/>
                      <a:pt x="2114272" y="1684200"/>
                    </a:cubicBezTo>
                    <a:cubicBezTo>
                      <a:pt x="2111265" y="1666155"/>
                      <a:pt x="2093219" y="1660140"/>
                      <a:pt x="2066152" y="1654125"/>
                    </a:cubicBezTo>
                    <a:cubicBezTo>
                      <a:pt x="2057130" y="1652621"/>
                      <a:pt x="2048107" y="1649613"/>
                      <a:pt x="2040588" y="1646606"/>
                    </a:cubicBezTo>
                    <a:cubicBezTo>
                      <a:pt x="2006002" y="1636080"/>
                      <a:pt x="1981942" y="1601494"/>
                      <a:pt x="1981942" y="1563900"/>
                    </a:cubicBezTo>
                    <a:cubicBezTo>
                      <a:pt x="1971416" y="1553373"/>
                      <a:pt x="1960890" y="1542847"/>
                      <a:pt x="1947356" y="1539840"/>
                    </a:cubicBezTo>
                    <a:cubicBezTo>
                      <a:pt x="1939837" y="1536832"/>
                      <a:pt x="1930815" y="1536832"/>
                      <a:pt x="1921792" y="1535328"/>
                    </a:cubicBezTo>
                    <a:cubicBezTo>
                      <a:pt x="1905251" y="1533825"/>
                      <a:pt x="1887206" y="1532321"/>
                      <a:pt x="1875176" y="1518787"/>
                    </a:cubicBezTo>
                    <a:cubicBezTo>
                      <a:pt x="1869161" y="1512772"/>
                      <a:pt x="1866153" y="1503750"/>
                      <a:pt x="1863146" y="1496231"/>
                    </a:cubicBezTo>
                    <a:cubicBezTo>
                      <a:pt x="1861642" y="1493223"/>
                      <a:pt x="1860138" y="1490216"/>
                      <a:pt x="1860138" y="1488712"/>
                    </a:cubicBezTo>
                    <a:cubicBezTo>
                      <a:pt x="1857131" y="1481194"/>
                      <a:pt x="1849612" y="1473675"/>
                      <a:pt x="1843597" y="1476682"/>
                    </a:cubicBezTo>
                    <a:cubicBezTo>
                      <a:pt x="1840590" y="1478186"/>
                      <a:pt x="1837582" y="1479690"/>
                      <a:pt x="1834575" y="1481194"/>
                    </a:cubicBezTo>
                    <a:cubicBezTo>
                      <a:pt x="1833071" y="1482697"/>
                      <a:pt x="1831567" y="1482697"/>
                      <a:pt x="1830063" y="1484201"/>
                    </a:cubicBezTo>
                    <a:cubicBezTo>
                      <a:pt x="1812018" y="1496231"/>
                      <a:pt x="1787958" y="1496231"/>
                      <a:pt x="1765402" y="1484201"/>
                    </a:cubicBezTo>
                    <a:cubicBezTo>
                      <a:pt x="1748861" y="1476682"/>
                      <a:pt x="1736831" y="1463148"/>
                      <a:pt x="1724801" y="1449615"/>
                    </a:cubicBezTo>
                    <a:cubicBezTo>
                      <a:pt x="1703748" y="1476682"/>
                      <a:pt x="1667658" y="1491720"/>
                      <a:pt x="1634576" y="1490216"/>
                    </a:cubicBezTo>
                    <a:cubicBezTo>
                      <a:pt x="1630065" y="1490216"/>
                      <a:pt x="1625553" y="1490216"/>
                      <a:pt x="1621042" y="1491720"/>
                    </a:cubicBezTo>
                    <a:cubicBezTo>
                      <a:pt x="1618035" y="1491720"/>
                      <a:pt x="1615027" y="1493223"/>
                      <a:pt x="1612020" y="1493223"/>
                    </a:cubicBezTo>
                    <a:cubicBezTo>
                      <a:pt x="1612020" y="1494727"/>
                      <a:pt x="1612020" y="1494727"/>
                      <a:pt x="1612020" y="1496231"/>
                    </a:cubicBezTo>
                    <a:lnTo>
                      <a:pt x="1612020" y="1499239"/>
                    </a:lnTo>
                    <a:lnTo>
                      <a:pt x="1610516" y="1500742"/>
                    </a:lnTo>
                    <a:cubicBezTo>
                      <a:pt x="1604501" y="1508261"/>
                      <a:pt x="1602997" y="1521795"/>
                      <a:pt x="1606005" y="1538336"/>
                    </a:cubicBezTo>
                    <a:cubicBezTo>
                      <a:pt x="1606005" y="1539840"/>
                      <a:pt x="1607508" y="1542847"/>
                      <a:pt x="1609012" y="1545855"/>
                    </a:cubicBezTo>
                    <a:cubicBezTo>
                      <a:pt x="1615027" y="1563900"/>
                      <a:pt x="1621042" y="1583448"/>
                      <a:pt x="1615027" y="1601494"/>
                    </a:cubicBezTo>
                    <a:cubicBezTo>
                      <a:pt x="1613523" y="1607508"/>
                      <a:pt x="1610516" y="1612020"/>
                      <a:pt x="1607508" y="1618035"/>
                    </a:cubicBezTo>
                    <a:cubicBezTo>
                      <a:pt x="1601493" y="1630065"/>
                      <a:pt x="1596982" y="1639087"/>
                      <a:pt x="1601493" y="1645102"/>
                    </a:cubicBezTo>
                    <a:cubicBezTo>
                      <a:pt x="1602997" y="1648110"/>
                      <a:pt x="1606005" y="1649613"/>
                      <a:pt x="1609012" y="1652621"/>
                    </a:cubicBezTo>
                    <a:cubicBezTo>
                      <a:pt x="1613523" y="1655628"/>
                      <a:pt x="1618035" y="1660140"/>
                      <a:pt x="1621042" y="1664651"/>
                    </a:cubicBezTo>
                    <a:cubicBezTo>
                      <a:pt x="1630065" y="1675177"/>
                      <a:pt x="1625553" y="1690215"/>
                      <a:pt x="1621042" y="1702245"/>
                    </a:cubicBezTo>
                    <a:cubicBezTo>
                      <a:pt x="1619538" y="1706756"/>
                      <a:pt x="1618035" y="1709763"/>
                      <a:pt x="1618035" y="1714275"/>
                    </a:cubicBezTo>
                    <a:cubicBezTo>
                      <a:pt x="1612020" y="1741342"/>
                      <a:pt x="1643598" y="1765402"/>
                      <a:pt x="1670666" y="1780440"/>
                    </a:cubicBezTo>
                    <a:cubicBezTo>
                      <a:pt x="1700741" y="1796981"/>
                      <a:pt x="1738335" y="1818033"/>
                      <a:pt x="1741342" y="1855627"/>
                    </a:cubicBezTo>
                    <a:cubicBezTo>
                      <a:pt x="1741342" y="1867657"/>
                      <a:pt x="1738335" y="1878183"/>
                      <a:pt x="1733823" y="1888710"/>
                    </a:cubicBezTo>
                    <a:cubicBezTo>
                      <a:pt x="1730816" y="1896228"/>
                      <a:pt x="1729312" y="1903747"/>
                      <a:pt x="1727808" y="1912770"/>
                    </a:cubicBezTo>
                    <a:cubicBezTo>
                      <a:pt x="1724801" y="1927807"/>
                      <a:pt x="1727808" y="1944348"/>
                      <a:pt x="1730816" y="1960890"/>
                    </a:cubicBezTo>
                    <a:cubicBezTo>
                      <a:pt x="1735327" y="1981942"/>
                      <a:pt x="1738335" y="2002995"/>
                      <a:pt x="1730816" y="2024047"/>
                    </a:cubicBezTo>
                    <a:cubicBezTo>
                      <a:pt x="1729312" y="2028558"/>
                      <a:pt x="1727808" y="2031566"/>
                      <a:pt x="1727808" y="2033070"/>
                    </a:cubicBezTo>
                    <a:cubicBezTo>
                      <a:pt x="1724801" y="2042092"/>
                      <a:pt x="1723297" y="2045100"/>
                      <a:pt x="1717282" y="2055626"/>
                    </a:cubicBezTo>
                    <a:cubicBezTo>
                      <a:pt x="1717282" y="2055626"/>
                      <a:pt x="1714275" y="2060137"/>
                      <a:pt x="1712771" y="2061641"/>
                    </a:cubicBezTo>
                    <a:cubicBezTo>
                      <a:pt x="1691718" y="2096227"/>
                      <a:pt x="1642095" y="2084197"/>
                      <a:pt x="1602997" y="2075175"/>
                    </a:cubicBezTo>
                    <a:cubicBezTo>
                      <a:pt x="1592471" y="2072167"/>
                      <a:pt x="1581945" y="2069160"/>
                      <a:pt x="1572922" y="2069160"/>
                    </a:cubicBezTo>
                    <a:lnTo>
                      <a:pt x="1563900" y="2067656"/>
                    </a:lnTo>
                    <a:lnTo>
                      <a:pt x="1566907" y="2058633"/>
                    </a:lnTo>
                    <a:cubicBezTo>
                      <a:pt x="1583448" y="2013521"/>
                      <a:pt x="1560892" y="1978935"/>
                      <a:pt x="1535328" y="1963897"/>
                    </a:cubicBezTo>
                    <a:cubicBezTo>
                      <a:pt x="1511268" y="1947356"/>
                      <a:pt x="1482697" y="1947356"/>
                      <a:pt x="1467660" y="1963897"/>
                    </a:cubicBezTo>
                    <a:cubicBezTo>
                      <a:pt x="1452622" y="1978935"/>
                      <a:pt x="1442096" y="1993972"/>
                      <a:pt x="1431570" y="2009010"/>
                    </a:cubicBezTo>
                    <a:cubicBezTo>
                      <a:pt x="1451118" y="1993972"/>
                      <a:pt x="1472171" y="1980438"/>
                      <a:pt x="1484201" y="1978935"/>
                    </a:cubicBezTo>
                    <a:cubicBezTo>
                      <a:pt x="1500742" y="1977431"/>
                      <a:pt x="1515780" y="1984950"/>
                      <a:pt x="1530817" y="2001491"/>
                    </a:cubicBezTo>
                    <a:cubicBezTo>
                      <a:pt x="1547358" y="2019536"/>
                      <a:pt x="1556381" y="2043596"/>
                      <a:pt x="1553373" y="2058633"/>
                    </a:cubicBezTo>
                    <a:cubicBezTo>
                      <a:pt x="1542847" y="2111265"/>
                      <a:pt x="1514276" y="2147355"/>
                      <a:pt x="1475178" y="2153370"/>
                    </a:cubicBezTo>
                    <a:cubicBezTo>
                      <a:pt x="1445103" y="2157881"/>
                      <a:pt x="1416532" y="2142843"/>
                      <a:pt x="1402998" y="2115776"/>
                    </a:cubicBezTo>
                    <a:cubicBezTo>
                      <a:pt x="1393976" y="2099235"/>
                      <a:pt x="1392472" y="2081190"/>
                      <a:pt x="1395480" y="2061641"/>
                    </a:cubicBezTo>
                    <a:cubicBezTo>
                      <a:pt x="1390968" y="2066152"/>
                      <a:pt x="1389465" y="2067656"/>
                      <a:pt x="1387961" y="2069160"/>
                    </a:cubicBezTo>
                    <a:cubicBezTo>
                      <a:pt x="1350367" y="2120287"/>
                      <a:pt x="1257135" y="2251113"/>
                      <a:pt x="1266157" y="2341338"/>
                    </a:cubicBezTo>
                    <a:cubicBezTo>
                      <a:pt x="1303751" y="2345850"/>
                      <a:pt x="1336834" y="2362391"/>
                      <a:pt x="1351871" y="2384947"/>
                    </a:cubicBezTo>
                    <a:cubicBezTo>
                      <a:pt x="1362397" y="2401488"/>
                      <a:pt x="1362397" y="2421037"/>
                      <a:pt x="1351871" y="2439082"/>
                    </a:cubicBezTo>
                    <a:lnTo>
                      <a:pt x="1342848" y="2442090"/>
                    </a:lnTo>
                    <a:lnTo>
                      <a:pt x="1336834" y="2440586"/>
                    </a:lnTo>
                    <a:cubicBezTo>
                      <a:pt x="1291721" y="2427052"/>
                      <a:pt x="1261646" y="2402992"/>
                      <a:pt x="1251120" y="2366902"/>
                    </a:cubicBezTo>
                    <a:cubicBezTo>
                      <a:pt x="1249616" y="2362391"/>
                      <a:pt x="1248112" y="2357880"/>
                      <a:pt x="1248112" y="2353368"/>
                    </a:cubicBezTo>
                    <a:cubicBezTo>
                      <a:pt x="1245105" y="2353368"/>
                      <a:pt x="1242097" y="2353368"/>
                      <a:pt x="1240593" y="2353368"/>
                    </a:cubicBezTo>
                    <a:close/>
                    <a:moveTo>
                      <a:pt x="1542847" y="2502240"/>
                    </a:moveTo>
                    <a:cubicBezTo>
                      <a:pt x="1562396" y="2518781"/>
                      <a:pt x="1587960" y="2512766"/>
                      <a:pt x="1606005" y="2503743"/>
                    </a:cubicBezTo>
                    <a:cubicBezTo>
                      <a:pt x="1637583" y="2488706"/>
                      <a:pt x="1672170" y="2455623"/>
                      <a:pt x="1693222" y="2418029"/>
                    </a:cubicBezTo>
                    <a:lnTo>
                      <a:pt x="1690215" y="2422541"/>
                    </a:lnTo>
                    <a:lnTo>
                      <a:pt x="1685703" y="2421037"/>
                    </a:lnTo>
                    <a:cubicBezTo>
                      <a:pt x="1673673" y="2416526"/>
                      <a:pt x="1663147" y="2415022"/>
                      <a:pt x="1652621" y="2413518"/>
                    </a:cubicBezTo>
                    <a:cubicBezTo>
                      <a:pt x="1636080" y="2410511"/>
                      <a:pt x="1619538" y="2409007"/>
                      <a:pt x="1602997" y="2393970"/>
                    </a:cubicBezTo>
                    <a:cubicBezTo>
                      <a:pt x="1572922" y="2421037"/>
                      <a:pt x="1551870" y="2475172"/>
                      <a:pt x="1542847" y="2502240"/>
                    </a:cubicBezTo>
                    <a:close/>
                    <a:moveTo>
                      <a:pt x="1419540" y="2424045"/>
                    </a:moveTo>
                    <a:cubicBezTo>
                      <a:pt x="1421043" y="2434571"/>
                      <a:pt x="1424051" y="2443593"/>
                      <a:pt x="1431570" y="2451112"/>
                    </a:cubicBezTo>
                    <a:cubicBezTo>
                      <a:pt x="1443600" y="2466150"/>
                      <a:pt x="1466156" y="2473668"/>
                      <a:pt x="1494727" y="2470661"/>
                    </a:cubicBezTo>
                    <a:cubicBezTo>
                      <a:pt x="1491720" y="2448104"/>
                      <a:pt x="1482697" y="2433067"/>
                      <a:pt x="1466156" y="2425548"/>
                    </a:cubicBezTo>
                    <a:cubicBezTo>
                      <a:pt x="1452622" y="2421037"/>
                      <a:pt x="1436081" y="2419533"/>
                      <a:pt x="1419540" y="2424045"/>
                    </a:cubicBezTo>
                    <a:close/>
                    <a:moveTo>
                      <a:pt x="2082693" y="2139836"/>
                    </a:moveTo>
                    <a:cubicBezTo>
                      <a:pt x="2106753" y="2209008"/>
                      <a:pt x="2145851" y="2279685"/>
                      <a:pt x="2177430" y="2330812"/>
                    </a:cubicBezTo>
                    <a:lnTo>
                      <a:pt x="2180437" y="2335323"/>
                    </a:lnTo>
                    <a:cubicBezTo>
                      <a:pt x="2199986" y="2366902"/>
                      <a:pt x="2233068" y="2418029"/>
                      <a:pt x="2245098" y="2466150"/>
                    </a:cubicBezTo>
                    <a:cubicBezTo>
                      <a:pt x="2248106" y="2466150"/>
                      <a:pt x="2251113" y="2466150"/>
                      <a:pt x="2254121" y="2466150"/>
                    </a:cubicBezTo>
                    <a:cubicBezTo>
                      <a:pt x="2303744" y="2463142"/>
                      <a:pt x="2350361" y="2458631"/>
                      <a:pt x="2387954" y="2416526"/>
                    </a:cubicBezTo>
                    <a:cubicBezTo>
                      <a:pt x="2413518" y="2386451"/>
                      <a:pt x="2421037" y="2356376"/>
                      <a:pt x="2410511" y="2333820"/>
                    </a:cubicBezTo>
                    <a:cubicBezTo>
                      <a:pt x="2404496" y="2321790"/>
                      <a:pt x="2392466" y="2312767"/>
                      <a:pt x="2377428" y="2308256"/>
                    </a:cubicBezTo>
                    <a:cubicBezTo>
                      <a:pt x="2368406" y="2335323"/>
                      <a:pt x="2354872" y="2362391"/>
                      <a:pt x="2336827" y="2377428"/>
                    </a:cubicBezTo>
                    <a:cubicBezTo>
                      <a:pt x="2317278" y="2393970"/>
                      <a:pt x="2296226" y="2396977"/>
                      <a:pt x="2275173" y="2384947"/>
                    </a:cubicBezTo>
                    <a:lnTo>
                      <a:pt x="2269158" y="2381940"/>
                    </a:lnTo>
                    <a:lnTo>
                      <a:pt x="2270662" y="2375925"/>
                    </a:lnTo>
                    <a:cubicBezTo>
                      <a:pt x="2287203" y="2326301"/>
                      <a:pt x="2321790" y="2294722"/>
                      <a:pt x="2360887" y="2293218"/>
                    </a:cubicBezTo>
                    <a:cubicBezTo>
                      <a:pt x="2362391" y="2293218"/>
                      <a:pt x="2365398" y="2293218"/>
                      <a:pt x="2366902" y="2293218"/>
                    </a:cubicBezTo>
                    <a:cubicBezTo>
                      <a:pt x="2372917" y="2267655"/>
                      <a:pt x="2374421" y="2242091"/>
                      <a:pt x="2369910" y="2228557"/>
                    </a:cubicBezTo>
                    <a:cubicBezTo>
                      <a:pt x="2348857" y="2171415"/>
                      <a:pt x="2299233" y="2132317"/>
                      <a:pt x="2251113" y="2094723"/>
                    </a:cubicBezTo>
                    <a:cubicBezTo>
                      <a:pt x="2240587" y="2085701"/>
                      <a:pt x="2228557" y="2076678"/>
                      <a:pt x="2218031" y="2069160"/>
                    </a:cubicBezTo>
                    <a:cubicBezTo>
                      <a:pt x="2206001" y="2060137"/>
                      <a:pt x="2196978" y="2051115"/>
                      <a:pt x="2190963" y="2043596"/>
                    </a:cubicBezTo>
                    <a:cubicBezTo>
                      <a:pt x="2196978" y="2061641"/>
                      <a:pt x="2190963" y="2085701"/>
                      <a:pt x="2163896" y="2109761"/>
                    </a:cubicBezTo>
                    <a:cubicBezTo>
                      <a:pt x="2136828" y="2133821"/>
                      <a:pt x="2114272" y="2151866"/>
                      <a:pt x="2091716" y="2147355"/>
                    </a:cubicBezTo>
                    <a:cubicBezTo>
                      <a:pt x="2088708" y="2144347"/>
                      <a:pt x="2085701" y="2142843"/>
                      <a:pt x="2082693" y="2139836"/>
                    </a:cubicBezTo>
                    <a:close/>
                    <a:moveTo>
                      <a:pt x="1263150" y="2354872"/>
                    </a:moveTo>
                    <a:cubicBezTo>
                      <a:pt x="1263150" y="2357880"/>
                      <a:pt x="1264654" y="2359383"/>
                      <a:pt x="1264654" y="2362391"/>
                    </a:cubicBezTo>
                    <a:cubicBezTo>
                      <a:pt x="1275180" y="2390962"/>
                      <a:pt x="1297736" y="2412015"/>
                      <a:pt x="1335330" y="2424045"/>
                    </a:cubicBezTo>
                    <a:cubicBezTo>
                      <a:pt x="1339841" y="2412015"/>
                      <a:pt x="1339841" y="2401488"/>
                      <a:pt x="1332322" y="2390962"/>
                    </a:cubicBezTo>
                    <a:cubicBezTo>
                      <a:pt x="1321796" y="2372917"/>
                      <a:pt x="1294729" y="2359383"/>
                      <a:pt x="1263150" y="2354872"/>
                    </a:cubicBezTo>
                    <a:close/>
                    <a:moveTo>
                      <a:pt x="2285699" y="2374421"/>
                    </a:moveTo>
                    <a:cubicBezTo>
                      <a:pt x="2299233" y="2380436"/>
                      <a:pt x="2312767" y="2377428"/>
                      <a:pt x="2324797" y="2365398"/>
                    </a:cubicBezTo>
                    <a:cubicBezTo>
                      <a:pt x="2339835" y="2351865"/>
                      <a:pt x="2351865" y="2329308"/>
                      <a:pt x="2360887" y="2306752"/>
                    </a:cubicBezTo>
                    <a:cubicBezTo>
                      <a:pt x="2360887" y="2306752"/>
                      <a:pt x="2360887" y="2306752"/>
                      <a:pt x="2360887" y="2306752"/>
                    </a:cubicBezTo>
                    <a:cubicBezTo>
                      <a:pt x="2329308" y="2309760"/>
                      <a:pt x="2302241" y="2335323"/>
                      <a:pt x="2285699" y="2374421"/>
                    </a:cubicBezTo>
                    <a:close/>
                    <a:moveTo>
                      <a:pt x="1676681" y="2344346"/>
                    </a:moveTo>
                    <a:cubicBezTo>
                      <a:pt x="1691718" y="2344346"/>
                      <a:pt x="1705252" y="2347353"/>
                      <a:pt x="1712771" y="2354872"/>
                    </a:cubicBezTo>
                    <a:cubicBezTo>
                      <a:pt x="1712771" y="2351865"/>
                      <a:pt x="1712771" y="2348857"/>
                      <a:pt x="1712771" y="2345850"/>
                    </a:cubicBezTo>
                    <a:cubicBezTo>
                      <a:pt x="1709763" y="2320286"/>
                      <a:pt x="1693222" y="2303745"/>
                      <a:pt x="1663147" y="2294722"/>
                    </a:cubicBezTo>
                    <a:cubicBezTo>
                      <a:pt x="1652621" y="2302241"/>
                      <a:pt x="1640591" y="2317278"/>
                      <a:pt x="1634576" y="2326301"/>
                    </a:cubicBezTo>
                    <a:lnTo>
                      <a:pt x="1633072" y="2329308"/>
                    </a:lnTo>
                    <a:cubicBezTo>
                      <a:pt x="1633072" y="2329308"/>
                      <a:pt x="1631568" y="2330812"/>
                      <a:pt x="1630065" y="2333820"/>
                    </a:cubicBezTo>
                    <a:cubicBezTo>
                      <a:pt x="1625553" y="2339835"/>
                      <a:pt x="1621042" y="2345850"/>
                      <a:pt x="1619538" y="2348857"/>
                    </a:cubicBezTo>
                    <a:cubicBezTo>
                      <a:pt x="1627057" y="2348857"/>
                      <a:pt x="1634576" y="2347353"/>
                      <a:pt x="1642095" y="2347353"/>
                    </a:cubicBezTo>
                    <a:cubicBezTo>
                      <a:pt x="1654125" y="2345850"/>
                      <a:pt x="1666155" y="2344346"/>
                      <a:pt x="1676681" y="2344346"/>
                    </a:cubicBezTo>
                    <a:close/>
                    <a:moveTo>
                      <a:pt x="1348863" y="2075175"/>
                    </a:moveTo>
                    <a:cubicBezTo>
                      <a:pt x="1332322" y="2112768"/>
                      <a:pt x="1302247" y="2156377"/>
                      <a:pt x="1276684" y="2190963"/>
                    </a:cubicBezTo>
                    <a:cubicBezTo>
                      <a:pt x="1263150" y="2210512"/>
                      <a:pt x="1249616" y="2228557"/>
                      <a:pt x="1245105" y="2239083"/>
                    </a:cubicBezTo>
                    <a:cubicBezTo>
                      <a:pt x="1240593" y="2246602"/>
                      <a:pt x="1236082" y="2257128"/>
                      <a:pt x="1231571" y="2269158"/>
                    </a:cubicBezTo>
                    <a:cubicBezTo>
                      <a:pt x="1219541" y="2297730"/>
                      <a:pt x="1204504" y="2330812"/>
                      <a:pt x="1183451" y="2348857"/>
                    </a:cubicBezTo>
                    <a:cubicBezTo>
                      <a:pt x="1195481" y="2344346"/>
                      <a:pt x="1209015" y="2341338"/>
                      <a:pt x="1222548" y="2339835"/>
                    </a:cubicBezTo>
                    <a:cubicBezTo>
                      <a:pt x="1230067" y="2338331"/>
                      <a:pt x="1239090" y="2338331"/>
                      <a:pt x="1246609" y="2338331"/>
                    </a:cubicBezTo>
                    <a:cubicBezTo>
                      <a:pt x="1239090" y="2243595"/>
                      <a:pt x="1329315" y="2115776"/>
                      <a:pt x="1371420" y="2058633"/>
                    </a:cubicBezTo>
                    <a:cubicBezTo>
                      <a:pt x="1372923" y="2055626"/>
                      <a:pt x="1383450" y="2045100"/>
                      <a:pt x="1398487" y="2033070"/>
                    </a:cubicBezTo>
                    <a:cubicBezTo>
                      <a:pt x="1409013" y="2007506"/>
                      <a:pt x="1427059" y="1980438"/>
                      <a:pt x="1452622" y="1953371"/>
                    </a:cubicBezTo>
                    <a:cubicBezTo>
                      <a:pt x="1472171" y="1932318"/>
                      <a:pt x="1508261" y="1932318"/>
                      <a:pt x="1538336" y="1951867"/>
                    </a:cubicBezTo>
                    <a:cubicBezTo>
                      <a:pt x="1566907" y="1969912"/>
                      <a:pt x="1592471" y="2007506"/>
                      <a:pt x="1578937" y="2057130"/>
                    </a:cubicBezTo>
                    <a:cubicBezTo>
                      <a:pt x="1586456" y="2058633"/>
                      <a:pt x="1593975" y="2060137"/>
                      <a:pt x="1601493" y="2061641"/>
                    </a:cubicBezTo>
                    <a:cubicBezTo>
                      <a:pt x="1636080" y="2070663"/>
                      <a:pt x="1679688" y="2081190"/>
                      <a:pt x="1694726" y="2055626"/>
                    </a:cubicBezTo>
                    <a:cubicBezTo>
                      <a:pt x="1696230" y="2052618"/>
                      <a:pt x="1699237" y="2048107"/>
                      <a:pt x="1699237" y="2048107"/>
                    </a:cubicBezTo>
                    <a:cubicBezTo>
                      <a:pt x="1705252" y="2039085"/>
                      <a:pt x="1706756" y="2037581"/>
                      <a:pt x="1708260" y="2030062"/>
                    </a:cubicBezTo>
                    <a:cubicBezTo>
                      <a:pt x="1709763" y="2027055"/>
                      <a:pt x="1709763" y="2024047"/>
                      <a:pt x="1711267" y="2019536"/>
                    </a:cubicBezTo>
                    <a:cubicBezTo>
                      <a:pt x="1717282" y="2002995"/>
                      <a:pt x="1714275" y="1983446"/>
                      <a:pt x="1709763" y="1963897"/>
                    </a:cubicBezTo>
                    <a:cubicBezTo>
                      <a:pt x="1706756" y="1945852"/>
                      <a:pt x="1703748" y="1929311"/>
                      <a:pt x="1706756" y="1911266"/>
                    </a:cubicBezTo>
                    <a:cubicBezTo>
                      <a:pt x="1708260" y="1902243"/>
                      <a:pt x="1711267" y="1893221"/>
                      <a:pt x="1714275" y="1885702"/>
                    </a:cubicBezTo>
                    <a:cubicBezTo>
                      <a:pt x="1717282" y="1875176"/>
                      <a:pt x="1720290" y="1866153"/>
                      <a:pt x="1720290" y="1857131"/>
                    </a:cubicBezTo>
                    <a:cubicBezTo>
                      <a:pt x="1718786" y="1828560"/>
                      <a:pt x="1685703" y="1809011"/>
                      <a:pt x="1658636" y="1793973"/>
                    </a:cubicBezTo>
                    <a:cubicBezTo>
                      <a:pt x="1613523" y="1769913"/>
                      <a:pt x="1593975" y="1741342"/>
                      <a:pt x="1599990" y="1712771"/>
                    </a:cubicBezTo>
                    <a:cubicBezTo>
                      <a:pt x="1601493" y="1708260"/>
                      <a:pt x="1602997" y="1703748"/>
                      <a:pt x="1604501" y="1699237"/>
                    </a:cubicBezTo>
                    <a:cubicBezTo>
                      <a:pt x="1609012" y="1687207"/>
                      <a:pt x="1610516" y="1681192"/>
                      <a:pt x="1606005" y="1675177"/>
                    </a:cubicBezTo>
                    <a:cubicBezTo>
                      <a:pt x="1604501" y="1672170"/>
                      <a:pt x="1601493" y="1669162"/>
                      <a:pt x="1596982" y="1666155"/>
                    </a:cubicBezTo>
                    <a:cubicBezTo>
                      <a:pt x="1592471" y="1663147"/>
                      <a:pt x="1587960" y="1658636"/>
                      <a:pt x="1584952" y="1654125"/>
                    </a:cubicBezTo>
                    <a:cubicBezTo>
                      <a:pt x="1575930" y="1639087"/>
                      <a:pt x="1584952" y="1625553"/>
                      <a:pt x="1590967" y="1612020"/>
                    </a:cubicBezTo>
                    <a:cubicBezTo>
                      <a:pt x="1593975" y="1607508"/>
                      <a:pt x="1595478" y="1602997"/>
                      <a:pt x="1596982" y="1598486"/>
                    </a:cubicBezTo>
                    <a:cubicBezTo>
                      <a:pt x="1601493" y="1584952"/>
                      <a:pt x="1595478" y="1568411"/>
                      <a:pt x="1590967" y="1551870"/>
                    </a:cubicBezTo>
                    <a:cubicBezTo>
                      <a:pt x="1589463" y="1548862"/>
                      <a:pt x="1589463" y="1545855"/>
                      <a:pt x="1587960" y="1542847"/>
                    </a:cubicBezTo>
                    <a:cubicBezTo>
                      <a:pt x="1584952" y="1530817"/>
                      <a:pt x="1583448" y="1509765"/>
                      <a:pt x="1593975" y="1494727"/>
                    </a:cubicBezTo>
                    <a:cubicBezTo>
                      <a:pt x="1593975" y="1494727"/>
                      <a:pt x="1593975" y="1494727"/>
                      <a:pt x="1593975" y="1494727"/>
                    </a:cubicBezTo>
                    <a:cubicBezTo>
                      <a:pt x="1557885" y="1496231"/>
                      <a:pt x="1520291" y="1481194"/>
                      <a:pt x="1490216" y="1458637"/>
                    </a:cubicBezTo>
                    <a:lnTo>
                      <a:pt x="1485705" y="1455630"/>
                    </a:lnTo>
                    <a:cubicBezTo>
                      <a:pt x="1478186" y="1449615"/>
                      <a:pt x="1469163" y="1442096"/>
                      <a:pt x="1460141" y="1434577"/>
                    </a:cubicBezTo>
                    <a:cubicBezTo>
                      <a:pt x="1439088" y="1416532"/>
                      <a:pt x="1410517" y="1396984"/>
                      <a:pt x="1386457" y="1407510"/>
                    </a:cubicBezTo>
                    <a:lnTo>
                      <a:pt x="1383450" y="1409014"/>
                    </a:lnTo>
                    <a:cubicBezTo>
                      <a:pt x="1375931" y="1413525"/>
                      <a:pt x="1363901" y="1419540"/>
                      <a:pt x="1351871" y="1406006"/>
                    </a:cubicBezTo>
                    <a:cubicBezTo>
                      <a:pt x="1347360" y="1401495"/>
                      <a:pt x="1345856" y="1395480"/>
                      <a:pt x="1345856" y="1389465"/>
                    </a:cubicBezTo>
                    <a:cubicBezTo>
                      <a:pt x="1344352" y="1381946"/>
                      <a:pt x="1336834" y="1377435"/>
                      <a:pt x="1326307" y="1371420"/>
                    </a:cubicBezTo>
                    <a:cubicBezTo>
                      <a:pt x="1315781" y="1366909"/>
                      <a:pt x="1305255" y="1360894"/>
                      <a:pt x="1300743" y="1347360"/>
                    </a:cubicBezTo>
                    <a:cubicBezTo>
                      <a:pt x="1299240" y="1341345"/>
                      <a:pt x="1300743" y="1336834"/>
                      <a:pt x="1300743" y="1332322"/>
                    </a:cubicBezTo>
                    <a:cubicBezTo>
                      <a:pt x="1300743" y="1330819"/>
                      <a:pt x="1302247" y="1327811"/>
                      <a:pt x="1302247" y="1326307"/>
                    </a:cubicBezTo>
                    <a:cubicBezTo>
                      <a:pt x="1303751" y="1309766"/>
                      <a:pt x="1294729" y="1294728"/>
                      <a:pt x="1285706" y="1278187"/>
                    </a:cubicBezTo>
                    <a:cubicBezTo>
                      <a:pt x="1281195" y="1269165"/>
                      <a:pt x="1275180" y="1260142"/>
                      <a:pt x="1272172" y="1251120"/>
                    </a:cubicBezTo>
                    <a:cubicBezTo>
                      <a:pt x="1257135" y="1218037"/>
                      <a:pt x="1261646" y="1175932"/>
                      <a:pt x="1284202" y="1144354"/>
                    </a:cubicBezTo>
                    <a:cubicBezTo>
                      <a:pt x="1288713" y="1138339"/>
                      <a:pt x="1293225" y="1132324"/>
                      <a:pt x="1297736" y="1126309"/>
                    </a:cubicBezTo>
                    <a:cubicBezTo>
                      <a:pt x="1311270" y="1109767"/>
                      <a:pt x="1323300" y="1093226"/>
                      <a:pt x="1320292" y="1078189"/>
                    </a:cubicBezTo>
                    <a:cubicBezTo>
                      <a:pt x="1145857" y="1195481"/>
                      <a:pt x="1042098" y="1389465"/>
                      <a:pt x="1042098" y="1598486"/>
                    </a:cubicBezTo>
                    <a:cubicBezTo>
                      <a:pt x="1042098" y="1681192"/>
                      <a:pt x="1060143" y="1765402"/>
                      <a:pt x="1093226" y="1843597"/>
                    </a:cubicBezTo>
                    <a:cubicBezTo>
                      <a:pt x="1099241" y="1858635"/>
                      <a:pt x="1106760" y="1872168"/>
                      <a:pt x="1114279" y="1885702"/>
                    </a:cubicBezTo>
                    <a:cubicBezTo>
                      <a:pt x="1133827" y="1923296"/>
                      <a:pt x="1151872" y="1957882"/>
                      <a:pt x="1148865" y="2001491"/>
                    </a:cubicBezTo>
                    <a:cubicBezTo>
                      <a:pt x="1186459" y="1975927"/>
                      <a:pt x="1228563" y="1954875"/>
                      <a:pt x="1272172" y="1948860"/>
                    </a:cubicBezTo>
                    <a:cubicBezTo>
                      <a:pt x="1321796" y="1941341"/>
                      <a:pt x="1353375" y="1954875"/>
                      <a:pt x="1366909" y="1984950"/>
                    </a:cubicBezTo>
                    <a:cubicBezTo>
                      <a:pt x="1377435" y="2009010"/>
                      <a:pt x="1372923" y="2052618"/>
                      <a:pt x="1348863" y="2075175"/>
                    </a:cubicBezTo>
                    <a:close/>
                    <a:moveTo>
                      <a:pt x="1613523" y="2348857"/>
                    </a:moveTo>
                    <a:cubicBezTo>
                      <a:pt x="1613523" y="2348857"/>
                      <a:pt x="1613523" y="2348857"/>
                      <a:pt x="1613523" y="2348857"/>
                    </a:cubicBezTo>
                    <a:cubicBezTo>
                      <a:pt x="1613523" y="2348857"/>
                      <a:pt x="1613523" y="2348857"/>
                      <a:pt x="1613523" y="2348857"/>
                    </a:cubicBezTo>
                    <a:close/>
                    <a:moveTo>
                      <a:pt x="1090218" y="2279685"/>
                    </a:moveTo>
                    <a:cubicBezTo>
                      <a:pt x="1084204" y="2288707"/>
                      <a:pt x="1084204" y="2299233"/>
                      <a:pt x="1091722" y="2311263"/>
                    </a:cubicBezTo>
                    <a:cubicBezTo>
                      <a:pt x="1099241" y="2324797"/>
                      <a:pt x="1115782" y="2336827"/>
                      <a:pt x="1130820" y="2342842"/>
                    </a:cubicBezTo>
                    <a:cubicBezTo>
                      <a:pt x="1138339" y="2330812"/>
                      <a:pt x="1144354" y="2318782"/>
                      <a:pt x="1142850" y="2309760"/>
                    </a:cubicBezTo>
                    <a:cubicBezTo>
                      <a:pt x="1142850" y="2288707"/>
                      <a:pt x="1115782" y="2281188"/>
                      <a:pt x="1090218" y="2279685"/>
                    </a:cubicBezTo>
                    <a:close/>
                    <a:moveTo>
                      <a:pt x="1745853" y="2323293"/>
                    </a:moveTo>
                    <a:cubicBezTo>
                      <a:pt x="1747357" y="2324797"/>
                      <a:pt x="1747357" y="2324797"/>
                      <a:pt x="1748861" y="2326301"/>
                    </a:cubicBezTo>
                    <a:cubicBezTo>
                      <a:pt x="1754876" y="2330812"/>
                      <a:pt x="1760891" y="2336827"/>
                      <a:pt x="1766906" y="2341338"/>
                    </a:cubicBezTo>
                    <a:cubicBezTo>
                      <a:pt x="1762394" y="2327805"/>
                      <a:pt x="1759387" y="2315775"/>
                      <a:pt x="1756380" y="2302241"/>
                    </a:cubicBezTo>
                    <a:cubicBezTo>
                      <a:pt x="1751868" y="2308256"/>
                      <a:pt x="1748861" y="2314271"/>
                      <a:pt x="1745853" y="2323293"/>
                    </a:cubicBezTo>
                    <a:close/>
                    <a:moveTo>
                      <a:pt x="1721793" y="2321790"/>
                    </a:moveTo>
                    <a:cubicBezTo>
                      <a:pt x="1724801" y="2326301"/>
                      <a:pt x="1726305" y="2332316"/>
                      <a:pt x="1726305" y="2336827"/>
                    </a:cubicBezTo>
                    <a:cubicBezTo>
                      <a:pt x="1726305" y="2333820"/>
                      <a:pt x="1727808" y="2330812"/>
                      <a:pt x="1729312" y="2327805"/>
                    </a:cubicBezTo>
                    <a:cubicBezTo>
                      <a:pt x="1726305" y="2326301"/>
                      <a:pt x="1723297" y="2324797"/>
                      <a:pt x="1721793" y="2321790"/>
                    </a:cubicBezTo>
                    <a:close/>
                    <a:moveTo>
                      <a:pt x="1831567" y="2157881"/>
                    </a:moveTo>
                    <a:cubicBezTo>
                      <a:pt x="1830063" y="2157881"/>
                      <a:pt x="1830063" y="2157881"/>
                      <a:pt x="1828560" y="2157881"/>
                    </a:cubicBezTo>
                    <a:cubicBezTo>
                      <a:pt x="1815026" y="2159385"/>
                      <a:pt x="1809011" y="2181941"/>
                      <a:pt x="1806003" y="2196978"/>
                    </a:cubicBezTo>
                    <a:cubicBezTo>
                      <a:pt x="1801492" y="2228557"/>
                      <a:pt x="1818033" y="2257128"/>
                      <a:pt x="1836078" y="2270662"/>
                    </a:cubicBezTo>
                    <a:cubicBezTo>
                      <a:pt x="1848108" y="2279685"/>
                      <a:pt x="1861642" y="2282692"/>
                      <a:pt x="1870665" y="2278181"/>
                    </a:cubicBezTo>
                    <a:cubicBezTo>
                      <a:pt x="1882694" y="2272166"/>
                      <a:pt x="1890213" y="2255625"/>
                      <a:pt x="1891717" y="2230061"/>
                    </a:cubicBezTo>
                    <a:cubicBezTo>
                      <a:pt x="1891717" y="2227053"/>
                      <a:pt x="1891717" y="2222542"/>
                      <a:pt x="1891717" y="2219535"/>
                    </a:cubicBezTo>
                    <a:cubicBezTo>
                      <a:pt x="1884198" y="2204497"/>
                      <a:pt x="1875176" y="2189460"/>
                      <a:pt x="1863146" y="2178933"/>
                    </a:cubicBezTo>
                    <a:cubicBezTo>
                      <a:pt x="1855627" y="2169911"/>
                      <a:pt x="1843597" y="2157881"/>
                      <a:pt x="1831567" y="2157881"/>
                    </a:cubicBezTo>
                    <a:close/>
                    <a:moveTo>
                      <a:pt x="1818033" y="2124798"/>
                    </a:moveTo>
                    <a:cubicBezTo>
                      <a:pt x="1801492" y="2124798"/>
                      <a:pt x="1786455" y="2129310"/>
                      <a:pt x="1774425" y="2139836"/>
                    </a:cubicBezTo>
                    <a:cubicBezTo>
                      <a:pt x="1763898" y="2147355"/>
                      <a:pt x="1748861" y="2166903"/>
                      <a:pt x="1756380" y="2196978"/>
                    </a:cubicBezTo>
                    <a:cubicBezTo>
                      <a:pt x="1763898" y="2225550"/>
                      <a:pt x="1766906" y="2248106"/>
                      <a:pt x="1768410" y="2269158"/>
                    </a:cubicBezTo>
                    <a:cubicBezTo>
                      <a:pt x="1781943" y="2260136"/>
                      <a:pt x="1795477" y="2258632"/>
                      <a:pt x="1809011" y="2263143"/>
                    </a:cubicBezTo>
                    <a:cubicBezTo>
                      <a:pt x="1795477" y="2245098"/>
                      <a:pt x="1787958" y="2221038"/>
                      <a:pt x="1790966" y="2193971"/>
                    </a:cubicBezTo>
                    <a:cubicBezTo>
                      <a:pt x="1793973" y="2180437"/>
                      <a:pt x="1799988" y="2147355"/>
                      <a:pt x="1825552" y="2142843"/>
                    </a:cubicBezTo>
                    <a:cubicBezTo>
                      <a:pt x="1845101" y="2139836"/>
                      <a:pt x="1863146" y="2156377"/>
                      <a:pt x="1873672" y="2166903"/>
                    </a:cubicBezTo>
                    <a:cubicBezTo>
                      <a:pt x="1875176" y="2168407"/>
                      <a:pt x="1875176" y="2168407"/>
                      <a:pt x="1876680" y="2169911"/>
                    </a:cubicBezTo>
                    <a:cubicBezTo>
                      <a:pt x="1873672" y="2160888"/>
                      <a:pt x="1869161" y="2151866"/>
                      <a:pt x="1866153" y="2142843"/>
                    </a:cubicBezTo>
                    <a:cubicBezTo>
                      <a:pt x="1861642" y="2138332"/>
                      <a:pt x="1855627" y="2133821"/>
                      <a:pt x="1849612" y="2130813"/>
                    </a:cubicBezTo>
                    <a:cubicBezTo>
                      <a:pt x="1840590" y="2126302"/>
                      <a:pt x="1828560" y="2124798"/>
                      <a:pt x="1818033" y="2124798"/>
                    </a:cubicBezTo>
                    <a:close/>
                    <a:moveTo>
                      <a:pt x="1554877" y="2160888"/>
                    </a:moveTo>
                    <a:cubicBezTo>
                      <a:pt x="1544351" y="2201490"/>
                      <a:pt x="1539840" y="2231565"/>
                      <a:pt x="1577433" y="2246602"/>
                    </a:cubicBezTo>
                    <a:cubicBezTo>
                      <a:pt x="1613523" y="2261640"/>
                      <a:pt x="1633072" y="2243595"/>
                      <a:pt x="1642095" y="2230061"/>
                    </a:cubicBezTo>
                    <a:cubicBezTo>
                      <a:pt x="1658636" y="2206001"/>
                      <a:pt x="1658636" y="2171415"/>
                      <a:pt x="1643598" y="2153370"/>
                    </a:cubicBezTo>
                    <a:cubicBezTo>
                      <a:pt x="1625553" y="2136828"/>
                      <a:pt x="1595478" y="2138332"/>
                      <a:pt x="1554877" y="2160888"/>
                    </a:cubicBezTo>
                    <a:close/>
                    <a:moveTo>
                      <a:pt x="1121797" y="2037581"/>
                    </a:moveTo>
                    <a:cubicBezTo>
                      <a:pt x="1100745" y="2054122"/>
                      <a:pt x="1079692" y="2072167"/>
                      <a:pt x="1063151" y="2088708"/>
                    </a:cubicBezTo>
                    <a:cubicBezTo>
                      <a:pt x="1037587" y="2112768"/>
                      <a:pt x="1016535" y="2136828"/>
                      <a:pt x="1004505" y="2160888"/>
                    </a:cubicBezTo>
                    <a:cubicBezTo>
                      <a:pt x="999993" y="2168407"/>
                      <a:pt x="989467" y="2186452"/>
                      <a:pt x="990971" y="2190963"/>
                    </a:cubicBezTo>
                    <a:cubicBezTo>
                      <a:pt x="990971" y="2190963"/>
                      <a:pt x="993979" y="2190963"/>
                      <a:pt x="1003001" y="2187956"/>
                    </a:cubicBezTo>
                    <a:cubicBezTo>
                      <a:pt x="1049617" y="2174422"/>
                      <a:pt x="1100745" y="2088708"/>
                      <a:pt x="1121797" y="2037581"/>
                    </a:cubicBezTo>
                    <a:close/>
                    <a:moveTo>
                      <a:pt x="1945852" y="2052618"/>
                    </a:moveTo>
                    <a:cubicBezTo>
                      <a:pt x="1939837" y="2052618"/>
                      <a:pt x="1933822" y="2054122"/>
                      <a:pt x="1927807" y="2057130"/>
                    </a:cubicBezTo>
                    <a:cubicBezTo>
                      <a:pt x="1908258" y="2067656"/>
                      <a:pt x="1896228" y="2097731"/>
                      <a:pt x="1900740" y="2123295"/>
                    </a:cubicBezTo>
                    <a:cubicBezTo>
                      <a:pt x="1903747" y="2136828"/>
                      <a:pt x="1912769" y="2160888"/>
                      <a:pt x="1947356" y="2168407"/>
                    </a:cubicBezTo>
                    <a:cubicBezTo>
                      <a:pt x="1960890" y="2171415"/>
                      <a:pt x="1972919" y="2171415"/>
                      <a:pt x="1983446" y="2169911"/>
                    </a:cubicBezTo>
                    <a:cubicBezTo>
                      <a:pt x="1995476" y="2163896"/>
                      <a:pt x="2004498" y="2151866"/>
                      <a:pt x="2010513" y="2138332"/>
                    </a:cubicBezTo>
                    <a:cubicBezTo>
                      <a:pt x="2018032" y="2114272"/>
                      <a:pt x="2009010" y="2088708"/>
                      <a:pt x="1984949" y="2069160"/>
                    </a:cubicBezTo>
                    <a:cubicBezTo>
                      <a:pt x="1969912" y="2058633"/>
                      <a:pt x="1957882" y="2052618"/>
                      <a:pt x="1945852" y="2052618"/>
                    </a:cubicBezTo>
                    <a:close/>
                    <a:moveTo>
                      <a:pt x="1409013" y="2042092"/>
                    </a:moveTo>
                    <a:cubicBezTo>
                      <a:pt x="1399991" y="2066152"/>
                      <a:pt x="1399991" y="2090212"/>
                      <a:pt x="1410517" y="2108257"/>
                    </a:cubicBezTo>
                    <a:cubicBezTo>
                      <a:pt x="1421043" y="2129310"/>
                      <a:pt x="1443600" y="2141340"/>
                      <a:pt x="1467660" y="2136828"/>
                    </a:cubicBezTo>
                    <a:cubicBezTo>
                      <a:pt x="1499238" y="2132317"/>
                      <a:pt x="1524802" y="2100738"/>
                      <a:pt x="1533825" y="2054122"/>
                    </a:cubicBezTo>
                    <a:cubicBezTo>
                      <a:pt x="1535328" y="2045100"/>
                      <a:pt x="1529313" y="2025551"/>
                      <a:pt x="1514276" y="2009010"/>
                    </a:cubicBezTo>
                    <a:cubicBezTo>
                      <a:pt x="1508261" y="2001491"/>
                      <a:pt x="1496231" y="1990965"/>
                      <a:pt x="1481193" y="1992468"/>
                    </a:cubicBezTo>
                    <a:cubicBezTo>
                      <a:pt x="1466156" y="1993972"/>
                      <a:pt x="1433073" y="2019536"/>
                      <a:pt x="1409013" y="2042092"/>
                    </a:cubicBezTo>
                    <a:close/>
                    <a:moveTo>
                      <a:pt x="1305255" y="1986453"/>
                    </a:moveTo>
                    <a:cubicBezTo>
                      <a:pt x="1296232" y="1986453"/>
                      <a:pt x="1287210" y="1990965"/>
                      <a:pt x="1279691" y="1995476"/>
                    </a:cubicBezTo>
                    <a:cubicBezTo>
                      <a:pt x="1249616" y="2016528"/>
                      <a:pt x="1228563" y="2067656"/>
                      <a:pt x="1242097" y="2088708"/>
                    </a:cubicBezTo>
                    <a:cubicBezTo>
                      <a:pt x="1252623" y="2105250"/>
                      <a:pt x="1285706" y="2099235"/>
                      <a:pt x="1330818" y="2070663"/>
                    </a:cubicBezTo>
                    <a:cubicBezTo>
                      <a:pt x="1332322" y="2069160"/>
                      <a:pt x="1333826" y="2069160"/>
                      <a:pt x="1335330" y="2067656"/>
                    </a:cubicBezTo>
                    <a:cubicBezTo>
                      <a:pt x="1345856" y="2043596"/>
                      <a:pt x="1348863" y="2021040"/>
                      <a:pt x="1339841" y="2007506"/>
                    </a:cubicBezTo>
                    <a:cubicBezTo>
                      <a:pt x="1327811" y="1990965"/>
                      <a:pt x="1315781" y="1986453"/>
                      <a:pt x="1305255" y="1986453"/>
                    </a:cubicBezTo>
                    <a:close/>
                    <a:moveTo>
                      <a:pt x="1870665" y="2036077"/>
                    </a:moveTo>
                    <a:cubicBezTo>
                      <a:pt x="1846605" y="2052618"/>
                      <a:pt x="1848108" y="2055626"/>
                      <a:pt x="1857131" y="2076678"/>
                    </a:cubicBezTo>
                    <a:cubicBezTo>
                      <a:pt x="1858635" y="2079686"/>
                      <a:pt x="1860138" y="2084197"/>
                      <a:pt x="1861642" y="2087205"/>
                    </a:cubicBezTo>
                    <a:cubicBezTo>
                      <a:pt x="1860138" y="2067656"/>
                      <a:pt x="1861642" y="2049611"/>
                      <a:pt x="1870665" y="2036077"/>
                    </a:cubicBezTo>
                    <a:close/>
                    <a:moveTo>
                      <a:pt x="2709757" y="2049611"/>
                    </a:moveTo>
                    <a:cubicBezTo>
                      <a:pt x="2762388" y="2084197"/>
                      <a:pt x="2861636" y="2063145"/>
                      <a:pt x="2911259" y="2031566"/>
                    </a:cubicBezTo>
                    <a:cubicBezTo>
                      <a:pt x="2911259" y="2031566"/>
                      <a:pt x="2912763" y="2031566"/>
                      <a:pt x="2912763" y="2030062"/>
                    </a:cubicBezTo>
                    <a:cubicBezTo>
                      <a:pt x="2894718" y="2028558"/>
                      <a:pt x="2876673" y="2027055"/>
                      <a:pt x="2858628" y="2028558"/>
                    </a:cubicBezTo>
                    <a:lnTo>
                      <a:pt x="2845094" y="2028558"/>
                    </a:lnTo>
                    <a:cubicBezTo>
                      <a:pt x="2809004" y="2030062"/>
                      <a:pt x="2738328" y="2031566"/>
                      <a:pt x="2709757" y="2049611"/>
                    </a:cubicBezTo>
                    <a:close/>
                    <a:moveTo>
                      <a:pt x="1951867" y="1992468"/>
                    </a:moveTo>
                    <a:cubicBezTo>
                      <a:pt x="1956378" y="1992468"/>
                      <a:pt x="1960890" y="1992468"/>
                      <a:pt x="1963897" y="1993972"/>
                    </a:cubicBezTo>
                    <a:cubicBezTo>
                      <a:pt x="1981942" y="1996980"/>
                      <a:pt x="1998483" y="2004498"/>
                      <a:pt x="2010513" y="2016528"/>
                    </a:cubicBezTo>
                    <a:cubicBezTo>
                      <a:pt x="2016528" y="2010513"/>
                      <a:pt x="2021040" y="2004498"/>
                      <a:pt x="2025551" y="1996980"/>
                    </a:cubicBezTo>
                    <a:cubicBezTo>
                      <a:pt x="2040588" y="1975927"/>
                      <a:pt x="2055626" y="1954875"/>
                      <a:pt x="2087204" y="1948860"/>
                    </a:cubicBezTo>
                    <a:cubicBezTo>
                      <a:pt x="2108257" y="1944348"/>
                      <a:pt x="2124798" y="1950363"/>
                      <a:pt x="2141340" y="1954875"/>
                    </a:cubicBezTo>
                    <a:cubicBezTo>
                      <a:pt x="2148858" y="1957882"/>
                      <a:pt x="2156377" y="1959386"/>
                      <a:pt x="2163896" y="1960890"/>
                    </a:cubicBezTo>
                    <a:cubicBezTo>
                      <a:pt x="2243594" y="1857131"/>
                      <a:pt x="2284196" y="1732320"/>
                      <a:pt x="2284196" y="1598486"/>
                    </a:cubicBezTo>
                    <a:cubicBezTo>
                      <a:pt x="2284196" y="1258639"/>
                      <a:pt x="2018032" y="983452"/>
                      <a:pt x="1679688" y="972926"/>
                    </a:cubicBezTo>
                    <a:lnTo>
                      <a:pt x="1672170" y="972926"/>
                    </a:lnTo>
                    <a:lnTo>
                      <a:pt x="1672170" y="965407"/>
                    </a:lnTo>
                    <a:cubicBezTo>
                      <a:pt x="1672170" y="944355"/>
                      <a:pt x="1675177" y="921799"/>
                      <a:pt x="1676681" y="900746"/>
                    </a:cubicBezTo>
                    <a:cubicBezTo>
                      <a:pt x="1681192" y="866160"/>
                      <a:pt x="1684200" y="833077"/>
                      <a:pt x="1678185" y="801499"/>
                    </a:cubicBezTo>
                    <a:cubicBezTo>
                      <a:pt x="1667658" y="753379"/>
                      <a:pt x="1667658" y="724807"/>
                      <a:pt x="1679688" y="709770"/>
                    </a:cubicBezTo>
                    <a:cubicBezTo>
                      <a:pt x="1691718" y="694732"/>
                      <a:pt x="1709763" y="696236"/>
                      <a:pt x="1730816" y="696236"/>
                    </a:cubicBezTo>
                    <a:cubicBezTo>
                      <a:pt x="1750365" y="696236"/>
                      <a:pt x="1774425" y="696236"/>
                      <a:pt x="1792469" y="682702"/>
                    </a:cubicBezTo>
                    <a:cubicBezTo>
                      <a:pt x="1879687" y="619545"/>
                      <a:pt x="1921792" y="514282"/>
                      <a:pt x="1902243" y="416539"/>
                    </a:cubicBezTo>
                    <a:cubicBezTo>
                      <a:pt x="1893221" y="443606"/>
                      <a:pt x="1882694" y="476689"/>
                      <a:pt x="1867657" y="499245"/>
                    </a:cubicBezTo>
                    <a:cubicBezTo>
                      <a:pt x="1852619" y="521801"/>
                      <a:pt x="1831567" y="541350"/>
                      <a:pt x="1810515" y="559395"/>
                    </a:cubicBezTo>
                    <a:cubicBezTo>
                      <a:pt x="1790966" y="577440"/>
                      <a:pt x="1772921" y="593981"/>
                      <a:pt x="1759387" y="613530"/>
                    </a:cubicBezTo>
                    <a:lnTo>
                      <a:pt x="1735327" y="648116"/>
                    </a:lnTo>
                    <a:lnTo>
                      <a:pt x="1747357" y="607515"/>
                    </a:lnTo>
                    <a:cubicBezTo>
                      <a:pt x="1757883" y="566914"/>
                      <a:pt x="1783447" y="535335"/>
                      <a:pt x="1807507" y="505260"/>
                    </a:cubicBezTo>
                    <a:cubicBezTo>
                      <a:pt x="1830063" y="476689"/>
                      <a:pt x="1851116" y="449621"/>
                      <a:pt x="1861642" y="418042"/>
                    </a:cubicBezTo>
                    <a:cubicBezTo>
                      <a:pt x="1840590" y="431576"/>
                      <a:pt x="1815026" y="440599"/>
                      <a:pt x="1789462" y="449621"/>
                    </a:cubicBezTo>
                    <a:cubicBezTo>
                      <a:pt x="1750365" y="463155"/>
                      <a:pt x="1712771" y="476689"/>
                      <a:pt x="1691718" y="506764"/>
                    </a:cubicBezTo>
                    <a:cubicBezTo>
                      <a:pt x="1673673" y="532327"/>
                      <a:pt x="1679688" y="565410"/>
                      <a:pt x="1685703" y="598492"/>
                    </a:cubicBezTo>
                    <a:cubicBezTo>
                      <a:pt x="1691718" y="628567"/>
                      <a:pt x="1696230" y="657139"/>
                      <a:pt x="1682696" y="679695"/>
                    </a:cubicBezTo>
                    <a:cubicBezTo>
                      <a:pt x="1675177" y="691725"/>
                      <a:pt x="1666155" y="699244"/>
                      <a:pt x="1655628" y="697740"/>
                    </a:cubicBezTo>
                    <a:cubicBezTo>
                      <a:pt x="1652621" y="697740"/>
                      <a:pt x="1648110" y="696236"/>
                      <a:pt x="1645102" y="694732"/>
                    </a:cubicBezTo>
                    <a:cubicBezTo>
                      <a:pt x="1651117" y="744356"/>
                      <a:pt x="1649613" y="793980"/>
                      <a:pt x="1636080" y="839092"/>
                    </a:cubicBezTo>
                    <a:lnTo>
                      <a:pt x="1633072" y="846611"/>
                    </a:lnTo>
                    <a:lnTo>
                      <a:pt x="1625553" y="843604"/>
                    </a:lnTo>
                    <a:cubicBezTo>
                      <a:pt x="1604501" y="834581"/>
                      <a:pt x="1592471" y="816536"/>
                      <a:pt x="1580441" y="799995"/>
                    </a:cubicBezTo>
                    <a:cubicBezTo>
                      <a:pt x="1572922" y="790972"/>
                      <a:pt x="1566907" y="780446"/>
                      <a:pt x="1557885" y="772927"/>
                    </a:cubicBezTo>
                    <a:cubicBezTo>
                      <a:pt x="1547358" y="763905"/>
                      <a:pt x="1538336" y="756386"/>
                      <a:pt x="1529313" y="751875"/>
                    </a:cubicBezTo>
                    <a:cubicBezTo>
                      <a:pt x="1532321" y="756386"/>
                      <a:pt x="1535328" y="760897"/>
                      <a:pt x="1538336" y="765409"/>
                    </a:cubicBezTo>
                    <a:cubicBezTo>
                      <a:pt x="1548862" y="781950"/>
                      <a:pt x="1559388" y="798491"/>
                      <a:pt x="1569915" y="815032"/>
                    </a:cubicBezTo>
                    <a:cubicBezTo>
                      <a:pt x="1624050" y="891724"/>
                      <a:pt x="1643598" y="942851"/>
                      <a:pt x="1628561" y="966911"/>
                    </a:cubicBezTo>
                    <a:cubicBezTo>
                      <a:pt x="1616531" y="986460"/>
                      <a:pt x="1595478" y="984956"/>
                      <a:pt x="1577433" y="983452"/>
                    </a:cubicBezTo>
                    <a:cubicBezTo>
                      <a:pt x="1569915" y="983452"/>
                      <a:pt x="1562396" y="981949"/>
                      <a:pt x="1556381" y="983452"/>
                    </a:cubicBezTo>
                    <a:cubicBezTo>
                      <a:pt x="1503750" y="989467"/>
                      <a:pt x="1445103" y="1009016"/>
                      <a:pt x="1381946" y="1040595"/>
                    </a:cubicBezTo>
                    <a:cubicBezTo>
                      <a:pt x="1380442" y="1043602"/>
                      <a:pt x="1378938" y="1048114"/>
                      <a:pt x="1380442" y="1052625"/>
                    </a:cubicBezTo>
                    <a:cubicBezTo>
                      <a:pt x="1381946" y="1055632"/>
                      <a:pt x="1381946" y="1058640"/>
                      <a:pt x="1384953" y="1060144"/>
                    </a:cubicBezTo>
                    <a:cubicBezTo>
                      <a:pt x="1500742" y="998490"/>
                      <a:pt x="1637583" y="974430"/>
                      <a:pt x="1766906" y="993979"/>
                    </a:cubicBezTo>
                    <a:cubicBezTo>
                      <a:pt x="1774425" y="993979"/>
                      <a:pt x="1780440" y="998490"/>
                      <a:pt x="1784951" y="1004505"/>
                    </a:cubicBezTo>
                    <a:cubicBezTo>
                      <a:pt x="1792469" y="1016535"/>
                      <a:pt x="1786455" y="1025557"/>
                      <a:pt x="1781943" y="1033076"/>
                    </a:cubicBezTo>
                    <a:cubicBezTo>
                      <a:pt x="1778936" y="1037587"/>
                      <a:pt x="1777432" y="1040595"/>
                      <a:pt x="1777432" y="1042099"/>
                    </a:cubicBezTo>
                    <a:cubicBezTo>
                      <a:pt x="1778936" y="1043602"/>
                      <a:pt x="1781943" y="1046610"/>
                      <a:pt x="1784951" y="1048114"/>
                    </a:cubicBezTo>
                    <a:cubicBezTo>
                      <a:pt x="1786455" y="1049617"/>
                      <a:pt x="1789462" y="1051121"/>
                      <a:pt x="1790966" y="1052625"/>
                    </a:cubicBezTo>
                    <a:cubicBezTo>
                      <a:pt x="1798485" y="1060144"/>
                      <a:pt x="1801492" y="1069166"/>
                      <a:pt x="1798485" y="1078189"/>
                    </a:cubicBezTo>
                    <a:cubicBezTo>
                      <a:pt x="1795477" y="1090219"/>
                      <a:pt x="1787958" y="1100745"/>
                      <a:pt x="1777432" y="1103752"/>
                    </a:cubicBezTo>
                    <a:cubicBezTo>
                      <a:pt x="1762394" y="1109767"/>
                      <a:pt x="1747357" y="1108264"/>
                      <a:pt x="1732319" y="1106760"/>
                    </a:cubicBezTo>
                    <a:lnTo>
                      <a:pt x="1724801" y="1106760"/>
                    </a:lnTo>
                    <a:cubicBezTo>
                      <a:pt x="1717282" y="1106760"/>
                      <a:pt x="1703748" y="1106760"/>
                      <a:pt x="1696230" y="1112775"/>
                    </a:cubicBezTo>
                    <a:cubicBezTo>
                      <a:pt x="1703748" y="1117286"/>
                      <a:pt x="1708260" y="1123301"/>
                      <a:pt x="1711267" y="1132324"/>
                    </a:cubicBezTo>
                    <a:cubicBezTo>
                      <a:pt x="1715778" y="1145857"/>
                      <a:pt x="1711267" y="1160895"/>
                      <a:pt x="1702245" y="1168414"/>
                    </a:cubicBezTo>
                    <a:cubicBezTo>
                      <a:pt x="1696230" y="1172925"/>
                      <a:pt x="1691718" y="1174429"/>
                      <a:pt x="1685703" y="1175932"/>
                    </a:cubicBezTo>
                    <a:cubicBezTo>
                      <a:pt x="1684200" y="1175932"/>
                      <a:pt x="1681192" y="1177436"/>
                      <a:pt x="1679688" y="1178940"/>
                    </a:cubicBezTo>
                    <a:cubicBezTo>
                      <a:pt x="1660140" y="1184955"/>
                      <a:pt x="1643598" y="1195481"/>
                      <a:pt x="1628561" y="1212022"/>
                    </a:cubicBezTo>
                    <a:cubicBezTo>
                      <a:pt x="1619538" y="1219541"/>
                      <a:pt x="1613523" y="1233075"/>
                      <a:pt x="1618035" y="1240594"/>
                    </a:cubicBezTo>
                    <a:lnTo>
                      <a:pt x="1628561" y="1261646"/>
                    </a:lnTo>
                    <a:lnTo>
                      <a:pt x="1607508" y="1249616"/>
                    </a:lnTo>
                    <a:cubicBezTo>
                      <a:pt x="1606005" y="1249616"/>
                      <a:pt x="1606005" y="1248112"/>
                      <a:pt x="1604501" y="1249616"/>
                    </a:cubicBezTo>
                    <a:cubicBezTo>
                      <a:pt x="1599990" y="1252624"/>
                      <a:pt x="1598486" y="1263150"/>
                      <a:pt x="1599990" y="1269165"/>
                    </a:cubicBezTo>
                    <a:cubicBezTo>
                      <a:pt x="1601493" y="1272172"/>
                      <a:pt x="1602997" y="1276684"/>
                      <a:pt x="1606005" y="1279691"/>
                    </a:cubicBezTo>
                    <a:cubicBezTo>
                      <a:pt x="1612020" y="1290217"/>
                      <a:pt x="1618035" y="1302247"/>
                      <a:pt x="1616531" y="1315781"/>
                    </a:cubicBezTo>
                    <a:lnTo>
                      <a:pt x="1615027" y="1320292"/>
                    </a:lnTo>
                    <a:lnTo>
                      <a:pt x="1609012" y="1320292"/>
                    </a:lnTo>
                    <a:cubicBezTo>
                      <a:pt x="1581945" y="1323300"/>
                      <a:pt x="1556381" y="1305255"/>
                      <a:pt x="1550366" y="1278187"/>
                    </a:cubicBezTo>
                    <a:cubicBezTo>
                      <a:pt x="1550366" y="1275180"/>
                      <a:pt x="1550366" y="1273676"/>
                      <a:pt x="1550366" y="1272172"/>
                    </a:cubicBezTo>
                    <a:cubicBezTo>
                      <a:pt x="1548862" y="1261646"/>
                      <a:pt x="1548862" y="1257135"/>
                      <a:pt x="1541343" y="1254127"/>
                    </a:cubicBezTo>
                    <a:cubicBezTo>
                      <a:pt x="1536832" y="1252624"/>
                      <a:pt x="1532321" y="1252624"/>
                      <a:pt x="1527810" y="1252624"/>
                    </a:cubicBezTo>
                    <a:cubicBezTo>
                      <a:pt x="1515780" y="1255631"/>
                      <a:pt x="1506757" y="1264653"/>
                      <a:pt x="1499238" y="1273676"/>
                    </a:cubicBezTo>
                    <a:lnTo>
                      <a:pt x="1494727" y="1278187"/>
                    </a:lnTo>
                    <a:lnTo>
                      <a:pt x="1488712" y="1275180"/>
                    </a:lnTo>
                    <a:cubicBezTo>
                      <a:pt x="1473675" y="1266157"/>
                      <a:pt x="1458637" y="1257135"/>
                      <a:pt x="1442096" y="1258639"/>
                    </a:cubicBezTo>
                    <a:cubicBezTo>
                      <a:pt x="1433073" y="1260142"/>
                      <a:pt x="1427059" y="1263150"/>
                      <a:pt x="1422547" y="1267661"/>
                    </a:cubicBezTo>
                    <a:cubicBezTo>
                      <a:pt x="1412021" y="1279691"/>
                      <a:pt x="1418036" y="1296232"/>
                      <a:pt x="1427059" y="1314277"/>
                    </a:cubicBezTo>
                    <a:cubicBezTo>
                      <a:pt x="1431570" y="1324803"/>
                      <a:pt x="1436081" y="1335330"/>
                      <a:pt x="1445103" y="1341345"/>
                    </a:cubicBezTo>
                    <a:cubicBezTo>
                      <a:pt x="1449615" y="1344352"/>
                      <a:pt x="1454126" y="1345856"/>
                      <a:pt x="1458637" y="1345856"/>
                    </a:cubicBezTo>
                    <a:cubicBezTo>
                      <a:pt x="1461645" y="1345856"/>
                      <a:pt x="1466156" y="1344352"/>
                      <a:pt x="1469163" y="1341345"/>
                    </a:cubicBezTo>
                    <a:cubicBezTo>
                      <a:pt x="1470667" y="1339841"/>
                      <a:pt x="1472171" y="1336834"/>
                      <a:pt x="1473675" y="1333826"/>
                    </a:cubicBezTo>
                    <a:cubicBezTo>
                      <a:pt x="1476682" y="1327811"/>
                      <a:pt x="1479690" y="1320292"/>
                      <a:pt x="1490216" y="1317285"/>
                    </a:cubicBezTo>
                    <a:cubicBezTo>
                      <a:pt x="1500742" y="1312774"/>
                      <a:pt x="1512772" y="1318789"/>
                      <a:pt x="1520291" y="1329315"/>
                    </a:cubicBezTo>
                    <a:cubicBezTo>
                      <a:pt x="1527810" y="1345856"/>
                      <a:pt x="1523298" y="1360894"/>
                      <a:pt x="1518787" y="1374427"/>
                    </a:cubicBezTo>
                    <a:cubicBezTo>
                      <a:pt x="1517283" y="1377435"/>
                      <a:pt x="1517283" y="1378939"/>
                      <a:pt x="1515780" y="1381946"/>
                    </a:cubicBezTo>
                    <a:cubicBezTo>
                      <a:pt x="1511268" y="1393976"/>
                      <a:pt x="1511268" y="1406006"/>
                      <a:pt x="1515780" y="1413525"/>
                    </a:cubicBezTo>
                    <a:cubicBezTo>
                      <a:pt x="1521795" y="1419540"/>
                      <a:pt x="1530817" y="1422547"/>
                      <a:pt x="1541343" y="1424051"/>
                    </a:cubicBezTo>
                    <a:cubicBezTo>
                      <a:pt x="1544351" y="1424051"/>
                      <a:pt x="1545855" y="1425555"/>
                      <a:pt x="1547358" y="1425555"/>
                    </a:cubicBezTo>
                    <a:cubicBezTo>
                      <a:pt x="1572922" y="1433073"/>
                      <a:pt x="1592471" y="1451119"/>
                      <a:pt x="1599990" y="1476682"/>
                    </a:cubicBezTo>
                    <a:cubicBezTo>
                      <a:pt x="1602997" y="1476682"/>
                      <a:pt x="1604501" y="1476682"/>
                      <a:pt x="1607508" y="1475178"/>
                    </a:cubicBezTo>
                    <a:cubicBezTo>
                      <a:pt x="1613523" y="1472171"/>
                      <a:pt x="1619538" y="1473675"/>
                      <a:pt x="1625553" y="1473675"/>
                    </a:cubicBezTo>
                    <a:cubicBezTo>
                      <a:pt x="1657132" y="1475178"/>
                      <a:pt x="1690215" y="1458637"/>
                      <a:pt x="1708260" y="1431570"/>
                    </a:cubicBezTo>
                    <a:lnTo>
                      <a:pt x="1714275" y="1424051"/>
                    </a:lnTo>
                    <a:lnTo>
                      <a:pt x="1720290" y="1431570"/>
                    </a:lnTo>
                    <a:cubicBezTo>
                      <a:pt x="1733823" y="1446607"/>
                      <a:pt x="1745853" y="1460141"/>
                      <a:pt x="1763898" y="1469164"/>
                    </a:cubicBezTo>
                    <a:cubicBezTo>
                      <a:pt x="1780440" y="1478186"/>
                      <a:pt x="1799988" y="1478186"/>
                      <a:pt x="1813522" y="1469164"/>
                    </a:cubicBezTo>
                    <a:cubicBezTo>
                      <a:pt x="1815026" y="1469164"/>
                      <a:pt x="1815026" y="1467660"/>
                      <a:pt x="1816530" y="1466156"/>
                    </a:cubicBezTo>
                    <a:cubicBezTo>
                      <a:pt x="1819537" y="1463148"/>
                      <a:pt x="1824048" y="1460141"/>
                      <a:pt x="1830063" y="1458637"/>
                    </a:cubicBezTo>
                    <a:cubicBezTo>
                      <a:pt x="1845101" y="1454126"/>
                      <a:pt x="1858635" y="1466156"/>
                      <a:pt x="1864650" y="1479690"/>
                    </a:cubicBezTo>
                    <a:cubicBezTo>
                      <a:pt x="1866153" y="1482697"/>
                      <a:pt x="1867657" y="1485705"/>
                      <a:pt x="1869161" y="1488712"/>
                    </a:cubicBezTo>
                    <a:cubicBezTo>
                      <a:pt x="1872168" y="1494727"/>
                      <a:pt x="1875176" y="1502246"/>
                      <a:pt x="1878183" y="1506757"/>
                    </a:cubicBezTo>
                    <a:cubicBezTo>
                      <a:pt x="1887206" y="1515780"/>
                      <a:pt x="1900740" y="1517283"/>
                      <a:pt x="1915777" y="1518787"/>
                    </a:cubicBezTo>
                    <a:cubicBezTo>
                      <a:pt x="1924799" y="1518787"/>
                      <a:pt x="1935326" y="1520291"/>
                      <a:pt x="1944348" y="1523298"/>
                    </a:cubicBezTo>
                    <a:cubicBezTo>
                      <a:pt x="1962393" y="1527810"/>
                      <a:pt x="1975927" y="1541344"/>
                      <a:pt x="1987957" y="1553373"/>
                    </a:cubicBezTo>
                    <a:lnTo>
                      <a:pt x="1990965" y="1556381"/>
                    </a:lnTo>
                    <a:lnTo>
                      <a:pt x="1990965" y="1559389"/>
                    </a:lnTo>
                    <a:cubicBezTo>
                      <a:pt x="1989461" y="1590967"/>
                      <a:pt x="2010513" y="1621042"/>
                      <a:pt x="2040588" y="1630065"/>
                    </a:cubicBezTo>
                    <a:cubicBezTo>
                      <a:pt x="2048107" y="1633072"/>
                      <a:pt x="2057130" y="1634576"/>
                      <a:pt x="2064648" y="1636080"/>
                    </a:cubicBezTo>
                    <a:cubicBezTo>
                      <a:pt x="2090212" y="1642095"/>
                      <a:pt x="2118783" y="1648110"/>
                      <a:pt x="2124798" y="1678185"/>
                    </a:cubicBezTo>
                    <a:cubicBezTo>
                      <a:pt x="2127806" y="1690215"/>
                      <a:pt x="2124798" y="1706756"/>
                      <a:pt x="2114272" y="1720290"/>
                    </a:cubicBezTo>
                    <a:lnTo>
                      <a:pt x="2109761" y="1726305"/>
                    </a:lnTo>
                    <a:cubicBezTo>
                      <a:pt x="2099235" y="1741342"/>
                      <a:pt x="2087204" y="1759387"/>
                      <a:pt x="2067656" y="1766906"/>
                    </a:cubicBezTo>
                    <a:cubicBezTo>
                      <a:pt x="2067656" y="1784951"/>
                      <a:pt x="2058633" y="1801492"/>
                      <a:pt x="2043596" y="1809011"/>
                    </a:cubicBezTo>
                    <a:cubicBezTo>
                      <a:pt x="2042092" y="1810515"/>
                      <a:pt x="2039085" y="1812019"/>
                      <a:pt x="2036077" y="1812019"/>
                    </a:cubicBezTo>
                    <a:cubicBezTo>
                      <a:pt x="2031566" y="1815026"/>
                      <a:pt x="2028558" y="1816530"/>
                      <a:pt x="2025551" y="1819537"/>
                    </a:cubicBezTo>
                    <a:cubicBezTo>
                      <a:pt x="2022543" y="1822545"/>
                      <a:pt x="2022543" y="1828560"/>
                      <a:pt x="2021040" y="1833071"/>
                    </a:cubicBezTo>
                    <a:cubicBezTo>
                      <a:pt x="2021040" y="1834575"/>
                      <a:pt x="2021040" y="1837582"/>
                      <a:pt x="2019536" y="1839086"/>
                    </a:cubicBezTo>
                    <a:cubicBezTo>
                      <a:pt x="2016528" y="1860138"/>
                      <a:pt x="2004498" y="1879687"/>
                      <a:pt x="1984949" y="1893221"/>
                    </a:cubicBezTo>
                    <a:cubicBezTo>
                      <a:pt x="1965401" y="1906755"/>
                      <a:pt x="1941341" y="1912770"/>
                      <a:pt x="1920288" y="1908258"/>
                    </a:cubicBezTo>
                    <a:cubicBezTo>
                      <a:pt x="1915777" y="1906755"/>
                      <a:pt x="1911266" y="1905251"/>
                      <a:pt x="1906755" y="1903747"/>
                    </a:cubicBezTo>
                    <a:cubicBezTo>
                      <a:pt x="1899236" y="1902243"/>
                      <a:pt x="1893221" y="1899236"/>
                      <a:pt x="1885702" y="1899236"/>
                    </a:cubicBezTo>
                    <a:cubicBezTo>
                      <a:pt x="1875176" y="1899236"/>
                      <a:pt x="1864650" y="1905251"/>
                      <a:pt x="1857131" y="1915777"/>
                    </a:cubicBezTo>
                    <a:cubicBezTo>
                      <a:pt x="1849612" y="1927807"/>
                      <a:pt x="1848108" y="1941341"/>
                      <a:pt x="1854123" y="1950363"/>
                    </a:cubicBezTo>
                    <a:cubicBezTo>
                      <a:pt x="1857131" y="1956378"/>
                      <a:pt x="1861642" y="1960890"/>
                      <a:pt x="1866153" y="1966905"/>
                    </a:cubicBezTo>
                    <a:cubicBezTo>
                      <a:pt x="1876680" y="1978935"/>
                      <a:pt x="1888710" y="1993972"/>
                      <a:pt x="1884198" y="2009010"/>
                    </a:cubicBezTo>
                    <a:cubicBezTo>
                      <a:pt x="1909762" y="1998483"/>
                      <a:pt x="1930815" y="1992468"/>
                      <a:pt x="1951867" y="1992468"/>
                    </a:cubicBezTo>
                    <a:close/>
                    <a:moveTo>
                      <a:pt x="762401" y="1977431"/>
                    </a:moveTo>
                    <a:cubicBezTo>
                      <a:pt x="793980" y="1977431"/>
                      <a:pt x="825559" y="1981942"/>
                      <a:pt x="852626" y="1993972"/>
                    </a:cubicBezTo>
                    <a:cubicBezTo>
                      <a:pt x="897739" y="2013521"/>
                      <a:pt x="897739" y="2013521"/>
                      <a:pt x="930821" y="1993972"/>
                    </a:cubicBezTo>
                    <a:cubicBezTo>
                      <a:pt x="936836" y="1990965"/>
                      <a:pt x="942851" y="1986453"/>
                      <a:pt x="951874" y="1980438"/>
                    </a:cubicBezTo>
                    <a:cubicBezTo>
                      <a:pt x="971422" y="1968408"/>
                      <a:pt x="989467" y="1960890"/>
                      <a:pt x="1009016" y="1954875"/>
                    </a:cubicBezTo>
                    <a:cubicBezTo>
                      <a:pt x="998490" y="1954875"/>
                      <a:pt x="989467" y="1954875"/>
                      <a:pt x="981949" y="1956378"/>
                    </a:cubicBezTo>
                    <a:cubicBezTo>
                      <a:pt x="965407" y="1959386"/>
                      <a:pt x="953377" y="1966905"/>
                      <a:pt x="939843" y="1975927"/>
                    </a:cubicBezTo>
                    <a:cubicBezTo>
                      <a:pt x="926310" y="1983446"/>
                      <a:pt x="914280" y="1992468"/>
                      <a:pt x="897739" y="1995476"/>
                    </a:cubicBezTo>
                    <a:lnTo>
                      <a:pt x="885709" y="1998483"/>
                    </a:lnTo>
                    <a:lnTo>
                      <a:pt x="890220" y="1986453"/>
                    </a:lnTo>
                    <a:cubicBezTo>
                      <a:pt x="903754" y="1945852"/>
                      <a:pt x="950370" y="1935326"/>
                      <a:pt x="992475" y="1924800"/>
                    </a:cubicBezTo>
                    <a:cubicBezTo>
                      <a:pt x="1031572" y="1915777"/>
                      <a:pt x="1064655" y="1908258"/>
                      <a:pt x="1067662" y="1881191"/>
                    </a:cubicBezTo>
                    <a:cubicBezTo>
                      <a:pt x="1070670" y="1864650"/>
                      <a:pt x="1066158" y="1852620"/>
                      <a:pt x="1058640" y="1843597"/>
                    </a:cubicBezTo>
                    <a:cubicBezTo>
                      <a:pt x="1030068" y="1815026"/>
                      <a:pt x="950370" y="1822545"/>
                      <a:pt x="908265" y="1827056"/>
                    </a:cubicBezTo>
                    <a:cubicBezTo>
                      <a:pt x="899242" y="1828560"/>
                      <a:pt x="891724" y="1828560"/>
                      <a:pt x="885709" y="1828560"/>
                    </a:cubicBezTo>
                    <a:cubicBezTo>
                      <a:pt x="843604" y="1830063"/>
                      <a:pt x="801499" y="1827056"/>
                      <a:pt x="760897" y="1822545"/>
                    </a:cubicBezTo>
                    <a:cubicBezTo>
                      <a:pt x="664657" y="1813522"/>
                      <a:pt x="572929" y="1806003"/>
                      <a:pt x="487215" y="1864650"/>
                    </a:cubicBezTo>
                    <a:cubicBezTo>
                      <a:pt x="449621" y="1890213"/>
                      <a:pt x="430072" y="1926303"/>
                      <a:pt x="439095" y="1956378"/>
                    </a:cubicBezTo>
                    <a:cubicBezTo>
                      <a:pt x="446614" y="1981942"/>
                      <a:pt x="473681" y="1996980"/>
                      <a:pt x="512779" y="1998483"/>
                    </a:cubicBezTo>
                    <a:cubicBezTo>
                      <a:pt x="541350" y="1999987"/>
                      <a:pt x="569921" y="1998483"/>
                      <a:pt x="598492" y="1996980"/>
                    </a:cubicBezTo>
                    <a:cubicBezTo>
                      <a:pt x="603004" y="1996980"/>
                      <a:pt x="609019" y="1996980"/>
                      <a:pt x="613530" y="1996980"/>
                    </a:cubicBezTo>
                    <a:cubicBezTo>
                      <a:pt x="663154" y="1987957"/>
                      <a:pt x="714281" y="1977431"/>
                      <a:pt x="762401" y="1977431"/>
                    </a:cubicBezTo>
                    <a:close/>
                    <a:moveTo>
                      <a:pt x="957889" y="1948860"/>
                    </a:moveTo>
                    <a:cubicBezTo>
                      <a:pt x="938340" y="1954875"/>
                      <a:pt x="921799" y="1962393"/>
                      <a:pt x="911272" y="1975927"/>
                    </a:cubicBezTo>
                    <a:cubicBezTo>
                      <a:pt x="917287" y="1972920"/>
                      <a:pt x="924806" y="1968408"/>
                      <a:pt x="930821" y="1963897"/>
                    </a:cubicBezTo>
                    <a:cubicBezTo>
                      <a:pt x="938340" y="1959386"/>
                      <a:pt x="947362" y="1953371"/>
                      <a:pt x="957889" y="1948860"/>
                    </a:cubicBezTo>
                    <a:close/>
                    <a:moveTo>
                      <a:pt x="1276684" y="500749"/>
                    </a:moveTo>
                    <a:cubicBezTo>
                      <a:pt x="1293225" y="624056"/>
                      <a:pt x="1356382" y="691725"/>
                      <a:pt x="1476682" y="715785"/>
                    </a:cubicBezTo>
                    <a:cubicBezTo>
                      <a:pt x="1482697" y="717289"/>
                      <a:pt x="1488712" y="718792"/>
                      <a:pt x="1493223" y="718792"/>
                    </a:cubicBezTo>
                    <a:cubicBezTo>
                      <a:pt x="1461645" y="673680"/>
                      <a:pt x="1425555" y="631575"/>
                      <a:pt x="1371420" y="607515"/>
                    </a:cubicBezTo>
                    <a:lnTo>
                      <a:pt x="1375931" y="593981"/>
                    </a:lnTo>
                    <a:cubicBezTo>
                      <a:pt x="1437585" y="610522"/>
                      <a:pt x="1481193" y="646612"/>
                      <a:pt x="1527810" y="685710"/>
                    </a:cubicBezTo>
                    <a:cubicBezTo>
                      <a:pt x="1529313" y="687214"/>
                      <a:pt x="1530817" y="687214"/>
                      <a:pt x="1530817" y="688717"/>
                    </a:cubicBezTo>
                    <a:cubicBezTo>
                      <a:pt x="1527810" y="678191"/>
                      <a:pt x="1526306" y="669169"/>
                      <a:pt x="1523298" y="658642"/>
                    </a:cubicBezTo>
                    <a:cubicBezTo>
                      <a:pt x="1512772" y="615034"/>
                      <a:pt x="1503750" y="577440"/>
                      <a:pt x="1452622" y="545861"/>
                    </a:cubicBezTo>
                    <a:cubicBezTo>
                      <a:pt x="1424051" y="529320"/>
                      <a:pt x="1392472" y="524809"/>
                      <a:pt x="1357886" y="520297"/>
                    </a:cubicBezTo>
                    <a:cubicBezTo>
                      <a:pt x="1330818" y="515786"/>
                      <a:pt x="1302247" y="512779"/>
                      <a:pt x="1276684" y="500749"/>
                    </a:cubicBezTo>
                    <a:close/>
                    <a:moveTo>
                      <a:pt x="1508261" y="57143"/>
                    </a:moveTo>
                    <a:cubicBezTo>
                      <a:pt x="1511268" y="99248"/>
                      <a:pt x="1500742" y="139849"/>
                      <a:pt x="1491720" y="177443"/>
                    </a:cubicBezTo>
                    <a:cubicBezTo>
                      <a:pt x="1484201" y="209021"/>
                      <a:pt x="1475178" y="240600"/>
                      <a:pt x="1475178" y="273682"/>
                    </a:cubicBezTo>
                    <a:cubicBezTo>
                      <a:pt x="1473675" y="332329"/>
                      <a:pt x="1493223" y="353381"/>
                      <a:pt x="1523298" y="386464"/>
                    </a:cubicBezTo>
                    <a:cubicBezTo>
                      <a:pt x="1530817" y="393982"/>
                      <a:pt x="1536832" y="401501"/>
                      <a:pt x="1544351" y="410524"/>
                    </a:cubicBezTo>
                    <a:cubicBezTo>
                      <a:pt x="1574426" y="445110"/>
                      <a:pt x="1584952" y="494734"/>
                      <a:pt x="1593975" y="541350"/>
                    </a:cubicBezTo>
                    <a:cubicBezTo>
                      <a:pt x="1601493" y="574432"/>
                      <a:pt x="1607508" y="604507"/>
                      <a:pt x="1619538" y="631575"/>
                    </a:cubicBezTo>
                    <a:cubicBezTo>
                      <a:pt x="1615027" y="610522"/>
                      <a:pt x="1610516" y="589470"/>
                      <a:pt x="1607508" y="569921"/>
                    </a:cubicBezTo>
                    <a:cubicBezTo>
                      <a:pt x="1602997" y="551876"/>
                      <a:pt x="1599990" y="533831"/>
                      <a:pt x="1596982" y="517290"/>
                    </a:cubicBezTo>
                    <a:cubicBezTo>
                      <a:pt x="1593975" y="502252"/>
                      <a:pt x="1590967" y="485711"/>
                      <a:pt x="1586456" y="469170"/>
                    </a:cubicBezTo>
                    <a:cubicBezTo>
                      <a:pt x="1581945" y="449621"/>
                      <a:pt x="1577433" y="428569"/>
                      <a:pt x="1574426" y="407516"/>
                    </a:cubicBezTo>
                    <a:cubicBezTo>
                      <a:pt x="1571418" y="406012"/>
                      <a:pt x="1568411" y="404509"/>
                      <a:pt x="1565403" y="401501"/>
                    </a:cubicBezTo>
                    <a:cubicBezTo>
                      <a:pt x="1518787" y="369922"/>
                      <a:pt x="1538336" y="318795"/>
                      <a:pt x="1554877" y="273682"/>
                    </a:cubicBezTo>
                    <a:cubicBezTo>
                      <a:pt x="1556381" y="269171"/>
                      <a:pt x="1557885" y="266164"/>
                      <a:pt x="1559388" y="261652"/>
                    </a:cubicBezTo>
                    <a:cubicBezTo>
                      <a:pt x="1559388" y="236089"/>
                      <a:pt x="1563900" y="213532"/>
                      <a:pt x="1571418" y="193984"/>
                    </a:cubicBezTo>
                    <a:lnTo>
                      <a:pt x="1580441" y="169924"/>
                    </a:lnTo>
                    <a:lnTo>
                      <a:pt x="1584952" y="193984"/>
                    </a:lnTo>
                    <a:cubicBezTo>
                      <a:pt x="1589463" y="215036"/>
                      <a:pt x="1581945" y="239096"/>
                      <a:pt x="1574426" y="263156"/>
                    </a:cubicBezTo>
                    <a:cubicBezTo>
                      <a:pt x="1574426" y="303757"/>
                      <a:pt x="1580441" y="350374"/>
                      <a:pt x="1587960" y="393982"/>
                    </a:cubicBezTo>
                    <a:cubicBezTo>
                      <a:pt x="1595478" y="396990"/>
                      <a:pt x="1602997" y="396990"/>
                      <a:pt x="1610516" y="393982"/>
                    </a:cubicBezTo>
                    <a:cubicBezTo>
                      <a:pt x="1625553" y="389471"/>
                      <a:pt x="1637583" y="371426"/>
                      <a:pt x="1645102" y="347366"/>
                    </a:cubicBezTo>
                    <a:cubicBezTo>
                      <a:pt x="1663147" y="291727"/>
                      <a:pt x="1643598" y="175939"/>
                      <a:pt x="1609012" y="135337"/>
                    </a:cubicBezTo>
                    <a:cubicBezTo>
                      <a:pt x="1593975" y="117293"/>
                      <a:pt x="1574426" y="103759"/>
                      <a:pt x="1554877" y="90225"/>
                    </a:cubicBezTo>
                    <a:cubicBezTo>
                      <a:pt x="1539840" y="82706"/>
                      <a:pt x="1523298" y="70676"/>
                      <a:pt x="1508261" y="57143"/>
                    </a:cubicBezTo>
                    <a:close/>
                    <a:moveTo>
                      <a:pt x="1560892" y="303757"/>
                    </a:moveTo>
                    <a:cubicBezTo>
                      <a:pt x="1550366" y="336840"/>
                      <a:pt x="1545855" y="366915"/>
                      <a:pt x="1571418" y="386464"/>
                    </a:cubicBezTo>
                    <a:cubicBezTo>
                      <a:pt x="1566907" y="359396"/>
                      <a:pt x="1563900" y="330825"/>
                      <a:pt x="1560892" y="303757"/>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154" name="Google Shape;154;p40"/>
          <p:cNvSpPr txBox="1">
            <a:spLocks noGrp="1"/>
          </p:cNvSpPr>
          <p:nvPr>
            <p:ph type="body" idx="3"/>
          </p:nvPr>
        </p:nvSpPr>
        <p:spPr>
          <a:xfrm>
            <a:off x="6199057" y="4615890"/>
            <a:ext cx="5278651" cy="697353"/>
          </a:xfrm>
          <a:prstGeom prst="rect">
            <a:avLst/>
          </a:prstGeom>
          <a:noFill/>
          <a:ln>
            <a:noFill/>
          </a:ln>
        </p:spPr>
        <p:txBody>
          <a:bodyPr spcFirstLastPara="1" wrap="square" lIns="91425" tIns="45700" rIns="91425" bIns="45700" anchor="t" anchorCtr="0">
            <a:normAutofit/>
          </a:bodyPr>
          <a:lstStyle>
            <a:lvl1pPr marL="457200" marR="0" lvl="0" indent="-228600" algn="r" rtl="0">
              <a:lnSpc>
                <a:spcPct val="90000"/>
              </a:lnSpc>
              <a:spcBef>
                <a:spcPts val="1000"/>
              </a:spcBef>
              <a:spcAft>
                <a:spcPts val="0"/>
              </a:spcAft>
              <a:buClr>
                <a:srgbClr val="000000"/>
              </a:buClr>
              <a:buSzPts val="3200"/>
              <a:buFont typeface="Arial"/>
              <a:buNone/>
              <a:defRPr sz="32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55" name="Google Shape;155;p40"/>
          <p:cNvGrpSpPr/>
          <p:nvPr/>
        </p:nvGrpSpPr>
        <p:grpSpPr>
          <a:xfrm>
            <a:off x="548818" y="6039954"/>
            <a:ext cx="2735993" cy="679345"/>
            <a:chOff x="0" y="0"/>
            <a:chExt cx="2301694" cy="571500"/>
          </a:xfrm>
        </p:grpSpPr>
        <p:sp>
          <p:nvSpPr>
            <p:cNvPr id="156" name="Google Shape;156;p40"/>
            <p:cNvSpPr/>
            <p:nvPr/>
          </p:nvSpPr>
          <p:spPr>
            <a:xfrm>
              <a:off x="0" y="0"/>
              <a:ext cx="2301694" cy="571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57" name="Google Shape;157;p40"/>
            <p:cNvPicPr preferRelativeResize="0"/>
            <p:nvPr/>
          </p:nvPicPr>
          <p:blipFill rotWithShape="1">
            <a:blip r:embed="rId2">
              <a:alphaModFix/>
            </a:blip>
            <a:srcRect/>
            <a:stretch/>
          </p:blipFill>
          <p:spPr>
            <a:xfrm>
              <a:off x="312965" y="101059"/>
              <a:ext cx="1675765" cy="375165"/>
            </a:xfrm>
            <a:prstGeom prst="rect">
              <a:avLst/>
            </a:prstGeom>
            <a:noFill/>
            <a:ln>
              <a:noFill/>
            </a:ln>
          </p:spPr>
        </p:pic>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Icons" type="blank">
  <p:cSld name="BLANK">
    <p:spTree>
      <p:nvGrpSpPr>
        <p:cNvPr id="1" name="Shape 158"/>
        <p:cNvGrpSpPr/>
        <p:nvPr/>
      </p:nvGrpSpPr>
      <p:grpSpPr>
        <a:xfrm>
          <a:off x="0" y="0"/>
          <a:ext cx="0" cy="0"/>
          <a:chOff x="0" y="0"/>
          <a:chExt cx="0" cy="0"/>
        </a:xfrm>
      </p:grpSpPr>
      <p:cxnSp>
        <p:nvCxnSpPr>
          <p:cNvPr id="159" name="Google Shape;159;p41"/>
          <p:cNvCxnSpPr/>
          <p:nvPr/>
        </p:nvCxnSpPr>
        <p:spPr>
          <a:xfrm rot="10800000">
            <a:off x="2" y="5540407"/>
            <a:ext cx="12191998" cy="0"/>
          </a:xfrm>
          <a:prstGeom prst="straightConnector1">
            <a:avLst/>
          </a:prstGeom>
          <a:noFill/>
          <a:ln w="9525" cap="flat" cmpd="sng">
            <a:solidFill>
              <a:schemeClr val="lt1"/>
            </a:solidFill>
            <a:prstDash val="solid"/>
            <a:miter lim="800000"/>
            <a:headEnd type="none" w="sm" len="sm"/>
            <a:tailEnd type="none" w="sm" len="sm"/>
          </a:ln>
        </p:spPr>
      </p:cxnSp>
      <p:cxnSp>
        <p:nvCxnSpPr>
          <p:cNvPr id="160" name="Google Shape;160;p41"/>
          <p:cNvCxnSpPr/>
          <p:nvPr/>
        </p:nvCxnSpPr>
        <p:spPr>
          <a:xfrm>
            <a:off x="5145818" y="0"/>
            <a:ext cx="0" cy="5540408"/>
          </a:xfrm>
          <a:prstGeom prst="straightConnector1">
            <a:avLst/>
          </a:prstGeom>
          <a:noFill/>
          <a:ln w="9525" cap="flat" cmpd="sng">
            <a:solidFill>
              <a:schemeClr val="lt1"/>
            </a:solidFill>
            <a:prstDash val="solid"/>
            <a:miter lim="800000"/>
            <a:headEnd type="none" w="sm" len="sm"/>
            <a:tailEnd type="none" w="sm" len="sm"/>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Cover Slide 02">
  <p:cSld name="Cover Slide 02">
    <p:spTree>
      <p:nvGrpSpPr>
        <p:cNvPr id="1" name="Shape 161"/>
        <p:cNvGrpSpPr/>
        <p:nvPr/>
      </p:nvGrpSpPr>
      <p:grpSpPr>
        <a:xfrm>
          <a:off x="0" y="0"/>
          <a:ext cx="0" cy="0"/>
          <a:chOff x="0" y="0"/>
          <a:chExt cx="0" cy="0"/>
        </a:xfrm>
      </p:grpSpPr>
      <p:sp>
        <p:nvSpPr>
          <p:cNvPr id="162" name="Google Shape;162;p42"/>
          <p:cNvSpPr/>
          <p:nvPr/>
        </p:nvSpPr>
        <p:spPr>
          <a:xfrm>
            <a:off x="517168" y="3092717"/>
            <a:ext cx="11393619" cy="3142374"/>
          </a:xfrm>
          <a:custGeom>
            <a:avLst/>
            <a:gdLst/>
            <a:ahLst/>
            <a:cxnLst/>
            <a:rect l="l" t="t" r="r" b="b"/>
            <a:pathLst>
              <a:path w="11393619" h="4716265" extrusionOk="0">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63" name="Google Shape;163;p42"/>
          <p:cNvPicPr preferRelativeResize="0"/>
          <p:nvPr/>
        </p:nvPicPr>
        <p:blipFill rotWithShape="1">
          <a:blip r:embed="rId2">
            <a:alphaModFix/>
          </a:blip>
          <a:srcRect/>
          <a:stretch/>
        </p:blipFill>
        <p:spPr>
          <a:xfrm>
            <a:off x="-47740" y="-215395"/>
            <a:ext cx="6718883" cy="3816325"/>
          </a:xfrm>
          <a:prstGeom prst="rect">
            <a:avLst/>
          </a:prstGeom>
          <a:noFill/>
          <a:ln>
            <a:noFill/>
          </a:ln>
        </p:spPr>
      </p:pic>
      <p:sp>
        <p:nvSpPr>
          <p:cNvPr id="164" name="Google Shape;164;p42"/>
          <p:cNvSpPr/>
          <p:nvPr/>
        </p:nvSpPr>
        <p:spPr>
          <a:xfrm>
            <a:off x="0" y="5775564"/>
            <a:ext cx="4372199" cy="727928"/>
          </a:xfrm>
          <a:custGeom>
            <a:avLst/>
            <a:gdLst/>
            <a:ahLst/>
            <a:cxnLst/>
            <a:rect l="l" t="t" r="r" b="b"/>
            <a:pathLst>
              <a:path w="4372199" h="727928" extrusionOk="0">
                <a:moveTo>
                  <a:pt x="0" y="0"/>
                </a:moveTo>
                <a:lnTo>
                  <a:pt x="3978412" y="0"/>
                </a:lnTo>
                <a:cubicBezTo>
                  <a:pt x="4195245" y="0"/>
                  <a:pt x="4372199" y="176996"/>
                  <a:pt x="4372199" y="393878"/>
                </a:cubicBezTo>
                <a:lnTo>
                  <a:pt x="4372199" y="727928"/>
                </a:lnTo>
                <a:lnTo>
                  <a:pt x="0" y="727928"/>
                </a:lnTo>
                <a:lnTo>
                  <a:pt x="0" y="0"/>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5" name="Google Shape;165;p42"/>
          <p:cNvSpPr txBox="1">
            <a:spLocks noGrp="1"/>
          </p:cNvSpPr>
          <p:nvPr>
            <p:ph type="body" idx="1"/>
          </p:nvPr>
        </p:nvSpPr>
        <p:spPr>
          <a:xfrm>
            <a:off x="935325" y="4448301"/>
            <a:ext cx="5278651" cy="69735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4800"/>
              <a:buFont typeface="Arial"/>
              <a:buNone/>
              <a:defRPr sz="4800" b="1"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6" name="Google Shape;166;p42"/>
          <p:cNvSpPr txBox="1">
            <a:spLocks noGrp="1"/>
          </p:cNvSpPr>
          <p:nvPr>
            <p:ph type="body" idx="2"/>
          </p:nvPr>
        </p:nvSpPr>
        <p:spPr>
          <a:xfrm>
            <a:off x="935326" y="3825575"/>
            <a:ext cx="5278651" cy="697353"/>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000000"/>
              </a:buClr>
              <a:buSzPts val="3600"/>
              <a:buFont typeface="Arial"/>
              <a:buNone/>
              <a:defRPr sz="36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67" name="Google Shape;167;p42"/>
          <p:cNvGrpSpPr/>
          <p:nvPr/>
        </p:nvGrpSpPr>
        <p:grpSpPr>
          <a:xfrm>
            <a:off x="9031059" y="445499"/>
            <a:ext cx="2735993" cy="679345"/>
            <a:chOff x="0" y="0"/>
            <a:chExt cx="2301694" cy="571500"/>
          </a:xfrm>
        </p:grpSpPr>
        <p:sp>
          <p:nvSpPr>
            <p:cNvPr id="168" name="Google Shape;168;p42"/>
            <p:cNvSpPr/>
            <p:nvPr/>
          </p:nvSpPr>
          <p:spPr>
            <a:xfrm>
              <a:off x="0" y="0"/>
              <a:ext cx="2301694" cy="571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69" name="Google Shape;169;p42"/>
            <p:cNvPicPr preferRelativeResize="0"/>
            <p:nvPr/>
          </p:nvPicPr>
          <p:blipFill rotWithShape="1">
            <a:blip r:embed="rId3">
              <a:alphaModFix/>
            </a:blip>
            <a:srcRect/>
            <a:stretch/>
          </p:blipFill>
          <p:spPr>
            <a:xfrm>
              <a:off x="312965" y="96237"/>
              <a:ext cx="1675765" cy="384810"/>
            </a:xfrm>
            <a:prstGeom prst="rect">
              <a:avLst/>
            </a:prstGeom>
            <a:noFill/>
            <a:ln>
              <a:noFill/>
            </a:ln>
          </p:spPr>
        </p:pic>
      </p:grpSp>
      <p:sp>
        <p:nvSpPr>
          <p:cNvPr id="170" name="Google Shape;170;p42"/>
          <p:cNvSpPr/>
          <p:nvPr/>
        </p:nvSpPr>
        <p:spPr>
          <a:xfrm rot="-5400000">
            <a:off x="1770610" y="9117214"/>
            <a:ext cx="571614" cy="3180945"/>
          </a:xfrm>
          <a:custGeom>
            <a:avLst/>
            <a:gdLst/>
            <a:ahLst/>
            <a:cxnLst/>
            <a:rect l="l" t="t" r="r" b="b"/>
            <a:pathLst>
              <a:path w="715523" h="3981779" extrusionOk="0">
                <a:moveTo>
                  <a:pt x="715523" y="0"/>
                </a:moveTo>
                <a:lnTo>
                  <a:pt x="715523" y="3591287"/>
                </a:lnTo>
                <a:cubicBezTo>
                  <a:pt x="715523" y="3806305"/>
                  <a:pt x="541543" y="3981779"/>
                  <a:pt x="328357" y="3981779"/>
                </a:cubicBezTo>
                <a:lnTo>
                  <a:pt x="0" y="3981779"/>
                </a:lnTo>
                <a:lnTo>
                  <a:pt x="0" y="0"/>
                </a:lnTo>
                <a:lnTo>
                  <a:pt x="715523" y="0"/>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1" name="Google Shape;171;p42"/>
          <p:cNvSpPr txBox="1">
            <a:spLocks noGrp="1"/>
          </p:cNvSpPr>
          <p:nvPr>
            <p:ph type="body" idx="3"/>
          </p:nvPr>
        </p:nvSpPr>
        <p:spPr>
          <a:xfrm>
            <a:off x="712750" y="5921074"/>
            <a:ext cx="5278651" cy="697353"/>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000000"/>
              </a:buClr>
              <a:buSzPts val="3200"/>
              <a:buFont typeface="Arial"/>
              <a:buNone/>
              <a:defRPr sz="32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2" name="Google Shape;172;p42"/>
          <p:cNvSpPr>
            <a:spLocks noGrp="1"/>
          </p:cNvSpPr>
          <p:nvPr>
            <p:ph type="pic" idx="4"/>
          </p:nvPr>
        </p:nvSpPr>
        <p:spPr>
          <a:xfrm>
            <a:off x="6404869" y="1379349"/>
            <a:ext cx="5153881" cy="5154359"/>
          </a:xfrm>
          <a:prstGeom prst="rect">
            <a:avLst/>
          </a:prstGeom>
          <a:solidFill>
            <a:srgbClr val="D8D8D8"/>
          </a:solid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Cover Slide 03">
  <p:cSld name="Cover Slide 03">
    <p:spTree>
      <p:nvGrpSpPr>
        <p:cNvPr id="1" name="Shape 173"/>
        <p:cNvGrpSpPr/>
        <p:nvPr/>
      </p:nvGrpSpPr>
      <p:grpSpPr>
        <a:xfrm>
          <a:off x="0" y="0"/>
          <a:ext cx="0" cy="0"/>
          <a:chOff x="0" y="0"/>
          <a:chExt cx="0" cy="0"/>
        </a:xfrm>
      </p:grpSpPr>
      <p:sp>
        <p:nvSpPr>
          <p:cNvPr id="174" name="Google Shape;174;p43"/>
          <p:cNvSpPr/>
          <p:nvPr/>
        </p:nvSpPr>
        <p:spPr>
          <a:xfrm>
            <a:off x="408680" y="1218981"/>
            <a:ext cx="11393619" cy="3322022"/>
          </a:xfrm>
          <a:custGeom>
            <a:avLst/>
            <a:gdLst/>
            <a:ahLst/>
            <a:cxnLst/>
            <a:rect l="l" t="t" r="r" b="b"/>
            <a:pathLst>
              <a:path w="11393619" h="4716265" extrusionOk="0">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5" name="Google Shape;175;p43"/>
          <p:cNvSpPr txBox="1">
            <a:spLocks noGrp="1"/>
          </p:cNvSpPr>
          <p:nvPr>
            <p:ph type="body" idx="1"/>
          </p:nvPr>
        </p:nvSpPr>
        <p:spPr>
          <a:xfrm>
            <a:off x="6690366" y="2260013"/>
            <a:ext cx="5092953" cy="69735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4800"/>
              <a:buFont typeface="Arial"/>
              <a:buNone/>
              <a:defRPr sz="4800" b="1"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6" name="Google Shape;176;p43"/>
          <p:cNvSpPr txBox="1">
            <a:spLocks noGrp="1"/>
          </p:cNvSpPr>
          <p:nvPr>
            <p:ph type="body" idx="2"/>
          </p:nvPr>
        </p:nvSpPr>
        <p:spPr>
          <a:xfrm>
            <a:off x="6690367" y="1637287"/>
            <a:ext cx="5092953" cy="697353"/>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000000"/>
              </a:buClr>
              <a:buSzPts val="3600"/>
              <a:buFont typeface="Arial"/>
              <a:buNone/>
              <a:defRPr sz="36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77" name="Google Shape;177;p43"/>
          <p:cNvGrpSpPr/>
          <p:nvPr/>
        </p:nvGrpSpPr>
        <p:grpSpPr>
          <a:xfrm>
            <a:off x="9236842" y="286604"/>
            <a:ext cx="2735993" cy="679345"/>
            <a:chOff x="0" y="0"/>
            <a:chExt cx="2301694" cy="571500"/>
          </a:xfrm>
        </p:grpSpPr>
        <p:sp>
          <p:nvSpPr>
            <p:cNvPr id="178" name="Google Shape;178;p43"/>
            <p:cNvSpPr/>
            <p:nvPr/>
          </p:nvSpPr>
          <p:spPr>
            <a:xfrm>
              <a:off x="0" y="0"/>
              <a:ext cx="2301694" cy="571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9" name="Google Shape;179;p43"/>
            <p:cNvPicPr preferRelativeResize="0"/>
            <p:nvPr/>
          </p:nvPicPr>
          <p:blipFill rotWithShape="1">
            <a:blip r:embed="rId2">
              <a:alphaModFix/>
            </a:blip>
            <a:srcRect/>
            <a:stretch/>
          </p:blipFill>
          <p:spPr>
            <a:xfrm>
              <a:off x="312965" y="96237"/>
              <a:ext cx="1675765" cy="384810"/>
            </a:xfrm>
            <a:prstGeom prst="rect">
              <a:avLst/>
            </a:prstGeom>
            <a:noFill/>
            <a:ln>
              <a:noFill/>
            </a:ln>
          </p:spPr>
        </p:pic>
      </p:grpSp>
      <p:sp>
        <p:nvSpPr>
          <p:cNvPr id="180" name="Google Shape;180;p43"/>
          <p:cNvSpPr/>
          <p:nvPr/>
        </p:nvSpPr>
        <p:spPr>
          <a:xfrm rot="-5400000">
            <a:off x="1662122" y="7722366"/>
            <a:ext cx="571614" cy="3180945"/>
          </a:xfrm>
          <a:custGeom>
            <a:avLst/>
            <a:gdLst/>
            <a:ahLst/>
            <a:cxnLst/>
            <a:rect l="l" t="t" r="r" b="b"/>
            <a:pathLst>
              <a:path w="715523" h="3981779" extrusionOk="0">
                <a:moveTo>
                  <a:pt x="715523" y="0"/>
                </a:moveTo>
                <a:lnTo>
                  <a:pt x="715523" y="3591287"/>
                </a:lnTo>
                <a:cubicBezTo>
                  <a:pt x="715523" y="3806305"/>
                  <a:pt x="541543" y="3981779"/>
                  <a:pt x="328357" y="3981779"/>
                </a:cubicBezTo>
                <a:lnTo>
                  <a:pt x="0" y="3981779"/>
                </a:lnTo>
                <a:lnTo>
                  <a:pt x="0" y="0"/>
                </a:lnTo>
                <a:lnTo>
                  <a:pt x="715523" y="0"/>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1" name="Google Shape;181;p43"/>
          <p:cNvSpPr>
            <a:spLocks noGrp="1"/>
          </p:cNvSpPr>
          <p:nvPr>
            <p:ph type="pic" idx="3"/>
          </p:nvPr>
        </p:nvSpPr>
        <p:spPr>
          <a:xfrm>
            <a:off x="-1" y="354507"/>
            <a:ext cx="5501637" cy="4939649"/>
          </a:xfrm>
          <a:prstGeom prst="rect">
            <a:avLst/>
          </a:prstGeom>
          <a:solidFill>
            <a:srgbClr val="D8D8D8"/>
          </a:solidFill>
          <a:ln>
            <a:noFill/>
          </a:ln>
        </p:spPr>
      </p:sp>
      <p:pic>
        <p:nvPicPr>
          <p:cNvPr id="182" name="Google Shape;182;p43"/>
          <p:cNvPicPr preferRelativeResize="0"/>
          <p:nvPr/>
        </p:nvPicPr>
        <p:blipFill rotWithShape="1">
          <a:blip r:embed="rId3">
            <a:alphaModFix/>
          </a:blip>
          <a:srcRect/>
          <a:stretch/>
        </p:blipFill>
        <p:spPr>
          <a:xfrm>
            <a:off x="5064436" y="3332171"/>
            <a:ext cx="6908399" cy="3923970"/>
          </a:xfrm>
          <a:prstGeom prst="rect">
            <a:avLst/>
          </a:prstGeom>
          <a:noFill/>
          <a:ln>
            <a:noFill/>
          </a:ln>
        </p:spPr>
      </p:pic>
      <p:sp>
        <p:nvSpPr>
          <p:cNvPr id="183" name="Google Shape;183;p43"/>
          <p:cNvSpPr/>
          <p:nvPr/>
        </p:nvSpPr>
        <p:spPr>
          <a:xfrm>
            <a:off x="0" y="5775564"/>
            <a:ext cx="4372199" cy="727928"/>
          </a:xfrm>
          <a:custGeom>
            <a:avLst/>
            <a:gdLst/>
            <a:ahLst/>
            <a:cxnLst/>
            <a:rect l="l" t="t" r="r" b="b"/>
            <a:pathLst>
              <a:path w="4372199" h="727928" extrusionOk="0">
                <a:moveTo>
                  <a:pt x="0" y="0"/>
                </a:moveTo>
                <a:lnTo>
                  <a:pt x="3978412" y="0"/>
                </a:lnTo>
                <a:cubicBezTo>
                  <a:pt x="4195245" y="0"/>
                  <a:pt x="4372199" y="176996"/>
                  <a:pt x="4372199" y="393878"/>
                </a:cubicBezTo>
                <a:lnTo>
                  <a:pt x="4372199" y="727928"/>
                </a:lnTo>
                <a:lnTo>
                  <a:pt x="0" y="727928"/>
                </a:lnTo>
                <a:lnTo>
                  <a:pt x="0" y="0"/>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4" name="Google Shape;184;p43"/>
          <p:cNvSpPr txBox="1">
            <a:spLocks noGrp="1"/>
          </p:cNvSpPr>
          <p:nvPr>
            <p:ph type="body" idx="4"/>
          </p:nvPr>
        </p:nvSpPr>
        <p:spPr>
          <a:xfrm>
            <a:off x="712750" y="5890500"/>
            <a:ext cx="3659449" cy="72792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000000"/>
              </a:buClr>
              <a:buSzPts val="3200"/>
              <a:buFont typeface="Arial"/>
              <a:buNone/>
              <a:defRPr sz="32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2_Cover Slide 01">
    <p:spTree>
      <p:nvGrpSpPr>
        <p:cNvPr id="1" name=""/>
        <p:cNvGrpSpPr/>
        <p:nvPr/>
      </p:nvGrpSpPr>
      <p:grpSpPr>
        <a:xfrm>
          <a:off x="0" y="0"/>
          <a:ext cx="0" cy="0"/>
          <a:chOff x="0" y="0"/>
          <a:chExt cx="0" cy="0"/>
        </a:xfrm>
      </p:grpSpPr>
      <p:sp>
        <p:nvSpPr>
          <p:cNvPr id="129" name="Freeform 128">
            <a:extLst>
              <a:ext uri="{FF2B5EF4-FFF2-40B4-BE49-F238E27FC236}">
                <a16:creationId xmlns:a16="http://schemas.microsoft.com/office/drawing/2014/main" id="{6BF9E979-3EFE-8646-A6CF-9C0035BF3DF1}"/>
              </a:ext>
            </a:extLst>
          </p:cNvPr>
          <p:cNvSpPr/>
          <p:nvPr userDrawn="1"/>
        </p:nvSpPr>
        <p:spPr>
          <a:xfrm>
            <a:off x="3538402" y="3132111"/>
            <a:ext cx="8372413" cy="3208481"/>
          </a:xfrm>
          <a:custGeom>
            <a:avLst/>
            <a:gdLst>
              <a:gd name="connsiteX0" fmla="*/ 3470139 w 11393619"/>
              <a:gd name="connsiteY0" fmla="*/ 0 h 4716265"/>
              <a:gd name="connsiteX1" fmla="*/ 8184190 w 11393619"/>
              <a:gd name="connsiteY1" fmla="*/ 0 h 4716265"/>
              <a:gd name="connsiteX2" fmla="*/ 8184192 w 11393619"/>
              <a:gd name="connsiteY2" fmla="*/ 0 h 4716265"/>
              <a:gd name="connsiteX3" fmla="*/ 10401370 w 11393619"/>
              <a:gd name="connsiteY3" fmla="*/ 0 h 4716265"/>
              <a:gd name="connsiteX4" fmla="*/ 11393619 w 11393619"/>
              <a:gd name="connsiteY4" fmla="*/ 913136 h 4716265"/>
              <a:gd name="connsiteX5" fmla="*/ 11393619 w 11393619"/>
              <a:gd name="connsiteY5" fmla="*/ 4716265 h 4716265"/>
              <a:gd name="connsiteX6" fmla="*/ 9176438 w 11393619"/>
              <a:gd name="connsiteY6" fmla="*/ 4716265 h 4716265"/>
              <a:gd name="connsiteX7" fmla="*/ 7144361 w 11393619"/>
              <a:gd name="connsiteY7" fmla="*/ 4716265 h 4716265"/>
              <a:gd name="connsiteX8" fmla="*/ 5706299 w 11393619"/>
              <a:gd name="connsiteY8" fmla="*/ 4716265 h 4716265"/>
              <a:gd name="connsiteX9" fmla="*/ 4927180 w 11393619"/>
              <a:gd name="connsiteY9" fmla="*/ 4716265 h 4716265"/>
              <a:gd name="connsiteX10" fmla="*/ 1457041 w 11393619"/>
              <a:gd name="connsiteY10" fmla="*/ 4716265 h 4716265"/>
              <a:gd name="connsiteX11" fmla="*/ 0 w 11393619"/>
              <a:gd name="connsiteY11" fmla="*/ 3375397 h 4716265"/>
              <a:gd name="connsiteX12" fmla="*/ 0 w 11393619"/>
              <a:gd name="connsiteY12" fmla="*/ 0 h 4716265"/>
              <a:gd name="connsiteX13" fmla="*/ 3470139 w 11393619"/>
              <a:gd name="connsiteY13" fmla="*/ 0 h 471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93619" h="4716265">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9FDADF"/>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6" name="Freeform 15">
            <a:extLst>
              <a:ext uri="{FF2B5EF4-FFF2-40B4-BE49-F238E27FC236}">
                <a16:creationId xmlns:a16="http://schemas.microsoft.com/office/drawing/2014/main" id="{B7F80010-6A0A-D208-4E9B-9F12092CE078}"/>
              </a:ext>
            </a:extLst>
          </p:cNvPr>
          <p:cNvSpPr/>
          <p:nvPr userDrawn="1"/>
        </p:nvSpPr>
        <p:spPr>
          <a:xfrm>
            <a:off x="5982684" y="5831346"/>
            <a:ext cx="6207100" cy="727928"/>
          </a:xfrm>
          <a:custGeom>
            <a:avLst/>
            <a:gdLst>
              <a:gd name="connsiteX0" fmla="*/ 393788 w 6207100"/>
              <a:gd name="connsiteY0" fmla="*/ 0 h 727928"/>
              <a:gd name="connsiteX1" fmla="*/ 6207100 w 6207100"/>
              <a:gd name="connsiteY1" fmla="*/ 0 h 727928"/>
              <a:gd name="connsiteX2" fmla="*/ 6207100 w 6207100"/>
              <a:gd name="connsiteY2" fmla="*/ 727928 h 727928"/>
              <a:gd name="connsiteX3" fmla="*/ 0 w 6207100"/>
              <a:gd name="connsiteY3" fmla="*/ 727928 h 727928"/>
              <a:gd name="connsiteX4" fmla="*/ 0 w 6207100"/>
              <a:gd name="connsiteY4" fmla="*/ 393878 h 727928"/>
              <a:gd name="connsiteX5" fmla="*/ 393788 w 6207100"/>
              <a:gd name="connsiteY5" fmla="*/ 0 h 727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07100" h="727928">
                <a:moveTo>
                  <a:pt x="393788" y="0"/>
                </a:moveTo>
                <a:lnTo>
                  <a:pt x="6207100" y="0"/>
                </a:lnTo>
                <a:lnTo>
                  <a:pt x="6207100" y="727928"/>
                </a:lnTo>
                <a:lnTo>
                  <a:pt x="0" y="727928"/>
                </a:lnTo>
                <a:lnTo>
                  <a:pt x="0" y="393878"/>
                </a:lnTo>
                <a:cubicBezTo>
                  <a:pt x="0" y="176996"/>
                  <a:pt x="176955" y="0"/>
                  <a:pt x="393788" y="0"/>
                </a:cubicBezTo>
                <a:close/>
              </a:path>
            </a:pathLst>
          </a:custGeom>
          <a:solidFill>
            <a:srgbClr val="8DC641"/>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7" name="Text Placeholder 23">
            <a:extLst>
              <a:ext uri="{FF2B5EF4-FFF2-40B4-BE49-F238E27FC236}">
                <a16:creationId xmlns:a16="http://schemas.microsoft.com/office/drawing/2014/main" id="{FEE206B0-D9B7-0D4E-8581-4F2B31738F8F}"/>
              </a:ext>
            </a:extLst>
          </p:cNvPr>
          <p:cNvSpPr>
            <a:spLocks noGrp="1"/>
          </p:cNvSpPr>
          <p:nvPr>
            <p:ph type="body" sz="quarter" idx="15" hasCustomPrompt="1"/>
          </p:nvPr>
        </p:nvSpPr>
        <p:spPr>
          <a:xfrm>
            <a:off x="6245431" y="4341482"/>
            <a:ext cx="5278651" cy="697353"/>
          </a:xfrm>
          <a:prstGeom prst="rect">
            <a:avLst/>
          </a:prstGeom>
        </p:spPr>
        <p:txBody>
          <a:bodyPr>
            <a:noAutofit/>
          </a:bodyPr>
          <a:lstStyle>
            <a:lvl1pPr marL="0" indent="0" algn="l">
              <a:buNone/>
              <a:defRPr sz="4800" b="1" baseline="0">
                <a:solidFill>
                  <a:srgbClr val="000000"/>
                </a:solidFill>
                <a:latin typeface="+mn-lt"/>
              </a:defRPr>
            </a:lvl1pPr>
          </a:lstStyle>
          <a:p>
            <a:pPr lvl="0"/>
            <a:r>
              <a:rPr lang="en-US" dirty="0"/>
              <a:t>POWERPIONT</a:t>
            </a:r>
          </a:p>
        </p:txBody>
      </p:sp>
      <p:sp>
        <p:nvSpPr>
          <p:cNvPr id="8" name="Text Placeholder 23">
            <a:extLst>
              <a:ext uri="{FF2B5EF4-FFF2-40B4-BE49-F238E27FC236}">
                <a16:creationId xmlns:a16="http://schemas.microsoft.com/office/drawing/2014/main" id="{59FC3FD8-D2E4-9344-BB18-A0E8935AA6BB}"/>
              </a:ext>
            </a:extLst>
          </p:cNvPr>
          <p:cNvSpPr>
            <a:spLocks noGrp="1"/>
          </p:cNvSpPr>
          <p:nvPr>
            <p:ph type="body" sz="quarter" idx="16" hasCustomPrompt="1"/>
          </p:nvPr>
        </p:nvSpPr>
        <p:spPr>
          <a:xfrm>
            <a:off x="6245431" y="3718756"/>
            <a:ext cx="5278651" cy="697353"/>
          </a:xfrm>
          <a:prstGeom prst="rect">
            <a:avLst/>
          </a:prstGeom>
        </p:spPr>
        <p:txBody>
          <a:bodyPr>
            <a:normAutofit/>
          </a:bodyPr>
          <a:lstStyle>
            <a:lvl1pPr marL="0" indent="0" algn="l">
              <a:buNone/>
              <a:defRPr sz="3600" b="0" i="0">
                <a:solidFill>
                  <a:srgbClr val="000000"/>
                </a:solidFill>
                <a:latin typeface="+mn-lt"/>
              </a:defRPr>
            </a:lvl1pPr>
          </a:lstStyle>
          <a:p>
            <a:pPr lvl="0"/>
            <a:r>
              <a:rPr lang="en-US" dirty="0"/>
              <a:t>Cover Design 1</a:t>
            </a:r>
          </a:p>
        </p:txBody>
      </p:sp>
      <p:grpSp>
        <p:nvGrpSpPr>
          <p:cNvPr id="17" name="Group 16">
            <a:extLst>
              <a:ext uri="{FF2B5EF4-FFF2-40B4-BE49-F238E27FC236}">
                <a16:creationId xmlns:a16="http://schemas.microsoft.com/office/drawing/2014/main" id="{1AEC8C81-1228-634A-A794-E7C603C00625}"/>
              </a:ext>
            </a:extLst>
          </p:cNvPr>
          <p:cNvGrpSpPr/>
          <p:nvPr userDrawn="1"/>
        </p:nvGrpSpPr>
        <p:grpSpPr>
          <a:xfrm>
            <a:off x="2920696" y="415101"/>
            <a:ext cx="2735993" cy="679345"/>
            <a:chOff x="0" y="0"/>
            <a:chExt cx="2301694" cy="571500"/>
          </a:xfrm>
        </p:grpSpPr>
        <p:sp>
          <p:nvSpPr>
            <p:cNvPr id="18" name="Rectangle 17">
              <a:extLst>
                <a:ext uri="{FF2B5EF4-FFF2-40B4-BE49-F238E27FC236}">
                  <a16:creationId xmlns:a16="http://schemas.microsoft.com/office/drawing/2014/main" id="{7869F886-5497-4144-A9AE-E6C2F639A7D5}"/>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9" name="Picture 18">
              <a:extLst>
                <a:ext uri="{FF2B5EF4-FFF2-40B4-BE49-F238E27FC236}">
                  <a16:creationId xmlns:a16="http://schemas.microsoft.com/office/drawing/2014/main" id="{1F16DD5D-1738-B545-90A2-60DAA7083A3A}"/>
                </a:ext>
              </a:extLst>
            </p:cNvPr>
            <p:cNvPicPr>
              <a:picLocks noChangeAspect="1"/>
            </p:cNvPicPr>
            <p:nvPr/>
          </p:nvPicPr>
          <p:blipFill rotWithShape="1">
            <a:blip r:embed="rId2"/>
            <a:srcRect l="1253" r="1253"/>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
        <p:nvSpPr>
          <p:cNvPr id="3" name="Freeform 2">
            <a:extLst>
              <a:ext uri="{FF2B5EF4-FFF2-40B4-BE49-F238E27FC236}">
                <a16:creationId xmlns:a16="http://schemas.microsoft.com/office/drawing/2014/main" id="{A30EDEDF-C502-F704-5275-5CCFF6072A43}"/>
              </a:ext>
            </a:extLst>
          </p:cNvPr>
          <p:cNvSpPr/>
          <p:nvPr userDrawn="1"/>
        </p:nvSpPr>
        <p:spPr>
          <a:xfrm rot="16200000">
            <a:off x="1662122" y="7722366"/>
            <a:ext cx="571614" cy="3180945"/>
          </a:xfrm>
          <a:custGeom>
            <a:avLst/>
            <a:gdLst>
              <a:gd name="connsiteX0" fmla="*/ 715523 w 715523"/>
              <a:gd name="connsiteY0" fmla="*/ 0 h 3981779"/>
              <a:gd name="connsiteX1" fmla="*/ 715523 w 715523"/>
              <a:gd name="connsiteY1" fmla="*/ 3591287 h 3981779"/>
              <a:gd name="connsiteX2" fmla="*/ 328357 w 715523"/>
              <a:gd name="connsiteY2" fmla="*/ 3981779 h 3981779"/>
              <a:gd name="connsiteX3" fmla="*/ 0 w 715523"/>
              <a:gd name="connsiteY3" fmla="*/ 3981779 h 3981779"/>
              <a:gd name="connsiteX4" fmla="*/ 0 w 715523"/>
              <a:gd name="connsiteY4" fmla="*/ 0 h 3981779"/>
              <a:gd name="connsiteX5" fmla="*/ 715523 w 715523"/>
              <a:gd name="connsiteY5" fmla="*/ 0 h 3981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5523" h="3981779">
                <a:moveTo>
                  <a:pt x="715523" y="0"/>
                </a:moveTo>
                <a:lnTo>
                  <a:pt x="715523" y="3591287"/>
                </a:lnTo>
                <a:cubicBezTo>
                  <a:pt x="715523" y="3806305"/>
                  <a:pt x="541543" y="3981779"/>
                  <a:pt x="328357" y="3981779"/>
                </a:cubicBezTo>
                <a:lnTo>
                  <a:pt x="0" y="3981779"/>
                </a:lnTo>
                <a:lnTo>
                  <a:pt x="0" y="0"/>
                </a:lnTo>
                <a:lnTo>
                  <a:pt x="715523" y="0"/>
                </a:lnTo>
                <a:close/>
              </a:path>
            </a:pathLst>
          </a:custGeom>
          <a:solidFill>
            <a:srgbClr val="8DC641"/>
          </a:solidFill>
          <a:ln w="24491"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5" name="Text Placeholder 23">
            <a:extLst>
              <a:ext uri="{FF2B5EF4-FFF2-40B4-BE49-F238E27FC236}">
                <a16:creationId xmlns:a16="http://schemas.microsoft.com/office/drawing/2014/main" id="{E46C5BAB-FDAD-B190-5451-F9C6C306C99F}"/>
              </a:ext>
            </a:extLst>
          </p:cNvPr>
          <p:cNvSpPr>
            <a:spLocks noGrp="1"/>
          </p:cNvSpPr>
          <p:nvPr>
            <p:ph type="body" sz="quarter" idx="17" hasCustomPrompt="1"/>
          </p:nvPr>
        </p:nvSpPr>
        <p:spPr>
          <a:xfrm>
            <a:off x="6261654" y="5963613"/>
            <a:ext cx="4448014" cy="679345"/>
          </a:xfrm>
          <a:prstGeom prst="rect">
            <a:avLst/>
          </a:prstGeom>
        </p:spPr>
        <p:txBody>
          <a:bodyPr>
            <a:normAutofit/>
          </a:bodyPr>
          <a:lstStyle>
            <a:lvl1pPr marL="0" indent="0" algn="l">
              <a:buNone/>
              <a:defRPr sz="3200" b="0" i="0">
                <a:solidFill>
                  <a:srgbClr val="000000"/>
                </a:solidFill>
                <a:latin typeface="+mn-lt"/>
              </a:defRPr>
            </a:lvl1pPr>
          </a:lstStyle>
          <a:p>
            <a:pPr lvl="0"/>
            <a:r>
              <a:rPr lang="en-US" dirty="0" err="1"/>
              <a:t>www.website.eu</a:t>
            </a:r>
            <a:endParaRPr lang="en-US" dirty="0"/>
          </a:p>
        </p:txBody>
      </p:sp>
      <p:sp>
        <p:nvSpPr>
          <p:cNvPr id="13" name="Freeform 12">
            <a:extLst>
              <a:ext uri="{FF2B5EF4-FFF2-40B4-BE49-F238E27FC236}">
                <a16:creationId xmlns:a16="http://schemas.microsoft.com/office/drawing/2014/main" id="{12E77AE1-D268-FF03-7D68-0538CD48A740}"/>
              </a:ext>
            </a:extLst>
          </p:cNvPr>
          <p:cNvSpPr>
            <a:spLocks noGrp="1"/>
          </p:cNvSpPr>
          <p:nvPr>
            <p:ph type="pic" sz="quarter" idx="48"/>
          </p:nvPr>
        </p:nvSpPr>
        <p:spPr>
          <a:xfrm>
            <a:off x="0" y="824937"/>
            <a:ext cx="4680488" cy="6056907"/>
          </a:xfrm>
          <a:custGeom>
            <a:avLst/>
            <a:gdLst>
              <a:gd name="connsiteX0" fmla="*/ 1148645 w 4540983"/>
              <a:gd name="connsiteY0" fmla="*/ 0 h 5876377"/>
              <a:gd name="connsiteX1" fmla="*/ 4540983 w 4540983"/>
              <a:gd name="connsiteY1" fmla="*/ 3392339 h 5876377"/>
              <a:gd name="connsiteX2" fmla="*/ 3547390 w 4540983"/>
              <a:gd name="connsiteY2" fmla="*/ 5791085 h 5876377"/>
              <a:gd name="connsiteX3" fmla="*/ 3453545 w 4540983"/>
              <a:gd name="connsiteY3" fmla="*/ 5876377 h 5876377"/>
              <a:gd name="connsiteX4" fmla="*/ 2465998 w 4540983"/>
              <a:gd name="connsiteY4" fmla="*/ 5876377 h 5876377"/>
              <a:gd name="connsiteX5" fmla="*/ 0 w 4540983"/>
              <a:gd name="connsiteY5" fmla="*/ 5876377 h 5876377"/>
              <a:gd name="connsiteX6" fmla="*/ 0 w 4540983"/>
              <a:gd name="connsiteY6" fmla="*/ 203705 h 5876377"/>
              <a:gd name="connsiteX7" fmla="*/ 139867 w 4540983"/>
              <a:gd name="connsiteY7" fmla="*/ 152513 h 5876377"/>
              <a:gd name="connsiteX8" fmla="*/ 1148645 w 4540983"/>
              <a:gd name="connsiteY8" fmla="*/ 0 h 5876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40983" h="5876377">
                <a:moveTo>
                  <a:pt x="1148645" y="0"/>
                </a:moveTo>
                <a:cubicBezTo>
                  <a:pt x="3022181" y="0"/>
                  <a:pt x="4540983" y="1518802"/>
                  <a:pt x="4540983" y="3392339"/>
                </a:cubicBezTo>
                <a:cubicBezTo>
                  <a:pt x="4540983" y="4329108"/>
                  <a:pt x="4161283" y="5177192"/>
                  <a:pt x="3547390" y="5791085"/>
                </a:cubicBezTo>
                <a:lnTo>
                  <a:pt x="3453545" y="5876377"/>
                </a:lnTo>
                <a:lnTo>
                  <a:pt x="2465998" y="5876377"/>
                </a:lnTo>
                <a:lnTo>
                  <a:pt x="0" y="5876377"/>
                </a:lnTo>
                <a:lnTo>
                  <a:pt x="0" y="203705"/>
                </a:lnTo>
                <a:lnTo>
                  <a:pt x="139867" y="152513"/>
                </a:lnTo>
                <a:cubicBezTo>
                  <a:pt x="458539" y="53396"/>
                  <a:pt x="797357" y="0"/>
                  <a:pt x="1148645" y="0"/>
                </a:cubicBezTo>
                <a:close/>
              </a:path>
            </a:pathLst>
          </a:custGeom>
          <a:solidFill>
            <a:schemeClr val="bg1">
              <a:lumMod val="85000"/>
            </a:schemeClr>
          </a:solidFill>
        </p:spPr>
        <p:txBody>
          <a:bodyPr wrap="square" anchor="ctr">
            <a:noAutofit/>
          </a:bodyPr>
          <a:lstStyle>
            <a:lvl1pPr algn="ctr">
              <a:defRPr sz="1800">
                <a:solidFill>
                  <a:srgbClr val="595A59"/>
                </a:solidFill>
                <a:latin typeface="Calibri" panose="020F0502020204030204" pitchFamily="34" charset="0"/>
                <a:cs typeface="Calibri" panose="020F0502020204030204" pitchFamily="34" charset="0"/>
              </a:defRPr>
            </a:lvl1pPr>
          </a:lstStyle>
          <a:p>
            <a:endParaRPr lang="en-RU"/>
          </a:p>
        </p:txBody>
      </p:sp>
      <p:pic>
        <p:nvPicPr>
          <p:cNvPr id="14" name="Graphic 13">
            <a:extLst>
              <a:ext uri="{FF2B5EF4-FFF2-40B4-BE49-F238E27FC236}">
                <a16:creationId xmlns:a16="http://schemas.microsoft.com/office/drawing/2014/main" id="{A928727E-AD91-37B4-5AF0-D11501C6E98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535291" y="-104295"/>
            <a:ext cx="6431807" cy="3653266"/>
          </a:xfrm>
          <a:prstGeom prst="rect">
            <a:avLst/>
          </a:prstGeom>
        </p:spPr>
      </p:pic>
    </p:spTree>
    <p:extLst>
      <p:ext uri="{BB962C8B-B14F-4D97-AF65-F5344CB8AC3E}">
        <p14:creationId xmlns:p14="http://schemas.microsoft.com/office/powerpoint/2010/main" val="1166269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ext Slide 1">
  <p:cSld name="Text Slide 1">
    <p:spTree>
      <p:nvGrpSpPr>
        <p:cNvPr id="1" name="Shape 44"/>
        <p:cNvGrpSpPr/>
        <p:nvPr/>
      </p:nvGrpSpPr>
      <p:grpSpPr>
        <a:xfrm>
          <a:off x="0" y="0"/>
          <a:ext cx="0" cy="0"/>
          <a:chOff x="0" y="0"/>
          <a:chExt cx="0" cy="0"/>
        </a:xfrm>
      </p:grpSpPr>
      <p:sp>
        <p:nvSpPr>
          <p:cNvPr id="45" name="Google Shape;45;p28"/>
          <p:cNvSpPr/>
          <p:nvPr/>
        </p:nvSpPr>
        <p:spPr>
          <a:xfrm>
            <a:off x="0" y="0"/>
            <a:ext cx="12192000" cy="6858000"/>
          </a:xfrm>
          <a:prstGeom prst="rect">
            <a:avLst/>
          </a:prstGeom>
          <a:solidFill>
            <a:srgbClr val="9FDAD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6" name="Google Shape;46;p28"/>
          <p:cNvSpPr/>
          <p:nvPr/>
        </p:nvSpPr>
        <p:spPr>
          <a:xfrm rot="5400000" flipH="1">
            <a:off x="3135240" y="-2479364"/>
            <a:ext cx="5949081" cy="11578483"/>
          </a:xfrm>
          <a:custGeom>
            <a:avLst/>
            <a:gdLst/>
            <a:ahLst/>
            <a:cxnLst/>
            <a:rect l="l" t="t" r="r" b="b"/>
            <a:pathLst>
              <a:path w="6146707" h="11578483" extrusionOk="0">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7" name="Google Shape;47;p28"/>
          <p:cNvSpPr txBox="1">
            <a:spLocks noGrp="1"/>
          </p:cNvSpPr>
          <p:nvPr>
            <p:ph type="body" idx="1"/>
          </p:nvPr>
        </p:nvSpPr>
        <p:spPr>
          <a:xfrm>
            <a:off x="798380" y="2045704"/>
            <a:ext cx="10595237" cy="384991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2400"/>
              <a:buFont typeface="Arial"/>
              <a:buNone/>
              <a:defRPr sz="2400" b="0" i="0" u="none" strike="noStrike" cap="none">
                <a:solidFill>
                  <a:srgbClr val="00000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8" name="Google Shape;48;p28"/>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8DC641"/>
              </a:buClr>
              <a:buSzPts val="3600"/>
              <a:buFont typeface="Arial"/>
              <a:buNone/>
              <a:defRPr sz="3600" b="0" i="0" u="none" strike="noStrike" cap="none">
                <a:solidFill>
                  <a:srgbClr val="8DC64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49" name="Google Shape;49;p28"/>
          <p:cNvPicPr preferRelativeResize="0"/>
          <p:nvPr/>
        </p:nvPicPr>
        <p:blipFill rotWithShape="1">
          <a:blip r:embed="rId2">
            <a:alphaModFix/>
          </a:blip>
          <a:srcRect/>
          <a:stretch/>
        </p:blipFill>
        <p:spPr>
          <a:xfrm>
            <a:off x="8124669" y="6484108"/>
            <a:ext cx="3540279" cy="252000"/>
          </a:xfrm>
          <a:prstGeom prst="rect">
            <a:avLst/>
          </a:prstGeom>
          <a:noFill/>
          <a:ln>
            <a:noFill/>
          </a:ln>
        </p:spPr>
      </p:pic>
      <p:sp>
        <p:nvSpPr>
          <p:cNvPr id="50" name="Google Shape;50;p28"/>
          <p:cNvSpPr/>
          <p:nvPr/>
        </p:nvSpPr>
        <p:spPr>
          <a:xfrm>
            <a:off x="0" y="6553248"/>
            <a:ext cx="8229600" cy="45719"/>
          </a:xfrm>
          <a:custGeom>
            <a:avLst/>
            <a:gdLst/>
            <a:ahLst/>
            <a:cxnLst/>
            <a:rect l="l" t="t" r="r" b="b"/>
            <a:pathLst>
              <a:path w="3587009" h="35236" extrusionOk="0">
                <a:moveTo>
                  <a:pt x="3587009" y="35236"/>
                </a:moveTo>
                <a:lnTo>
                  <a:pt x="1764946" y="35236"/>
                </a:lnTo>
                <a:cubicBezTo>
                  <a:pt x="1758282" y="35236"/>
                  <a:pt x="1117609" y="22864"/>
                  <a:pt x="887233" y="13346"/>
                </a:cubicBezTo>
                <a:cubicBezTo>
                  <a:pt x="617826" y="2877"/>
                  <a:pt x="208481" y="20009"/>
                  <a:pt x="54262" y="25719"/>
                </a:cubicBezTo>
                <a:cubicBezTo>
                  <a:pt x="25703" y="26671"/>
                  <a:pt x="5712" y="27622"/>
                  <a:pt x="0" y="27622"/>
                </a:cubicBezTo>
                <a:lnTo>
                  <a:pt x="0" y="18105"/>
                </a:lnTo>
                <a:cubicBezTo>
                  <a:pt x="5712" y="18105"/>
                  <a:pt x="24751" y="17153"/>
                  <a:pt x="54262" y="16201"/>
                </a:cubicBezTo>
                <a:cubicBezTo>
                  <a:pt x="208481" y="9539"/>
                  <a:pt x="618778" y="-7592"/>
                  <a:pt x="888185" y="3829"/>
                </a:cubicBezTo>
                <a:cubicBezTo>
                  <a:pt x="1118561" y="13346"/>
                  <a:pt x="1759234" y="25719"/>
                  <a:pt x="1764946" y="25719"/>
                </a:cubicBezTo>
                <a:lnTo>
                  <a:pt x="3587009" y="25719"/>
                </a:lnTo>
                <a:lnTo>
                  <a:pt x="3587009" y="35236"/>
                </a:ln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Phone Slide">
  <p:cSld name="1_Phone Slide">
    <p:spTree>
      <p:nvGrpSpPr>
        <p:cNvPr id="1" name="Shape 51"/>
        <p:cNvGrpSpPr/>
        <p:nvPr/>
      </p:nvGrpSpPr>
      <p:grpSpPr>
        <a:xfrm>
          <a:off x="0" y="0"/>
          <a:ext cx="0" cy="0"/>
          <a:chOff x="0" y="0"/>
          <a:chExt cx="0" cy="0"/>
        </a:xfrm>
      </p:grpSpPr>
      <p:sp>
        <p:nvSpPr>
          <p:cNvPr id="52" name="Google Shape;52;p23"/>
          <p:cNvSpPr/>
          <p:nvPr/>
        </p:nvSpPr>
        <p:spPr>
          <a:xfrm>
            <a:off x="511443" y="453836"/>
            <a:ext cx="9895090" cy="5655338"/>
          </a:xfrm>
          <a:custGeom>
            <a:avLst/>
            <a:gdLst/>
            <a:ahLst/>
            <a:cxnLst/>
            <a:rect l="l" t="t" r="r" b="b"/>
            <a:pathLst>
              <a:path w="9895090" h="5655338" extrusionOk="0">
                <a:moveTo>
                  <a:pt x="0" y="0"/>
                </a:moveTo>
                <a:lnTo>
                  <a:pt x="3861355" y="0"/>
                </a:lnTo>
                <a:lnTo>
                  <a:pt x="4984550" y="0"/>
                </a:lnTo>
                <a:lnTo>
                  <a:pt x="8845904" y="0"/>
                </a:lnTo>
                <a:cubicBezTo>
                  <a:pt x="9425720" y="0"/>
                  <a:pt x="9895090" y="489848"/>
                  <a:pt x="9895090" y="1094953"/>
                </a:cubicBezTo>
                <a:lnTo>
                  <a:pt x="9895090" y="5655338"/>
                </a:lnTo>
                <a:lnTo>
                  <a:pt x="6033735" y="5655338"/>
                </a:lnTo>
                <a:lnTo>
                  <a:pt x="5402003" y="5655338"/>
                </a:lnTo>
                <a:lnTo>
                  <a:pt x="1540648" y="5655338"/>
                </a:lnTo>
                <a:cubicBezTo>
                  <a:pt x="690255" y="5655338"/>
                  <a:pt x="0" y="4934974"/>
                  <a:pt x="0" y="4047485"/>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pic>
        <p:nvPicPr>
          <p:cNvPr id="53" name="Google Shape;53;p23" descr="iPhone6_mockup_front_white.png"/>
          <p:cNvPicPr preferRelativeResize="0"/>
          <p:nvPr/>
        </p:nvPicPr>
        <p:blipFill rotWithShape="1">
          <a:blip r:embed="rId2">
            <a:alphaModFix/>
          </a:blip>
          <a:srcRect/>
          <a:stretch/>
        </p:blipFill>
        <p:spPr>
          <a:xfrm>
            <a:off x="8097746" y="226918"/>
            <a:ext cx="4094254" cy="6404164"/>
          </a:xfrm>
          <a:prstGeom prst="rect">
            <a:avLst/>
          </a:prstGeom>
          <a:noFill/>
          <a:ln>
            <a:noFill/>
          </a:ln>
        </p:spPr>
      </p:pic>
      <p:sp>
        <p:nvSpPr>
          <p:cNvPr id="54" name="Google Shape;54;p23"/>
          <p:cNvSpPr>
            <a:spLocks noGrp="1"/>
          </p:cNvSpPr>
          <p:nvPr>
            <p:ph type="pic" idx="2"/>
          </p:nvPr>
        </p:nvSpPr>
        <p:spPr>
          <a:xfrm>
            <a:off x="8912202" y="1246695"/>
            <a:ext cx="2444127" cy="4336988"/>
          </a:xfrm>
          <a:prstGeom prst="rect">
            <a:avLst/>
          </a:prstGeom>
          <a:solidFill>
            <a:srgbClr val="D8D8D8"/>
          </a:solidFill>
          <a:ln>
            <a:noFill/>
          </a:ln>
        </p:spPr>
      </p:sp>
      <p:sp>
        <p:nvSpPr>
          <p:cNvPr id="55" name="Google Shape;55;p23"/>
          <p:cNvSpPr txBox="1">
            <a:spLocks noGrp="1"/>
          </p:cNvSpPr>
          <p:nvPr>
            <p:ph type="body" idx="1"/>
          </p:nvPr>
        </p:nvSpPr>
        <p:spPr>
          <a:xfrm>
            <a:off x="835671" y="2319301"/>
            <a:ext cx="4867011" cy="329108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56" name="Google Shape;56;p23"/>
          <p:cNvSpPr txBox="1">
            <a:spLocks noGrp="1"/>
          </p:cNvSpPr>
          <p:nvPr>
            <p:ph type="body" idx="3"/>
          </p:nvPr>
        </p:nvSpPr>
        <p:spPr>
          <a:xfrm>
            <a:off x="835671" y="1104338"/>
            <a:ext cx="4990998"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3600"/>
              <a:buFont typeface="Arial"/>
              <a:buNone/>
              <a:defRPr sz="36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57" name="Google Shape;57;p23"/>
          <p:cNvSpPr/>
          <p:nvPr/>
        </p:nvSpPr>
        <p:spPr>
          <a:xfrm>
            <a:off x="0" y="5782590"/>
            <a:ext cx="4963395" cy="875479"/>
          </a:xfrm>
          <a:custGeom>
            <a:avLst/>
            <a:gdLst/>
            <a:ahLst/>
            <a:cxnLst/>
            <a:rect l="l" t="t" r="r" b="b"/>
            <a:pathLst>
              <a:path w="4963395" h="875479" extrusionOk="0">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Divider ">
  <p:cSld name="Divider ">
    <p:spTree>
      <p:nvGrpSpPr>
        <p:cNvPr id="1" name="Shape 58"/>
        <p:cNvGrpSpPr/>
        <p:nvPr/>
      </p:nvGrpSpPr>
      <p:grpSpPr>
        <a:xfrm>
          <a:off x="0" y="0"/>
          <a:ext cx="0" cy="0"/>
          <a:chOff x="0" y="0"/>
          <a:chExt cx="0" cy="0"/>
        </a:xfrm>
      </p:grpSpPr>
      <p:sp>
        <p:nvSpPr>
          <p:cNvPr id="59" name="Google Shape;59;p31"/>
          <p:cNvSpPr/>
          <p:nvPr/>
        </p:nvSpPr>
        <p:spPr>
          <a:xfrm rot="5400000" flipH="1">
            <a:off x="3544169" y="-2888292"/>
            <a:ext cx="5131224" cy="11578483"/>
          </a:xfrm>
          <a:custGeom>
            <a:avLst/>
            <a:gdLst/>
            <a:ahLst/>
            <a:cxnLst/>
            <a:rect l="l" t="t" r="r" b="b"/>
            <a:pathLst>
              <a:path w="6146707" h="11578483" extrusionOk="0">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0" name="Google Shape;60;p31"/>
          <p:cNvSpPr txBox="1">
            <a:spLocks noGrp="1"/>
          </p:cNvSpPr>
          <p:nvPr>
            <p:ph type="body" idx="1"/>
          </p:nvPr>
        </p:nvSpPr>
        <p:spPr>
          <a:xfrm>
            <a:off x="6186233" y="2341241"/>
            <a:ext cx="6010480" cy="3066422"/>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000000"/>
              </a:buClr>
              <a:buSzPts val="4800"/>
              <a:buFont typeface="Arial"/>
              <a:buNone/>
              <a:defRPr sz="48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1" name="Google Shape;61;p31"/>
          <p:cNvSpPr txBox="1">
            <a:spLocks noGrp="1"/>
          </p:cNvSpPr>
          <p:nvPr>
            <p:ph type="body" idx="2"/>
          </p:nvPr>
        </p:nvSpPr>
        <p:spPr>
          <a:xfrm>
            <a:off x="4502882" y="892243"/>
            <a:ext cx="2066906" cy="5822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9000"/>
              <a:buFont typeface="Arial"/>
              <a:buNone/>
              <a:defRPr sz="90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62" name="Google Shape;62;p31"/>
          <p:cNvPicPr preferRelativeResize="0"/>
          <p:nvPr/>
        </p:nvPicPr>
        <p:blipFill rotWithShape="1">
          <a:blip r:embed="rId2">
            <a:alphaModFix/>
          </a:blip>
          <a:srcRect/>
          <a:stretch/>
        </p:blipFill>
        <p:spPr>
          <a:xfrm>
            <a:off x="8124669" y="6484108"/>
            <a:ext cx="3540279" cy="252000"/>
          </a:xfrm>
          <a:prstGeom prst="rect">
            <a:avLst/>
          </a:prstGeom>
          <a:noFill/>
          <a:ln>
            <a:noFill/>
          </a:ln>
        </p:spPr>
      </p:pic>
      <p:sp>
        <p:nvSpPr>
          <p:cNvPr id="63" name="Google Shape;63;p31"/>
          <p:cNvSpPr/>
          <p:nvPr/>
        </p:nvSpPr>
        <p:spPr>
          <a:xfrm>
            <a:off x="0" y="6553248"/>
            <a:ext cx="8229600" cy="45719"/>
          </a:xfrm>
          <a:custGeom>
            <a:avLst/>
            <a:gdLst/>
            <a:ahLst/>
            <a:cxnLst/>
            <a:rect l="l" t="t" r="r" b="b"/>
            <a:pathLst>
              <a:path w="3587009" h="35236" extrusionOk="0">
                <a:moveTo>
                  <a:pt x="3587009" y="35236"/>
                </a:moveTo>
                <a:lnTo>
                  <a:pt x="1764946" y="35236"/>
                </a:lnTo>
                <a:cubicBezTo>
                  <a:pt x="1758282" y="35236"/>
                  <a:pt x="1117609" y="22864"/>
                  <a:pt x="887233" y="13346"/>
                </a:cubicBezTo>
                <a:cubicBezTo>
                  <a:pt x="617826" y="2877"/>
                  <a:pt x="208481" y="20009"/>
                  <a:pt x="54262" y="25719"/>
                </a:cubicBezTo>
                <a:cubicBezTo>
                  <a:pt x="25703" y="26671"/>
                  <a:pt x="5712" y="27622"/>
                  <a:pt x="0" y="27622"/>
                </a:cubicBezTo>
                <a:lnTo>
                  <a:pt x="0" y="18105"/>
                </a:lnTo>
                <a:cubicBezTo>
                  <a:pt x="5712" y="18105"/>
                  <a:pt x="24751" y="17153"/>
                  <a:pt x="54262" y="16201"/>
                </a:cubicBezTo>
                <a:cubicBezTo>
                  <a:pt x="208481" y="9539"/>
                  <a:pt x="618778" y="-7592"/>
                  <a:pt x="888185" y="3829"/>
                </a:cubicBezTo>
                <a:cubicBezTo>
                  <a:pt x="1118561" y="13346"/>
                  <a:pt x="1759234" y="25719"/>
                  <a:pt x="1764946" y="25719"/>
                </a:cubicBezTo>
                <a:lnTo>
                  <a:pt x="3587009" y="25719"/>
                </a:lnTo>
                <a:lnTo>
                  <a:pt x="3587009" y="35236"/>
                </a:ln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64" name="Google Shape;64;p31"/>
          <p:cNvGrpSpPr/>
          <p:nvPr/>
        </p:nvGrpSpPr>
        <p:grpSpPr>
          <a:xfrm>
            <a:off x="482255" y="3109382"/>
            <a:ext cx="6917577" cy="2914086"/>
            <a:chOff x="1202708" y="6807724"/>
            <a:chExt cx="6270636" cy="2641557"/>
          </a:xfrm>
        </p:grpSpPr>
        <p:grpSp>
          <p:nvGrpSpPr>
            <p:cNvPr id="65" name="Google Shape;65;p31"/>
            <p:cNvGrpSpPr/>
            <p:nvPr/>
          </p:nvGrpSpPr>
          <p:grpSpPr>
            <a:xfrm>
              <a:off x="2348838" y="6807724"/>
              <a:ext cx="1249545" cy="2223620"/>
              <a:chOff x="2348838" y="6807724"/>
              <a:chExt cx="1249545" cy="2223620"/>
            </a:xfrm>
          </p:grpSpPr>
          <p:sp>
            <p:nvSpPr>
              <p:cNvPr id="66" name="Google Shape;66;p31"/>
              <p:cNvSpPr/>
              <p:nvPr/>
            </p:nvSpPr>
            <p:spPr>
              <a:xfrm>
                <a:off x="2519028" y="7841415"/>
                <a:ext cx="536931" cy="498493"/>
              </a:xfrm>
              <a:custGeom>
                <a:avLst/>
                <a:gdLst/>
                <a:ahLst/>
                <a:cxnLst/>
                <a:rect l="l" t="t" r="r" b="b"/>
                <a:pathLst>
                  <a:path w="536931" h="498493" extrusionOk="0">
                    <a:moveTo>
                      <a:pt x="453593" y="0"/>
                    </a:moveTo>
                    <a:cubicBezTo>
                      <a:pt x="426525" y="0"/>
                      <a:pt x="399458" y="7519"/>
                      <a:pt x="373894" y="13534"/>
                    </a:cubicBezTo>
                    <a:cubicBezTo>
                      <a:pt x="330285" y="24060"/>
                      <a:pt x="286677" y="34586"/>
                      <a:pt x="244572" y="45112"/>
                    </a:cubicBezTo>
                    <a:cubicBezTo>
                      <a:pt x="181414" y="60150"/>
                      <a:pt x="106227" y="69172"/>
                      <a:pt x="56603" y="114285"/>
                    </a:cubicBezTo>
                    <a:cubicBezTo>
                      <a:pt x="17505" y="150375"/>
                      <a:pt x="-5051" y="206014"/>
                      <a:pt x="964" y="260149"/>
                    </a:cubicBezTo>
                    <a:cubicBezTo>
                      <a:pt x="6979" y="320299"/>
                      <a:pt x="46077" y="374434"/>
                      <a:pt x="101715" y="399997"/>
                    </a:cubicBezTo>
                    <a:cubicBezTo>
                      <a:pt x="134798" y="415035"/>
                      <a:pt x="170888" y="419546"/>
                      <a:pt x="205474" y="430072"/>
                    </a:cubicBezTo>
                    <a:cubicBezTo>
                      <a:pt x="249083" y="442102"/>
                      <a:pt x="286677" y="464659"/>
                      <a:pt x="318255" y="496238"/>
                    </a:cubicBezTo>
                    <a:cubicBezTo>
                      <a:pt x="321263" y="499245"/>
                      <a:pt x="325774" y="499245"/>
                      <a:pt x="328782" y="496238"/>
                    </a:cubicBezTo>
                    <a:cubicBezTo>
                      <a:pt x="330285" y="496238"/>
                      <a:pt x="330285" y="494734"/>
                      <a:pt x="331789" y="494734"/>
                    </a:cubicBezTo>
                    <a:cubicBezTo>
                      <a:pt x="370887" y="461651"/>
                      <a:pt x="342315" y="404509"/>
                      <a:pt x="315248" y="372930"/>
                    </a:cubicBezTo>
                    <a:cubicBezTo>
                      <a:pt x="295699" y="351877"/>
                      <a:pt x="273143" y="338344"/>
                      <a:pt x="247579" y="326314"/>
                    </a:cubicBezTo>
                    <a:cubicBezTo>
                      <a:pt x="231038" y="318795"/>
                      <a:pt x="206978" y="309772"/>
                      <a:pt x="205474" y="287216"/>
                    </a:cubicBezTo>
                    <a:cubicBezTo>
                      <a:pt x="205474" y="261652"/>
                      <a:pt x="232542" y="245111"/>
                      <a:pt x="255098" y="243608"/>
                    </a:cubicBezTo>
                    <a:cubicBezTo>
                      <a:pt x="292692" y="240600"/>
                      <a:pt x="325774" y="264660"/>
                      <a:pt x="363368" y="270675"/>
                    </a:cubicBezTo>
                    <a:cubicBezTo>
                      <a:pt x="393443" y="276690"/>
                      <a:pt x="414495" y="261652"/>
                      <a:pt x="434044" y="240600"/>
                    </a:cubicBezTo>
                    <a:cubicBezTo>
                      <a:pt x="476149" y="199999"/>
                      <a:pt x="527277" y="145864"/>
                      <a:pt x="536299" y="85714"/>
                    </a:cubicBezTo>
                    <a:cubicBezTo>
                      <a:pt x="542314" y="33083"/>
                      <a:pt x="504720" y="0"/>
                      <a:pt x="453593" y="0"/>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7" name="Google Shape;67;p31"/>
              <p:cNvSpPr/>
              <p:nvPr/>
            </p:nvSpPr>
            <p:spPr>
              <a:xfrm>
                <a:off x="2908218" y="8231767"/>
                <a:ext cx="491926" cy="675803"/>
              </a:xfrm>
              <a:custGeom>
                <a:avLst/>
                <a:gdLst/>
                <a:ahLst/>
                <a:cxnLst/>
                <a:rect l="l" t="t" r="r" b="b"/>
                <a:pathLst>
                  <a:path w="491926" h="675803" extrusionOk="0">
                    <a:moveTo>
                      <a:pt x="488461" y="271298"/>
                    </a:moveTo>
                    <a:cubicBezTo>
                      <a:pt x="480942" y="254757"/>
                      <a:pt x="462897" y="248742"/>
                      <a:pt x="446356" y="242726"/>
                    </a:cubicBezTo>
                    <a:cubicBezTo>
                      <a:pt x="416281" y="230696"/>
                      <a:pt x="402747" y="214155"/>
                      <a:pt x="390717" y="185584"/>
                    </a:cubicBezTo>
                    <a:cubicBezTo>
                      <a:pt x="371168" y="141975"/>
                      <a:pt x="359138" y="101374"/>
                      <a:pt x="306507" y="96863"/>
                    </a:cubicBezTo>
                    <a:cubicBezTo>
                      <a:pt x="265906" y="93855"/>
                      <a:pt x="235831" y="59269"/>
                      <a:pt x="201244" y="41224"/>
                    </a:cubicBezTo>
                    <a:cubicBezTo>
                      <a:pt x="166658" y="23179"/>
                      <a:pt x="129064" y="12653"/>
                      <a:pt x="91471" y="623"/>
                    </a:cubicBezTo>
                    <a:cubicBezTo>
                      <a:pt x="88463" y="-881"/>
                      <a:pt x="85456" y="623"/>
                      <a:pt x="83952" y="2127"/>
                    </a:cubicBezTo>
                    <a:cubicBezTo>
                      <a:pt x="61396" y="24683"/>
                      <a:pt x="43351" y="48743"/>
                      <a:pt x="26809" y="75810"/>
                    </a:cubicBezTo>
                    <a:cubicBezTo>
                      <a:pt x="25306" y="75810"/>
                      <a:pt x="23802" y="77314"/>
                      <a:pt x="22298" y="80321"/>
                    </a:cubicBezTo>
                    <a:cubicBezTo>
                      <a:pt x="10268" y="107389"/>
                      <a:pt x="7261" y="135960"/>
                      <a:pt x="4253" y="164532"/>
                    </a:cubicBezTo>
                    <a:cubicBezTo>
                      <a:pt x="1246" y="199118"/>
                      <a:pt x="-1762" y="233704"/>
                      <a:pt x="1246" y="269794"/>
                    </a:cubicBezTo>
                    <a:cubicBezTo>
                      <a:pt x="4253" y="296862"/>
                      <a:pt x="8764" y="323929"/>
                      <a:pt x="20795" y="347989"/>
                    </a:cubicBezTo>
                    <a:cubicBezTo>
                      <a:pt x="35832" y="379568"/>
                      <a:pt x="59892" y="400620"/>
                      <a:pt x="80945" y="426184"/>
                    </a:cubicBezTo>
                    <a:cubicBezTo>
                      <a:pt x="132072" y="490845"/>
                      <a:pt x="95982" y="563025"/>
                      <a:pt x="108012" y="635205"/>
                    </a:cubicBezTo>
                    <a:cubicBezTo>
                      <a:pt x="111019" y="650243"/>
                      <a:pt x="117034" y="668288"/>
                      <a:pt x="133576" y="674303"/>
                    </a:cubicBezTo>
                    <a:cubicBezTo>
                      <a:pt x="157636" y="681821"/>
                      <a:pt x="189214" y="659265"/>
                      <a:pt x="207259" y="647235"/>
                    </a:cubicBezTo>
                    <a:cubicBezTo>
                      <a:pt x="225305" y="635205"/>
                      <a:pt x="243350" y="620168"/>
                      <a:pt x="253876" y="599115"/>
                    </a:cubicBezTo>
                    <a:cubicBezTo>
                      <a:pt x="258387" y="590093"/>
                      <a:pt x="261394" y="581070"/>
                      <a:pt x="261394" y="570544"/>
                    </a:cubicBezTo>
                    <a:cubicBezTo>
                      <a:pt x="261394" y="550995"/>
                      <a:pt x="243350" y="525431"/>
                      <a:pt x="258387" y="507387"/>
                    </a:cubicBezTo>
                    <a:cubicBezTo>
                      <a:pt x="279439" y="483326"/>
                      <a:pt x="329063" y="495356"/>
                      <a:pt x="357634" y="483326"/>
                    </a:cubicBezTo>
                    <a:cubicBezTo>
                      <a:pt x="384702" y="472800"/>
                      <a:pt x="408762" y="453251"/>
                      <a:pt x="426807" y="430695"/>
                    </a:cubicBezTo>
                    <a:cubicBezTo>
                      <a:pt x="444852" y="408139"/>
                      <a:pt x="458386" y="381071"/>
                      <a:pt x="470416" y="354004"/>
                    </a:cubicBezTo>
                    <a:cubicBezTo>
                      <a:pt x="477934" y="329944"/>
                      <a:pt x="500491" y="295358"/>
                      <a:pt x="488461" y="271298"/>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8" name="Google Shape;68;p31"/>
              <p:cNvSpPr/>
              <p:nvPr/>
            </p:nvSpPr>
            <p:spPr>
              <a:xfrm>
                <a:off x="2348838" y="7983188"/>
                <a:ext cx="604234" cy="1048156"/>
              </a:xfrm>
              <a:custGeom>
                <a:avLst/>
                <a:gdLst/>
                <a:ahLst/>
                <a:cxnLst/>
                <a:rect l="l" t="t" r="r" b="b"/>
                <a:pathLst>
                  <a:path w="604234" h="1048156" extrusionOk="0">
                    <a:moveTo>
                      <a:pt x="604235" y="761980"/>
                    </a:moveTo>
                    <a:cubicBezTo>
                      <a:pt x="602731" y="686793"/>
                      <a:pt x="547092" y="647695"/>
                      <a:pt x="507995" y="590553"/>
                    </a:cubicBezTo>
                    <a:cubicBezTo>
                      <a:pt x="482431" y="552959"/>
                      <a:pt x="483935" y="515365"/>
                      <a:pt x="482431" y="471756"/>
                    </a:cubicBezTo>
                    <a:cubicBezTo>
                      <a:pt x="482431" y="438674"/>
                      <a:pt x="474912" y="405592"/>
                      <a:pt x="449349" y="384539"/>
                    </a:cubicBezTo>
                    <a:cubicBezTo>
                      <a:pt x="384687" y="331908"/>
                      <a:pt x="292958" y="372509"/>
                      <a:pt x="225290" y="330404"/>
                    </a:cubicBezTo>
                    <a:cubicBezTo>
                      <a:pt x="126042" y="267247"/>
                      <a:pt x="141080" y="133413"/>
                      <a:pt x="154613" y="34165"/>
                    </a:cubicBezTo>
                    <a:cubicBezTo>
                      <a:pt x="154613" y="31158"/>
                      <a:pt x="153110" y="28150"/>
                      <a:pt x="151606" y="26647"/>
                    </a:cubicBezTo>
                    <a:cubicBezTo>
                      <a:pt x="154613" y="22135"/>
                      <a:pt x="159125" y="17624"/>
                      <a:pt x="162132" y="13113"/>
                    </a:cubicBezTo>
                    <a:cubicBezTo>
                      <a:pt x="168147" y="5594"/>
                      <a:pt x="157621" y="-4932"/>
                      <a:pt x="151606" y="2587"/>
                    </a:cubicBezTo>
                    <a:cubicBezTo>
                      <a:pt x="28299" y="154465"/>
                      <a:pt x="-25836" y="358975"/>
                      <a:pt x="11757" y="551455"/>
                    </a:cubicBezTo>
                    <a:cubicBezTo>
                      <a:pt x="47847" y="733409"/>
                      <a:pt x="163636" y="895814"/>
                      <a:pt x="321530" y="990550"/>
                    </a:cubicBezTo>
                    <a:cubicBezTo>
                      <a:pt x="399725" y="1037166"/>
                      <a:pt x="526040" y="1089798"/>
                      <a:pt x="592205" y="996565"/>
                    </a:cubicBezTo>
                    <a:cubicBezTo>
                      <a:pt x="593708" y="993558"/>
                      <a:pt x="593708" y="990550"/>
                      <a:pt x="592205" y="989047"/>
                    </a:cubicBezTo>
                    <a:cubicBezTo>
                      <a:pt x="557618" y="916866"/>
                      <a:pt x="604235" y="837168"/>
                      <a:pt x="604235" y="761980"/>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9" name="Google Shape;69;p31"/>
              <p:cNvSpPr/>
              <p:nvPr/>
            </p:nvSpPr>
            <p:spPr>
              <a:xfrm>
                <a:off x="2901049" y="7819127"/>
                <a:ext cx="697334" cy="1163667"/>
              </a:xfrm>
              <a:custGeom>
                <a:avLst/>
                <a:gdLst/>
                <a:ahLst/>
                <a:cxnLst/>
                <a:rect l="l" t="t" r="r" b="b"/>
                <a:pathLst>
                  <a:path w="697334" h="1163667" extrusionOk="0">
                    <a:moveTo>
                      <a:pt x="627960" y="274918"/>
                    </a:moveTo>
                    <a:cubicBezTo>
                      <a:pt x="572321" y="169655"/>
                      <a:pt x="485104" y="79430"/>
                      <a:pt x="376834" y="31310"/>
                    </a:cubicBezTo>
                    <a:cubicBezTo>
                      <a:pt x="331721" y="11762"/>
                      <a:pt x="274579" y="-12298"/>
                      <a:pt x="226459" y="7250"/>
                    </a:cubicBezTo>
                    <a:cubicBezTo>
                      <a:pt x="211421" y="13265"/>
                      <a:pt x="196384" y="25295"/>
                      <a:pt x="193376" y="43340"/>
                    </a:cubicBezTo>
                    <a:lnTo>
                      <a:pt x="193376" y="43340"/>
                    </a:lnTo>
                    <a:cubicBezTo>
                      <a:pt x="190369" y="44844"/>
                      <a:pt x="188865" y="49355"/>
                      <a:pt x="191872" y="53866"/>
                    </a:cubicBezTo>
                    <a:cubicBezTo>
                      <a:pt x="226459" y="117024"/>
                      <a:pt x="187361" y="189204"/>
                      <a:pt x="142249" y="234316"/>
                    </a:cubicBezTo>
                    <a:cubicBezTo>
                      <a:pt x="100144" y="276421"/>
                      <a:pt x="46009" y="308000"/>
                      <a:pt x="11422" y="357624"/>
                    </a:cubicBezTo>
                    <a:cubicBezTo>
                      <a:pt x="-2111" y="377173"/>
                      <a:pt x="-11134" y="431308"/>
                      <a:pt x="29468" y="422285"/>
                    </a:cubicBezTo>
                    <a:cubicBezTo>
                      <a:pt x="39994" y="420782"/>
                      <a:pt x="47513" y="411759"/>
                      <a:pt x="56535" y="405744"/>
                    </a:cubicBezTo>
                    <a:cubicBezTo>
                      <a:pt x="68565" y="396721"/>
                      <a:pt x="82099" y="390707"/>
                      <a:pt x="95633" y="387699"/>
                    </a:cubicBezTo>
                    <a:cubicBezTo>
                      <a:pt x="127211" y="378677"/>
                      <a:pt x="161797" y="378677"/>
                      <a:pt x="193376" y="387699"/>
                    </a:cubicBezTo>
                    <a:cubicBezTo>
                      <a:pt x="259541" y="404240"/>
                      <a:pt x="315180" y="452360"/>
                      <a:pt x="364804" y="495969"/>
                    </a:cubicBezTo>
                    <a:cubicBezTo>
                      <a:pt x="414427" y="539578"/>
                      <a:pt x="467059" y="583186"/>
                      <a:pt x="503149" y="638825"/>
                    </a:cubicBezTo>
                    <a:cubicBezTo>
                      <a:pt x="543750" y="701983"/>
                      <a:pt x="545254" y="772659"/>
                      <a:pt x="492622" y="829801"/>
                    </a:cubicBezTo>
                    <a:cubicBezTo>
                      <a:pt x="452021" y="874914"/>
                      <a:pt x="394879" y="901981"/>
                      <a:pt x="348263" y="939575"/>
                    </a:cubicBezTo>
                    <a:cubicBezTo>
                      <a:pt x="307661" y="972658"/>
                      <a:pt x="274579" y="1016266"/>
                      <a:pt x="273075" y="1070401"/>
                    </a:cubicBezTo>
                    <a:cubicBezTo>
                      <a:pt x="271571" y="1115514"/>
                      <a:pt x="297135" y="1165138"/>
                      <a:pt x="348263" y="1163634"/>
                    </a:cubicBezTo>
                    <a:cubicBezTo>
                      <a:pt x="453525" y="1159123"/>
                      <a:pt x="539239" y="1062883"/>
                      <a:pt x="588863" y="978673"/>
                    </a:cubicBezTo>
                    <a:cubicBezTo>
                      <a:pt x="707659" y="771155"/>
                      <a:pt x="740741" y="491458"/>
                      <a:pt x="627960" y="274918"/>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70" name="Google Shape;70;p31"/>
              <p:cNvGrpSpPr/>
              <p:nvPr/>
            </p:nvGrpSpPr>
            <p:grpSpPr>
              <a:xfrm>
                <a:off x="2483956" y="6807724"/>
                <a:ext cx="738321" cy="802017"/>
                <a:chOff x="2483956" y="6807724"/>
                <a:chExt cx="738321" cy="802017"/>
              </a:xfrm>
            </p:grpSpPr>
            <p:sp>
              <p:nvSpPr>
                <p:cNvPr id="71" name="Google Shape;71;p31"/>
                <p:cNvSpPr/>
                <p:nvPr/>
              </p:nvSpPr>
              <p:spPr>
                <a:xfrm>
                  <a:off x="2483956" y="7278916"/>
                  <a:ext cx="360330" cy="330825"/>
                </a:xfrm>
                <a:custGeom>
                  <a:avLst/>
                  <a:gdLst/>
                  <a:ahLst/>
                  <a:cxnLst/>
                  <a:rect l="l" t="t" r="r" b="b"/>
                  <a:pathLst>
                    <a:path w="360330" h="330825" extrusionOk="0">
                      <a:moveTo>
                        <a:pt x="359343" y="293327"/>
                      </a:moveTo>
                      <a:cubicBezTo>
                        <a:pt x="362350" y="212125"/>
                        <a:pt x="347313" y="118892"/>
                        <a:pt x="279644" y="67765"/>
                      </a:cubicBezTo>
                      <a:cubicBezTo>
                        <a:pt x="207464" y="13630"/>
                        <a:pt x="100698" y="9119"/>
                        <a:pt x="13480" y="96"/>
                      </a:cubicBezTo>
                      <a:cubicBezTo>
                        <a:pt x="-54" y="-1408"/>
                        <a:pt x="-3061" y="15133"/>
                        <a:pt x="2954" y="24156"/>
                      </a:cubicBezTo>
                      <a:cubicBezTo>
                        <a:pt x="31525" y="61750"/>
                        <a:pt x="46563" y="106862"/>
                        <a:pt x="69119" y="147463"/>
                      </a:cubicBezTo>
                      <a:cubicBezTo>
                        <a:pt x="88668" y="180546"/>
                        <a:pt x="112728" y="210621"/>
                        <a:pt x="141299" y="236185"/>
                      </a:cubicBezTo>
                      <a:cubicBezTo>
                        <a:pt x="193930" y="282801"/>
                        <a:pt x="260095" y="312876"/>
                        <a:pt x="329268" y="323402"/>
                      </a:cubicBezTo>
                      <a:cubicBezTo>
                        <a:pt x="333779" y="335432"/>
                        <a:pt x="354831" y="332425"/>
                        <a:pt x="356335" y="317387"/>
                      </a:cubicBezTo>
                      <a:cubicBezTo>
                        <a:pt x="356335" y="311372"/>
                        <a:pt x="357839" y="305357"/>
                        <a:pt x="357839" y="299342"/>
                      </a:cubicBezTo>
                      <a:cubicBezTo>
                        <a:pt x="360846" y="297838"/>
                        <a:pt x="360846" y="294831"/>
                        <a:pt x="359343" y="29332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2" name="Google Shape;72;p31"/>
                <p:cNvSpPr/>
                <p:nvPr/>
              </p:nvSpPr>
              <p:spPr>
                <a:xfrm>
                  <a:off x="2727059" y="6807724"/>
                  <a:ext cx="278617" cy="539813"/>
                </a:xfrm>
                <a:custGeom>
                  <a:avLst/>
                  <a:gdLst/>
                  <a:ahLst/>
                  <a:cxnLst/>
                  <a:rect l="l" t="t" r="r" b="b"/>
                  <a:pathLst>
                    <a:path w="278617" h="539813" extrusionOk="0">
                      <a:moveTo>
                        <a:pt x="275637" y="274297"/>
                      </a:moveTo>
                      <a:cubicBezTo>
                        <a:pt x="266615" y="221666"/>
                        <a:pt x="233532" y="175050"/>
                        <a:pt x="201954" y="134448"/>
                      </a:cubicBezTo>
                      <a:cubicBezTo>
                        <a:pt x="164360" y="86328"/>
                        <a:pt x="122255" y="42720"/>
                        <a:pt x="77142" y="3622"/>
                      </a:cubicBezTo>
                      <a:cubicBezTo>
                        <a:pt x="68120" y="-3897"/>
                        <a:pt x="54586" y="615"/>
                        <a:pt x="53082" y="14148"/>
                      </a:cubicBezTo>
                      <a:cubicBezTo>
                        <a:pt x="50075" y="71291"/>
                        <a:pt x="41052" y="126930"/>
                        <a:pt x="29022" y="182568"/>
                      </a:cubicBezTo>
                      <a:cubicBezTo>
                        <a:pt x="18496" y="227681"/>
                        <a:pt x="3459" y="272793"/>
                        <a:pt x="451" y="319409"/>
                      </a:cubicBezTo>
                      <a:cubicBezTo>
                        <a:pt x="-2557" y="361515"/>
                        <a:pt x="9474" y="397605"/>
                        <a:pt x="36541" y="430687"/>
                      </a:cubicBezTo>
                      <a:cubicBezTo>
                        <a:pt x="65112" y="468281"/>
                        <a:pt x="96691" y="505874"/>
                        <a:pt x="132781" y="535949"/>
                      </a:cubicBezTo>
                      <a:cubicBezTo>
                        <a:pt x="141804" y="543468"/>
                        <a:pt x="152330" y="538957"/>
                        <a:pt x="155337" y="531438"/>
                      </a:cubicBezTo>
                      <a:lnTo>
                        <a:pt x="155337" y="531438"/>
                      </a:lnTo>
                      <a:cubicBezTo>
                        <a:pt x="156841" y="529934"/>
                        <a:pt x="158345" y="529934"/>
                        <a:pt x="158345" y="528431"/>
                      </a:cubicBezTo>
                      <a:cubicBezTo>
                        <a:pt x="238043" y="472792"/>
                        <a:pt x="292179" y="375048"/>
                        <a:pt x="275637" y="27429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3" name="Google Shape;73;p31"/>
                <p:cNvSpPr/>
                <p:nvPr/>
              </p:nvSpPr>
              <p:spPr>
                <a:xfrm>
                  <a:off x="2947809" y="7217347"/>
                  <a:ext cx="274468" cy="379484"/>
                </a:xfrm>
                <a:custGeom>
                  <a:avLst/>
                  <a:gdLst/>
                  <a:ahLst/>
                  <a:cxnLst/>
                  <a:rect l="l" t="t" r="r" b="b"/>
                  <a:pathLst>
                    <a:path w="274468" h="379484" extrusionOk="0">
                      <a:moveTo>
                        <a:pt x="257893" y="13545"/>
                      </a:moveTo>
                      <a:cubicBezTo>
                        <a:pt x="256389" y="3019"/>
                        <a:pt x="247367" y="-2996"/>
                        <a:pt x="236841" y="1515"/>
                      </a:cubicBezTo>
                      <a:cubicBezTo>
                        <a:pt x="194736" y="21064"/>
                        <a:pt x="152631" y="40613"/>
                        <a:pt x="110526" y="60162"/>
                      </a:cubicBezTo>
                      <a:cubicBezTo>
                        <a:pt x="78947" y="75199"/>
                        <a:pt x="47368" y="88733"/>
                        <a:pt x="30827" y="120312"/>
                      </a:cubicBezTo>
                      <a:cubicBezTo>
                        <a:pt x="15789" y="147379"/>
                        <a:pt x="12782" y="177454"/>
                        <a:pt x="11278" y="207529"/>
                      </a:cubicBezTo>
                      <a:cubicBezTo>
                        <a:pt x="8271" y="237604"/>
                        <a:pt x="5263" y="267679"/>
                        <a:pt x="3759" y="297754"/>
                      </a:cubicBezTo>
                      <a:cubicBezTo>
                        <a:pt x="3759" y="299258"/>
                        <a:pt x="2256" y="299258"/>
                        <a:pt x="2256" y="300762"/>
                      </a:cubicBezTo>
                      <a:cubicBezTo>
                        <a:pt x="-752" y="309784"/>
                        <a:pt x="-752" y="317303"/>
                        <a:pt x="2256" y="324822"/>
                      </a:cubicBezTo>
                      <a:cubicBezTo>
                        <a:pt x="2256" y="330837"/>
                        <a:pt x="752" y="335348"/>
                        <a:pt x="752" y="341363"/>
                      </a:cubicBezTo>
                      <a:cubicBezTo>
                        <a:pt x="-752" y="354897"/>
                        <a:pt x="15789" y="357904"/>
                        <a:pt x="23308" y="351889"/>
                      </a:cubicBezTo>
                      <a:cubicBezTo>
                        <a:pt x="42857" y="365423"/>
                        <a:pt x="68421" y="374445"/>
                        <a:pt x="86466" y="377453"/>
                      </a:cubicBezTo>
                      <a:cubicBezTo>
                        <a:pt x="133082" y="384972"/>
                        <a:pt x="179698" y="371438"/>
                        <a:pt x="214284" y="339859"/>
                      </a:cubicBezTo>
                      <a:cubicBezTo>
                        <a:pt x="306013" y="260160"/>
                        <a:pt x="268419" y="121815"/>
                        <a:pt x="257893" y="13545"/>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grpSp>
          <p:nvGrpSpPr>
            <p:cNvPr id="74" name="Google Shape;74;p31"/>
            <p:cNvGrpSpPr/>
            <p:nvPr/>
          </p:nvGrpSpPr>
          <p:grpSpPr>
            <a:xfrm>
              <a:off x="1202708" y="6848940"/>
              <a:ext cx="6270636" cy="2600341"/>
              <a:chOff x="1202708" y="6848940"/>
              <a:chExt cx="6270636" cy="2600341"/>
            </a:xfrm>
          </p:grpSpPr>
          <p:sp>
            <p:nvSpPr>
              <p:cNvPr id="75" name="Google Shape;75;p31"/>
              <p:cNvSpPr/>
              <p:nvPr/>
            </p:nvSpPr>
            <p:spPr>
              <a:xfrm>
                <a:off x="1202708" y="6848940"/>
                <a:ext cx="6270636" cy="2600341"/>
              </a:xfrm>
              <a:custGeom>
                <a:avLst/>
                <a:gdLst/>
                <a:ahLst/>
                <a:cxnLst/>
                <a:rect l="l" t="t" r="r" b="b"/>
                <a:pathLst>
                  <a:path w="6270636" h="2600341" extrusionOk="0">
                    <a:moveTo>
                      <a:pt x="1990965" y="2598479"/>
                    </a:moveTo>
                    <a:cubicBezTo>
                      <a:pt x="1951867" y="2598479"/>
                      <a:pt x="1897732" y="2568404"/>
                      <a:pt x="1875176" y="2538329"/>
                    </a:cubicBezTo>
                    <a:cubicBezTo>
                      <a:pt x="1869161" y="2530811"/>
                      <a:pt x="1857131" y="2514270"/>
                      <a:pt x="1843597" y="2491713"/>
                    </a:cubicBezTo>
                    <a:cubicBezTo>
                      <a:pt x="1843597" y="2494721"/>
                      <a:pt x="1843597" y="2497728"/>
                      <a:pt x="1843597" y="2500736"/>
                    </a:cubicBezTo>
                    <a:cubicBezTo>
                      <a:pt x="1845101" y="2514270"/>
                      <a:pt x="1842093" y="2532315"/>
                      <a:pt x="1833071" y="2542841"/>
                    </a:cubicBezTo>
                    <a:cubicBezTo>
                      <a:pt x="1827056" y="2548856"/>
                      <a:pt x="1821041" y="2551863"/>
                      <a:pt x="1812018" y="2551863"/>
                    </a:cubicBezTo>
                    <a:cubicBezTo>
                      <a:pt x="1787958" y="2551863"/>
                      <a:pt x="1769913" y="2526300"/>
                      <a:pt x="1760891" y="2512766"/>
                    </a:cubicBezTo>
                    <a:cubicBezTo>
                      <a:pt x="1736831" y="2476676"/>
                      <a:pt x="1723297" y="2443593"/>
                      <a:pt x="1721793" y="2415022"/>
                    </a:cubicBezTo>
                    <a:cubicBezTo>
                      <a:pt x="1721793" y="2407503"/>
                      <a:pt x="1721793" y="2398481"/>
                      <a:pt x="1721793" y="2390962"/>
                    </a:cubicBezTo>
                    <a:cubicBezTo>
                      <a:pt x="1705252" y="2443593"/>
                      <a:pt x="1657132" y="2497728"/>
                      <a:pt x="1612020" y="2518781"/>
                    </a:cubicBezTo>
                    <a:cubicBezTo>
                      <a:pt x="1578937" y="2535322"/>
                      <a:pt x="1548862" y="2532315"/>
                      <a:pt x="1527810" y="2511262"/>
                    </a:cubicBezTo>
                    <a:lnTo>
                      <a:pt x="1524802" y="2508254"/>
                    </a:lnTo>
                    <a:lnTo>
                      <a:pt x="1526306" y="2503743"/>
                    </a:lnTo>
                    <a:cubicBezTo>
                      <a:pt x="1538336" y="2470661"/>
                      <a:pt x="1562396" y="2409007"/>
                      <a:pt x="1595478" y="2378932"/>
                    </a:cubicBezTo>
                    <a:lnTo>
                      <a:pt x="1601493" y="2374421"/>
                    </a:lnTo>
                    <a:lnTo>
                      <a:pt x="1606005" y="2380436"/>
                    </a:lnTo>
                    <a:cubicBezTo>
                      <a:pt x="1621042" y="2396977"/>
                      <a:pt x="1634576" y="2398481"/>
                      <a:pt x="1652621" y="2401488"/>
                    </a:cubicBezTo>
                    <a:cubicBezTo>
                      <a:pt x="1661643" y="2402992"/>
                      <a:pt x="1672170" y="2404496"/>
                      <a:pt x="1684200" y="2409007"/>
                    </a:cubicBezTo>
                    <a:cubicBezTo>
                      <a:pt x="1705252" y="2381940"/>
                      <a:pt x="1702245" y="2372917"/>
                      <a:pt x="1702245" y="2371413"/>
                    </a:cubicBezTo>
                    <a:cubicBezTo>
                      <a:pt x="1697733" y="2362391"/>
                      <a:pt x="1664651" y="2365398"/>
                      <a:pt x="1643598" y="2366902"/>
                    </a:cubicBezTo>
                    <a:cubicBezTo>
                      <a:pt x="1631568" y="2368406"/>
                      <a:pt x="1621042" y="2368406"/>
                      <a:pt x="1612020" y="2368406"/>
                    </a:cubicBezTo>
                    <a:cubicBezTo>
                      <a:pt x="1612020" y="2368406"/>
                      <a:pt x="1612020" y="2368406"/>
                      <a:pt x="1612020" y="2368406"/>
                    </a:cubicBezTo>
                    <a:cubicBezTo>
                      <a:pt x="1606005" y="2368406"/>
                      <a:pt x="1602997" y="2363895"/>
                      <a:pt x="1602997" y="2362391"/>
                    </a:cubicBezTo>
                    <a:cubicBezTo>
                      <a:pt x="1599990" y="2354872"/>
                      <a:pt x="1604501" y="2345850"/>
                      <a:pt x="1616531" y="2329308"/>
                    </a:cubicBezTo>
                    <a:cubicBezTo>
                      <a:pt x="1618035" y="2327805"/>
                      <a:pt x="1618035" y="2326301"/>
                      <a:pt x="1619538" y="2326301"/>
                    </a:cubicBezTo>
                    <a:lnTo>
                      <a:pt x="1622546" y="2323293"/>
                    </a:lnTo>
                    <a:cubicBezTo>
                      <a:pt x="1630065" y="2314271"/>
                      <a:pt x="1639087" y="2300737"/>
                      <a:pt x="1651117" y="2291715"/>
                    </a:cubicBezTo>
                    <a:lnTo>
                      <a:pt x="1651117" y="2291715"/>
                    </a:lnTo>
                    <a:cubicBezTo>
                      <a:pt x="1655628" y="2269158"/>
                      <a:pt x="1664651" y="2252617"/>
                      <a:pt x="1673673" y="2236076"/>
                    </a:cubicBezTo>
                    <a:cubicBezTo>
                      <a:pt x="1688711" y="2209008"/>
                      <a:pt x="1700741" y="2189460"/>
                      <a:pt x="1679688" y="2153370"/>
                    </a:cubicBezTo>
                    <a:cubicBezTo>
                      <a:pt x="1663147" y="2124798"/>
                      <a:pt x="1651117" y="2109761"/>
                      <a:pt x="1628561" y="2103746"/>
                    </a:cubicBezTo>
                    <a:cubicBezTo>
                      <a:pt x="1583448" y="2094723"/>
                      <a:pt x="1572922" y="2103746"/>
                      <a:pt x="1560892" y="2145851"/>
                    </a:cubicBezTo>
                    <a:cubicBezTo>
                      <a:pt x="1615027" y="2120287"/>
                      <a:pt x="1642095" y="2136828"/>
                      <a:pt x="1654125" y="2148858"/>
                    </a:cubicBezTo>
                    <a:cubicBezTo>
                      <a:pt x="1675177" y="2171415"/>
                      <a:pt x="1675177" y="2215023"/>
                      <a:pt x="1654125" y="2243595"/>
                    </a:cubicBezTo>
                    <a:cubicBezTo>
                      <a:pt x="1634576" y="2270662"/>
                      <a:pt x="1604501" y="2278181"/>
                      <a:pt x="1571418" y="2264647"/>
                    </a:cubicBezTo>
                    <a:cubicBezTo>
                      <a:pt x="1527810" y="2246602"/>
                      <a:pt x="1527810" y="2212016"/>
                      <a:pt x="1535328" y="2178933"/>
                    </a:cubicBezTo>
                    <a:cubicBezTo>
                      <a:pt x="1488712" y="2222542"/>
                      <a:pt x="1436081" y="2339835"/>
                      <a:pt x="1424051" y="2386451"/>
                    </a:cubicBezTo>
                    <a:cubicBezTo>
                      <a:pt x="1421043" y="2395473"/>
                      <a:pt x="1419540" y="2404496"/>
                      <a:pt x="1419540" y="2412015"/>
                    </a:cubicBezTo>
                    <a:cubicBezTo>
                      <a:pt x="1439088" y="2409007"/>
                      <a:pt x="1457134" y="2410511"/>
                      <a:pt x="1472171" y="2416526"/>
                    </a:cubicBezTo>
                    <a:cubicBezTo>
                      <a:pt x="1488712" y="2424045"/>
                      <a:pt x="1508261" y="2440586"/>
                      <a:pt x="1509765" y="2481187"/>
                    </a:cubicBezTo>
                    <a:lnTo>
                      <a:pt x="1509765" y="2488706"/>
                    </a:lnTo>
                    <a:lnTo>
                      <a:pt x="1502246" y="2488706"/>
                    </a:lnTo>
                    <a:cubicBezTo>
                      <a:pt x="1464652" y="2493217"/>
                      <a:pt x="1436081" y="2484195"/>
                      <a:pt x="1418036" y="2464646"/>
                    </a:cubicBezTo>
                    <a:cubicBezTo>
                      <a:pt x="1410517" y="2455623"/>
                      <a:pt x="1406006" y="2445097"/>
                      <a:pt x="1402998" y="2431563"/>
                    </a:cubicBezTo>
                    <a:cubicBezTo>
                      <a:pt x="1390968" y="2436075"/>
                      <a:pt x="1378938" y="2442090"/>
                      <a:pt x="1368412" y="2449608"/>
                    </a:cubicBezTo>
                    <a:cubicBezTo>
                      <a:pt x="1344352" y="2467653"/>
                      <a:pt x="1330818" y="2490210"/>
                      <a:pt x="1330818" y="2512766"/>
                    </a:cubicBezTo>
                    <a:cubicBezTo>
                      <a:pt x="1338337" y="2512766"/>
                      <a:pt x="1344352" y="2512766"/>
                      <a:pt x="1351871" y="2512766"/>
                    </a:cubicBezTo>
                    <a:cubicBezTo>
                      <a:pt x="1378938" y="2514270"/>
                      <a:pt x="1406006" y="2518781"/>
                      <a:pt x="1433073" y="2524796"/>
                    </a:cubicBezTo>
                    <a:cubicBezTo>
                      <a:pt x="1457134" y="2529307"/>
                      <a:pt x="1481193" y="2533818"/>
                      <a:pt x="1503750" y="2535322"/>
                    </a:cubicBezTo>
                    <a:lnTo>
                      <a:pt x="1524802" y="2536826"/>
                    </a:lnTo>
                    <a:lnTo>
                      <a:pt x="1506757" y="2548856"/>
                    </a:lnTo>
                    <a:cubicBezTo>
                      <a:pt x="1475178" y="2571412"/>
                      <a:pt x="1399991" y="2590961"/>
                      <a:pt x="1354878" y="2571412"/>
                    </a:cubicBezTo>
                    <a:cubicBezTo>
                      <a:pt x="1335330" y="2563893"/>
                      <a:pt x="1323300" y="2548856"/>
                      <a:pt x="1318788" y="2529307"/>
                    </a:cubicBezTo>
                    <a:cubicBezTo>
                      <a:pt x="1308262" y="2530811"/>
                      <a:pt x="1296232" y="2532315"/>
                      <a:pt x="1284202" y="2533818"/>
                    </a:cubicBezTo>
                    <a:cubicBezTo>
                      <a:pt x="1224052" y="2542841"/>
                      <a:pt x="1157887" y="2553367"/>
                      <a:pt x="1120293" y="2509758"/>
                    </a:cubicBezTo>
                    <a:cubicBezTo>
                      <a:pt x="1093226" y="2478179"/>
                      <a:pt x="1103752" y="2448104"/>
                      <a:pt x="1114279" y="2419533"/>
                    </a:cubicBezTo>
                    <a:cubicBezTo>
                      <a:pt x="1123301" y="2395473"/>
                      <a:pt x="1138339" y="2375925"/>
                      <a:pt x="1159391" y="2362391"/>
                    </a:cubicBezTo>
                    <a:cubicBezTo>
                      <a:pt x="1159391" y="2362391"/>
                      <a:pt x="1157887" y="2362391"/>
                      <a:pt x="1157887" y="2362391"/>
                    </a:cubicBezTo>
                    <a:cubicBezTo>
                      <a:pt x="1150368" y="2363895"/>
                      <a:pt x="1142850" y="2363895"/>
                      <a:pt x="1135331" y="2362391"/>
                    </a:cubicBezTo>
                    <a:cubicBezTo>
                      <a:pt x="1106760" y="2398481"/>
                      <a:pt x="1055632" y="2431563"/>
                      <a:pt x="1019542" y="2436075"/>
                    </a:cubicBezTo>
                    <a:cubicBezTo>
                      <a:pt x="980445" y="2440586"/>
                      <a:pt x="926310" y="2434571"/>
                      <a:pt x="906761" y="2401488"/>
                    </a:cubicBezTo>
                    <a:cubicBezTo>
                      <a:pt x="894731" y="2381940"/>
                      <a:pt x="897739" y="2354872"/>
                      <a:pt x="900746" y="2329308"/>
                    </a:cubicBezTo>
                    <a:cubicBezTo>
                      <a:pt x="902250" y="2317278"/>
                      <a:pt x="903754" y="2305248"/>
                      <a:pt x="903754" y="2294722"/>
                    </a:cubicBezTo>
                    <a:cubicBezTo>
                      <a:pt x="903754" y="2279685"/>
                      <a:pt x="903754" y="2264647"/>
                      <a:pt x="905257" y="2249610"/>
                    </a:cubicBezTo>
                    <a:cubicBezTo>
                      <a:pt x="906761" y="2198482"/>
                      <a:pt x="908265" y="2144347"/>
                      <a:pt x="893227" y="2099235"/>
                    </a:cubicBezTo>
                    <a:cubicBezTo>
                      <a:pt x="869167" y="2030062"/>
                      <a:pt x="810521" y="2025551"/>
                      <a:pt x="742852" y="2021040"/>
                    </a:cubicBezTo>
                    <a:cubicBezTo>
                      <a:pt x="732326" y="2021040"/>
                      <a:pt x="723304" y="2019536"/>
                      <a:pt x="712777" y="2018032"/>
                    </a:cubicBezTo>
                    <a:cubicBezTo>
                      <a:pt x="679695" y="2015025"/>
                      <a:pt x="645109" y="2015025"/>
                      <a:pt x="612026" y="2016528"/>
                    </a:cubicBezTo>
                    <a:cubicBezTo>
                      <a:pt x="610522" y="2016528"/>
                      <a:pt x="610522" y="2016528"/>
                      <a:pt x="609019" y="2016528"/>
                    </a:cubicBezTo>
                    <a:cubicBezTo>
                      <a:pt x="563906" y="2025551"/>
                      <a:pt x="520297" y="2034573"/>
                      <a:pt x="481200" y="2036077"/>
                    </a:cubicBezTo>
                    <a:cubicBezTo>
                      <a:pt x="454132" y="2037581"/>
                      <a:pt x="427065" y="2039085"/>
                      <a:pt x="401501" y="2042092"/>
                    </a:cubicBezTo>
                    <a:cubicBezTo>
                      <a:pt x="360900" y="2045100"/>
                      <a:pt x="320299" y="2048107"/>
                      <a:pt x="278194" y="2048107"/>
                    </a:cubicBezTo>
                    <a:lnTo>
                      <a:pt x="0" y="2048107"/>
                    </a:lnTo>
                    <a:lnTo>
                      <a:pt x="0" y="2033070"/>
                    </a:lnTo>
                    <a:lnTo>
                      <a:pt x="278194" y="2033070"/>
                    </a:lnTo>
                    <a:cubicBezTo>
                      <a:pt x="318795" y="2033070"/>
                      <a:pt x="360900" y="2030062"/>
                      <a:pt x="399997" y="2027055"/>
                    </a:cubicBezTo>
                    <a:cubicBezTo>
                      <a:pt x="427065" y="2025551"/>
                      <a:pt x="454132" y="2022543"/>
                      <a:pt x="481200" y="2021040"/>
                    </a:cubicBezTo>
                    <a:cubicBezTo>
                      <a:pt x="491726" y="2021040"/>
                      <a:pt x="503756" y="2019536"/>
                      <a:pt x="515786" y="2018032"/>
                    </a:cubicBezTo>
                    <a:cubicBezTo>
                      <a:pt x="514282" y="2018032"/>
                      <a:pt x="511275" y="2018032"/>
                      <a:pt x="509771" y="2018032"/>
                    </a:cubicBezTo>
                    <a:cubicBezTo>
                      <a:pt x="463155" y="2016528"/>
                      <a:pt x="431576" y="1996980"/>
                      <a:pt x="421050" y="1965401"/>
                    </a:cubicBezTo>
                    <a:cubicBezTo>
                      <a:pt x="410524" y="1929311"/>
                      <a:pt x="431576" y="1887206"/>
                      <a:pt x="475185" y="1857131"/>
                    </a:cubicBezTo>
                    <a:cubicBezTo>
                      <a:pt x="563906" y="1793973"/>
                      <a:pt x="663154" y="1804500"/>
                      <a:pt x="757890" y="1812019"/>
                    </a:cubicBezTo>
                    <a:cubicBezTo>
                      <a:pt x="798491" y="1815026"/>
                      <a:pt x="840596" y="1819537"/>
                      <a:pt x="881197" y="1818033"/>
                    </a:cubicBezTo>
                    <a:cubicBezTo>
                      <a:pt x="887212" y="1818033"/>
                      <a:pt x="894731" y="1816530"/>
                      <a:pt x="903754" y="1816530"/>
                    </a:cubicBezTo>
                    <a:cubicBezTo>
                      <a:pt x="951874" y="1812019"/>
                      <a:pt x="1033076" y="1802996"/>
                      <a:pt x="1066158" y="1837582"/>
                    </a:cubicBezTo>
                    <a:cubicBezTo>
                      <a:pt x="1078189" y="1849612"/>
                      <a:pt x="1082700" y="1867657"/>
                      <a:pt x="1079692" y="1887206"/>
                    </a:cubicBezTo>
                    <a:cubicBezTo>
                      <a:pt x="1075181" y="1924800"/>
                      <a:pt x="1033076" y="1933822"/>
                      <a:pt x="992475" y="1942845"/>
                    </a:cubicBezTo>
                    <a:cubicBezTo>
                      <a:pt x="990971" y="1942845"/>
                      <a:pt x="987964" y="1944348"/>
                      <a:pt x="986460" y="1944348"/>
                    </a:cubicBezTo>
                    <a:cubicBezTo>
                      <a:pt x="1007512" y="1941341"/>
                      <a:pt x="1034580" y="1945852"/>
                      <a:pt x="1051121" y="1948860"/>
                    </a:cubicBezTo>
                    <a:cubicBezTo>
                      <a:pt x="1055632" y="1948860"/>
                      <a:pt x="1058640" y="1950363"/>
                      <a:pt x="1061647" y="1950363"/>
                    </a:cubicBezTo>
                    <a:lnTo>
                      <a:pt x="1060143" y="1965401"/>
                    </a:lnTo>
                    <a:cubicBezTo>
                      <a:pt x="1027061" y="1965401"/>
                      <a:pt x="992475" y="1975927"/>
                      <a:pt x="957889" y="1996980"/>
                    </a:cubicBezTo>
                    <a:cubicBezTo>
                      <a:pt x="950370" y="2001491"/>
                      <a:pt x="942851" y="2006002"/>
                      <a:pt x="936836" y="2010513"/>
                    </a:cubicBezTo>
                    <a:cubicBezTo>
                      <a:pt x="899242" y="2034573"/>
                      <a:pt x="896235" y="2034573"/>
                      <a:pt x="845107" y="2012017"/>
                    </a:cubicBezTo>
                    <a:cubicBezTo>
                      <a:pt x="803002" y="1992468"/>
                      <a:pt x="750371" y="1993972"/>
                      <a:pt x="694732" y="2001491"/>
                    </a:cubicBezTo>
                    <a:cubicBezTo>
                      <a:pt x="700747" y="2001491"/>
                      <a:pt x="708266" y="2002995"/>
                      <a:pt x="714281" y="2002995"/>
                    </a:cubicBezTo>
                    <a:cubicBezTo>
                      <a:pt x="723304" y="2004498"/>
                      <a:pt x="733830" y="2004498"/>
                      <a:pt x="742852" y="2006002"/>
                    </a:cubicBezTo>
                    <a:cubicBezTo>
                      <a:pt x="809017" y="2010513"/>
                      <a:pt x="878190" y="2016528"/>
                      <a:pt x="906761" y="2094723"/>
                    </a:cubicBezTo>
                    <a:cubicBezTo>
                      <a:pt x="923302" y="2142843"/>
                      <a:pt x="921799" y="2196978"/>
                      <a:pt x="920295" y="2251113"/>
                    </a:cubicBezTo>
                    <a:cubicBezTo>
                      <a:pt x="920295" y="2266151"/>
                      <a:pt x="918791" y="2281188"/>
                      <a:pt x="918791" y="2296226"/>
                    </a:cubicBezTo>
                    <a:cubicBezTo>
                      <a:pt x="918791" y="2308256"/>
                      <a:pt x="917287" y="2321790"/>
                      <a:pt x="915784" y="2333820"/>
                    </a:cubicBezTo>
                    <a:cubicBezTo>
                      <a:pt x="912776" y="2357880"/>
                      <a:pt x="909768" y="2380436"/>
                      <a:pt x="918791" y="2396977"/>
                    </a:cubicBezTo>
                    <a:cubicBezTo>
                      <a:pt x="933829" y="2422541"/>
                      <a:pt x="980445" y="2430060"/>
                      <a:pt x="1016535" y="2425548"/>
                    </a:cubicBezTo>
                    <a:cubicBezTo>
                      <a:pt x="1048114" y="2421037"/>
                      <a:pt x="1093226" y="2392466"/>
                      <a:pt x="1120293" y="2360887"/>
                    </a:cubicBezTo>
                    <a:cubicBezTo>
                      <a:pt x="1102249" y="2353368"/>
                      <a:pt x="1087211" y="2339835"/>
                      <a:pt x="1076685" y="2324797"/>
                    </a:cubicBezTo>
                    <a:cubicBezTo>
                      <a:pt x="1066158" y="2306752"/>
                      <a:pt x="1066158" y="2288707"/>
                      <a:pt x="1079692" y="2273670"/>
                    </a:cubicBezTo>
                    <a:lnTo>
                      <a:pt x="1082700" y="2270662"/>
                    </a:lnTo>
                    <a:lnTo>
                      <a:pt x="1085707" y="2270662"/>
                    </a:lnTo>
                    <a:cubicBezTo>
                      <a:pt x="1142850" y="2273670"/>
                      <a:pt x="1156383" y="2296226"/>
                      <a:pt x="1156383" y="2314271"/>
                    </a:cubicBezTo>
                    <a:cubicBezTo>
                      <a:pt x="1156383" y="2326301"/>
                      <a:pt x="1151872" y="2338331"/>
                      <a:pt x="1144354" y="2351865"/>
                    </a:cubicBezTo>
                    <a:cubicBezTo>
                      <a:pt x="1147361" y="2351865"/>
                      <a:pt x="1151872" y="2351865"/>
                      <a:pt x="1154880" y="2351865"/>
                    </a:cubicBezTo>
                    <a:cubicBezTo>
                      <a:pt x="1183451" y="2345850"/>
                      <a:pt x="1201496" y="2303745"/>
                      <a:pt x="1215030" y="2269158"/>
                    </a:cubicBezTo>
                    <a:cubicBezTo>
                      <a:pt x="1219541" y="2257128"/>
                      <a:pt x="1224052" y="2246602"/>
                      <a:pt x="1228563" y="2237580"/>
                    </a:cubicBezTo>
                    <a:cubicBezTo>
                      <a:pt x="1234579" y="2225550"/>
                      <a:pt x="1246609" y="2209008"/>
                      <a:pt x="1261646" y="2187956"/>
                    </a:cubicBezTo>
                    <a:cubicBezTo>
                      <a:pt x="1279691" y="2162392"/>
                      <a:pt x="1303751" y="2127806"/>
                      <a:pt x="1321796" y="2096227"/>
                    </a:cubicBezTo>
                    <a:cubicBezTo>
                      <a:pt x="1263150" y="2127806"/>
                      <a:pt x="1237586" y="2117280"/>
                      <a:pt x="1227060" y="2100738"/>
                    </a:cubicBezTo>
                    <a:cubicBezTo>
                      <a:pt x="1207511" y="2070663"/>
                      <a:pt x="1233075" y="2010513"/>
                      <a:pt x="1267661" y="1986453"/>
                    </a:cubicBezTo>
                    <a:cubicBezTo>
                      <a:pt x="1296232" y="1966905"/>
                      <a:pt x="1326307" y="1972920"/>
                      <a:pt x="1348863" y="2002995"/>
                    </a:cubicBezTo>
                    <a:cubicBezTo>
                      <a:pt x="1350367" y="2004498"/>
                      <a:pt x="1351871" y="2007506"/>
                      <a:pt x="1353375" y="2009010"/>
                    </a:cubicBezTo>
                    <a:cubicBezTo>
                      <a:pt x="1351871" y="2002995"/>
                      <a:pt x="1350367" y="1998483"/>
                      <a:pt x="1348863" y="1993972"/>
                    </a:cubicBezTo>
                    <a:cubicBezTo>
                      <a:pt x="1338337" y="1969912"/>
                      <a:pt x="1312773" y="1960890"/>
                      <a:pt x="1269165" y="1966905"/>
                    </a:cubicBezTo>
                    <a:cubicBezTo>
                      <a:pt x="1224052" y="1972920"/>
                      <a:pt x="1180443" y="1996980"/>
                      <a:pt x="1141346" y="2025551"/>
                    </a:cubicBezTo>
                    <a:cubicBezTo>
                      <a:pt x="1139842" y="2033070"/>
                      <a:pt x="1136835" y="2039085"/>
                      <a:pt x="1133827" y="2046603"/>
                    </a:cubicBezTo>
                    <a:cubicBezTo>
                      <a:pt x="1112775" y="2094723"/>
                      <a:pt x="1060143" y="2190963"/>
                      <a:pt x="1006008" y="2207505"/>
                    </a:cubicBezTo>
                    <a:cubicBezTo>
                      <a:pt x="996986" y="2210512"/>
                      <a:pt x="984956" y="2213520"/>
                      <a:pt x="977437" y="2204497"/>
                    </a:cubicBezTo>
                    <a:cubicBezTo>
                      <a:pt x="969918" y="2195475"/>
                      <a:pt x="977437" y="2178933"/>
                      <a:pt x="989467" y="2157881"/>
                    </a:cubicBezTo>
                    <a:cubicBezTo>
                      <a:pt x="1006008" y="2126302"/>
                      <a:pt x="1033076" y="2099235"/>
                      <a:pt x="1051121" y="2082693"/>
                    </a:cubicBezTo>
                    <a:cubicBezTo>
                      <a:pt x="1072174" y="2061641"/>
                      <a:pt x="1099241" y="2039085"/>
                      <a:pt x="1127812" y="2018032"/>
                    </a:cubicBezTo>
                    <a:cubicBezTo>
                      <a:pt x="1136835" y="1974423"/>
                      <a:pt x="1118790" y="1938333"/>
                      <a:pt x="1096233" y="1897732"/>
                    </a:cubicBezTo>
                    <a:cubicBezTo>
                      <a:pt x="1088715" y="1884198"/>
                      <a:pt x="1081196" y="1869161"/>
                      <a:pt x="1075181" y="1854123"/>
                    </a:cubicBezTo>
                    <a:cubicBezTo>
                      <a:pt x="1040595" y="1774425"/>
                      <a:pt x="1024054" y="1687207"/>
                      <a:pt x="1024054" y="1602997"/>
                    </a:cubicBezTo>
                    <a:cubicBezTo>
                      <a:pt x="1024054" y="1384953"/>
                      <a:pt x="1133827" y="1183451"/>
                      <a:pt x="1317285" y="1064655"/>
                    </a:cubicBezTo>
                    <a:lnTo>
                      <a:pt x="1324803" y="1060144"/>
                    </a:lnTo>
                    <a:lnTo>
                      <a:pt x="1329315" y="1067662"/>
                    </a:lnTo>
                    <a:cubicBezTo>
                      <a:pt x="1342848" y="1094730"/>
                      <a:pt x="1324803" y="1118790"/>
                      <a:pt x="1306759" y="1139842"/>
                    </a:cubicBezTo>
                    <a:cubicBezTo>
                      <a:pt x="1302247" y="1145857"/>
                      <a:pt x="1297736" y="1151872"/>
                      <a:pt x="1293225" y="1157887"/>
                    </a:cubicBezTo>
                    <a:cubicBezTo>
                      <a:pt x="1275180" y="1184955"/>
                      <a:pt x="1270668" y="1221045"/>
                      <a:pt x="1282698" y="1249616"/>
                    </a:cubicBezTo>
                    <a:cubicBezTo>
                      <a:pt x="1285706" y="1258639"/>
                      <a:pt x="1290217" y="1267661"/>
                      <a:pt x="1296232" y="1275180"/>
                    </a:cubicBezTo>
                    <a:cubicBezTo>
                      <a:pt x="1306759" y="1293225"/>
                      <a:pt x="1315781" y="1311270"/>
                      <a:pt x="1314277" y="1330819"/>
                    </a:cubicBezTo>
                    <a:cubicBezTo>
                      <a:pt x="1314277" y="1332322"/>
                      <a:pt x="1314277" y="1335330"/>
                      <a:pt x="1312773" y="1338337"/>
                    </a:cubicBezTo>
                    <a:cubicBezTo>
                      <a:pt x="1312773" y="1341345"/>
                      <a:pt x="1311270" y="1344352"/>
                      <a:pt x="1312773" y="1347360"/>
                    </a:cubicBezTo>
                    <a:cubicBezTo>
                      <a:pt x="1314277" y="1353375"/>
                      <a:pt x="1321796" y="1357886"/>
                      <a:pt x="1330818" y="1362397"/>
                    </a:cubicBezTo>
                    <a:cubicBezTo>
                      <a:pt x="1341345" y="1368412"/>
                      <a:pt x="1356382" y="1374427"/>
                      <a:pt x="1359390" y="1392472"/>
                    </a:cubicBezTo>
                    <a:cubicBezTo>
                      <a:pt x="1359390" y="1396984"/>
                      <a:pt x="1360893" y="1398487"/>
                      <a:pt x="1362397" y="1399991"/>
                    </a:cubicBezTo>
                    <a:cubicBezTo>
                      <a:pt x="1366909" y="1404502"/>
                      <a:pt x="1368412" y="1404502"/>
                      <a:pt x="1375931" y="1399991"/>
                    </a:cubicBezTo>
                    <a:lnTo>
                      <a:pt x="1378938" y="1398487"/>
                    </a:lnTo>
                    <a:cubicBezTo>
                      <a:pt x="1402998" y="1387961"/>
                      <a:pt x="1434577" y="1396984"/>
                      <a:pt x="1467660" y="1427059"/>
                    </a:cubicBezTo>
                    <a:cubicBezTo>
                      <a:pt x="1476682" y="1433073"/>
                      <a:pt x="1485705" y="1440592"/>
                      <a:pt x="1493223" y="1448111"/>
                    </a:cubicBezTo>
                    <a:lnTo>
                      <a:pt x="1497735" y="1451119"/>
                    </a:lnTo>
                    <a:cubicBezTo>
                      <a:pt x="1524802" y="1472171"/>
                      <a:pt x="1557885" y="1484201"/>
                      <a:pt x="1589463" y="1484201"/>
                    </a:cubicBezTo>
                    <a:cubicBezTo>
                      <a:pt x="1583448" y="1466156"/>
                      <a:pt x="1568411" y="1452622"/>
                      <a:pt x="1548862" y="1448111"/>
                    </a:cubicBezTo>
                    <a:cubicBezTo>
                      <a:pt x="1547358" y="1448111"/>
                      <a:pt x="1544351" y="1446607"/>
                      <a:pt x="1542847" y="1446607"/>
                    </a:cubicBezTo>
                    <a:cubicBezTo>
                      <a:pt x="1532321" y="1443600"/>
                      <a:pt x="1518787" y="1440592"/>
                      <a:pt x="1509765" y="1430066"/>
                    </a:cubicBezTo>
                    <a:cubicBezTo>
                      <a:pt x="1497735" y="1413525"/>
                      <a:pt x="1503750" y="1392472"/>
                      <a:pt x="1506757" y="1384953"/>
                    </a:cubicBezTo>
                    <a:cubicBezTo>
                      <a:pt x="1506757" y="1383450"/>
                      <a:pt x="1508261" y="1380442"/>
                      <a:pt x="1509765" y="1377435"/>
                    </a:cubicBezTo>
                    <a:cubicBezTo>
                      <a:pt x="1514276" y="1365405"/>
                      <a:pt x="1517283" y="1354878"/>
                      <a:pt x="1512772" y="1342848"/>
                    </a:cubicBezTo>
                    <a:cubicBezTo>
                      <a:pt x="1509765" y="1338337"/>
                      <a:pt x="1505253" y="1336834"/>
                      <a:pt x="1500742" y="1338337"/>
                    </a:cubicBezTo>
                    <a:cubicBezTo>
                      <a:pt x="1497735" y="1339841"/>
                      <a:pt x="1496231" y="1341345"/>
                      <a:pt x="1493223" y="1347360"/>
                    </a:cubicBezTo>
                    <a:cubicBezTo>
                      <a:pt x="1491720" y="1350367"/>
                      <a:pt x="1490216" y="1354878"/>
                      <a:pt x="1487208" y="1357886"/>
                    </a:cubicBezTo>
                    <a:cubicBezTo>
                      <a:pt x="1482697" y="1363901"/>
                      <a:pt x="1475178" y="1366909"/>
                      <a:pt x="1466156" y="1366909"/>
                    </a:cubicBezTo>
                    <a:cubicBezTo>
                      <a:pt x="1458637" y="1366909"/>
                      <a:pt x="1449615" y="1363901"/>
                      <a:pt x="1443600" y="1359390"/>
                    </a:cubicBezTo>
                    <a:cubicBezTo>
                      <a:pt x="1431570" y="1350367"/>
                      <a:pt x="1425555" y="1338337"/>
                      <a:pt x="1419540" y="1326307"/>
                    </a:cubicBezTo>
                    <a:cubicBezTo>
                      <a:pt x="1412021" y="1311270"/>
                      <a:pt x="1401495" y="1285706"/>
                      <a:pt x="1418036" y="1264653"/>
                    </a:cubicBezTo>
                    <a:cubicBezTo>
                      <a:pt x="1425555" y="1254127"/>
                      <a:pt x="1437585" y="1251120"/>
                      <a:pt x="1446607" y="1249616"/>
                    </a:cubicBezTo>
                    <a:cubicBezTo>
                      <a:pt x="1466156" y="1248112"/>
                      <a:pt x="1482697" y="1255631"/>
                      <a:pt x="1497735" y="1264653"/>
                    </a:cubicBezTo>
                    <a:cubicBezTo>
                      <a:pt x="1506757" y="1255631"/>
                      <a:pt x="1517283" y="1246609"/>
                      <a:pt x="1530817" y="1243601"/>
                    </a:cubicBezTo>
                    <a:cubicBezTo>
                      <a:pt x="1538336" y="1242097"/>
                      <a:pt x="1545855" y="1243601"/>
                      <a:pt x="1551870" y="1245105"/>
                    </a:cubicBezTo>
                    <a:cubicBezTo>
                      <a:pt x="1568411" y="1252624"/>
                      <a:pt x="1569915" y="1266157"/>
                      <a:pt x="1569915" y="1276684"/>
                    </a:cubicBezTo>
                    <a:cubicBezTo>
                      <a:pt x="1569915" y="1278187"/>
                      <a:pt x="1569915" y="1279691"/>
                      <a:pt x="1569915" y="1282699"/>
                    </a:cubicBezTo>
                    <a:cubicBezTo>
                      <a:pt x="1572922" y="1299240"/>
                      <a:pt x="1587960" y="1311270"/>
                      <a:pt x="1604501" y="1312774"/>
                    </a:cubicBezTo>
                    <a:cubicBezTo>
                      <a:pt x="1602997" y="1306759"/>
                      <a:pt x="1599990" y="1299240"/>
                      <a:pt x="1595478" y="1293225"/>
                    </a:cubicBezTo>
                    <a:cubicBezTo>
                      <a:pt x="1593975" y="1288714"/>
                      <a:pt x="1590967" y="1285706"/>
                      <a:pt x="1589463" y="1281195"/>
                    </a:cubicBezTo>
                    <a:cubicBezTo>
                      <a:pt x="1584952" y="1269165"/>
                      <a:pt x="1587960" y="1252624"/>
                      <a:pt x="1596982" y="1243601"/>
                    </a:cubicBezTo>
                    <a:cubicBezTo>
                      <a:pt x="1599990" y="1242097"/>
                      <a:pt x="1601493" y="1240594"/>
                      <a:pt x="1604501" y="1239090"/>
                    </a:cubicBezTo>
                    <a:cubicBezTo>
                      <a:pt x="1604501" y="1225556"/>
                      <a:pt x="1612020" y="1212022"/>
                      <a:pt x="1621042" y="1204504"/>
                    </a:cubicBezTo>
                    <a:cubicBezTo>
                      <a:pt x="1637583" y="1186459"/>
                      <a:pt x="1655628" y="1174429"/>
                      <a:pt x="1678185" y="1168414"/>
                    </a:cubicBezTo>
                    <a:cubicBezTo>
                      <a:pt x="1679688" y="1168414"/>
                      <a:pt x="1682696" y="1166910"/>
                      <a:pt x="1684200" y="1165406"/>
                    </a:cubicBezTo>
                    <a:cubicBezTo>
                      <a:pt x="1688711" y="1163902"/>
                      <a:pt x="1693222" y="1162399"/>
                      <a:pt x="1696230" y="1159391"/>
                    </a:cubicBezTo>
                    <a:cubicBezTo>
                      <a:pt x="1702245" y="1154880"/>
                      <a:pt x="1702245" y="1145857"/>
                      <a:pt x="1700741" y="1138339"/>
                    </a:cubicBezTo>
                    <a:cubicBezTo>
                      <a:pt x="1699237" y="1132324"/>
                      <a:pt x="1694726" y="1126309"/>
                      <a:pt x="1687207" y="1124805"/>
                    </a:cubicBezTo>
                    <a:lnTo>
                      <a:pt x="1676681" y="1123301"/>
                    </a:lnTo>
                    <a:lnTo>
                      <a:pt x="1681192" y="1112775"/>
                    </a:lnTo>
                    <a:cubicBezTo>
                      <a:pt x="1688711" y="1097737"/>
                      <a:pt x="1706756" y="1090219"/>
                      <a:pt x="1730816" y="1091722"/>
                    </a:cubicBezTo>
                    <a:lnTo>
                      <a:pt x="1738335" y="1091722"/>
                    </a:lnTo>
                    <a:cubicBezTo>
                      <a:pt x="1751868" y="1093226"/>
                      <a:pt x="1763898" y="1094730"/>
                      <a:pt x="1775928" y="1090219"/>
                    </a:cubicBezTo>
                    <a:cubicBezTo>
                      <a:pt x="1781943" y="1087211"/>
                      <a:pt x="1786455" y="1081196"/>
                      <a:pt x="1787958" y="1075181"/>
                    </a:cubicBezTo>
                    <a:cubicBezTo>
                      <a:pt x="1787958" y="1072174"/>
                      <a:pt x="1787958" y="1067662"/>
                      <a:pt x="1784951" y="1063151"/>
                    </a:cubicBezTo>
                    <a:cubicBezTo>
                      <a:pt x="1783447" y="1063151"/>
                      <a:pt x="1781943" y="1061647"/>
                      <a:pt x="1780440" y="1060144"/>
                    </a:cubicBezTo>
                    <a:cubicBezTo>
                      <a:pt x="1775928" y="1057136"/>
                      <a:pt x="1769913" y="1054129"/>
                      <a:pt x="1766906" y="1046610"/>
                    </a:cubicBezTo>
                    <a:cubicBezTo>
                      <a:pt x="1763898" y="1037587"/>
                      <a:pt x="1768410" y="1030069"/>
                      <a:pt x="1771417" y="1024054"/>
                    </a:cubicBezTo>
                    <a:cubicBezTo>
                      <a:pt x="1775928" y="1016535"/>
                      <a:pt x="1775928" y="1015031"/>
                      <a:pt x="1774425" y="1012024"/>
                    </a:cubicBezTo>
                    <a:cubicBezTo>
                      <a:pt x="1772921" y="1009016"/>
                      <a:pt x="1769913" y="1007512"/>
                      <a:pt x="1766906" y="1007512"/>
                    </a:cubicBezTo>
                    <a:cubicBezTo>
                      <a:pt x="1637583" y="987964"/>
                      <a:pt x="1502246" y="1012024"/>
                      <a:pt x="1387961" y="1073677"/>
                    </a:cubicBezTo>
                    <a:lnTo>
                      <a:pt x="1384953" y="1075181"/>
                    </a:lnTo>
                    <a:lnTo>
                      <a:pt x="1381946" y="1073677"/>
                    </a:lnTo>
                    <a:cubicBezTo>
                      <a:pt x="1374427" y="1070670"/>
                      <a:pt x="1369916" y="1063151"/>
                      <a:pt x="1366909" y="1054129"/>
                    </a:cubicBezTo>
                    <a:cubicBezTo>
                      <a:pt x="1363901" y="1045106"/>
                      <a:pt x="1366909" y="1034580"/>
                      <a:pt x="1371420" y="1027061"/>
                    </a:cubicBezTo>
                    <a:lnTo>
                      <a:pt x="1372923" y="1025557"/>
                    </a:lnTo>
                    <a:lnTo>
                      <a:pt x="1374427" y="1024054"/>
                    </a:lnTo>
                    <a:cubicBezTo>
                      <a:pt x="1439088" y="990971"/>
                      <a:pt x="1500742" y="971422"/>
                      <a:pt x="1556381" y="965407"/>
                    </a:cubicBezTo>
                    <a:cubicBezTo>
                      <a:pt x="1563900" y="963904"/>
                      <a:pt x="1572922" y="965407"/>
                      <a:pt x="1580441" y="965407"/>
                    </a:cubicBezTo>
                    <a:cubicBezTo>
                      <a:pt x="1599990" y="966911"/>
                      <a:pt x="1612020" y="966911"/>
                      <a:pt x="1618035" y="954881"/>
                    </a:cubicBezTo>
                    <a:cubicBezTo>
                      <a:pt x="1628561" y="936836"/>
                      <a:pt x="1607508" y="885709"/>
                      <a:pt x="1559388" y="818040"/>
                    </a:cubicBezTo>
                    <a:cubicBezTo>
                      <a:pt x="1548862" y="801499"/>
                      <a:pt x="1536832" y="784957"/>
                      <a:pt x="1526306" y="768416"/>
                    </a:cubicBezTo>
                    <a:cubicBezTo>
                      <a:pt x="1518787" y="757890"/>
                      <a:pt x="1512772" y="745860"/>
                      <a:pt x="1505253" y="735334"/>
                    </a:cubicBezTo>
                    <a:cubicBezTo>
                      <a:pt x="1496231" y="732326"/>
                      <a:pt x="1485705" y="729319"/>
                      <a:pt x="1473675" y="727815"/>
                    </a:cubicBezTo>
                    <a:cubicBezTo>
                      <a:pt x="1342848" y="702251"/>
                      <a:pt x="1275180" y="625560"/>
                      <a:pt x="1260142" y="487215"/>
                    </a:cubicBezTo>
                    <a:lnTo>
                      <a:pt x="1258638" y="473681"/>
                    </a:lnTo>
                    <a:lnTo>
                      <a:pt x="1270668" y="479696"/>
                    </a:lnTo>
                    <a:cubicBezTo>
                      <a:pt x="1297736" y="494734"/>
                      <a:pt x="1327811" y="497741"/>
                      <a:pt x="1360893" y="502252"/>
                    </a:cubicBezTo>
                    <a:cubicBezTo>
                      <a:pt x="1395480" y="506764"/>
                      <a:pt x="1430066" y="511275"/>
                      <a:pt x="1461645" y="530824"/>
                    </a:cubicBezTo>
                    <a:cubicBezTo>
                      <a:pt x="1518787" y="565410"/>
                      <a:pt x="1529313" y="607515"/>
                      <a:pt x="1539840" y="652627"/>
                    </a:cubicBezTo>
                    <a:cubicBezTo>
                      <a:pt x="1544351" y="669169"/>
                      <a:pt x="1547358" y="687214"/>
                      <a:pt x="1554877" y="705259"/>
                    </a:cubicBezTo>
                    <a:lnTo>
                      <a:pt x="1565403" y="732326"/>
                    </a:lnTo>
                    <a:lnTo>
                      <a:pt x="1542847" y="714281"/>
                    </a:lnTo>
                    <a:cubicBezTo>
                      <a:pt x="1535328" y="708266"/>
                      <a:pt x="1526306" y="700747"/>
                      <a:pt x="1518787" y="694732"/>
                    </a:cubicBezTo>
                    <a:cubicBezTo>
                      <a:pt x="1496231" y="675184"/>
                      <a:pt x="1473675" y="657139"/>
                      <a:pt x="1449615" y="642101"/>
                    </a:cubicBezTo>
                    <a:cubicBezTo>
                      <a:pt x="1475178" y="666161"/>
                      <a:pt x="1496231" y="694732"/>
                      <a:pt x="1515780" y="723304"/>
                    </a:cubicBezTo>
                    <a:cubicBezTo>
                      <a:pt x="1535328" y="730822"/>
                      <a:pt x="1548862" y="739845"/>
                      <a:pt x="1569915" y="756386"/>
                    </a:cubicBezTo>
                    <a:cubicBezTo>
                      <a:pt x="1578937" y="765409"/>
                      <a:pt x="1587960" y="775935"/>
                      <a:pt x="1593975" y="786461"/>
                    </a:cubicBezTo>
                    <a:cubicBezTo>
                      <a:pt x="1602997" y="799995"/>
                      <a:pt x="1613523" y="812025"/>
                      <a:pt x="1625553" y="821047"/>
                    </a:cubicBezTo>
                    <a:cubicBezTo>
                      <a:pt x="1637583" y="775935"/>
                      <a:pt x="1636080" y="724807"/>
                      <a:pt x="1628561" y="673680"/>
                    </a:cubicBezTo>
                    <a:cubicBezTo>
                      <a:pt x="1622546" y="666161"/>
                      <a:pt x="1618035" y="655635"/>
                      <a:pt x="1613523" y="646612"/>
                    </a:cubicBezTo>
                    <a:lnTo>
                      <a:pt x="1610516" y="642101"/>
                    </a:lnTo>
                    <a:cubicBezTo>
                      <a:pt x="1595478" y="613530"/>
                      <a:pt x="1587960" y="577440"/>
                      <a:pt x="1580441" y="542854"/>
                    </a:cubicBezTo>
                    <a:cubicBezTo>
                      <a:pt x="1571418" y="497741"/>
                      <a:pt x="1560892" y="451125"/>
                      <a:pt x="1533825" y="419546"/>
                    </a:cubicBezTo>
                    <a:cubicBezTo>
                      <a:pt x="1526306" y="410524"/>
                      <a:pt x="1518787" y="403005"/>
                      <a:pt x="1512772" y="395486"/>
                    </a:cubicBezTo>
                    <a:cubicBezTo>
                      <a:pt x="1479690" y="359396"/>
                      <a:pt x="1458637" y="336840"/>
                      <a:pt x="1460141" y="272179"/>
                    </a:cubicBezTo>
                    <a:cubicBezTo>
                      <a:pt x="1460141" y="237592"/>
                      <a:pt x="1469163" y="204510"/>
                      <a:pt x="1478186" y="172931"/>
                    </a:cubicBezTo>
                    <a:cubicBezTo>
                      <a:pt x="1490216" y="126315"/>
                      <a:pt x="1500742" y="81203"/>
                      <a:pt x="1491720" y="33083"/>
                    </a:cubicBezTo>
                    <a:lnTo>
                      <a:pt x="1484201" y="0"/>
                    </a:lnTo>
                    <a:lnTo>
                      <a:pt x="1505253" y="27068"/>
                    </a:lnTo>
                    <a:cubicBezTo>
                      <a:pt x="1521795" y="48120"/>
                      <a:pt x="1544351" y="64661"/>
                      <a:pt x="1565403" y="79699"/>
                    </a:cubicBezTo>
                    <a:cubicBezTo>
                      <a:pt x="1586456" y="93232"/>
                      <a:pt x="1607508" y="108270"/>
                      <a:pt x="1622546" y="127819"/>
                    </a:cubicBezTo>
                    <a:cubicBezTo>
                      <a:pt x="1663147" y="177443"/>
                      <a:pt x="1679688" y="299246"/>
                      <a:pt x="1661643" y="354885"/>
                    </a:cubicBezTo>
                    <a:cubicBezTo>
                      <a:pt x="1652621" y="383456"/>
                      <a:pt x="1636080" y="404509"/>
                      <a:pt x="1616531" y="410524"/>
                    </a:cubicBezTo>
                    <a:cubicBezTo>
                      <a:pt x="1609012" y="413531"/>
                      <a:pt x="1599990" y="413531"/>
                      <a:pt x="1592471" y="412027"/>
                    </a:cubicBezTo>
                    <a:cubicBezTo>
                      <a:pt x="1595478" y="430072"/>
                      <a:pt x="1599990" y="448117"/>
                      <a:pt x="1602997" y="464659"/>
                    </a:cubicBezTo>
                    <a:cubicBezTo>
                      <a:pt x="1607508" y="482704"/>
                      <a:pt x="1610516" y="499245"/>
                      <a:pt x="1613523" y="514282"/>
                    </a:cubicBezTo>
                    <a:cubicBezTo>
                      <a:pt x="1616531" y="530824"/>
                      <a:pt x="1621042" y="548869"/>
                      <a:pt x="1624050" y="566914"/>
                    </a:cubicBezTo>
                    <a:cubicBezTo>
                      <a:pt x="1631568" y="599996"/>
                      <a:pt x="1639087" y="634582"/>
                      <a:pt x="1643598" y="670672"/>
                    </a:cubicBezTo>
                    <a:cubicBezTo>
                      <a:pt x="1648110" y="676687"/>
                      <a:pt x="1652621" y="681199"/>
                      <a:pt x="1657132" y="681199"/>
                    </a:cubicBezTo>
                    <a:cubicBezTo>
                      <a:pt x="1660140" y="681199"/>
                      <a:pt x="1666155" y="676687"/>
                      <a:pt x="1670666" y="669169"/>
                    </a:cubicBezTo>
                    <a:cubicBezTo>
                      <a:pt x="1681192" y="651124"/>
                      <a:pt x="1676681" y="625560"/>
                      <a:pt x="1672170" y="598492"/>
                    </a:cubicBezTo>
                    <a:cubicBezTo>
                      <a:pt x="1666155" y="565410"/>
                      <a:pt x="1658636" y="526312"/>
                      <a:pt x="1681192" y="496237"/>
                    </a:cubicBezTo>
                    <a:cubicBezTo>
                      <a:pt x="1703748" y="463155"/>
                      <a:pt x="1745853" y="448117"/>
                      <a:pt x="1786455" y="434584"/>
                    </a:cubicBezTo>
                    <a:cubicBezTo>
                      <a:pt x="1816530" y="424057"/>
                      <a:pt x="1848108" y="412027"/>
                      <a:pt x="1870665" y="392479"/>
                    </a:cubicBezTo>
                    <a:lnTo>
                      <a:pt x="1887206" y="378945"/>
                    </a:lnTo>
                    <a:lnTo>
                      <a:pt x="1884198" y="399997"/>
                    </a:lnTo>
                    <a:cubicBezTo>
                      <a:pt x="1876680" y="445110"/>
                      <a:pt x="1848108" y="479696"/>
                      <a:pt x="1822544" y="514282"/>
                    </a:cubicBezTo>
                    <a:cubicBezTo>
                      <a:pt x="1809011" y="532327"/>
                      <a:pt x="1793973" y="550372"/>
                      <a:pt x="1783447" y="569921"/>
                    </a:cubicBezTo>
                    <a:cubicBezTo>
                      <a:pt x="1790966" y="562402"/>
                      <a:pt x="1798485" y="556387"/>
                      <a:pt x="1806003" y="548869"/>
                    </a:cubicBezTo>
                    <a:cubicBezTo>
                      <a:pt x="1825552" y="530824"/>
                      <a:pt x="1845101" y="512779"/>
                      <a:pt x="1860138" y="491726"/>
                    </a:cubicBezTo>
                    <a:cubicBezTo>
                      <a:pt x="1875176" y="472177"/>
                      <a:pt x="1885702" y="437591"/>
                      <a:pt x="1893221" y="412027"/>
                    </a:cubicBezTo>
                    <a:cubicBezTo>
                      <a:pt x="1896228" y="403005"/>
                      <a:pt x="1899236" y="393982"/>
                      <a:pt x="1900740" y="387967"/>
                    </a:cubicBezTo>
                    <a:lnTo>
                      <a:pt x="1908258" y="366915"/>
                    </a:lnTo>
                    <a:lnTo>
                      <a:pt x="1914273" y="387967"/>
                    </a:lnTo>
                    <a:cubicBezTo>
                      <a:pt x="1947356" y="499245"/>
                      <a:pt x="1903747" y="622552"/>
                      <a:pt x="1804500" y="694732"/>
                    </a:cubicBezTo>
                    <a:cubicBezTo>
                      <a:pt x="1781943" y="711274"/>
                      <a:pt x="1754876" y="711274"/>
                      <a:pt x="1733823" y="711274"/>
                    </a:cubicBezTo>
                    <a:cubicBezTo>
                      <a:pt x="1715778" y="711274"/>
                      <a:pt x="1702245" y="711274"/>
                      <a:pt x="1694726" y="720296"/>
                    </a:cubicBezTo>
                    <a:cubicBezTo>
                      <a:pt x="1685703" y="730822"/>
                      <a:pt x="1685703" y="756386"/>
                      <a:pt x="1696230" y="799995"/>
                    </a:cubicBezTo>
                    <a:cubicBezTo>
                      <a:pt x="1703748" y="834581"/>
                      <a:pt x="1699237" y="870671"/>
                      <a:pt x="1694726" y="905257"/>
                    </a:cubicBezTo>
                    <a:cubicBezTo>
                      <a:pt x="1693222" y="923302"/>
                      <a:pt x="1690215" y="942851"/>
                      <a:pt x="1690215" y="960896"/>
                    </a:cubicBezTo>
                    <a:cubicBezTo>
                      <a:pt x="2034573" y="975934"/>
                      <a:pt x="2302241" y="1255631"/>
                      <a:pt x="2302241" y="1601494"/>
                    </a:cubicBezTo>
                    <a:cubicBezTo>
                      <a:pt x="2302241" y="1739838"/>
                      <a:pt x="2258632" y="1869161"/>
                      <a:pt x="2175926" y="1975927"/>
                    </a:cubicBezTo>
                    <a:lnTo>
                      <a:pt x="2169911" y="1975927"/>
                    </a:lnTo>
                    <a:lnTo>
                      <a:pt x="2165399" y="1975927"/>
                    </a:lnTo>
                    <a:cubicBezTo>
                      <a:pt x="2154873" y="1975927"/>
                      <a:pt x="2145851" y="1972920"/>
                      <a:pt x="2135324" y="1969912"/>
                    </a:cubicBezTo>
                    <a:cubicBezTo>
                      <a:pt x="2120287" y="1965401"/>
                      <a:pt x="2105250" y="1960890"/>
                      <a:pt x="2088708" y="1963897"/>
                    </a:cubicBezTo>
                    <a:cubicBezTo>
                      <a:pt x="2063144" y="1968408"/>
                      <a:pt x="2051115" y="1986453"/>
                      <a:pt x="2036077" y="2006002"/>
                    </a:cubicBezTo>
                    <a:cubicBezTo>
                      <a:pt x="2030062" y="2015025"/>
                      <a:pt x="2022543" y="2024047"/>
                      <a:pt x="2015024" y="2033070"/>
                    </a:cubicBezTo>
                    <a:lnTo>
                      <a:pt x="2009010" y="2039085"/>
                    </a:lnTo>
                    <a:lnTo>
                      <a:pt x="2002994" y="2031566"/>
                    </a:lnTo>
                    <a:cubicBezTo>
                      <a:pt x="1990965" y="2015025"/>
                      <a:pt x="1972919" y="2009010"/>
                      <a:pt x="1960890" y="2007506"/>
                    </a:cubicBezTo>
                    <a:cubicBezTo>
                      <a:pt x="1939837" y="2004498"/>
                      <a:pt x="1917281" y="2010513"/>
                      <a:pt x="1899236" y="2024047"/>
                    </a:cubicBezTo>
                    <a:cubicBezTo>
                      <a:pt x="1869161" y="2046603"/>
                      <a:pt x="1872168" y="2081190"/>
                      <a:pt x="1882694" y="2109761"/>
                    </a:cubicBezTo>
                    <a:cubicBezTo>
                      <a:pt x="1884198" y="2082693"/>
                      <a:pt x="1897732" y="2057130"/>
                      <a:pt x="1918785" y="2045100"/>
                    </a:cubicBezTo>
                    <a:cubicBezTo>
                      <a:pt x="1932318" y="2037581"/>
                      <a:pt x="1957882" y="2030062"/>
                      <a:pt x="1992468" y="2058633"/>
                    </a:cubicBezTo>
                    <a:cubicBezTo>
                      <a:pt x="2021040" y="2082693"/>
                      <a:pt x="2031566" y="2114272"/>
                      <a:pt x="2022543" y="2144347"/>
                    </a:cubicBezTo>
                    <a:cubicBezTo>
                      <a:pt x="2022543" y="2145851"/>
                      <a:pt x="2021040" y="2147355"/>
                      <a:pt x="2021040" y="2148858"/>
                    </a:cubicBezTo>
                    <a:cubicBezTo>
                      <a:pt x="2036077" y="2129310"/>
                      <a:pt x="2040588" y="2099235"/>
                      <a:pt x="2043596" y="2075175"/>
                    </a:cubicBezTo>
                    <a:cubicBezTo>
                      <a:pt x="2048107" y="2049611"/>
                      <a:pt x="2051115" y="2028558"/>
                      <a:pt x="2063144" y="2021040"/>
                    </a:cubicBezTo>
                    <a:cubicBezTo>
                      <a:pt x="2108257" y="1990965"/>
                      <a:pt x="2157881" y="1999987"/>
                      <a:pt x="2180437" y="2025551"/>
                    </a:cubicBezTo>
                    <a:cubicBezTo>
                      <a:pt x="2178933" y="2021040"/>
                      <a:pt x="2180437" y="2018032"/>
                      <a:pt x="2181941" y="2015025"/>
                    </a:cubicBezTo>
                    <a:cubicBezTo>
                      <a:pt x="2198482" y="1987957"/>
                      <a:pt x="2297730" y="2024047"/>
                      <a:pt x="2299233" y="2024047"/>
                    </a:cubicBezTo>
                    <a:cubicBezTo>
                      <a:pt x="2365398" y="2049611"/>
                      <a:pt x="2407503" y="2073671"/>
                      <a:pt x="2454119" y="2111265"/>
                    </a:cubicBezTo>
                    <a:cubicBezTo>
                      <a:pt x="2439082" y="2075175"/>
                      <a:pt x="2416526" y="2046603"/>
                      <a:pt x="2383443" y="2025551"/>
                    </a:cubicBezTo>
                    <a:cubicBezTo>
                      <a:pt x="2374421" y="2019536"/>
                      <a:pt x="2363894" y="2016528"/>
                      <a:pt x="2353368" y="2012017"/>
                    </a:cubicBezTo>
                    <a:cubicBezTo>
                      <a:pt x="2342842" y="2009010"/>
                      <a:pt x="2333819" y="2004498"/>
                      <a:pt x="2324797" y="1999987"/>
                    </a:cubicBezTo>
                    <a:cubicBezTo>
                      <a:pt x="2315774" y="1993972"/>
                      <a:pt x="2312767" y="1984950"/>
                      <a:pt x="2309760" y="1977431"/>
                    </a:cubicBezTo>
                    <a:cubicBezTo>
                      <a:pt x="2305248" y="1966905"/>
                      <a:pt x="2302241" y="1959386"/>
                      <a:pt x="2284196" y="1956378"/>
                    </a:cubicBezTo>
                    <a:lnTo>
                      <a:pt x="2230061" y="1947356"/>
                    </a:lnTo>
                    <a:lnTo>
                      <a:pt x="2284196" y="1941341"/>
                    </a:lnTo>
                    <a:cubicBezTo>
                      <a:pt x="2359383" y="1933822"/>
                      <a:pt x="2402992" y="1971416"/>
                      <a:pt x="2449608" y="2012017"/>
                    </a:cubicBezTo>
                    <a:cubicBezTo>
                      <a:pt x="2464646" y="2025551"/>
                      <a:pt x="2481187" y="2039085"/>
                      <a:pt x="2497728" y="2051115"/>
                    </a:cubicBezTo>
                    <a:cubicBezTo>
                      <a:pt x="2472165" y="1995476"/>
                      <a:pt x="2424044" y="1960890"/>
                      <a:pt x="2374421" y="1924800"/>
                    </a:cubicBezTo>
                    <a:cubicBezTo>
                      <a:pt x="2344346" y="1902243"/>
                      <a:pt x="2311263" y="1879687"/>
                      <a:pt x="2285699" y="1852620"/>
                    </a:cubicBezTo>
                    <a:lnTo>
                      <a:pt x="2260136" y="1825552"/>
                    </a:lnTo>
                    <a:lnTo>
                      <a:pt x="2294722" y="1840590"/>
                    </a:lnTo>
                    <a:cubicBezTo>
                      <a:pt x="2362391" y="1870665"/>
                      <a:pt x="2428556" y="1899236"/>
                      <a:pt x="2500736" y="1902243"/>
                    </a:cubicBezTo>
                    <a:cubicBezTo>
                      <a:pt x="2542841" y="1903747"/>
                      <a:pt x="2581938" y="1893221"/>
                      <a:pt x="2624043" y="1882695"/>
                    </a:cubicBezTo>
                    <a:cubicBezTo>
                      <a:pt x="2651111" y="1875176"/>
                      <a:pt x="2678178" y="1867657"/>
                      <a:pt x="2706749" y="1864650"/>
                    </a:cubicBezTo>
                    <a:lnTo>
                      <a:pt x="2723291" y="1863146"/>
                    </a:lnTo>
                    <a:cubicBezTo>
                      <a:pt x="2780433" y="1855627"/>
                      <a:pt x="2840583" y="1848108"/>
                      <a:pt x="2893214" y="1872168"/>
                    </a:cubicBezTo>
                    <a:cubicBezTo>
                      <a:pt x="2933816" y="1888710"/>
                      <a:pt x="2960883" y="1923296"/>
                      <a:pt x="2963891" y="1960890"/>
                    </a:cubicBezTo>
                    <a:cubicBezTo>
                      <a:pt x="2965394" y="1983446"/>
                      <a:pt x="2959379" y="2004498"/>
                      <a:pt x="2944342" y="2022543"/>
                    </a:cubicBezTo>
                    <a:cubicBezTo>
                      <a:pt x="2971409" y="2027055"/>
                      <a:pt x="2996973" y="2033070"/>
                      <a:pt x="3018025" y="2039085"/>
                    </a:cubicBezTo>
                    <a:cubicBezTo>
                      <a:pt x="3061634" y="2051115"/>
                      <a:pt x="3088702" y="2049611"/>
                      <a:pt x="3126296" y="2046603"/>
                    </a:cubicBezTo>
                    <a:cubicBezTo>
                      <a:pt x="3135318" y="2046603"/>
                      <a:pt x="3144340" y="2045100"/>
                      <a:pt x="3154867" y="2045100"/>
                    </a:cubicBezTo>
                    <a:cubicBezTo>
                      <a:pt x="3160882" y="2045100"/>
                      <a:pt x="3189453" y="2036077"/>
                      <a:pt x="3228550" y="2027055"/>
                    </a:cubicBezTo>
                    <a:cubicBezTo>
                      <a:pt x="3419527" y="1975927"/>
                      <a:pt x="3864637" y="1854123"/>
                      <a:pt x="4015012" y="1932318"/>
                    </a:cubicBezTo>
                    <a:cubicBezTo>
                      <a:pt x="4192454" y="2025551"/>
                      <a:pt x="4684180" y="2063145"/>
                      <a:pt x="4688691" y="2063145"/>
                    </a:cubicBezTo>
                    <a:lnTo>
                      <a:pt x="6270636" y="2063145"/>
                    </a:lnTo>
                    <a:lnTo>
                      <a:pt x="6270636" y="2078182"/>
                    </a:lnTo>
                    <a:lnTo>
                      <a:pt x="4690195" y="2078182"/>
                    </a:lnTo>
                    <a:cubicBezTo>
                      <a:pt x="4669143" y="2076678"/>
                      <a:pt x="4189446" y="2039085"/>
                      <a:pt x="4010500" y="1944348"/>
                    </a:cubicBezTo>
                    <a:cubicBezTo>
                      <a:pt x="3866140" y="1869161"/>
                      <a:pt x="3407497" y="1993972"/>
                      <a:pt x="3234565" y="2040588"/>
                    </a:cubicBezTo>
                    <a:cubicBezTo>
                      <a:pt x="3186446" y="2054122"/>
                      <a:pt x="3165393" y="2060137"/>
                      <a:pt x="3157874" y="2060137"/>
                    </a:cubicBezTo>
                    <a:cubicBezTo>
                      <a:pt x="3147348" y="2060137"/>
                      <a:pt x="3138325" y="2061641"/>
                      <a:pt x="3129303" y="2061641"/>
                    </a:cubicBezTo>
                    <a:cubicBezTo>
                      <a:pt x="3088702" y="2064648"/>
                      <a:pt x="3061634" y="2066152"/>
                      <a:pt x="3015018" y="2054122"/>
                    </a:cubicBezTo>
                    <a:cubicBezTo>
                      <a:pt x="2992462" y="2048107"/>
                      <a:pt x="2963891" y="2040588"/>
                      <a:pt x="2933816" y="2036077"/>
                    </a:cubicBezTo>
                    <a:cubicBezTo>
                      <a:pt x="2929304" y="2040588"/>
                      <a:pt x="2924793" y="2043596"/>
                      <a:pt x="2918778" y="2046603"/>
                    </a:cubicBezTo>
                    <a:cubicBezTo>
                      <a:pt x="2861636" y="2082693"/>
                      <a:pt x="2747351" y="2105250"/>
                      <a:pt x="2691712" y="2058633"/>
                    </a:cubicBezTo>
                    <a:lnTo>
                      <a:pt x="2685697" y="2054122"/>
                    </a:lnTo>
                    <a:lnTo>
                      <a:pt x="2691712" y="2048107"/>
                    </a:lnTo>
                    <a:cubicBezTo>
                      <a:pt x="2714268" y="2024047"/>
                      <a:pt x="2783441" y="2019536"/>
                      <a:pt x="2845094" y="2018032"/>
                    </a:cubicBezTo>
                    <a:lnTo>
                      <a:pt x="2858628" y="2018032"/>
                    </a:lnTo>
                    <a:cubicBezTo>
                      <a:pt x="2882688" y="2016528"/>
                      <a:pt x="2906748" y="2018032"/>
                      <a:pt x="2929304" y="2021040"/>
                    </a:cubicBezTo>
                    <a:cubicBezTo>
                      <a:pt x="2945846" y="2004498"/>
                      <a:pt x="2953364" y="1984950"/>
                      <a:pt x="2951861" y="1962393"/>
                    </a:cubicBezTo>
                    <a:cubicBezTo>
                      <a:pt x="2948853" y="1930815"/>
                      <a:pt x="2924793" y="1900740"/>
                      <a:pt x="2890207" y="1885702"/>
                    </a:cubicBezTo>
                    <a:cubicBezTo>
                      <a:pt x="2840583" y="1863146"/>
                      <a:pt x="2783441" y="1870665"/>
                      <a:pt x="2727802" y="1878183"/>
                    </a:cubicBezTo>
                    <a:lnTo>
                      <a:pt x="2711261" y="1879687"/>
                    </a:lnTo>
                    <a:cubicBezTo>
                      <a:pt x="2684193" y="1882695"/>
                      <a:pt x="2655622" y="1890213"/>
                      <a:pt x="2630058" y="1897732"/>
                    </a:cubicBezTo>
                    <a:cubicBezTo>
                      <a:pt x="2589457" y="1908258"/>
                      <a:pt x="2547352" y="1920288"/>
                      <a:pt x="2502240" y="1917281"/>
                    </a:cubicBezTo>
                    <a:cubicBezTo>
                      <a:pt x="2442090" y="1914273"/>
                      <a:pt x="2386451" y="1896228"/>
                      <a:pt x="2330812" y="1873672"/>
                    </a:cubicBezTo>
                    <a:cubicBezTo>
                      <a:pt x="2348857" y="1888710"/>
                      <a:pt x="2366902" y="1900740"/>
                      <a:pt x="2384947" y="1914273"/>
                    </a:cubicBezTo>
                    <a:cubicBezTo>
                      <a:pt x="2440586" y="1953371"/>
                      <a:pt x="2497728" y="1995476"/>
                      <a:pt x="2521788" y="2069160"/>
                    </a:cubicBezTo>
                    <a:lnTo>
                      <a:pt x="2527803" y="2087205"/>
                    </a:lnTo>
                    <a:lnTo>
                      <a:pt x="2511262" y="2076678"/>
                    </a:lnTo>
                    <a:cubicBezTo>
                      <a:pt x="2484194" y="2061641"/>
                      <a:pt x="2463142" y="2042092"/>
                      <a:pt x="2440586" y="2022543"/>
                    </a:cubicBezTo>
                    <a:cubicBezTo>
                      <a:pt x="2401488" y="1987957"/>
                      <a:pt x="2366902" y="1957882"/>
                      <a:pt x="2314271" y="1954875"/>
                    </a:cubicBezTo>
                    <a:cubicBezTo>
                      <a:pt x="2318782" y="1959386"/>
                      <a:pt x="2321790" y="1965401"/>
                      <a:pt x="2323293" y="1971416"/>
                    </a:cubicBezTo>
                    <a:cubicBezTo>
                      <a:pt x="2326301" y="1977431"/>
                      <a:pt x="2327804" y="1983446"/>
                      <a:pt x="2333819" y="1987957"/>
                    </a:cubicBezTo>
                    <a:cubicBezTo>
                      <a:pt x="2339835" y="1992468"/>
                      <a:pt x="2348857" y="1995476"/>
                      <a:pt x="2359383" y="1998483"/>
                    </a:cubicBezTo>
                    <a:cubicBezTo>
                      <a:pt x="2369910" y="2002995"/>
                      <a:pt x="2381940" y="2006002"/>
                      <a:pt x="2392466" y="2013521"/>
                    </a:cubicBezTo>
                    <a:cubicBezTo>
                      <a:pt x="2434571" y="2042092"/>
                      <a:pt x="2461638" y="2081190"/>
                      <a:pt x="2476676" y="2132317"/>
                    </a:cubicBezTo>
                    <a:lnTo>
                      <a:pt x="2482691" y="2154873"/>
                    </a:lnTo>
                    <a:lnTo>
                      <a:pt x="2464646" y="2139836"/>
                    </a:lnTo>
                    <a:cubicBezTo>
                      <a:pt x="2409007" y="2094723"/>
                      <a:pt x="2368406" y="2066152"/>
                      <a:pt x="2293218" y="2039085"/>
                    </a:cubicBezTo>
                    <a:cubicBezTo>
                      <a:pt x="2249610" y="2022543"/>
                      <a:pt x="2198482" y="2016528"/>
                      <a:pt x="2193971" y="2024047"/>
                    </a:cubicBezTo>
                    <a:cubicBezTo>
                      <a:pt x="2193971" y="2024047"/>
                      <a:pt x="2192467" y="2033070"/>
                      <a:pt x="2225549" y="2060137"/>
                    </a:cubicBezTo>
                    <a:cubicBezTo>
                      <a:pt x="2236076" y="2069160"/>
                      <a:pt x="2246602" y="2078182"/>
                      <a:pt x="2258632" y="2085701"/>
                    </a:cubicBezTo>
                    <a:cubicBezTo>
                      <a:pt x="2308256" y="2124798"/>
                      <a:pt x="2359383" y="2165400"/>
                      <a:pt x="2381940" y="2227053"/>
                    </a:cubicBezTo>
                    <a:cubicBezTo>
                      <a:pt x="2387954" y="2243595"/>
                      <a:pt x="2386451" y="2270662"/>
                      <a:pt x="2378932" y="2299233"/>
                    </a:cubicBezTo>
                    <a:cubicBezTo>
                      <a:pt x="2396977" y="2303745"/>
                      <a:pt x="2413518" y="2315775"/>
                      <a:pt x="2421037" y="2332316"/>
                    </a:cubicBezTo>
                    <a:cubicBezTo>
                      <a:pt x="2434571" y="2360887"/>
                      <a:pt x="2425548" y="2396977"/>
                      <a:pt x="2396977" y="2431563"/>
                    </a:cubicBezTo>
                    <a:cubicBezTo>
                      <a:pt x="2354872" y="2478179"/>
                      <a:pt x="2303744" y="2482691"/>
                      <a:pt x="2252617" y="2485698"/>
                    </a:cubicBezTo>
                    <a:cubicBezTo>
                      <a:pt x="2251113" y="2485698"/>
                      <a:pt x="2248106" y="2485698"/>
                      <a:pt x="2246602" y="2485698"/>
                    </a:cubicBezTo>
                    <a:cubicBezTo>
                      <a:pt x="2252617" y="2518781"/>
                      <a:pt x="2246602" y="2550360"/>
                      <a:pt x="2219535" y="2572916"/>
                    </a:cubicBezTo>
                    <a:cubicBezTo>
                      <a:pt x="2204497" y="2586450"/>
                      <a:pt x="2153369" y="2602991"/>
                      <a:pt x="2118783" y="2599983"/>
                    </a:cubicBezTo>
                    <a:cubicBezTo>
                      <a:pt x="2103746" y="2598479"/>
                      <a:pt x="2093219" y="2595472"/>
                      <a:pt x="2087204" y="2587953"/>
                    </a:cubicBezTo>
                    <a:cubicBezTo>
                      <a:pt x="2078182" y="2578931"/>
                      <a:pt x="2075174" y="2566901"/>
                      <a:pt x="2078182" y="2556375"/>
                    </a:cubicBezTo>
                    <a:cubicBezTo>
                      <a:pt x="2087204" y="2517277"/>
                      <a:pt x="2162392" y="2487202"/>
                      <a:pt x="2162392" y="2485698"/>
                    </a:cubicBezTo>
                    <a:cubicBezTo>
                      <a:pt x="2183444" y="2476676"/>
                      <a:pt x="2206001" y="2473668"/>
                      <a:pt x="2228557" y="2470661"/>
                    </a:cubicBezTo>
                    <a:cubicBezTo>
                      <a:pt x="2216527" y="2425548"/>
                      <a:pt x="2184948" y="2375925"/>
                      <a:pt x="2166903" y="2347353"/>
                    </a:cubicBezTo>
                    <a:lnTo>
                      <a:pt x="2163896" y="2342842"/>
                    </a:lnTo>
                    <a:cubicBezTo>
                      <a:pt x="2124798" y="2279685"/>
                      <a:pt x="2073671" y="2186452"/>
                      <a:pt x="2054122" y="2103746"/>
                    </a:cubicBezTo>
                    <a:lnTo>
                      <a:pt x="2067656" y="2099235"/>
                    </a:lnTo>
                    <a:cubicBezTo>
                      <a:pt x="2076678" y="2120287"/>
                      <a:pt x="2084197" y="2130813"/>
                      <a:pt x="2093219" y="2132317"/>
                    </a:cubicBezTo>
                    <a:cubicBezTo>
                      <a:pt x="2106753" y="2135325"/>
                      <a:pt x="2124798" y="2121791"/>
                      <a:pt x="2151866" y="2099235"/>
                    </a:cubicBezTo>
                    <a:cubicBezTo>
                      <a:pt x="2175926" y="2078182"/>
                      <a:pt x="2181941" y="2055626"/>
                      <a:pt x="2168407" y="2037581"/>
                    </a:cubicBezTo>
                    <a:cubicBezTo>
                      <a:pt x="2151866" y="2015025"/>
                      <a:pt x="2108257" y="2007506"/>
                      <a:pt x="2069160" y="2034573"/>
                    </a:cubicBezTo>
                    <a:cubicBezTo>
                      <a:pt x="2061641" y="2039085"/>
                      <a:pt x="2058633" y="2058633"/>
                      <a:pt x="2055626" y="2078182"/>
                    </a:cubicBezTo>
                    <a:cubicBezTo>
                      <a:pt x="2051115" y="2111265"/>
                      <a:pt x="2043596" y="2153370"/>
                      <a:pt x="2013521" y="2174422"/>
                    </a:cubicBezTo>
                    <a:cubicBezTo>
                      <a:pt x="2004498" y="2180437"/>
                      <a:pt x="1995476" y="2184948"/>
                      <a:pt x="1983446" y="2186452"/>
                    </a:cubicBezTo>
                    <a:cubicBezTo>
                      <a:pt x="1975927" y="2190963"/>
                      <a:pt x="1966905" y="2192467"/>
                      <a:pt x="1957882" y="2193971"/>
                    </a:cubicBezTo>
                    <a:cubicBezTo>
                      <a:pt x="1933822" y="2195475"/>
                      <a:pt x="1911266" y="2184948"/>
                      <a:pt x="1893221" y="2162392"/>
                    </a:cubicBezTo>
                    <a:cubicBezTo>
                      <a:pt x="1897732" y="2172918"/>
                      <a:pt x="1900740" y="2184948"/>
                      <a:pt x="1903747" y="2199986"/>
                    </a:cubicBezTo>
                    <a:cubicBezTo>
                      <a:pt x="1906755" y="2206001"/>
                      <a:pt x="1908258" y="2210512"/>
                      <a:pt x="1911266" y="2215023"/>
                    </a:cubicBezTo>
                    <a:cubicBezTo>
                      <a:pt x="1932318" y="2257128"/>
                      <a:pt x="1948860" y="2302241"/>
                      <a:pt x="1965401" y="2345850"/>
                    </a:cubicBezTo>
                    <a:cubicBezTo>
                      <a:pt x="1971416" y="2360887"/>
                      <a:pt x="1977431" y="2375925"/>
                      <a:pt x="1981942" y="2390962"/>
                    </a:cubicBezTo>
                    <a:cubicBezTo>
                      <a:pt x="1984949" y="2399985"/>
                      <a:pt x="1990965" y="2412015"/>
                      <a:pt x="1996980" y="2425548"/>
                    </a:cubicBezTo>
                    <a:cubicBezTo>
                      <a:pt x="2018032" y="2470661"/>
                      <a:pt x="2043596" y="2527803"/>
                      <a:pt x="2034573" y="2563893"/>
                    </a:cubicBezTo>
                    <a:cubicBezTo>
                      <a:pt x="2030062" y="2581938"/>
                      <a:pt x="2019536" y="2593968"/>
                      <a:pt x="2001491" y="2598479"/>
                    </a:cubicBezTo>
                    <a:cubicBezTo>
                      <a:pt x="1999987" y="2596976"/>
                      <a:pt x="1995476" y="2598479"/>
                      <a:pt x="1990965" y="2598479"/>
                    </a:cubicBezTo>
                    <a:close/>
                    <a:moveTo>
                      <a:pt x="1825552" y="2434571"/>
                    </a:moveTo>
                    <a:cubicBezTo>
                      <a:pt x="1845101" y="2469157"/>
                      <a:pt x="1866153" y="2502240"/>
                      <a:pt x="1887206" y="2529307"/>
                    </a:cubicBezTo>
                    <a:cubicBezTo>
                      <a:pt x="1909762" y="2557878"/>
                      <a:pt x="1968408" y="2589457"/>
                      <a:pt x="1999987" y="2581938"/>
                    </a:cubicBezTo>
                    <a:cubicBezTo>
                      <a:pt x="2012017" y="2578931"/>
                      <a:pt x="2019536" y="2571412"/>
                      <a:pt x="2022543" y="2559382"/>
                    </a:cubicBezTo>
                    <a:cubicBezTo>
                      <a:pt x="2030062" y="2526300"/>
                      <a:pt x="2004498" y="2470661"/>
                      <a:pt x="1984949" y="2430060"/>
                    </a:cubicBezTo>
                    <a:cubicBezTo>
                      <a:pt x="1978935" y="2416526"/>
                      <a:pt x="1972919" y="2404496"/>
                      <a:pt x="1969912" y="2395473"/>
                    </a:cubicBezTo>
                    <a:cubicBezTo>
                      <a:pt x="1963897" y="2380436"/>
                      <a:pt x="1957882" y="2365398"/>
                      <a:pt x="1953371" y="2348857"/>
                    </a:cubicBezTo>
                    <a:cubicBezTo>
                      <a:pt x="1941341" y="2315775"/>
                      <a:pt x="1929311" y="2282692"/>
                      <a:pt x="1914273" y="2249610"/>
                    </a:cubicBezTo>
                    <a:cubicBezTo>
                      <a:pt x="1914273" y="2252617"/>
                      <a:pt x="1912769" y="2257128"/>
                      <a:pt x="1911266" y="2261640"/>
                    </a:cubicBezTo>
                    <a:cubicBezTo>
                      <a:pt x="1908258" y="2269158"/>
                      <a:pt x="1900740" y="2285700"/>
                      <a:pt x="1887206" y="2293218"/>
                    </a:cubicBezTo>
                    <a:cubicBezTo>
                      <a:pt x="1875176" y="2300737"/>
                      <a:pt x="1861642" y="2302241"/>
                      <a:pt x="1848108" y="2296226"/>
                    </a:cubicBezTo>
                    <a:cubicBezTo>
                      <a:pt x="1842093" y="2293218"/>
                      <a:pt x="1834575" y="2290211"/>
                      <a:pt x="1828560" y="2287203"/>
                    </a:cubicBezTo>
                    <a:cubicBezTo>
                      <a:pt x="1809011" y="2276677"/>
                      <a:pt x="1790966" y="2267655"/>
                      <a:pt x="1772921" y="2282692"/>
                    </a:cubicBezTo>
                    <a:cubicBezTo>
                      <a:pt x="1771417" y="2284196"/>
                      <a:pt x="1769913" y="2284196"/>
                      <a:pt x="1769913" y="2285700"/>
                    </a:cubicBezTo>
                    <a:cubicBezTo>
                      <a:pt x="1774425" y="2324797"/>
                      <a:pt x="1793973" y="2371413"/>
                      <a:pt x="1816530" y="2415022"/>
                    </a:cubicBezTo>
                    <a:cubicBezTo>
                      <a:pt x="1819537" y="2422541"/>
                      <a:pt x="1822544" y="2428556"/>
                      <a:pt x="1825552" y="2434571"/>
                    </a:cubicBezTo>
                    <a:close/>
                    <a:moveTo>
                      <a:pt x="2233068" y="2482691"/>
                    </a:moveTo>
                    <a:cubicBezTo>
                      <a:pt x="2210512" y="2484195"/>
                      <a:pt x="2189460" y="2487202"/>
                      <a:pt x="2169911" y="2496225"/>
                    </a:cubicBezTo>
                    <a:cubicBezTo>
                      <a:pt x="2141340" y="2508254"/>
                      <a:pt x="2099235" y="2533818"/>
                      <a:pt x="2094723" y="2556375"/>
                    </a:cubicBezTo>
                    <a:cubicBezTo>
                      <a:pt x="2093219" y="2562390"/>
                      <a:pt x="2094723" y="2568404"/>
                      <a:pt x="2100738" y="2574420"/>
                    </a:cubicBezTo>
                    <a:cubicBezTo>
                      <a:pt x="2103746" y="2578931"/>
                      <a:pt x="2111265" y="2580434"/>
                      <a:pt x="2121791" y="2581938"/>
                    </a:cubicBezTo>
                    <a:cubicBezTo>
                      <a:pt x="2153369" y="2583442"/>
                      <a:pt x="2201490" y="2568404"/>
                      <a:pt x="2212016" y="2557878"/>
                    </a:cubicBezTo>
                    <a:cubicBezTo>
                      <a:pt x="2233068" y="2538329"/>
                      <a:pt x="2237580" y="2511262"/>
                      <a:pt x="2233068" y="2482691"/>
                    </a:cubicBezTo>
                    <a:close/>
                    <a:moveTo>
                      <a:pt x="1335330" y="2524796"/>
                    </a:moveTo>
                    <a:cubicBezTo>
                      <a:pt x="1339841" y="2538329"/>
                      <a:pt x="1348863" y="2548856"/>
                      <a:pt x="1362397" y="2554871"/>
                    </a:cubicBezTo>
                    <a:cubicBezTo>
                      <a:pt x="1395480" y="2568404"/>
                      <a:pt x="1446607" y="2559382"/>
                      <a:pt x="1479690" y="2545848"/>
                    </a:cubicBezTo>
                    <a:cubicBezTo>
                      <a:pt x="1463148" y="2542841"/>
                      <a:pt x="1446607" y="2539833"/>
                      <a:pt x="1430066" y="2536826"/>
                    </a:cubicBezTo>
                    <a:cubicBezTo>
                      <a:pt x="1404502" y="2532315"/>
                      <a:pt x="1377435" y="2526300"/>
                      <a:pt x="1351871" y="2524796"/>
                    </a:cubicBezTo>
                    <a:cubicBezTo>
                      <a:pt x="1347360" y="2524796"/>
                      <a:pt x="1341345" y="2524796"/>
                      <a:pt x="1335330" y="2524796"/>
                    </a:cubicBezTo>
                    <a:close/>
                    <a:moveTo>
                      <a:pt x="1741342" y="2338331"/>
                    </a:moveTo>
                    <a:cubicBezTo>
                      <a:pt x="1739838" y="2344346"/>
                      <a:pt x="1738335" y="2350361"/>
                      <a:pt x="1738335" y="2357880"/>
                    </a:cubicBezTo>
                    <a:cubicBezTo>
                      <a:pt x="1736831" y="2375925"/>
                      <a:pt x="1736831" y="2395473"/>
                      <a:pt x="1736831" y="2415022"/>
                    </a:cubicBezTo>
                    <a:cubicBezTo>
                      <a:pt x="1738335" y="2440586"/>
                      <a:pt x="1750365" y="2470661"/>
                      <a:pt x="1772921" y="2505247"/>
                    </a:cubicBezTo>
                    <a:cubicBezTo>
                      <a:pt x="1778936" y="2515773"/>
                      <a:pt x="1793973" y="2538329"/>
                      <a:pt x="1812018" y="2538329"/>
                    </a:cubicBezTo>
                    <a:cubicBezTo>
                      <a:pt x="1816530" y="2538329"/>
                      <a:pt x="1819537" y="2536826"/>
                      <a:pt x="1821041" y="2533818"/>
                    </a:cubicBezTo>
                    <a:cubicBezTo>
                      <a:pt x="1827056" y="2526300"/>
                      <a:pt x="1828560" y="2512766"/>
                      <a:pt x="1828560" y="2502240"/>
                    </a:cubicBezTo>
                    <a:cubicBezTo>
                      <a:pt x="1828560" y="2482691"/>
                      <a:pt x="1822544" y="2461638"/>
                      <a:pt x="1812018" y="2442090"/>
                    </a:cubicBezTo>
                    <a:cubicBezTo>
                      <a:pt x="1809011" y="2436075"/>
                      <a:pt x="1804500" y="2428556"/>
                      <a:pt x="1801492" y="2422541"/>
                    </a:cubicBezTo>
                    <a:cubicBezTo>
                      <a:pt x="1795477" y="2413518"/>
                      <a:pt x="1789462" y="2404496"/>
                      <a:pt x="1784951" y="2395473"/>
                    </a:cubicBezTo>
                    <a:cubicBezTo>
                      <a:pt x="1781943" y="2389458"/>
                      <a:pt x="1778936" y="2384947"/>
                      <a:pt x="1775928" y="2378932"/>
                    </a:cubicBezTo>
                    <a:cubicBezTo>
                      <a:pt x="1771417" y="2371413"/>
                      <a:pt x="1768410" y="2365398"/>
                      <a:pt x="1763898" y="2359383"/>
                    </a:cubicBezTo>
                    <a:cubicBezTo>
                      <a:pt x="1757883" y="2351865"/>
                      <a:pt x="1750365" y="2344346"/>
                      <a:pt x="1741342" y="2338331"/>
                    </a:cubicBezTo>
                    <a:close/>
                    <a:moveTo>
                      <a:pt x="1240593" y="2353368"/>
                    </a:moveTo>
                    <a:cubicBezTo>
                      <a:pt x="1234579" y="2353368"/>
                      <a:pt x="1230067" y="2353368"/>
                      <a:pt x="1224052" y="2354872"/>
                    </a:cubicBezTo>
                    <a:cubicBezTo>
                      <a:pt x="1196985" y="2357880"/>
                      <a:pt x="1150368" y="2369910"/>
                      <a:pt x="1130820" y="2422541"/>
                    </a:cubicBezTo>
                    <a:cubicBezTo>
                      <a:pt x="1118790" y="2452616"/>
                      <a:pt x="1114279" y="2473668"/>
                      <a:pt x="1133827" y="2497728"/>
                    </a:cubicBezTo>
                    <a:cubicBezTo>
                      <a:pt x="1165406" y="2535322"/>
                      <a:pt x="1228563" y="2524796"/>
                      <a:pt x="1284202" y="2517277"/>
                    </a:cubicBezTo>
                    <a:cubicBezTo>
                      <a:pt x="1296232" y="2515773"/>
                      <a:pt x="1308262" y="2514270"/>
                      <a:pt x="1318788" y="2512766"/>
                    </a:cubicBezTo>
                    <a:cubicBezTo>
                      <a:pt x="1317285" y="2485698"/>
                      <a:pt x="1333826" y="2457127"/>
                      <a:pt x="1362397" y="2436075"/>
                    </a:cubicBezTo>
                    <a:cubicBezTo>
                      <a:pt x="1375931" y="2425548"/>
                      <a:pt x="1390968" y="2418029"/>
                      <a:pt x="1404502" y="2413518"/>
                    </a:cubicBezTo>
                    <a:cubicBezTo>
                      <a:pt x="1404502" y="2402992"/>
                      <a:pt x="1406006" y="2390962"/>
                      <a:pt x="1410517" y="2378932"/>
                    </a:cubicBezTo>
                    <a:cubicBezTo>
                      <a:pt x="1422547" y="2333820"/>
                      <a:pt x="1487208" y="2186452"/>
                      <a:pt x="1542847" y="2151866"/>
                    </a:cubicBezTo>
                    <a:cubicBezTo>
                      <a:pt x="1542847" y="2150362"/>
                      <a:pt x="1544351" y="2148858"/>
                      <a:pt x="1544351" y="2147355"/>
                    </a:cubicBezTo>
                    <a:cubicBezTo>
                      <a:pt x="1559388" y="2093220"/>
                      <a:pt x="1571418" y="2073671"/>
                      <a:pt x="1633072" y="2085701"/>
                    </a:cubicBezTo>
                    <a:cubicBezTo>
                      <a:pt x="1664651" y="2093220"/>
                      <a:pt x="1679688" y="2115776"/>
                      <a:pt x="1693222" y="2141340"/>
                    </a:cubicBezTo>
                    <a:cubicBezTo>
                      <a:pt x="1718786" y="2184948"/>
                      <a:pt x="1703748" y="2210512"/>
                      <a:pt x="1687207" y="2239083"/>
                    </a:cubicBezTo>
                    <a:cubicBezTo>
                      <a:pt x="1679688" y="2251113"/>
                      <a:pt x="1673673" y="2263143"/>
                      <a:pt x="1669162" y="2278181"/>
                    </a:cubicBezTo>
                    <a:cubicBezTo>
                      <a:pt x="1669162" y="2278181"/>
                      <a:pt x="1669162" y="2278181"/>
                      <a:pt x="1669162" y="2278181"/>
                    </a:cubicBezTo>
                    <a:cubicBezTo>
                      <a:pt x="1679688" y="2276677"/>
                      <a:pt x="1688711" y="2282692"/>
                      <a:pt x="1696230" y="2287203"/>
                    </a:cubicBezTo>
                    <a:cubicBezTo>
                      <a:pt x="1697733" y="2288707"/>
                      <a:pt x="1699237" y="2288707"/>
                      <a:pt x="1700741" y="2290211"/>
                    </a:cubicBezTo>
                    <a:cubicBezTo>
                      <a:pt x="1712771" y="2297730"/>
                      <a:pt x="1723297" y="2306752"/>
                      <a:pt x="1733823" y="2314271"/>
                    </a:cubicBezTo>
                    <a:cubicBezTo>
                      <a:pt x="1738335" y="2302241"/>
                      <a:pt x="1745853" y="2291715"/>
                      <a:pt x="1753372" y="2282692"/>
                    </a:cubicBezTo>
                    <a:cubicBezTo>
                      <a:pt x="1753372" y="2279685"/>
                      <a:pt x="1753372" y="2278181"/>
                      <a:pt x="1753372" y="2275173"/>
                    </a:cubicBezTo>
                    <a:cubicBezTo>
                      <a:pt x="1751868" y="2252617"/>
                      <a:pt x="1748861" y="2231565"/>
                      <a:pt x="1741342" y="2201490"/>
                    </a:cubicBezTo>
                    <a:cubicBezTo>
                      <a:pt x="1733823" y="2172918"/>
                      <a:pt x="1742846" y="2145851"/>
                      <a:pt x="1763898" y="2129310"/>
                    </a:cubicBezTo>
                    <a:cubicBezTo>
                      <a:pt x="1789462" y="2108257"/>
                      <a:pt x="1827056" y="2105250"/>
                      <a:pt x="1855627" y="2120287"/>
                    </a:cubicBezTo>
                    <a:cubicBezTo>
                      <a:pt x="1855627" y="2120287"/>
                      <a:pt x="1857131" y="2120287"/>
                      <a:pt x="1857131" y="2120287"/>
                    </a:cubicBezTo>
                    <a:cubicBezTo>
                      <a:pt x="1857131" y="2118783"/>
                      <a:pt x="1857131" y="2118783"/>
                      <a:pt x="1855627" y="2117280"/>
                    </a:cubicBezTo>
                    <a:cubicBezTo>
                      <a:pt x="1851116" y="2102242"/>
                      <a:pt x="1846605" y="2091716"/>
                      <a:pt x="1842093" y="2082693"/>
                    </a:cubicBezTo>
                    <a:cubicBezTo>
                      <a:pt x="1828560" y="2054122"/>
                      <a:pt x="1830063" y="2045100"/>
                      <a:pt x="1867657" y="2019536"/>
                    </a:cubicBezTo>
                    <a:cubicBezTo>
                      <a:pt x="1872168" y="2016528"/>
                      <a:pt x="1873672" y="2015025"/>
                      <a:pt x="1876680" y="2010513"/>
                    </a:cubicBezTo>
                    <a:cubicBezTo>
                      <a:pt x="1881191" y="2001491"/>
                      <a:pt x="1873672" y="1992468"/>
                      <a:pt x="1861642" y="1978935"/>
                    </a:cubicBezTo>
                    <a:cubicBezTo>
                      <a:pt x="1855627" y="1972920"/>
                      <a:pt x="1851116" y="1966905"/>
                      <a:pt x="1846605" y="1959386"/>
                    </a:cubicBezTo>
                    <a:cubicBezTo>
                      <a:pt x="1839086" y="1944348"/>
                      <a:pt x="1840590" y="1924800"/>
                      <a:pt x="1851116" y="1909762"/>
                    </a:cubicBezTo>
                    <a:cubicBezTo>
                      <a:pt x="1861642" y="1894725"/>
                      <a:pt x="1876680" y="1884198"/>
                      <a:pt x="1893221" y="1885702"/>
                    </a:cubicBezTo>
                    <a:cubicBezTo>
                      <a:pt x="1902243" y="1887206"/>
                      <a:pt x="1909762" y="1888710"/>
                      <a:pt x="1917281" y="1891717"/>
                    </a:cubicBezTo>
                    <a:cubicBezTo>
                      <a:pt x="1921792" y="1893221"/>
                      <a:pt x="1924799" y="1894725"/>
                      <a:pt x="1929311" y="1894725"/>
                    </a:cubicBezTo>
                    <a:cubicBezTo>
                      <a:pt x="1947356" y="1897732"/>
                      <a:pt x="1965401" y="1893221"/>
                      <a:pt x="1981942" y="1881191"/>
                    </a:cubicBezTo>
                    <a:cubicBezTo>
                      <a:pt x="1996980" y="1870665"/>
                      <a:pt x="2007506" y="1854123"/>
                      <a:pt x="2010513" y="1837582"/>
                    </a:cubicBezTo>
                    <a:cubicBezTo>
                      <a:pt x="2010513" y="1836078"/>
                      <a:pt x="2010513" y="1833071"/>
                      <a:pt x="2012017" y="1831567"/>
                    </a:cubicBezTo>
                    <a:cubicBezTo>
                      <a:pt x="2013521" y="1825552"/>
                      <a:pt x="2013521" y="1818033"/>
                      <a:pt x="2018032" y="1812019"/>
                    </a:cubicBezTo>
                    <a:cubicBezTo>
                      <a:pt x="2022543" y="1806003"/>
                      <a:pt x="2028558" y="1802996"/>
                      <a:pt x="2034573" y="1799988"/>
                    </a:cubicBezTo>
                    <a:cubicBezTo>
                      <a:pt x="2036077" y="1798485"/>
                      <a:pt x="2039085" y="1798485"/>
                      <a:pt x="2040588" y="1796981"/>
                    </a:cubicBezTo>
                    <a:cubicBezTo>
                      <a:pt x="2051115" y="1790966"/>
                      <a:pt x="2057130" y="1777432"/>
                      <a:pt x="2057130" y="1763898"/>
                    </a:cubicBezTo>
                    <a:lnTo>
                      <a:pt x="2057130" y="1757883"/>
                    </a:lnTo>
                    <a:lnTo>
                      <a:pt x="2063144" y="1756380"/>
                    </a:lnTo>
                    <a:cubicBezTo>
                      <a:pt x="2081190" y="1751869"/>
                      <a:pt x="2091716" y="1735327"/>
                      <a:pt x="2102242" y="1720290"/>
                    </a:cubicBezTo>
                    <a:lnTo>
                      <a:pt x="2106753" y="1714275"/>
                    </a:lnTo>
                    <a:cubicBezTo>
                      <a:pt x="2114272" y="1703748"/>
                      <a:pt x="2117280" y="1693222"/>
                      <a:pt x="2114272" y="1684200"/>
                    </a:cubicBezTo>
                    <a:cubicBezTo>
                      <a:pt x="2111265" y="1666155"/>
                      <a:pt x="2093219" y="1660140"/>
                      <a:pt x="2066152" y="1654125"/>
                    </a:cubicBezTo>
                    <a:cubicBezTo>
                      <a:pt x="2057130" y="1652621"/>
                      <a:pt x="2048107" y="1649613"/>
                      <a:pt x="2040588" y="1646606"/>
                    </a:cubicBezTo>
                    <a:cubicBezTo>
                      <a:pt x="2006002" y="1636080"/>
                      <a:pt x="1981942" y="1601494"/>
                      <a:pt x="1981942" y="1563900"/>
                    </a:cubicBezTo>
                    <a:cubicBezTo>
                      <a:pt x="1971416" y="1553373"/>
                      <a:pt x="1960890" y="1542847"/>
                      <a:pt x="1947356" y="1539840"/>
                    </a:cubicBezTo>
                    <a:cubicBezTo>
                      <a:pt x="1939837" y="1536832"/>
                      <a:pt x="1930815" y="1536832"/>
                      <a:pt x="1921792" y="1535328"/>
                    </a:cubicBezTo>
                    <a:cubicBezTo>
                      <a:pt x="1905251" y="1533825"/>
                      <a:pt x="1887206" y="1532321"/>
                      <a:pt x="1875176" y="1518787"/>
                    </a:cubicBezTo>
                    <a:cubicBezTo>
                      <a:pt x="1869161" y="1512772"/>
                      <a:pt x="1866153" y="1503750"/>
                      <a:pt x="1863146" y="1496231"/>
                    </a:cubicBezTo>
                    <a:cubicBezTo>
                      <a:pt x="1861642" y="1493223"/>
                      <a:pt x="1860138" y="1490216"/>
                      <a:pt x="1860138" y="1488712"/>
                    </a:cubicBezTo>
                    <a:cubicBezTo>
                      <a:pt x="1857131" y="1481194"/>
                      <a:pt x="1849612" y="1473675"/>
                      <a:pt x="1843597" y="1476682"/>
                    </a:cubicBezTo>
                    <a:cubicBezTo>
                      <a:pt x="1840590" y="1478186"/>
                      <a:pt x="1837582" y="1479690"/>
                      <a:pt x="1834575" y="1481194"/>
                    </a:cubicBezTo>
                    <a:cubicBezTo>
                      <a:pt x="1833071" y="1482697"/>
                      <a:pt x="1831567" y="1482697"/>
                      <a:pt x="1830063" y="1484201"/>
                    </a:cubicBezTo>
                    <a:cubicBezTo>
                      <a:pt x="1812018" y="1496231"/>
                      <a:pt x="1787958" y="1496231"/>
                      <a:pt x="1765402" y="1484201"/>
                    </a:cubicBezTo>
                    <a:cubicBezTo>
                      <a:pt x="1748861" y="1476682"/>
                      <a:pt x="1736831" y="1463148"/>
                      <a:pt x="1724801" y="1449615"/>
                    </a:cubicBezTo>
                    <a:cubicBezTo>
                      <a:pt x="1703748" y="1476682"/>
                      <a:pt x="1667658" y="1491720"/>
                      <a:pt x="1634576" y="1490216"/>
                    </a:cubicBezTo>
                    <a:cubicBezTo>
                      <a:pt x="1630065" y="1490216"/>
                      <a:pt x="1625553" y="1490216"/>
                      <a:pt x="1621042" y="1491720"/>
                    </a:cubicBezTo>
                    <a:cubicBezTo>
                      <a:pt x="1618035" y="1491720"/>
                      <a:pt x="1615027" y="1493223"/>
                      <a:pt x="1612020" y="1493223"/>
                    </a:cubicBezTo>
                    <a:cubicBezTo>
                      <a:pt x="1612020" y="1494727"/>
                      <a:pt x="1612020" y="1494727"/>
                      <a:pt x="1612020" y="1496231"/>
                    </a:cubicBezTo>
                    <a:lnTo>
                      <a:pt x="1612020" y="1499239"/>
                    </a:lnTo>
                    <a:lnTo>
                      <a:pt x="1610516" y="1500742"/>
                    </a:lnTo>
                    <a:cubicBezTo>
                      <a:pt x="1604501" y="1508261"/>
                      <a:pt x="1602997" y="1521795"/>
                      <a:pt x="1606005" y="1538336"/>
                    </a:cubicBezTo>
                    <a:cubicBezTo>
                      <a:pt x="1606005" y="1539840"/>
                      <a:pt x="1607508" y="1542847"/>
                      <a:pt x="1609012" y="1545855"/>
                    </a:cubicBezTo>
                    <a:cubicBezTo>
                      <a:pt x="1615027" y="1563900"/>
                      <a:pt x="1621042" y="1583448"/>
                      <a:pt x="1615027" y="1601494"/>
                    </a:cubicBezTo>
                    <a:cubicBezTo>
                      <a:pt x="1613523" y="1607508"/>
                      <a:pt x="1610516" y="1612020"/>
                      <a:pt x="1607508" y="1618035"/>
                    </a:cubicBezTo>
                    <a:cubicBezTo>
                      <a:pt x="1601493" y="1630065"/>
                      <a:pt x="1596982" y="1639087"/>
                      <a:pt x="1601493" y="1645102"/>
                    </a:cubicBezTo>
                    <a:cubicBezTo>
                      <a:pt x="1602997" y="1648110"/>
                      <a:pt x="1606005" y="1649613"/>
                      <a:pt x="1609012" y="1652621"/>
                    </a:cubicBezTo>
                    <a:cubicBezTo>
                      <a:pt x="1613523" y="1655628"/>
                      <a:pt x="1618035" y="1660140"/>
                      <a:pt x="1621042" y="1664651"/>
                    </a:cubicBezTo>
                    <a:cubicBezTo>
                      <a:pt x="1630065" y="1675177"/>
                      <a:pt x="1625553" y="1690215"/>
                      <a:pt x="1621042" y="1702245"/>
                    </a:cubicBezTo>
                    <a:cubicBezTo>
                      <a:pt x="1619538" y="1706756"/>
                      <a:pt x="1618035" y="1709763"/>
                      <a:pt x="1618035" y="1714275"/>
                    </a:cubicBezTo>
                    <a:cubicBezTo>
                      <a:pt x="1612020" y="1741342"/>
                      <a:pt x="1643598" y="1765402"/>
                      <a:pt x="1670666" y="1780440"/>
                    </a:cubicBezTo>
                    <a:cubicBezTo>
                      <a:pt x="1700741" y="1796981"/>
                      <a:pt x="1738335" y="1818033"/>
                      <a:pt x="1741342" y="1855627"/>
                    </a:cubicBezTo>
                    <a:cubicBezTo>
                      <a:pt x="1741342" y="1867657"/>
                      <a:pt x="1738335" y="1878183"/>
                      <a:pt x="1733823" y="1888710"/>
                    </a:cubicBezTo>
                    <a:cubicBezTo>
                      <a:pt x="1730816" y="1896228"/>
                      <a:pt x="1729312" y="1903747"/>
                      <a:pt x="1727808" y="1912770"/>
                    </a:cubicBezTo>
                    <a:cubicBezTo>
                      <a:pt x="1724801" y="1927807"/>
                      <a:pt x="1727808" y="1944348"/>
                      <a:pt x="1730816" y="1960890"/>
                    </a:cubicBezTo>
                    <a:cubicBezTo>
                      <a:pt x="1735327" y="1981942"/>
                      <a:pt x="1738335" y="2002995"/>
                      <a:pt x="1730816" y="2024047"/>
                    </a:cubicBezTo>
                    <a:cubicBezTo>
                      <a:pt x="1729312" y="2028558"/>
                      <a:pt x="1727808" y="2031566"/>
                      <a:pt x="1727808" y="2033070"/>
                    </a:cubicBezTo>
                    <a:cubicBezTo>
                      <a:pt x="1724801" y="2042092"/>
                      <a:pt x="1723297" y="2045100"/>
                      <a:pt x="1717282" y="2055626"/>
                    </a:cubicBezTo>
                    <a:cubicBezTo>
                      <a:pt x="1717282" y="2055626"/>
                      <a:pt x="1714275" y="2060137"/>
                      <a:pt x="1712771" y="2061641"/>
                    </a:cubicBezTo>
                    <a:cubicBezTo>
                      <a:pt x="1691718" y="2096227"/>
                      <a:pt x="1642095" y="2084197"/>
                      <a:pt x="1602997" y="2075175"/>
                    </a:cubicBezTo>
                    <a:cubicBezTo>
                      <a:pt x="1592471" y="2072167"/>
                      <a:pt x="1581945" y="2069160"/>
                      <a:pt x="1572922" y="2069160"/>
                    </a:cubicBezTo>
                    <a:lnTo>
                      <a:pt x="1563900" y="2067656"/>
                    </a:lnTo>
                    <a:lnTo>
                      <a:pt x="1566907" y="2058633"/>
                    </a:lnTo>
                    <a:cubicBezTo>
                      <a:pt x="1583448" y="2013521"/>
                      <a:pt x="1560892" y="1978935"/>
                      <a:pt x="1535328" y="1963897"/>
                    </a:cubicBezTo>
                    <a:cubicBezTo>
                      <a:pt x="1511268" y="1947356"/>
                      <a:pt x="1482697" y="1947356"/>
                      <a:pt x="1467660" y="1963897"/>
                    </a:cubicBezTo>
                    <a:cubicBezTo>
                      <a:pt x="1452622" y="1978935"/>
                      <a:pt x="1442096" y="1993972"/>
                      <a:pt x="1431570" y="2009010"/>
                    </a:cubicBezTo>
                    <a:cubicBezTo>
                      <a:pt x="1451118" y="1993972"/>
                      <a:pt x="1472171" y="1980438"/>
                      <a:pt x="1484201" y="1978935"/>
                    </a:cubicBezTo>
                    <a:cubicBezTo>
                      <a:pt x="1500742" y="1977431"/>
                      <a:pt x="1515780" y="1984950"/>
                      <a:pt x="1530817" y="2001491"/>
                    </a:cubicBezTo>
                    <a:cubicBezTo>
                      <a:pt x="1547358" y="2019536"/>
                      <a:pt x="1556381" y="2043596"/>
                      <a:pt x="1553373" y="2058633"/>
                    </a:cubicBezTo>
                    <a:cubicBezTo>
                      <a:pt x="1542847" y="2111265"/>
                      <a:pt x="1514276" y="2147355"/>
                      <a:pt x="1475178" y="2153370"/>
                    </a:cubicBezTo>
                    <a:cubicBezTo>
                      <a:pt x="1445103" y="2157881"/>
                      <a:pt x="1416532" y="2142843"/>
                      <a:pt x="1402998" y="2115776"/>
                    </a:cubicBezTo>
                    <a:cubicBezTo>
                      <a:pt x="1393976" y="2099235"/>
                      <a:pt x="1392472" y="2081190"/>
                      <a:pt x="1395480" y="2061641"/>
                    </a:cubicBezTo>
                    <a:cubicBezTo>
                      <a:pt x="1390968" y="2066152"/>
                      <a:pt x="1389465" y="2067656"/>
                      <a:pt x="1387961" y="2069160"/>
                    </a:cubicBezTo>
                    <a:cubicBezTo>
                      <a:pt x="1350367" y="2120287"/>
                      <a:pt x="1257135" y="2251113"/>
                      <a:pt x="1266157" y="2341338"/>
                    </a:cubicBezTo>
                    <a:cubicBezTo>
                      <a:pt x="1303751" y="2345850"/>
                      <a:pt x="1336834" y="2362391"/>
                      <a:pt x="1351871" y="2384947"/>
                    </a:cubicBezTo>
                    <a:cubicBezTo>
                      <a:pt x="1362397" y="2401488"/>
                      <a:pt x="1362397" y="2421037"/>
                      <a:pt x="1351871" y="2439082"/>
                    </a:cubicBezTo>
                    <a:lnTo>
                      <a:pt x="1342848" y="2442090"/>
                    </a:lnTo>
                    <a:lnTo>
                      <a:pt x="1336834" y="2440586"/>
                    </a:lnTo>
                    <a:cubicBezTo>
                      <a:pt x="1291721" y="2427052"/>
                      <a:pt x="1261646" y="2402992"/>
                      <a:pt x="1251120" y="2366902"/>
                    </a:cubicBezTo>
                    <a:cubicBezTo>
                      <a:pt x="1249616" y="2362391"/>
                      <a:pt x="1248112" y="2357880"/>
                      <a:pt x="1248112" y="2353368"/>
                    </a:cubicBezTo>
                    <a:cubicBezTo>
                      <a:pt x="1245105" y="2353368"/>
                      <a:pt x="1242097" y="2353368"/>
                      <a:pt x="1240593" y="2353368"/>
                    </a:cubicBezTo>
                    <a:close/>
                    <a:moveTo>
                      <a:pt x="1542847" y="2502240"/>
                    </a:moveTo>
                    <a:cubicBezTo>
                      <a:pt x="1562396" y="2518781"/>
                      <a:pt x="1587960" y="2512766"/>
                      <a:pt x="1606005" y="2503743"/>
                    </a:cubicBezTo>
                    <a:cubicBezTo>
                      <a:pt x="1637583" y="2488706"/>
                      <a:pt x="1672170" y="2455623"/>
                      <a:pt x="1693222" y="2418029"/>
                    </a:cubicBezTo>
                    <a:lnTo>
                      <a:pt x="1690215" y="2422541"/>
                    </a:lnTo>
                    <a:lnTo>
                      <a:pt x="1685703" y="2421037"/>
                    </a:lnTo>
                    <a:cubicBezTo>
                      <a:pt x="1673673" y="2416526"/>
                      <a:pt x="1663147" y="2415022"/>
                      <a:pt x="1652621" y="2413518"/>
                    </a:cubicBezTo>
                    <a:cubicBezTo>
                      <a:pt x="1636080" y="2410511"/>
                      <a:pt x="1619538" y="2409007"/>
                      <a:pt x="1602997" y="2393970"/>
                    </a:cubicBezTo>
                    <a:cubicBezTo>
                      <a:pt x="1572922" y="2421037"/>
                      <a:pt x="1551870" y="2475172"/>
                      <a:pt x="1542847" y="2502240"/>
                    </a:cubicBezTo>
                    <a:close/>
                    <a:moveTo>
                      <a:pt x="1419540" y="2424045"/>
                    </a:moveTo>
                    <a:cubicBezTo>
                      <a:pt x="1421043" y="2434571"/>
                      <a:pt x="1424051" y="2443593"/>
                      <a:pt x="1431570" y="2451112"/>
                    </a:cubicBezTo>
                    <a:cubicBezTo>
                      <a:pt x="1443600" y="2466150"/>
                      <a:pt x="1466156" y="2473668"/>
                      <a:pt x="1494727" y="2470661"/>
                    </a:cubicBezTo>
                    <a:cubicBezTo>
                      <a:pt x="1491720" y="2448104"/>
                      <a:pt x="1482697" y="2433067"/>
                      <a:pt x="1466156" y="2425548"/>
                    </a:cubicBezTo>
                    <a:cubicBezTo>
                      <a:pt x="1452622" y="2421037"/>
                      <a:pt x="1436081" y="2419533"/>
                      <a:pt x="1419540" y="2424045"/>
                    </a:cubicBezTo>
                    <a:close/>
                    <a:moveTo>
                      <a:pt x="2082693" y="2139836"/>
                    </a:moveTo>
                    <a:cubicBezTo>
                      <a:pt x="2106753" y="2209008"/>
                      <a:pt x="2145851" y="2279685"/>
                      <a:pt x="2177430" y="2330812"/>
                    </a:cubicBezTo>
                    <a:lnTo>
                      <a:pt x="2180437" y="2335323"/>
                    </a:lnTo>
                    <a:cubicBezTo>
                      <a:pt x="2199986" y="2366902"/>
                      <a:pt x="2233068" y="2418029"/>
                      <a:pt x="2245098" y="2466150"/>
                    </a:cubicBezTo>
                    <a:cubicBezTo>
                      <a:pt x="2248106" y="2466150"/>
                      <a:pt x="2251113" y="2466150"/>
                      <a:pt x="2254121" y="2466150"/>
                    </a:cubicBezTo>
                    <a:cubicBezTo>
                      <a:pt x="2303744" y="2463142"/>
                      <a:pt x="2350361" y="2458631"/>
                      <a:pt x="2387954" y="2416526"/>
                    </a:cubicBezTo>
                    <a:cubicBezTo>
                      <a:pt x="2413518" y="2386451"/>
                      <a:pt x="2421037" y="2356376"/>
                      <a:pt x="2410511" y="2333820"/>
                    </a:cubicBezTo>
                    <a:cubicBezTo>
                      <a:pt x="2404496" y="2321790"/>
                      <a:pt x="2392466" y="2312767"/>
                      <a:pt x="2377428" y="2308256"/>
                    </a:cubicBezTo>
                    <a:cubicBezTo>
                      <a:pt x="2368406" y="2335323"/>
                      <a:pt x="2354872" y="2362391"/>
                      <a:pt x="2336827" y="2377428"/>
                    </a:cubicBezTo>
                    <a:cubicBezTo>
                      <a:pt x="2317278" y="2393970"/>
                      <a:pt x="2296226" y="2396977"/>
                      <a:pt x="2275173" y="2384947"/>
                    </a:cubicBezTo>
                    <a:lnTo>
                      <a:pt x="2269158" y="2381940"/>
                    </a:lnTo>
                    <a:lnTo>
                      <a:pt x="2270662" y="2375925"/>
                    </a:lnTo>
                    <a:cubicBezTo>
                      <a:pt x="2287203" y="2326301"/>
                      <a:pt x="2321790" y="2294722"/>
                      <a:pt x="2360887" y="2293218"/>
                    </a:cubicBezTo>
                    <a:cubicBezTo>
                      <a:pt x="2362391" y="2293218"/>
                      <a:pt x="2365398" y="2293218"/>
                      <a:pt x="2366902" y="2293218"/>
                    </a:cubicBezTo>
                    <a:cubicBezTo>
                      <a:pt x="2372917" y="2267655"/>
                      <a:pt x="2374421" y="2242091"/>
                      <a:pt x="2369910" y="2228557"/>
                    </a:cubicBezTo>
                    <a:cubicBezTo>
                      <a:pt x="2348857" y="2171415"/>
                      <a:pt x="2299233" y="2132317"/>
                      <a:pt x="2251113" y="2094723"/>
                    </a:cubicBezTo>
                    <a:cubicBezTo>
                      <a:pt x="2240587" y="2085701"/>
                      <a:pt x="2228557" y="2076678"/>
                      <a:pt x="2218031" y="2069160"/>
                    </a:cubicBezTo>
                    <a:cubicBezTo>
                      <a:pt x="2206001" y="2060137"/>
                      <a:pt x="2196978" y="2051115"/>
                      <a:pt x="2190963" y="2043596"/>
                    </a:cubicBezTo>
                    <a:cubicBezTo>
                      <a:pt x="2196978" y="2061641"/>
                      <a:pt x="2190963" y="2085701"/>
                      <a:pt x="2163896" y="2109761"/>
                    </a:cubicBezTo>
                    <a:cubicBezTo>
                      <a:pt x="2136828" y="2133821"/>
                      <a:pt x="2114272" y="2151866"/>
                      <a:pt x="2091716" y="2147355"/>
                    </a:cubicBezTo>
                    <a:cubicBezTo>
                      <a:pt x="2088708" y="2144347"/>
                      <a:pt x="2085701" y="2142843"/>
                      <a:pt x="2082693" y="2139836"/>
                    </a:cubicBezTo>
                    <a:close/>
                    <a:moveTo>
                      <a:pt x="1263150" y="2354872"/>
                    </a:moveTo>
                    <a:cubicBezTo>
                      <a:pt x="1263150" y="2357880"/>
                      <a:pt x="1264654" y="2359383"/>
                      <a:pt x="1264654" y="2362391"/>
                    </a:cubicBezTo>
                    <a:cubicBezTo>
                      <a:pt x="1275180" y="2390962"/>
                      <a:pt x="1297736" y="2412015"/>
                      <a:pt x="1335330" y="2424045"/>
                    </a:cubicBezTo>
                    <a:cubicBezTo>
                      <a:pt x="1339841" y="2412015"/>
                      <a:pt x="1339841" y="2401488"/>
                      <a:pt x="1332322" y="2390962"/>
                    </a:cubicBezTo>
                    <a:cubicBezTo>
                      <a:pt x="1321796" y="2372917"/>
                      <a:pt x="1294729" y="2359383"/>
                      <a:pt x="1263150" y="2354872"/>
                    </a:cubicBezTo>
                    <a:close/>
                    <a:moveTo>
                      <a:pt x="2285699" y="2374421"/>
                    </a:moveTo>
                    <a:cubicBezTo>
                      <a:pt x="2299233" y="2380436"/>
                      <a:pt x="2312767" y="2377428"/>
                      <a:pt x="2324797" y="2365398"/>
                    </a:cubicBezTo>
                    <a:cubicBezTo>
                      <a:pt x="2339835" y="2351865"/>
                      <a:pt x="2351865" y="2329308"/>
                      <a:pt x="2360887" y="2306752"/>
                    </a:cubicBezTo>
                    <a:cubicBezTo>
                      <a:pt x="2360887" y="2306752"/>
                      <a:pt x="2360887" y="2306752"/>
                      <a:pt x="2360887" y="2306752"/>
                    </a:cubicBezTo>
                    <a:cubicBezTo>
                      <a:pt x="2329308" y="2309760"/>
                      <a:pt x="2302241" y="2335323"/>
                      <a:pt x="2285699" y="2374421"/>
                    </a:cubicBezTo>
                    <a:close/>
                    <a:moveTo>
                      <a:pt x="1676681" y="2344346"/>
                    </a:moveTo>
                    <a:cubicBezTo>
                      <a:pt x="1691718" y="2344346"/>
                      <a:pt x="1705252" y="2347353"/>
                      <a:pt x="1712771" y="2354872"/>
                    </a:cubicBezTo>
                    <a:cubicBezTo>
                      <a:pt x="1712771" y="2351865"/>
                      <a:pt x="1712771" y="2348857"/>
                      <a:pt x="1712771" y="2345850"/>
                    </a:cubicBezTo>
                    <a:cubicBezTo>
                      <a:pt x="1709763" y="2320286"/>
                      <a:pt x="1693222" y="2303745"/>
                      <a:pt x="1663147" y="2294722"/>
                    </a:cubicBezTo>
                    <a:cubicBezTo>
                      <a:pt x="1652621" y="2302241"/>
                      <a:pt x="1640591" y="2317278"/>
                      <a:pt x="1634576" y="2326301"/>
                    </a:cubicBezTo>
                    <a:lnTo>
                      <a:pt x="1633072" y="2329308"/>
                    </a:lnTo>
                    <a:cubicBezTo>
                      <a:pt x="1633072" y="2329308"/>
                      <a:pt x="1631568" y="2330812"/>
                      <a:pt x="1630065" y="2333820"/>
                    </a:cubicBezTo>
                    <a:cubicBezTo>
                      <a:pt x="1625553" y="2339835"/>
                      <a:pt x="1621042" y="2345850"/>
                      <a:pt x="1619538" y="2348857"/>
                    </a:cubicBezTo>
                    <a:cubicBezTo>
                      <a:pt x="1627057" y="2348857"/>
                      <a:pt x="1634576" y="2347353"/>
                      <a:pt x="1642095" y="2347353"/>
                    </a:cubicBezTo>
                    <a:cubicBezTo>
                      <a:pt x="1654125" y="2345850"/>
                      <a:pt x="1666155" y="2344346"/>
                      <a:pt x="1676681" y="2344346"/>
                    </a:cubicBezTo>
                    <a:close/>
                    <a:moveTo>
                      <a:pt x="1348863" y="2075175"/>
                    </a:moveTo>
                    <a:cubicBezTo>
                      <a:pt x="1332322" y="2112768"/>
                      <a:pt x="1302247" y="2156377"/>
                      <a:pt x="1276684" y="2190963"/>
                    </a:cubicBezTo>
                    <a:cubicBezTo>
                      <a:pt x="1263150" y="2210512"/>
                      <a:pt x="1249616" y="2228557"/>
                      <a:pt x="1245105" y="2239083"/>
                    </a:cubicBezTo>
                    <a:cubicBezTo>
                      <a:pt x="1240593" y="2246602"/>
                      <a:pt x="1236082" y="2257128"/>
                      <a:pt x="1231571" y="2269158"/>
                    </a:cubicBezTo>
                    <a:cubicBezTo>
                      <a:pt x="1219541" y="2297730"/>
                      <a:pt x="1204504" y="2330812"/>
                      <a:pt x="1183451" y="2348857"/>
                    </a:cubicBezTo>
                    <a:cubicBezTo>
                      <a:pt x="1195481" y="2344346"/>
                      <a:pt x="1209015" y="2341338"/>
                      <a:pt x="1222548" y="2339835"/>
                    </a:cubicBezTo>
                    <a:cubicBezTo>
                      <a:pt x="1230067" y="2338331"/>
                      <a:pt x="1239090" y="2338331"/>
                      <a:pt x="1246609" y="2338331"/>
                    </a:cubicBezTo>
                    <a:cubicBezTo>
                      <a:pt x="1239090" y="2243595"/>
                      <a:pt x="1329315" y="2115776"/>
                      <a:pt x="1371420" y="2058633"/>
                    </a:cubicBezTo>
                    <a:cubicBezTo>
                      <a:pt x="1372923" y="2055626"/>
                      <a:pt x="1383450" y="2045100"/>
                      <a:pt x="1398487" y="2033070"/>
                    </a:cubicBezTo>
                    <a:cubicBezTo>
                      <a:pt x="1409013" y="2007506"/>
                      <a:pt x="1427059" y="1980438"/>
                      <a:pt x="1452622" y="1953371"/>
                    </a:cubicBezTo>
                    <a:cubicBezTo>
                      <a:pt x="1472171" y="1932318"/>
                      <a:pt x="1508261" y="1932318"/>
                      <a:pt x="1538336" y="1951867"/>
                    </a:cubicBezTo>
                    <a:cubicBezTo>
                      <a:pt x="1566907" y="1969912"/>
                      <a:pt x="1592471" y="2007506"/>
                      <a:pt x="1578937" y="2057130"/>
                    </a:cubicBezTo>
                    <a:cubicBezTo>
                      <a:pt x="1586456" y="2058633"/>
                      <a:pt x="1593975" y="2060137"/>
                      <a:pt x="1601493" y="2061641"/>
                    </a:cubicBezTo>
                    <a:cubicBezTo>
                      <a:pt x="1636080" y="2070663"/>
                      <a:pt x="1679688" y="2081190"/>
                      <a:pt x="1694726" y="2055626"/>
                    </a:cubicBezTo>
                    <a:cubicBezTo>
                      <a:pt x="1696230" y="2052618"/>
                      <a:pt x="1699237" y="2048107"/>
                      <a:pt x="1699237" y="2048107"/>
                    </a:cubicBezTo>
                    <a:cubicBezTo>
                      <a:pt x="1705252" y="2039085"/>
                      <a:pt x="1706756" y="2037581"/>
                      <a:pt x="1708260" y="2030062"/>
                    </a:cubicBezTo>
                    <a:cubicBezTo>
                      <a:pt x="1709763" y="2027055"/>
                      <a:pt x="1709763" y="2024047"/>
                      <a:pt x="1711267" y="2019536"/>
                    </a:cubicBezTo>
                    <a:cubicBezTo>
                      <a:pt x="1717282" y="2002995"/>
                      <a:pt x="1714275" y="1983446"/>
                      <a:pt x="1709763" y="1963897"/>
                    </a:cubicBezTo>
                    <a:cubicBezTo>
                      <a:pt x="1706756" y="1945852"/>
                      <a:pt x="1703748" y="1929311"/>
                      <a:pt x="1706756" y="1911266"/>
                    </a:cubicBezTo>
                    <a:cubicBezTo>
                      <a:pt x="1708260" y="1902243"/>
                      <a:pt x="1711267" y="1893221"/>
                      <a:pt x="1714275" y="1885702"/>
                    </a:cubicBezTo>
                    <a:cubicBezTo>
                      <a:pt x="1717282" y="1875176"/>
                      <a:pt x="1720290" y="1866153"/>
                      <a:pt x="1720290" y="1857131"/>
                    </a:cubicBezTo>
                    <a:cubicBezTo>
                      <a:pt x="1718786" y="1828560"/>
                      <a:pt x="1685703" y="1809011"/>
                      <a:pt x="1658636" y="1793973"/>
                    </a:cubicBezTo>
                    <a:cubicBezTo>
                      <a:pt x="1613523" y="1769913"/>
                      <a:pt x="1593975" y="1741342"/>
                      <a:pt x="1599990" y="1712771"/>
                    </a:cubicBezTo>
                    <a:cubicBezTo>
                      <a:pt x="1601493" y="1708260"/>
                      <a:pt x="1602997" y="1703748"/>
                      <a:pt x="1604501" y="1699237"/>
                    </a:cubicBezTo>
                    <a:cubicBezTo>
                      <a:pt x="1609012" y="1687207"/>
                      <a:pt x="1610516" y="1681192"/>
                      <a:pt x="1606005" y="1675177"/>
                    </a:cubicBezTo>
                    <a:cubicBezTo>
                      <a:pt x="1604501" y="1672170"/>
                      <a:pt x="1601493" y="1669162"/>
                      <a:pt x="1596982" y="1666155"/>
                    </a:cubicBezTo>
                    <a:cubicBezTo>
                      <a:pt x="1592471" y="1663147"/>
                      <a:pt x="1587960" y="1658636"/>
                      <a:pt x="1584952" y="1654125"/>
                    </a:cubicBezTo>
                    <a:cubicBezTo>
                      <a:pt x="1575930" y="1639087"/>
                      <a:pt x="1584952" y="1625553"/>
                      <a:pt x="1590967" y="1612020"/>
                    </a:cubicBezTo>
                    <a:cubicBezTo>
                      <a:pt x="1593975" y="1607508"/>
                      <a:pt x="1595478" y="1602997"/>
                      <a:pt x="1596982" y="1598486"/>
                    </a:cubicBezTo>
                    <a:cubicBezTo>
                      <a:pt x="1601493" y="1584952"/>
                      <a:pt x="1595478" y="1568411"/>
                      <a:pt x="1590967" y="1551870"/>
                    </a:cubicBezTo>
                    <a:cubicBezTo>
                      <a:pt x="1589463" y="1548862"/>
                      <a:pt x="1589463" y="1545855"/>
                      <a:pt x="1587960" y="1542847"/>
                    </a:cubicBezTo>
                    <a:cubicBezTo>
                      <a:pt x="1584952" y="1530817"/>
                      <a:pt x="1583448" y="1509765"/>
                      <a:pt x="1593975" y="1494727"/>
                    </a:cubicBezTo>
                    <a:cubicBezTo>
                      <a:pt x="1593975" y="1494727"/>
                      <a:pt x="1593975" y="1494727"/>
                      <a:pt x="1593975" y="1494727"/>
                    </a:cubicBezTo>
                    <a:cubicBezTo>
                      <a:pt x="1557885" y="1496231"/>
                      <a:pt x="1520291" y="1481194"/>
                      <a:pt x="1490216" y="1458637"/>
                    </a:cubicBezTo>
                    <a:lnTo>
                      <a:pt x="1485705" y="1455630"/>
                    </a:lnTo>
                    <a:cubicBezTo>
                      <a:pt x="1478186" y="1449615"/>
                      <a:pt x="1469163" y="1442096"/>
                      <a:pt x="1460141" y="1434577"/>
                    </a:cubicBezTo>
                    <a:cubicBezTo>
                      <a:pt x="1439088" y="1416532"/>
                      <a:pt x="1410517" y="1396984"/>
                      <a:pt x="1386457" y="1407510"/>
                    </a:cubicBezTo>
                    <a:lnTo>
                      <a:pt x="1383450" y="1409014"/>
                    </a:lnTo>
                    <a:cubicBezTo>
                      <a:pt x="1375931" y="1413525"/>
                      <a:pt x="1363901" y="1419540"/>
                      <a:pt x="1351871" y="1406006"/>
                    </a:cubicBezTo>
                    <a:cubicBezTo>
                      <a:pt x="1347360" y="1401495"/>
                      <a:pt x="1345856" y="1395480"/>
                      <a:pt x="1345856" y="1389465"/>
                    </a:cubicBezTo>
                    <a:cubicBezTo>
                      <a:pt x="1344352" y="1381946"/>
                      <a:pt x="1336834" y="1377435"/>
                      <a:pt x="1326307" y="1371420"/>
                    </a:cubicBezTo>
                    <a:cubicBezTo>
                      <a:pt x="1315781" y="1366909"/>
                      <a:pt x="1305255" y="1360894"/>
                      <a:pt x="1300743" y="1347360"/>
                    </a:cubicBezTo>
                    <a:cubicBezTo>
                      <a:pt x="1299240" y="1341345"/>
                      <a:pt x="1300743" y="1336834"/>
                      <a:pt x="1300743" y="1332322"/>
                    </a:cubicBezTo>
                    <a:cubicBezTo>
                      <a:pt x="1300743" y="1330819"/>
                      <a:pt x="1302247" y="1327811"/>
                      <a:pt x="1302247" y="1326307"/>
                    </a:cubicBezTo>
                    <a:cubicBezTo>
                      <a:pt x="1303751" y="1309766"/>
                      <a:pt x="1294729" y="1294728"/>
                      <a:pt x="1285706" y="1278187"/>
                    </a:cubicBezTo>
                    <a:cubicBezTo>
                      <a:pt x="1281195" y="1269165"/>
                      <a:pt x="1275180" y="1260142"/>
                      <a:pt x="1272172" y="1251120"/>
                    </a:cubicBezTo>
                    <a:cubicBezTo>
                      <a:pt x="1257135" y="1218037"/>
                      <a:pt x="1261646" y="1175932"/>
                      <a:pt x="1284202" y="1144354"/>
                    </a:cubicBezTo>
                    <a:cubicBezTo>
                      <a:pt x="1288713" y="1138339"/>
                      <a:pt x="1293225" y="1132324"/>
                      <a:pt x="1297736" y="1126309"/>
                    </a:cubicBezTo>
                    <a:cubicBezTo>
                      <a:pt x="1311270" y="1109767"/>
                      <a:pt x="1323300" y="1093226"/>
                      <a:pt x="1320292" y="1078189"/>
                    </a:cubicBezTo>
                    <a:cubicBezTo>
                      <a:pt x="1145857" y="1195481"/>
                      <a:pt x="1042098" y="1389465"/>
                      <a:pt x="1042098" y="1598486"/>
                    </a:cubicBezTo>
                    <a:cubicBezTo>
                      <a:pt x="1042098" y="1681192"/>
                      <a:pt x="1060143" y="1765402"/>
                      <a:pt x="1093226" y="1843597"/>
                    </a:cubicBezTo>
                    <a:cubicBezTo>
                      <a:pt x="1099241" y="1858635"/>
                      <a:pt x="1106760" y="1872168"/>
                      <a:pt x="1114279" y="1885702"/>
                    </a:cubicBezTo>
                    <a:cubicBezTo>
                      <a:pt x="1133827" y="1923296"/>
                      <a:pt x="1151872" y="1957882"/>
                      <a:pt x="1148865" y="2001491"/>
                    </a:cubicBezTo>
                    <a:cubicBezTo>
                      <a:pt x="1186459" y="1975927"/>
                      <a:pt x="1228563" y="1954875"/>
                      <a:pt x="1272172" y="1948860"/>
                    </a:cubicBezTo>
                    <a:cubicBezTo>
                      <a:pt x="1321796" y="1941341"/>
                      <a:pt x="1353375" y="1954875"/>
                      <a:pt x="1366909" y="1984950"/>
                    </a:cubicBezTo>
                    <a:cubicBezTo>
                      <a:pt x="1377435" y="2009010"/>
                      <a:pt x="1372923" y="2052618"/>
                      <a:pt x="1348863" y="2075175"/>
                    </a:cubicBezTo>
                    <a:close/>
                    <a:moveTo>
                      <a:pt x="1613523" y="2348857"/>
                    </a:moveTo>
                    <a:cubicBezTo>
                      <a:pt x="1613523" y="2348857"/>
                      <a:pt x="1613523" y="2348857"/>
                      <a:pt x="1613523" y="2348857"/>
                    </a:cubicBezTo>
                    <a:cubicBezTo>
                      <a:pt x="1613523" y="2348857"/>
                      <a:pt x="1613523" y="2348857"/>
                      <a:pt x="1613523" y="2348857"/>
                    </a:cubicBezTo>
                    <a:close/>
                    <a:moveTo>
                      <a:pt x="1090218" y="2279685"/>
                    </a:moveTo>
                    <a:cubicBezTo>
                      <a:pt x="1084204" y="2288707"/>
                      <a:pt x="1084204" y="2299233"/>
                      <a:pt x="1091722" y="2311263"/>
                    </a:cubicBezTo>
                    <a:cubicBezTo>
                      <a:pt x="1099241" y="2324797"/>
                      <a:pt x="1115782" y="2336827"/>
                      <a:pt x="1130820" y="2342842"/>
                    </a:cubicBezTo>
                    <a:cubicBezTo>
                      <a:pt x="1138339" y="2330812"/>
                      <a:pt x="1144354" y="2318782"/>
                      <a:pt x="1142850" y="2309760"/>
                    </a:cubicBezTo>
                    <a:cubicBezTo>
                      <a:pt x="1142850" y="2288707"/>
                      <a:pt x="1115782" y="2281188"/>
                      <a:pt x="1090218" y="2279685"/>
                    </a:cubicBezTo>
                    <a:close/>
                    <a:moveTo>
                      <a:pt x="1745853" y="2323293"/>
                    </a:moveTo>
                    <a:cubicBezTo>
                      <a:pt x="1747357" y="2324797"/>
                      <a:pt x="1747357" y="2324797"/>
                      <a:pt x="1748861" y="2326301"/>
                    </a:cubicBezTo>
                    <a:cubicBezTo>
                      <a:pt x="1754876" y="2330812"/>
                      <a:pt x="1760891" y="2336827"/>
                      <a:pt x="1766906" y="2341338"/>
                    </a:cubicBezTo>
                    <a:cubicBezTo>
                      <a:pt x="1762394" y="2327805"/>
                      <a:pt x="1759387" y="2315775"/>
                      <a:pt x="1756380" y="2302241"/>
                    </a:cubicBezTo>
                    <a:cubicBezTo>
                      <a:pt x="1751868" y="2308256"/>
                      <a:pt x="1748861" y="2314271"/>
                      <a:pt x="1745853" y="2323293"/>
                    </a:cubicBezTo>
                    <a:close/>
                    <a:moveTo>
                      <a:pt x="1721793" y="2321790"/>
                    </a:moveTo>
                    <a:cubicBezTo>
                      <a:pt x="1724801" y="2326301"/>
                      <a:pt x="1726305" y="2332316"/>
                      <a:pt x="1726305" y="2336827"/>
                    </a:cubicBezTo>
                    <a:cubicBezTo>
                      <a:pt x="1726305" y="2333820"/>
                      <a:pt x="1727808" y="2330812"/>
                      <a:pt x="1729312" y="2327805"/>
                    </a:cubicBezTo>
                    <a:cubicBezTo>
                      <a:pt x="1726305" y="2326301"/>
                      <a:pt x="1723297" y="2324797"/>
                      <a:pt x="1721793" y="2321790"/>
                    </a:cubicBezTo>
                    <a:close/>
                    <a:moveTo>
                      <a:pt x="1831567" y="2157881"/>
                    </a:moveTo>
                    <a:cubicBezTo>
                      <a:pt x="1830063" y="2157881"/>
                      <a:pt x="1830063" y="2157881"/>
                      <a:pt x="1828560" y="2157881"/>
                    </a:cubicBezTo>
                    <a:cubicBezTo>
                      <a:pt x="1815026" y="2159385"/>
                      <a:pt x="1809011" y="2181941"/>
                      <a:pt x="1806003" y="2196978"/>
                    </a:cubicBezTo>
                    <a:cubicBezTo>
                      <a:pt x="1801492" y="2228557"/>
                      <a:pt x="1818033" y="2257128"/>
                      <a:pt x="1836078" y="2270662"/>
                    </a:cubicBezTo>
                    <a:cubicBezTo>
                      <a:pt x="1848108" y="2279685"/>
                      <a:pt x="1861642" y="2282692"/>
                      <a:pt x="1870665" y="2278181"/>
                    </a:cubicBezTo>
                    <a:cubicBezTo>
                      <a:pt x="1882694" y="2272166"/>
                      <a:pt x="1890213" y="2255625"/>
                      <a:pt x="1891717" y="2230061"/>
                    </a:cubicBezTo>
                    <a:cubicBezTo>
                      <a:pt x="1891717" y="2227053"/>
                      <a:pt x="1891717" y="2222542"/>
                      <a:pt x="1891717" y="2219535"/>
                    </a:cubicBezTo>
                    <a:cubicBezTo>
                      <a:pt x="1884198" y="2204497"/>
                      <a:pt x="1875176" y="2189460"/>
                      <a:pt x="1863146" y="2178933"/>
                    </a:cubicBezTo>
                    <a:cubicBezTo>
                      <a:pt x="1855627" y="2169911"/>
                      <a:pt x="1843597" y="2157881"/>
                      <a:pt x="1831567" y="2157881"/>
                    </a:cubicBezTo>
                    <a:close/>
                    <a:moveTo>
                      <a:pt x="1818033" y="2124798"/>
                    </a:moveTo>
                    <a:cubicBezTo>
                      <a:pt x="1801492" y="2124798"/>
                      <a:pt x="1786455" y="2129310"/>
                      <a:pt x="1774425" y="2139836"/>
                    </a:cubicBezTo>
                    <a:cubicBezTo>
                      <a:pt x="1763898" y="2147355"/>
                      <a:pt x="1748861" y="2166903"/>
                      <a:pt x="1756380" y="2196978"/>
                    </a:cubicBezTo>
                    <a:cubicBezTo>
                      <a:pt x="1763898" y="2225550"/>
                      <a:pt x="1766906" y="2248106"/>
                      <a:pt x="1768410" y="2269158"/>
                    </a:cubicBezTo>
                    <a:cubicBezTo>
                      <a:pt x="1781943" y="2260136"/>
                      <a:pt x="1795477" y="2258632"/>
                      <a:pt x="1809011" y="2263143"/>
                    </a:cubicBezTo>
                    <a:cubicBezTo>
                      <a:pt x="1795477" y="2245098"/>
                      <a:pt x="1787958" y="2221038"/>
                      <a:pt x="1790966" y="2193971"/>
                    </a:cubicBezTo>
                    <a:cubicBezTo>
                      <a:pt x="1793973" y="2180437"/>
                      <a:pt x="1799988" y="2147355"/>
                      <a:pt x="1825552" y="2142843"/>
                    </a:cubicBezTo>
                    <a:cubicBezTo>
                      <a:pt x="1845101" y="2139836"/>
                      <a:pt x="1863146" y="2156377"/>
                      <a:pt x="1873672" y="2166903"/>
                    </a:cubicBezTo>
                    <a:cubicBezTo>
                      <a:pt x="1875176" y="2168407"/>
                      <a:pt x="1875176" y="2168407"/>
                      <a:pt x="1876680" y="2169911"/>
                    </a:cubicBezTo>
                    <a:cubicBezTo>
                      <a:pt x="1873672" y="2160888"/>
                      <a:pt x="1869161" y="2151866"/>
                      <a:pt x="1866153" y="2142843"/>
                    </a:cubicBezTo>
                    <a:cubicBezTo>
                      <a:pt x="1861642" y="2138332"/>
                      <a:pt x="1855627" y="2133821"/>
                      <a:pt x="1849612" y="2130813"/>
                    </a:cubicBezTo>
                    <a:cubicBezTo>
                      <a:pt x="1840590" y="2126302"/>
                      <a:pt x="1828560" y="2124798"/>
                      <a:pt x="1818033" y="2124798"/>
                    </a:cubicBezTo>
                    <a:close/>
                    <a:moveTo>
                      <a:pt x="1554877" y="2160888"/>
                    </a:moveTo>
                    <a:cubicBezTo>
                      <a:pt x="1544351" y="2201490"/>
                      <a:pt x="1539840" y="2231565"/>
                      <a:pt x="1577433" y="2246602"/>
                    </a:cubicBezTo>
                    <a:cubicBezTo>
                      <a:pt x="1613523" y="2261640"/>
                      <a:pt x="1633072" y="2243595"/>
                      <a:pt x="1642095" y="2230061"/>
                    </a:cubicBezTo>
                    <a:cubicBezTo>
                      <a:pt x="1658636" y="2206001"/>
                      <a:pt x="1658636" y="2171415"/>
                      <a:pt x="1643598" y="2153370"/>
                    </a:cubicBezTo>
                    <a:cubicBezTo>
                      <a:pt x="1625553" y="2136828"/>
                      <a:pt x="1595478" y="2138332"/>
                      <a:pt x="1554877" y="2160888"/>
                    </a:cubicBezTo>
                    <a:close/>
                    <a:moveTo>
                      <a:pt x="1121797" y="2037581"/>
                    </a:moveTo>
                    <a:cubicBezTo>
                      <a:pt x="1100745" y="2054122"/>
                      <a:pt x="1079692" y="2072167"/>
                      <a:pt x="1063151" y="2088708"/>
                    </a:cubicBezTo>
                    <a:cubicBezTo>
                      <a:pt x="1037587" y="2112768"/>
                      <a:pt x="1016535" y="2136828"/>
                      <a:pt x="1004505" y="2160888"/>
                    </a:cubicBezTo>
                    <a:cubicBezTo>
                      <a:pt x="999993" y="2168407"/>
                      <a:pt x="989467" y="2186452"/>
                      <a:pt x="990971" y="2190963"/>
                    </a:cubicBezTo>
                    <a:cubicBezTo>
                      <a:pt x="990971" y="2190963"/>
                      <a:pt x="993979" y="2190963"/>
                      <a:pt x="1003001" y="2187956"/>
                    </a:cubicBezTo>
                    <a:cubicBezTo>
                      <a:pt x="1049617" y="2174422"/>
                      <a:pt x="1100745" y="2088708"/>
                      <a:pt x="1121797" y="2037581"/>
                    </a:cubicBezTo>
                    <a:close/>
                    <a:moveTo>
                      <a:pt x="1945852" y="2052618"/>
                    </a:moveTo>
                    <a:cubicBezTo>
                      <a:pt x="1939837" y="2052618"/>
                      <a:pt x="1933822" y="2054122"/>
                      <a:pt x="1927807" y="2057130"/>
                    </a:cubicBezTo>
                    <a:cubicBezTo>
                      <a:pt x="1908258" y="2067656"/>
                      <a:pt x="1896228" y="2097731"/>
                      <a:pt x="1900740" y="2123295"/>
                    </a:cubicBezTo>
                    <a:cubicBezTo>
                      <a:pt x="1903747" y="2136828"/>
                      <a:pt x="1912769" y="2160888"/>
                      <a:pt x="1947356" y="2168407"/>
                    </a:cubicBezTo>
                    <a:cubicBezTo>
                      <a:pt x="1960890" y="2171415"/>
                      <a:pt x="1972919" y="2171415"/>
                      <a:pt x="1983446" y="2169911"/>
                    </a:cubicBezTo>
                    <a:cubicBezTo>
                      <a:pt x="1995476" y="2163896"/>
                      <a:pt x="2004498" y="2151866"/>
                      <a:pt x="2010513" y="2138332"/>
                    </a:cubicBezTo>
                    <a:cubicBezTo>
                      <a:pt x="2018032" y="2114272"/>
                      <a:pt x="2009010" y="2088708"/>
                      <a:pt x="1984949" y="2069160"/>
                    </a:cubicBezTo>
                    <a:cubicBezTo>
                      <a:pt x="1969912" y="2058633"/>
                      <a:pt x="1957882" y="2052618"/>
                      <a:pt x="1945852" y="2052618"/>
                    </a:cubicBezTo>
                    <a:close/>
                    <a:moveTo>
                      <a:pt x="1409013" y="2042092"/>
                    </a:moveTo>
                    <a:cubicBezTo>
                      <a:pt x="1399991" y="2066152"/>
                      <a:pt x="1399991" y="2090212"/>
                      <a:pt x="1410517" y="2108257"/>
                    </a:cubicBezTo>
                    <a:cubicBezTo>
                      <a:pt x="1421043" y="2129310"/>
                      <a:pt x="1443600" y="2141340"/>
                      <a:pt x="1467660" y="2136828"/>
                    </a:cubicBezTo>
                    <a:cubicBezTo>
                      <a:pt x="1499238" y="2132317"/>
                      <a:pt x="1524802" y="2100738"/>
                      <a:pt x="1533825" y="2054122"/>
                    </a:cubicBezTo>
                    <a:cubicBezTo>
                      <a:pt x="1535328" y="2045100"/>
                      <a:pt x="1529313" y="2025551"/>
                      <a:pt x="1514276" y="2009010"/>
                    </a:cubicBezTo>
                    <a:cubicBezTo>
                      <a:pt x="1508261" y="2001491"/>
                      <a:pt x="1496231" y="1990965"/>
                      <a:pt x="1481193" y="1992468"/>
                    </a:cubicBezTo>
                    <a:cubicBezTo>
                      <a:pt x="1466156" y="1993972"/>
                      <a:pt x="1433073" y="2019536"/>
                      <a:pt x="1409013" y="2042092"/>
                    </a:cubicBezTo>
                    <a:close/>
                    <a:moveTo>
                      <a:pt x="1305255" y="1986453"/>
                    </a:moveTo>
                    <a:cubicBezTo>
                      <a:pt x="1296232" y="1986453"/>
                      <a:pt x="1287210" y="1990965"/>
                      <a:pt x="1279691" y="1995476"/>
                    </a:cubicBezTo>
                    <a:cubicBezTo>
                      <a:pt x="1249616" y="2016528"/>
                      <a:pt x="1228563" y="2067656"/>
                      <a:pt x="1242097" y="2088708"/>
                    </a:cubicBezTo>
                    <a:cubicBezTo>
                      <a:pt x="1252623" y="2105250"/>
                      <a:pt x="1285706" y="2099235"/>
                      <a:pt x="1330818" y="2070663"/>
                    </a:cubicBezTo>
                    <a:cubicBezTo>
                      <a:pt x="1332322" y="2069160"/>
                      <a:pt x="1333826" y="2069160"/>
                      <a:pt x="1335330" y="2067656"/>
                    </a:cubicBezTo>
                    <a:cubicBezTo>
                      <a:pt x="1345856" y="2043596"/>
                      <a:pt x="1348863" y="2021040"/>
                      <a:pt x="1339841" y="2007506"/>
                    </a:cubicBezTo>
                    <a:cubicBezTo>
                      <a:pt x="1327811" y="1990965"/>
                      <a:pt x="1315781" y="1986453"/>
                      <a:pt x="1305255" y="1986453"/>
                    </a:cubicBezTo>
                    <a:close/>
                    <a:moveTo>
                      <a:pt x="1870665" y="2036077"/>
                    </a:moveTo>
                    <a:cubicBezTo>
                      <a:pt x="1846605" y="2052618"/>
                      <a:pt x="1848108" y="2055626"/>
                      <a:pt x="1857131" y="2076678"/>
                    </a:cubicBezTo>
                    <a:cubicBezTo>
                      <a:pt x="1858635" y="2079686"/>
                      <a:pt x="1860138" y="2084197"/>
                      <a:pt x="1861642" y="2087205"/>
                    </a:cubicBezTo>
                    <a:cubicBezTo>
                      <a:pt x="1860138" y="2067656"/>
                      <a:pt x="1861642" y="2049611"/>
                      <a:pt x="1870665" y="2036077"/>
                    </a:cubicBezTo>
                    <a:close/>
                    <a:moveTo>
                      <a:pt x="2709757" y="2049611"/>
                    </a:moveTo>
                    <a:cubicBezTo>
                      <a:pt x="2762388" y="2084197"/>
                      <a:pt x="2861636" y="2063145"/>
                      <a:pt x="2911259" y="2031566"/>
                    </a:cubicBezTo>
                    <a:cubicBezTo>
                      <a:pt x="2911259" y="2031566"/>
                      <a:pt x="2912763" y="2031566"/>
                      <a:pt x="2912763" y="2030062"/>
                    </a:cubicBezTo>
                    <a:cubicBezTo>
                      <a:pt x="2894718" y="2028558"/>
                      <a:pt x="2876673" y="2027055"/>
                      <a:pt x="2858628" y="2028558"/>
                    </a:cubicBezTo>
                    <a:lnTo>
                      <a:pt x="2845094" y="2028558"/>
                    </a:lnTo>
                    <a:cubicBezTo>
                      <a:pt x="2809004" y="2030062"/>
                      <a:pt x="2738328" y="2031566"/>
                      <a:pt x="2709757" y="2049611"/>
                    </a:cubicBezTo>
                    <a:close/>
                    <a:moveTo>
                      <a:pt x="1951867" y="1992468"/>
                    </a:moveTo>
                    <a:cubicBezTo>
                      <a:pt x="1956378" y="1992468"/>
                      <a:pt x="1960890" y="1992468"/>
                      <a:pt x="1963897" y="1993972"/>
                    </a:cubicBezTo>
                    <a:cubicBezTo>
                      <a:pt x="1981942" y="1996980"/>
                      <a:pt x="1998483" y="2004498"/>
                      <a:pt x="2010513" y="2016528"/>
                    </a:cubicBezTo>
                    <a:cubicBezTo>
                      <a:pt x="2016528" y="2010513"/>
                      <a:pt x="2021040" y="2004498"/>
                      <a:pt x="2025551" y="1996980"/>
                    </a:cubicBezTo>
                    <a:cubicBezTo>
                      <a:pt x="2040588" y="1975927"/>
                      <a:pt x="2055626" y="1954875"/>
                      <a:pt x="2087204" y="1948860"/>
                    </a:cubicBezTo>
                    <a:cubicBezTo>
                      <a:pt x="2108257" y="1944348"/>
                      <a:pt x="2124798" y="1950363"/>
                      <a:pt x="2141340" y="1954875"/>
                    </a:cubicBezTo>
                    <a:cubicBezTo>
                      <a:pt x="2148858" y="1957882"/>
                      <a:pt x="2156377" y="1959386"/>
                      <a:pt x="2163896" y="1960890"/>
                    </a:cubicBezTo>
                    <a:cubicBezTo>
                      <a:pt x="2243594" y="1857131"/>
                      <a:pt x="2284196" y="1732320"/>
                      <a:pt x="2284196" y="1598486"/>
                    </a:cubicBezTo>
                    <a:cubicBezTo>
                      <a:pt x="2284196" y="1258639"/>
                      <a:pt x="2018032" y="983452"/>
                      <a:pt x="1679688" y="972926"/>
                    </a:cubicBezTo>
                    <a:lnTo>
                      <a:pt x="1672170" y="972926"/>
                    </a:lnTo>
                    <a:lnTo>
                      <a:pt x="1672170" y="965407"/>
                    </a:lnTo>
                    <a:cubicBezTo>
                      <a:pt x="1672170" y="944355"/>
                      <a:pt x="1675177" y="921799"/>
                      <a:pt x="1676681" y="900746"/>
                    </a:cubicBezTo>
                    <a:cubicBezTo>
                      <a:pt x="1681192" y="866160"/>
                      <a:pt x="1684200" y="833077"/>
                      <a:pt x="1678185" y="801499"/>
                    </a:cubicBezTo>
                    <a:cubicBezTo>
                      <a:pt x="1667658" y="753379"/>
                      <a:pt x="1667658" y="724807"/>
                      <a:pt x="1679688" y="709770"/>
                    </a:cubicBezTo>
                    <a:cubicBezTo>
                      <a:pt x="1691718" y="694732"/>
                      <a:pt x="1709763" y="696236"/>
                      <a:pt x="1730816" y="696236"/>
                    </a:cubicBezTo>
                    <a:cubicBezTo>
                      <a:pt x="1750365" y="696236"/>
                      <a:pt x="1774425" y="696236"/>
                      <a:pt x="1792469" y="682702"/>
                    </a:cubicBezTo>
                    <a:cubicBezTo>
                      <a:pt x="1879687" y="619545"/>
                      <a:pt x="1921792" y="514282"/>
                      <a:pt x="1902243" y="416539"/>
                    </a:cubicBezTo>
                    <a:cubicBezTo>
                      <a:pt x="1893221" y="443606"/>
                      <a:pt x="1882694" y="476689"/>
                      <a:pt x="1867657" y="499245"/>
                    </a:cubicBezTo>
                    <a:cubicBezTo>
                      <a:pt x="1852619" y="521801"/>
                      <a:pt x="1831567" y="541350"/>
                      <a:pt x="1810515" y="559395"/>
                    </a:cubicBezTo>
                    <a:cubicBezTo>
                      <a:pt x="1790966" y="577440"/>
                      <a:pt x="1772921" y="593981"/>
                      <a:pt x="1759387" y="613530"/>
                    </a:cubicBezTo>
                    <a:lnTo>
                      <a:pt x="1735327" y="648116"/>
                    </a:lnTo>
                    <a:lnTo>
                      <a:pt x="1747357" y="607515"/>
                    </a:lnTo>
                    <a:cubicBezTo>
                      <a:pt x="1757883" y="566914"/>
                      <a:pt x="1783447" y="535335"/>
                      <a:pt x="1807507" y="505260"/>
                    </a:cubicBezTo>
                    <a:cubicBezTo>
                      <a:pt x="1830063" y="476689"/>
                      <a:pt x="1851116" y="449621"/>
                      <a:pt x="1861642" y="418042"/>
                    </a:cubicBezTo>
                    <a:cubicBezTo>
                      <a:pt x="1840590" y="431576"/>
                      <a:pt x="1815026" y="440599"/>
                      <a:pt x="1789462" y="449621"/>
                    </a:cubicBezTo>
                    <a:cubicBezTo>
                      <a:pt x="1750365" y="463155"/>
                      <a:pt x="1712771" y="476689"/>
                      <a:pt x="1691718" y="506764"/>
                    </a:cubicBezTo>
                    <a:cubicBezTo>
                      <a:pt x="1673673" y="532327"/>
                      <a:pt x="1679688" y="565410"/>
                      <a:pt x="1685703" y="598492"/>
                    </a:cubicBezTo>
                    <a:cubicBezTo>
                      <a:pt x="1691718" y="628567"/>
                      <a:pt x="1696230" y="657139"/>
                      <a:pt x="1682696" y="679695"/>
                    </a:cubicBezTo>
                    <a:cubicBezTo>
                      <a:pt x="1675177" y="691725"/>
                      <a:pt x="1666155" y="699244"/>
                      <a:pt x="1655628" y="697740"/>
                    </a:cubicBezTo>
                    <a:cubicBezTo>
                      <a:pt x="1652621" y="697740"/>
                      <a:pt x="1648110" y="696236"/>
                      <a:pt x="1645102" y="694732"/>
                    </a:cubicBezTo>
                    <a:cubicBezTo>
                      <a:pt x="1651117" y="744356"/>
                      <a:pt x="1649613" y="793980"/>
                      <a:pt x="1636080" y="839092"/>
                    </a:cubicBezTo>
                    <a:lnTo>
                      <a:pt x="1633072" y="846611"/>
                    </a:lnTo>
                    <a:lnTo>
                      <a:pt x="1625553" y="843604"/>
                    </a:lnTo>
                    <a:cubicBezTo>
                      <a:pt x="1604501" y="834581"/>
                      <a:pt x="1592471" y="816536"/>
                      <a:pt x="1580441" y="799995"/>
                    </a:cubicBezTo>
                    <a:cubicBezTo>
                      <a:pt x="1572922" y="790972"/>
                      <a:pt x="1566907" y="780446"/>
                      <a:pt x="1557885" y="772927"/>
                    </a:cubicBezTo>
                    <a:cubicBezTo>
                      <a:pt x="1547358" y="763905"/>
                      <a:pt x="1538336" y="756386"/>
                      <a:pt x="1529313" y="751875"/>
                    </a:cubicBezTo>
                    <a:cubicBezTo>
                      <a:pt x="1532321" y="756386"/>
                      <a:pt x="1535328" y="760897"/>
                      <a:pt x="1538336" y="765409"/>
                    </a:cubicBezTo>
                    <a:cubicBezTo>
                      <a:pt x="1548862" y="781950"/>
                      <a:pt x="1559388" y="798491"/>
                      <a:pt x="1569915" y="815032"/>
                    </a:cubicBezTo>
                    <a:cubicBezTo>
                      <a:pt x="1624050" y="891724"/>
                      <a:pt x="1643598" y="942851"/>
                      <a:pt x="1628561" y="966911"/>
                    </a:cubicBezTo>
                    <a:cubicBezTo>
                      <a:pt x="1616531" y="986460"/>
                      <a:pt x="1595478" y="984956"/>
                      <a:pt x="1577433" y="983452"/>
                    </a:cubicBezTo>
                    <a:cubicBezTo>
                      <a:pt x="1569915" y="983452"/>
                      <a:pt x="1562396" y="981949"/>
                      <a:pt x="1556381" y="983452"/>
                    </a:cubicBezTo>
                    <a:cubicBezTo>
                      <a:pt x="1503750" y="989467"/>
                      <a:pt x="1445103" y="1009016"/>
                      <a:pt x="1381946" y="1040595"/>
                    </a:cubicBezTo>
                    <a:cubicBezTo>
                      <a:pt x="1380442" y="1043602"/>
                      <a:pt x="1378938" y="1048114"/>
                      <a:pt x="1380442" y="1052625"/>
                    </a:cubicBezTo>
                    <a:cubicBezTo>
                      <a:pt x="1381946" y="1055632"/>
                      <a:pt x="1381946" y="1058640"/>
                      <a:pt x="1384953" y="1060144"/>
                    </a:cubicBezTo>
                    <a:cubicBezTo>
                      <a:pt x="1500742" y="998490"/>
                      <a:pt x="1637583" y="974430"/>
                      <a:pt x="1766906" y="993979"/>
                    </a:cubicBezTo>
                    <a:cubicBezTo>
                      <a:pt x="1774425" y="993979"/>
                      <a:pt x="1780440" y="998490"/>
                      <a:pt x="1784951" y="1004505"/>
                    </a:cubicBezTo>
                    <a:cubicBezTo>
                      <a:pt x="1792469" y="1016535"/>
                      <a:pt x="1786455" y="1025557"/>
                      <a:pt x="1781943" y="1033076"/>
                    </a:cubicBezTo>
                    <a:cubicBezTo>
                      <a:pt x="1778936" y="1037587"/>
                      <a:pt x="1777432" y="1040595"/>
                      <a:pt x="1777432" y="1042099"/>
                    </a:cubicBezTo>
                    <a:cubicBezTo>
                      <a:pt x="1778936" y="1043602"/>
                      <a:pt x="1781943" y="1046610"/>
                      <a:pt x="1784951" y="1048114"/>
                    </a:cubicBezTo>
                    <a:cubicBezTo>
                      <a:pt x="1786455" y="1049617"/>
                      <a:pt x="1789462" y="1051121"/>
                      <a:pt x="1790966" y="1052625"/>
                    </a:cubicBezTo>
                    <a:cubicBezTo>
                      <a:pt x="1798485" y="1060144"/>
                      <a:pt x="1801492" y="1069166"/>
                      <a:pt x="1798485" y="1078189"/>
                    </a:cubicBezTo>
                    <a:cubicBezTo>
                      <a:pt x="1795477" y="1090219"/>
                      <a:pt x="1787958" y="1100745"/>
                      <a:pt x="1777432" y="1103752"/>
                    </a:cubicBezTo>
                    <a:cubicBezTo>
                      <a:pt x="1762394" y="1109767"/>
                      <a:pt x="1747357" y="1108264"/>
                      <a:pt x="1732319" y="1106760"/>
                    </a:cubicBezTo>
                    <a:lnTo>
                      <a:pt x="1724801" y="1106760"/>
                    </a:lnTo>
                    <a:cubicBezTo>
                      <a:pt x="1717282" y="1106760"/>
                      <a:pt x="1703748" y="1106760"/>
                      <a:pt x="1696230" y="1112775"/>
                    </a:cubicBezTo>
                    <a:cubicBezTo>
                      <a:pt x="1703748" y="1117286"/>
                      <a:pt x="1708260" y="1123301"/>
                      <a:pt x="1711267" y="1132324"/>
                    </a:cubicBezTo>
                    <a:cubicBezTo>
                      <a:pt x="1715778" y="1145857"/>
                      <a:pt x="1711267" y="1160895"/>
                      <a:pt x="1702245" y="1168414"/>
                    </a:cubicBezTo>
                    <a:cubicBezTo>
                      <a:pt x="1696230" y="1172925"/>
                      <a:pt x="1691718" y="1174429"/>
                      <a:pt x="1685703" y="1175932"/>
                    </a:cubicBezTo>
                    <a:cubicBezTo>
                      <a:pt x="1684200" y="1175932"/>
                      <a:pt x="1681192" y="1177436"/>
                      <a:pt x="1679688" y="1178940"/>
                    </a:cubicBezTo>
                    <a:cubicBezTo>
                      <a:pt x="1660140" y="1184955"/>
                      <a:pt x="1643598" y="1195481"/>
                      <a:pt x="1628561" y="1212022"/>
                    </a:cubicBezTo>
                    <a:cubicBezTo>
                      <a:pt x="1619538" y="1219541"/>
                      <a:pt x="1613523" y="1233075"/>
                      <a:pt x="1618035" y="1240594"/>
                    </a:cubicBezTo>
                    <a:lnTo>
                      <a:pt x="1628561" y="1261646"/>
                    </a:lnTo>
                    <a:lnTo>
                      <a:pt x="1607508" y="1249616"/>
                    </a:lnTo>
                    <a:cubicBezTo>
                      <a:pt x="1606005" y="1249616"/>
                      <a:pt x="1606005" y="1248112"/>
                      <a:pt x="1604501" y="1249616"/>
                    </a:cubicBezTo>
                    <a:cubicBezTo>
                      <a:pt x="1599990" y="1252624"/>
                      <a:pt x="1598486" y="1263150"/>
                      <a:pt x="1599990" y="1269165"/>
                    </a:cubicBezTo>
                    <a:cubicBezTo>
                      <a:pt x="1601493" y="1272172"/>
                      <a:pt x="1602997" y="1276684"/>
                      <a:pt x="1606005" y="1279691"/>
                    </a:cubicBezTo>
                    <a:cubicBezTo>
                      <a:pt x="1612020" y="1290217"/>
                      <a:pt x="1618035" y="1302247"/>
                      <a:pt x="1616531" y="1315781"/>
                    </a:cubicBezTo>
                    <a:lnTo>
                      <a:pt x="1615027" y="1320292"/>
                    </a:lnTo>
                    <a:lnTo>
                      <a:pt x="1609012" y="1320292"/>
                    </a:lnTo>
                    <a:cubicBezTo>
                      <a:pt x="1581945" y="1323300"/>
                      <a:pt x="1556381" y="1305255"/>
                      <a:pt x="1550366" y="1278187"/>
                    </a:cubicBezTo>
                    <a:cubicBezTo>
                      <a:pt x="1550366" y="1275180"/>
                      <a:pt x="1550366" y="1273676"/>
                      <a:pt x="1550366" y="1272172"/>
                    </a:cubicBezTo>
                    <a:cubicBezTo>
                      <a:pt x="1548862" y="1261646"/>
                      <a:pt x="1548862" y="1257135"/>
                      <a:pt x="1541343" y="1254127"/>
                    </a:cubicBezTo>
                    <a:cubicBezTo>
                      <a:pt x="1536832" y="1252624"/>
                      <a:pt x="1532321" y="1252624"/>
                      <a:pt x="1527810" y="1252624"/>
                    </a:cubicBezTo>
                    <a:cubicBezTo>
                      <a:pt x="1515780" y="1255631"/>
                      <a:pt x="1506757" y="1264653"/>
                      <a:pt x="1499238" y="1273676"/>
                    </a:cubicBezTo>
                    <a:lnTo>
                      <a:pt x="1494727" y="1278187"/>
                    </a:lnTo>
                    <a:lnTo>
                      <a:pt x="1488712" y="1275180"/>
                    </a:lnTo>
                    <a:cubicBezTo>
                      <a:pt x="1473675" y="1266157"/>
                      <a:pt x="1458637" y="1257135"/>
                      <a:pt x="1442096" y="1258639"/>
                    </a:cubicBezTo>
                    <a:cubicBezTo>
                      <a:pt x="1433073" y="1260142"/>
                      <a:pt x="1427059" y="1263150"/>
                      <a:pt x="1422547" y="1267661"/>
                    </a:cubicBezTo>
                    <a:cubicBezTo>
                      <a:pt x="1412021" y="1279691"/>
                      <a:pt x="1418036" y="1296232"/>
                      <a:pt x="1427059" y="1314277"/>
                    </a:cubicBezTo>
                    <a:cubicBezTo>
                      <a:pt x="1431570" y="1324803"/>
                      <a:pt x="1436081" y="1335330"/>
                      <a:pt x="1445103" y="1341345"/>
                    </a:cubicBezTo>
                    <a:cubicBezTo>
                      <a:pt x="1449615" y="1344352"/>
                      <a:pt x="1454126" y="1345856"/>
                      <a:pt x="1458637" y="1345856"/>
                    </a:cubicBezTo>
                    <a:cubicBezTo>
                      <a:pt x="1461645" y="1345856"/>
                      <a:pt x="1466156" y="1344352"/>
                      <a:pt x="1469163" y="1341345"/>
                    </a:cubicBezTo>
                    <a:cubicBezTo>
                      <a:pt x="1470667" y="1339841"/>
                      <a:pt x="1472171" y="1336834"/>
                      <a:pt x="1473675" y="1333826"/>
                    </a:cubicBezTo>
                    <a:cubicBezTo>
                      <a:pt x="1476682" y="1327811"/>
                      <a:pt x="1479690" y="1320292"/>
                      <a:pt x="1490216" y="1317285"/>
                    </a:cubicBezTo>
                    <a:cubicBezTo>
                      <a:pt x="1500742" y="1312774"/>
                      <a:pt x="1512772" y="1318789"/>
                      <a:pt x="1520291" y="1329315"/>
                    </a:cubicBezTo>
                    <a:cubicBezTo>
                      <a:pt x="1527810" y="1345856"/>
                      <a:pt x="1523298" y="1360894"/>
                      <a:pt x="1518787" y="1374427"/>
                    </a:cubicBezTo>
                    <a:cubicBezTo>
                      <a:pt x="1517283" y="1377435"/>
                      <a:pt x="1517283" y="1378939"/>
                      <a:pt x="1515780" y="1381946"/>
                    </a:cubicBezTo>
                    <a:cubicBezTo>
                      <a:pt x="1511268" y="1393976"/>
                      <a:pt x="1511268" y="1406006"/>
                      <a:pt x="1515780" y="1413525"/>
                    </a:cubicBezTo>
                    <a:cubicBezTo>
                      <a:pt x="1521795" y="1419540"/>
                      <a:pt x="1530817" y="1422547"/>
                      <a:pt x="1541343" y="1424051"/>
                    </a:cubicBezTo>
                    <a:cubicBezTo>
                      <a:pt x="1544351" y="1424051"/>
                      <a:pt x="1545855" y="1425555"/>
                      <a:pt x="1547358" y="1425555"/>
                    </a:cubicBezTo>
                    <a:cubicBezTo>
                      <a:pt x="1572922" y="1433073"/>
                      <a:pt x="1592471" y="1451119"/>
                      <a:pt x="1599990" y="1476682"/>
                    </a:cubicBezTo>
                    <a:cubicBezTo>
                      <a:pt x="1602997" y="1476682"/>
                      <a:pt x="1604501" y="1476682"/>
                      <a:pt x="1607508" y="1475178"/>
                    </a:cubicBezTo>
                    <a:cubicBezTo>
                      <a:pt x="1613523" y="1472171"/>
                      <a:pt x="1619538" y="1473675"/>
                      <a:pt x="1625553" y="1473675"/>
                    </a:cubicBezTo>
                    <a:cubicBezTo>
                      <a:pt x="1657132" y="1475178"/>
                      <a:pt x="1690215" y="1458637"/>
                      <a:pt x="1708260" y="1431570"/>
                    </a:cubicBezTo>
                    <a:lnTo>
                      <a:pt x="1714275" y="1424051"/>
                    </a:lnTo>
                    <a:lnTo>
                      <a:pt x="1720290" y="1431570"/>
                    </a:lnTo>
                    <a:cubicBezTo>
                      <a:pt x="1733823" y="1446607"/>
                      <a:pt x="1745853" y="1460141"/>
                      <a:pt x="1763898" y="1469164"/>
                    </a:cubicBezTo>
                    <a:cubicBezTo>
                      <a:pt x="1780440" y="1478186"/>
                      <a:pt x="1799988" y="1478186"/>
                      <a:pt x="1813522" y="1469164"/>
                    </a:cubicBezTo>
                    <a:cubicBezTo>
                      <a:pt x="1815026" y="1469164"/>
                      <a:pt x="1815026" y="1467660"/>
                      <a:pt x="1816530" y="1466156"/>
                    </a:cubicBezTo>
                    <a:cubicBezTo>
                      <a:pt x="1819537" y="1463148"/>
                      <a:pt x="1824048" y="1460141"/>
                      <a:pt x="1830063" y="1458637"/>
                    </a:cubicBezTo>
                    <a:cubicBezTo>
                      <a:pt x="1845101" y="1454126"/>
                      <a:pt x="1858635" y="1466156"/>
                      <a:pt x="1864650" y="1479690"/>
                    </a:cubicBezTo>
                    <a:cubicBezTo>
                      <a:pt x="1866153" y="1482697"/>
                      <a:pt x="1867657" y="1485705"/>
                      <a:pt x="1869161" y="1488712"/>
                    </a:cubicBezTo>
                    <a:cubicBezTo>
                      <a:pt x="1872168" y="1494727"/>
                      <a:pt x="1875176" y="1502246"/>
                      <a:pt x="1878183" y="1506757"/>
                    </a:cubicBezTo>
                    <a:cubicBezTo>
                      <a:pt x="1887206" y="1515780"/>
                      <a:pt x="1900740" y="1517283"/>
                      <a:pt x="1915777" y="1518787"/>
                    </a:cubicBezTo>
                    <a:cubicBezTo>
                      <a:pt x="1924799" y="1518787"/>
                      <a:pt x="1935326" y="1520291"/>
                      <a:pt x="1944348" y="1523298"/>
                    </a:cubicBezTo>
                    <a:cubicBezTo>
                      <a:pt x="1962393" y="1527810"/>
                      <a:pt x="1975927" y="1541344"/>
                      <a:pt x="1987957" y="1553373"/>
                    </a:cubicBezTo>
                    <a:lnTo>
                      <a:pt x="1990965" y="1556381"/>
                    </a:lnTo>
                    <a:lnTo>
                      <a:pt x="1990965" y="1559389"/>
                    </a:lnTo>
                    <a:cubicBezTo>
                      <a:pt x="1989461" y="1590967"/>
                      <a:pt x="2010513" y="1621042"/>
                      <a:pt x="2040588" y="1630065"/>
                    </a:cubicBezTo>
                    <a:cubicBezTo>
                      <a:pt x="2048107" y="1633072"/>
                      <a:pt x="2057130" y="1634576"/>
                      <a:pt x="2064648" y="1636080"/>
                    </a:cubicBezTo>
                    <a:cubicBezTo>
                      <a:pt x="2090212" y="1642095"/>
                      <a:pt x="2118783" y="1648110"/>
                      <a:pt x="2124798" y="1678185"/>
                    </a:cubicBezTo>
                    <a:cubicBezTo>
                      <a:pt x="2127806" y="1690215"/>
                      <a:pt x="2124798" y="1706756"/>
                      <a:pt x="2114272" y="1720290"/>
                    </a:cubicBezTo>
                    <a:lnTo>
                      <a:pt x="2109761" y="1726305"/>
                    </a:lnTo>
                    <a:cubicBezTo>
                      <a:pt x="2099235" y="1741342"/>
                      <a:pt x="2087204" y="1759387"/>
                      <a:pt x="2067656" y="1766906"/>
                    </a:cubicBezTo>
                    <a:cubicBezTo>
                      <a:pt x="2067656" y="1784951"/>
                      <a:pt x="2058633" y="1801492"/>
                      <a:pt x="2043596" y="1809011"/>
                    </a:cubicBezTo>
                    <a:cubicBezTo>
                      <a:pt x="2042092" y="1810515"/>
                      <a:pt x="2039085" y="1812019"/>
                      <a:pt x="2036077" y="1812019"/>
                    </a:cubicBezTo>
                    <a:cubicBezTo>
                      <a:pt x="2031566" y="1815026"/>
                      <a:pt x="2028558" y="1816530"/>
                      <a:pt x="2025551" y="1819537"/>
                    </a:cubicBezTo>
                    <a:cubicBezTo>
                      <a:pt x="2022543" y="1822545"/>
                      <a:pt x="2022543" y="1828560"/>
                      <a:pt x="2021040" y="1833071"/>
                    </a:cubicBezTo>
                    <a:cubicBezTo>
                      <a:pt x="2021040" y="1834575"/>
                      <a:pt x="2021040" y="1837582"/>
                      <a:pt x="2019536" y="1839086"/>
                    </a:cubicBezTo>
                    <a:cubicBezTo>
                      <a:pt x="2016528" y="1860138"/>
                      <a:pt x="2004498" y="1879687"/>
                      <a:pt x="1984949" y="1893221"/>
                    </a:cubicBezTo>
                    <a:cubicBezTo>
                      <a:pt x="1965401" y="1906755"/>
                      <a:pt x="1941341" y="1912770"/>
                      <a:pt x="1920288" y="1908258"/>
                    </a:cubicBezTo>
                    <a:cubicBezTo>
                      <a:pt x="1915777" y="1906755"/>
                      <a:pt x="1911266" y="1905251"/>
                      <a:pt x="1906755" y="1903747"/>
                    </a:cubicBezTo>
                    <a:cubicBezTo>
                      <a:pt x="1899236" y="1902243"/>
                      <a:pt x="1893221" y="1899236"/>
                      <a:pt x="1885702" y="1899236"/>
                    </a:cubicBezTo>
                    <a:cubicBezTo>
                      <a:pt x="1875176" y="1899236"/>
                      <a:pt x="1864650" y="1905251"/>
                      <a:pt x="1857131" y="1915777"/>
                    </a:cubicBezTo>
                    <a:cubicBezTo>
                      <a:pt x="1849612" y="1927807"/>
                      <a:pt x="1848108" y="1941341"/>
                      <a:pt x="1854123" y="1950363"/>
                    </a:cubicBezTo>
                    <a:cubicBezTo>
                      <a:pt x="1857131" y="1956378"/>
                      <a:pt x="1861642" y="1960890"/>
                      <a:pt x="1866153" y="1966905"/>
                    </a:cubicBezTo>
                    <a:cubicBezTo>
                      <a:pt x="1876680" y="1978935"/>
                      <a:pt x="1888710" y="1993972"/>
                      <a:pt x="1884198" y="2009010"/>
                    </a:cubicBezTo>
                    <a:cubicBezTo>
                      <a:pt x="1909762" y="1998483"/>
                      <a:pt x="1930815" y="1992468"/>
                      <a:pt x="1951867" y="1992468"/>
                    </a:cubicBezTo>
                    <a:close/>
                    <a:moveTo>
                      <a:pt x="762401" y="1977431"/>
                    </a:moveTo>
                    <a:cubicBezTo>
                      <a:pt x="793980" y="1977431"/>
                      <a:pt x="825559" y="1981942"/>
                      <a:pt x="852626" y="1993972"/>
                    </a:cubicBezTo>
                    <a:cubicBezTo>
                      <a:pt x="897739" y="2013521"/>
                      <a:pt x="897739" y="2013521"/>
                      <a:pt x="930821" y="1993972"/>
                    </a:cubicBezTo>
                    <a:cubicBezTo>
                      <a:pt x="936836" y="1990965"/>
                      <a:pt x="942851" y="1986453"/>
                      <a:pt x="951874" y="1980438"/>
                    </a:cubicBezTo>
                    <a:cubicBezTo>
                      <a:pt x="971422" y="1968408"/>
                      <a:pt x="989467" y="1960890"/>
                      <a:pt x="1009016" y="1954875"/>
                    </a:cubicBezTo>
                    <a:cubicBezTo>
                      <a:pt x="998490" y="1954875"/>
                      <a:pt x="989467" y="1954875"/>
                      <a:pt x="981949" y="1956378"/>
                    </a:cubicBezTo>
                    <a:cubicBezTo>
                      <a:pt x="965407" y="1959386"/>
                      <a:pt x="953377" y="1966905"/>
                      <a:pt x="939843" y="1975927"/>
                    </a:cubicBezTo>
                    <a:cubicBezTo>
                      <a:pt x="926310" y="1983446"/>
                      <a:pt x="914280" y="1992468"/>
                      <a:pt x="897739" y="1995476"/>
                    </a:cubicBezTo>
                    <a:lnTo>
                      <a:pt x="885709" y="1998483"/>
                    </a:lnTo>
                    <a:lnTo>
                      <a:pt x="890220" y="1986453"/>
                    </a:lnTo>
                    <a:cubicBezTo>
                      <a:pt x="903754" y="1945852"/>
                      <a:pt x="950370" y="1935326"/>
                      <a:pt x="992475" y="1924800"/>
                    </a:cubicBezTo>
                    <a:cubicBezTo>
                      <a:pt x="1031572" y="1915777"/>
                      <a:pt x="1064655" y="1908258"/>
                      <a:pt x="1067662" y="1881191"/>
                    </a:cubicBezTo>
                    <a:cubicBezTo>
                      <a:pt x="1070670" y="1864650"/>
                      <a:pt x="1066158" y="1852620"/>
                      <a:pt x="1058640" y="1843597"/>
                    </a:cubicBezTo>
                    <a:cubicBezTo>
                      <a:pt x="1030068" y="1815026"/>
                      <a:pt x="950370" y="1822545"/>
                      <a:pt x="908265" y="1827056"/>
                    </a:cubicBezTo>
                    <a:cubicBezTo>
                      <a:pt x="899242" y="1828560"/>
                      <a:pt x="891724" y="1828560"/>
                      <a:pt x="885709" y="1828560"/>
                    </a:cubicBezTo>
                    <a:cubicBezTo>
                      <a:pt x="843604" y="1830063"/>
                      <a:pt x="801499" y="1827056"/>
                      <a:pt x="760897" y="1822545"/>
                    </a:cubicBezTo>
                    <a:cubicBezTo>
                      <a:pt x="664657" y="1813522"/>
                      <a:pt x="572929" y="1806003"/>
                      <a:pt x="487215" y="1864650"/>
                    </a:cubicBezTo>
                    <a:cubicBezTo>
                      <a:pt x="449621" y="1890213"/>
                      <a:pt x="430072" y="1926303"/>
                      <a:pt x="439095" y="1956378"/>
                    </a:cubicBezTo>
                    <a:cubicBezTo>
                      <a:pt x="446614" y="1981942"/>
                      <a:pt x="473681" y="1996980"/>
                      <a:pt x="512779" y="1998483"/>
                    </a:cubicBezTo>
                    <a:cubicBezTo>
                      <a:pt x="541350" y="1999987"/>
                      <a:pt x="569921" y="1998483"/>
                      <a:pt x="598492" y="1996980"/>
                    </a:cubicBezTo>
                    <a:cubicBezTo>
                      <a:pt x="603004" y="1996980"/>
                      <a:pt x="609019" y="1996980"/>
                      <a:pt x="613530" y="1996980"/>
                    </a:cubicBezTo>
                    <a:cubicBezTo>
                      <a:pt x="663154" y="1987957"/>
                      <a:pt x="714281" y="1977431"/>
                      <a:pt x="762401" y="1977431"/>
                    </a:cubicBezTo>
                    <a:close/>
                    <a:moveTo>
                      <a:pt x="957889" y="1948860"/>
                    </a:moveTo>
                    <a:cubicBezTo>
                      <a:pt x="938340" y="1954875"/>
                      <a:pt x="921799" y="1962393"/>
                      <a:pt x="911272" y="1975927"/>
                    </a:cubicBezTo>
                    <a:cubicBezTo>
                      <a:pt x="917287" y="1972920"/>
                      <a:pt x="924806" y="1968408"/>
                      <a:pt x="930821" y="1963897"/>
                    </a:cubicBezTo>
                    <a:cubicBezTo>
                      <a:pt x="938340" y="1959386"/>
                      <a:pt x="947362" y="1953371"/>
                      <a:pt x="957889" y="1948860"/>
                    </a:cubicBezTo>
                    <a:close/>
                    <a:moveTo>
                      <a:pt x="1276684" y="500749"/>
                    </a:moveTo>
                    <a:cubicBezTo>
                      <a:pt x="1293225" y="624056"/>
                      <a:pt x="1356382" y="691725"/>
                      <a:pt x="1476682" y="715785"/>
                    </a:cubicBezTo>
                    <a:cubicBezTo>
                      <a:pt x="1482697" y="717289"/>
                      <a:pt x="1488712" y="718792"/>
                      <a:pt x="1493223" y="718792"/>
                    </a:cubicBezTo>
                    <a:cubicBezTo>
                      <a:pt x="1461645" y="673680"/>
                      <a:pt x="1425555" y="631575"/>
                      <a:pt x="1371420" y="607515"/>
                    </a:cubicBezTo>
                    <a:lnTo>
                      <a:pt x="1375931" y="593981"/>
                    </a:lnTo>
                    <a:cubicBezTo>
                      <a:pt x="1437585" y="610522"/>
                      <a:pt x="1481193" y="646612"/>
                      <a:pt x="1527810" y="685710"/>
                    </a:cubicBezTo>
                    <a:cubicBezTo>
                      <a:pt x="1529313" y="687214"/>
                      <a:pt x="1530817" y="687214"/>
                      <a:pt x="1530817" y="688717"/>
                    </a:cubicBezTo>
                    <a:cubicBezTo>
                      <a:pt x="1527810" y="678191"/>
                      <a:pt x="1526306" y="669169"/>
                      <a:pt x="1523298" y="658642"/>
                    </a:cubicBezTo>
                    <a:cubicBezTo>
                      <a:pt x="1512772" y="615034"/>
                      <a:pt x="1503750" y="577440"/>
                      <a:pt x="1452622" y="545861"/>
                    </a:cubicBezTo>
                    <a:cubicBezTo>
                      <a:pt x="1424051" y="529320"/>
                      <a:pt x="1392472" y="524809"/>
                      <a:pt x="1357886" y="520297"/>
                    </a:cubicBezTo>
                    <a:cubicBezTo>
                      <a:pt x="1330818" y="515786"/>
                      <a:pt x="1302247" y="512779"/>
                      <a:pt x="1276684" y="500749"/>
                    </a:cubicBezTo>
                    <a:close/>
                    <a:moveTo>
                      <a:pt x="1508261" y="57143"/>
                    </a:moveTo>
                    <a:cubicBezTo>
                      <a:pt x="1511268" y="99248"/>
                      <a:pt x="1500742" y="139849"/>
                      <a:pt x="1491720" y="177443"/>
                    </a:cubicBezTo>
                    <a:cubicBezTo>
                      <a:pt x="1484201" y="209021"/>
                      <a:pt x="1475178" y="240600"/>
                      <a:pt x="1475178" y="273682"/>
                    </a:cubicBezTo>
                    <a:cubicBezTo>
                      <a:pt x="1473675" y="332329"/>
                      <a:pt x="1493223" y="353381"/>
                      <a:pt x="1523298" y="386464"/>
                    </a:cubicBezTo>
                    <a:cubicBezTo>
                      <a:pt x="1530817" y="393982"/>
                      <a:pt x="1536832" y="401501"/>
                      <a:pt x="1544351" y="410524"/>
                    </a:cubicBezTo>
                    <a:cubicBezTo>
                      <a:pt x="1574426" y="445110"/>
                      <a:pt x="1584952" y="494734"/>
                      <a:pt x="1593975" y="541350"/>
                    </a:cubicBezTo>
                    <a:cubicBezTo>
                      <a:pt x="1601493" y="574432"/>
                      <a:pt x="1607508" y="604507"/>
                      <a:pt x="1619538" y="631575"/>
                    </a:cubicBezTo>
                    <a:cubicBezTo>
                      <a:pt x="1615027" y="610522"/>
                      <a:pt x="1610516" y="589470"/>
                      <a:pt x="1607508" y="569921"/>
                    </a:cubicBezTo>
                    <a:cubicBezTo>
                      <a:pt x="1602997" y="551876"/>
                      <a:pt x="1599990" y="533831"/>
                      <a:pt x="1596982" y="517290"/>
                    </a:cubicBezTo>
                    <a:cubicBezTo>
                      <a:pt x="1593975" y="502252"/>
                      <a:pt x="1590967" y="485711"/>
                      <a:pt x="1586456" y="469170"/>
                    </a:cubicBezTo>
                    <a:cubicBezTo>
                      <a:pt x="1581945" y="449621"/>
                      <a:pt x="1577433" y="428569"/>
                      <a:pt x="1574426" y="407516"/>
                    </a:cubicBezTo>
                    <a:cubicBezTo>
                      <a:pt x="1571418" y="406012"/>
                      <a:pt x="1568411" y="404509"/>
                      <a:pt x="1565403" y="401501"/>
                    </a:cubicBezTo>
                    <a:cubicBezTo>
                      <a:pt x="1518787" y="369922"/>
                      <a:pt x="1538336" y="318795"/>
                      <a:pt x="1554877" y="273682"/>
                    </a:cubicBezTo>
                    <a:cubicBezTo>
                      <a:pt x="1556381" y="269171"/>
                      <a:pt x="1557885" y="266164"/>
                      <a:pt x="1559388" y="261652"/>
                    </a:cubicBezTo>
                    <a:cubicBezTo>
                      <a:pt x="1559388" y="236089"/>
                      <a:pt x="1563900" y="213532"/>
                      <a:pt x="1571418" y="193984"/>
                    </a:cubicBezTo>
                    <a:lnTo>
                      <a:pt x="1580441" y="169924"/>
                    </a:lnTo>
                    <a:lnTo>
                      <a:pt x="1584952" y="193984"/>
                    </a:lnTo>
                    <a:cubicBezTo>
                      <a:pt x="1589463" y="215036"/>
                      <a:pt x="1581945" y="239096"/>
                      <a:pt x="1574426" y="263156"/>
                    </a:cubicBezTo>
                    <a:cubicBezTo>
                      <a:pt x="1574426" y="303757"/>
                      <a:pt x="1580441" y="350374"/>
                      <a:pt x="1587960" y="393982"/>
                    </a:cubicBezTo>
                    <a:cubicBezTo>
                      <a:pt x="1595478" y="396990"/>
                      <a:pt x="1602997" y="396990"/>
                      <a:pt x="1610516" y="393982"/>
                    </a:cubicBezTo>
                    <a:cubicBezTo>
                      <a:pt x="1625553" y="389471"/>
                      <a:pt x="1637583" y="371426"/>
                      <a:pt x="1645102" y="347366"/>
                    </a:cubicBezTo>
                    <a:cubicBezTo>
                      <a:pt x="1663147" y="291727"/>
                      <a:pt x="1643598" y="175939"/>
                      <a:pt x="1609012" y="135337"/>
                    </a:cubicBezTo>
                    <a:cubicBezTo>
                      <a:pt x="1593975" y="117293"/>
                      <a:pt x="1574426" y="103759"/>
                      <a:pt x="1554877" y="90225"/>
                    </a:cubicBezTo>
                    <a:cubicBezTo>
                      <a:pt x="1539840" y="82706"/>
                      <a:pt x="1523298" y="70676"/>
                      <a:pt x="1508261" y="57143"/>
                    </a:cubicBezTo>
                    <a:close/>
                    <a:moveTo>
                      <a:pt x="1560892" y="303757"/>
                    </a:moveTo>
                    <a:cubicBezTo>
                      <a:pt x="1550366" y="336840"/>
                      <a:pt x="1545855" y="366915"/>
                      <a:pt x="1571418" y="386464"/>
                    </a:cubicBezTo>
                    <a:cubicBezTo>
                      <a:pt x="1566907" y="359396"/>
                      <a:pt x="1563900" y="330825"/>
                      <a:pt x="1560892" y="303757"/>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6" name="Google Shape;76;p31"/>
              <p:cNvSpPr/>
              <p:nvPr/>
            </p:nvSpPr>
            <p:spPr>
              <a:xfrm>
                <a:off x="1202708" y="6848940"/>
                <a:ext cx="6270636" cy="2600341"/>
              </a:xfrm>
              <a:custGeom>
                <a:avLst/>
                <a:gdLst/>
                <a:ahLst/>
                <a:cxnLst/>
                <a:rect l="l" t="t" r="r" b="b"/>
                <a:pathLst>
                  <a:path w="6270636" h="2600341" extrusionOk="0">
                    <a:moveTo>
                      <a:pt x="1990965" y="2598479"/>
                    </a:moveTo>
                    <a:cubicBezTo>
                      <a:pt x="1951867" y="2598479"/>
                      <a:pt x="1897732" y="2568404"/>
                      <a:pt x="1875176" y="2538329"/>
                    </a:cubicBezTo>
                    <a:cubicBezTo>
                      <a:pt x="1869161" y="2530811"/>
                      <a:pt x="1857131" y="2514270"/>
                      <a:pt x="1843597" y="2491713"/>
                    </a:cubicBezTo>
                    <a:cubicBezTo>
                      <a:pt x="1843597" y="2494721"/>
                      <a:pt x="1843597" y="2497728"/>
                      <a:pt x="1843597" y="2500736"/>
                    </a:cubicBezTo>
                    <a:cubicBezTo>
                      <a:pt x="1845101" y="2514270"/>
                      <a:pt x="1842093" y="2532315"/>
                      <a:pt x="1833071" y="2542841"/>
                    </a:cubicBezTo>
                    <a:cubicBezTo>
                      <a:pt x="1827056" y="2548856"/>
                      <a:pt x="1821041" y="2551863"/>
                      <a:pt x="1812018" y="2551863"/>
                    </a:cubicBezTo>
                    <a:cubicBezTo>
                      <a:pt x="1787958" y="2551863"/>
                      <a:pt x="1769913" y="2526300"/>
                      <a:pt x="1760891" y="2512766"/>
                    </a:cubicBezTo>
                    <a:cubicBezTo>
                      <a:pt x="1736831" y="2476676"/>
                      <a:pt x="1723297" y="2443593"/>
                      <a:pt x="1721793" y="2415022"/>
                    </a:cubicBezTo>
                    <a:cubicBezTo>
                      <a:pt x="1721793" y="2407503"/>
                      <a:pt x="1721793" y="2398481"/>
                      <a:pt x="1721793" y="2390962"/>
                    </a:cubicBezTo>
                    <a:cubicBezTo>
                      <a:pt x="1705252" y="2443593"/>
                      <a:pt x="1657132" y="2497728"/>
                      <a:pt x="1612020" y="2518781"/>
                    </a:cubicBezTo>
                    <a:cubicBezTo>
                      <a:pt x="1578937" y="2535322"/>
                      <a:pt x="1548862" y="2532315"/>
                      <a:pt x="1527810" y="2511262"/>
                    </a:cubicBezTo>
                    <a:lnTo>
                      <a:pt x="1524802" y="2508254"/>
                    </a:lnTo>
                    <a:lnTo>
                      <a:pt x="1526306" y="2503743"/>
                    </a:lnTo>
                    <a:cubicBezTo>
                      <a:pt x="1538336" y="2470661"/>
                      <a:pt x="1562396" y="2409007"/>
                      <a:pt x="1595478" y="2378932"/>
                    </a:cubicBezTo>
                    <a:lnTo>
                      <a:pt x="1601493" y="2374421"/>
                    </a:lnTo>
                    <a:lnTo>
                      <a:pt x="1606005" y="2380436"/>
                    </a:lnTo>
                    <a:cubicBezTo>
                      <a:pt x="1621042" y="2396977"/>
                      <a:pt x="1634576" y="2398481"/>
                      <a:pt x="1652621" y="2401488"/>
                    </a:cubicBezTo>
                    <a:cubicBezTo>
                      <a:pt x="1661643" y="2402992"/>
                      <a:pt x="1672170" y="2404496"/>
                      <a:pt x="1684200" y="2409007"/>
                    </a:cubicBezTo>
                    <a:cubicBezTo>
                      <a:pt x="1705252" y="2381940"/>
                      <a:pt x="1702245" y="2372917"/>
                      <a:pt x="1702245" y="2371413"/>
                    </a:cubicBezTo>
                    <a:cubicBezTo>
                      <a:pt x="1697733" y="2362391"/>
                      <a:pt x="1664651" y="2365398"/>
                      <a:pt x="1643598" y="2366902"/>
                    </a:cubicBezTo>
                    <a:cubicBezTo>
                      <a:pt x="1631568" y="2368406"/>
                      <a:pt x="1621042" y="2368406"/>
                      <a:pt x="1612020" y="2368406"/>
                    </a:cubicBezTo>
                    <a:cubicBezTo>
                      <a:pt x="1612020" y="2368406"/>
                      <a:pt x="1612020" y="2368406"/>
                      <a:pt x="1612020" y="2368406"/>
                    </a:cubicBezTo>
                    <a:cubicBezTo>
                      <a:pt x="1606005" y="2368406"/>
                      <a:pt x="1602997" y="2363895"/>
                      <a:pt x="1602997" y="2362391"/>
                    </a:cubicBezTo>
                    <a:cubicBezTo>
                      <a:pt x="1599990" y="2354872"/>
                      <a:pt x="1604501" y="2345850"/>
                      <a:pt x="1616531" y="2329308"/>
                    </a:cubicBezTo>
                    <a:cubicBezTo>
                      <a:pt x="1618035" y="2327805"/>
                      <a:pt x="1618035" y="2326301"/>
                      <a:pt x="1619538" y="2326301"/>
                    </a:cubicBezTo>
                    <a:lnTo>
                      <a:pt x="1622546" y="2323293"/>
                    </a:lnTo>
                    <a:cubicBezTo>
                      <a:pt x="1630065" y="2314271"/>
                      <a:pt x="1639087" y="2300737"/>
                      <a:pt x="1651117" y="2291715"/>
                    </a:cubicBezTo>
                    <a:lnTo>
                      <a:pt x="1651117" y="2291715"/>
                    </a:lnTo>
                    <a:cubicBezTo>
                      <a:pt x="1655628" y="2269158"/>
                      <a:pt x="1664651" y="2252617"/>
                      <a:pt x="1673673" y="2236076"/>
                    </a:cubicBezTo>
                    <a:cubicBezTo>
                      <a:pt x="1688711" y="2209008"/>
                      <a:pt x="1700741" y="2189460"/>
                      <a:pt x="1679688" y="2153370"/>
                    </a:cubicBezTo>
                    <a:cubicBezTo>
                      <a:pt x="1663147" y="2124798"/>
                      <a:pt x="1651117" y="2109761"/>
                      <a:pt x="1628561" y="2103746"/>
                    </a:cubicBezTo>
                    <a:cubicBezTo>
                      <a:pt x="1583448" y="2094723"/>
                      <a:pt x="1572922" y="2103746"/>
                      <a:pt x="1560892" y="2145851"/>
                    </a:cubicBezTo>
                    <a:cubicBezTo>
                      <a:pt x="1615027" y="2120287"/>
                      <a:pt x="1642095" y="2136828"/>
                      <a:pt x="1654125" y="2148858"/>
                    </a:cubicBezTo>
                    <a:cubicBezTo>
                      <a:pt x="1675177" y="2171415"/>
                      <a:pt x="1675177" y="2215023"/>
                      <a:pt x="1654125" y="2243595"/>
                    </a:cubicBezTo>
                    <a:cubicBezTo>
                      <a:pt x="1634576" y="2270662"/>
                      <a:pt x="1604501" y="2278181"/>
                      <a:pt x="1571418" y="2264647"/>
                    </a:cubicBezTo>
                    <a:cubicBezTo>
                      <a:pt x="1527810" y="2246602"/>
                      <a:pt x="1527810" y="2212016"/>
                      <a:pt x="1535328" y="2178933"/>
                    </a:cubicBezTo>
                    <a:cubicBezTo>
                      <a:pt x="1488712" y="2222542"/>
                      <a:pt x="1436081" y="2339835"/>
                      <a:pt x="1424051" y="2386451"/>
                    </a:cubicBezTo>
                    <a:cubicBezTo>
                      <a:pt x="1421043" y="2395473"/>
                      <a:pt x="1419540" y="2404496"/>
                      <a:pt x="1419540" y="2412015"/>
                    </a:cubicBezTo>
                    <a:cubicBezTo>
                      <a:pt x="1439088" y="2409007"/>
                      <a:pt x="1457134" y="2410511"/>
                      <a:pt x="1472171" y="2416526"/>
                    </a:cubicBezTo>
                    <a:cubicBezTo>
                      <a:pt x="1488712" y="2424045"/>
                      <a:pt x="1508261" y="2440586"/>
                      <a:pt x="1509765" y="2481187"/>
                    </a:cubicBezTo>
                    <a:lnTo>
                      <a:pt x="1509765" y="2488706"/>
                    </a:lnTo>
                    <a:lnTo>
                      <a:pt x="1502246" y="2488706"/>
                    </a:lnTo>
                    <a:cubicBezTo>
                      <a:pt x="1464652" y="2493217"/>
                      <a:pt x="1436081" y="2484195"/>
                      <a:pt x="1418036" y="2464646"/>
                    </a:cubicBezTo>
                    <a:cubicBezTo>
                      <a:pt x="1410517" y="2455623"/>
                      <a:pt x="1406006" y="2445097"/>
                      <a:pt x="1402998" y="2431563"/>
                    </a:cubicBezTo>
                    <a:cubicBezTo>
                      <a:pt x="1390968" y="2436075"/>
                      <a:pt x="1378938" y="2442090"/>
                      <a:pt x="1368412" y="2449608"/>
                    </a:cubicBezTo>
                    <a:cubicBezTo>
                      <a:pt x="1344352" y="2467653"/>
                      <a:pt x="1330818" y="2490210"/>
                      <a:pt x="1330818" y="2512766"/>
                    </a:cubicBezTo>
                    <a:cubicBezTo>
                      <a:pt x="1338337" y="2512766"/>
                      <a:pt x="1344352" y="2512766"/>
                      <a:pt x="1351871" y="2512766"/>
                    </a:cubicBezTo>
                    <a:cubicBezTo>
                      <a:pt x="1378938" y="2514270"/>
                      <a:pt x="1406006" y="2518781"/>
                      <a:pt x="1433073" y="2524796"/>
                    </a:cubicBezTo>
                    <a:cubicBezTo>
                      <a:pt x="1457134" y="2529307"/>
                      <a:pt x="1481193" y="2533818"/>
                      <a:pt x="1503750" y="2535322"/>
                    </a:cubicBezTo>
                    <a:lnTo>
                      <a:pt x="1524802" y="2536826"/>
                    </a:lnTo>
                    <a:lnTo>
                      <a:pt x="1506757" y="2548856"/>
                    </a:lnTo>
                    <a:cubicBezTo>
                      <a:pt x="1475178" y="2571412"/>
                      <a:pt x="1399991" y="2590961"/>
                      <a:pt x="1354878" y="2571412"/>
                    </a:cubicBezTo>
                    <a:cubicBezTo>
                      <a:pt x="1335330" y="2563893"/>
                      <a:pt x="1323300" y="2548856"/>
                      <a:pt x="1318788" y="2529307"/>
                    </a:cubicBezTo>
                    <a:cubicBezTo>
                      <a:pt x="1308262" y="2530811"/>
                      <a:pt x="1296232" y="2532315"/>
                      <a:pt x="1284202" y="2533818"/>
                    </a:cubicBezTo>
                    <a:cubicBezTo>
                      <a:pt x="1224052" y="2542841"/>
                      <a:pt x="1157887" y="2553367"/>
                      <a:pt x="1120293" y="2509758"/>
                    </a:cubicBezTo>
                    <a:cubicBezTo>
                      <a:pt x="1093226" y="2478179"/>
                      <a:pt x="1103752" y="2448104"/>
                      <a:pt x="1114279" y="2419533"/>
                    </a:cubicBezTo>
                    <a:cubicBezTo>
                      <a:pt x="1123301" y="2395473"/>
                      <a:pt x="1138339" y="2375925"/>
                      <a:pt x="1159391" y="2362391"/>
                    </a:cubicBezTo>
                    <a:cubicBezTo>
                      <a:pt x="1159391" y="2362391"/>
                      <a:pt x="1157887" y="2362391"/>
                      <a:pt x="1157887" y="2362391"/>
                    </a:cubicBezTo>
                    <a:cubicBezTo>
                      <a:pt x="1150368" y="2363895"/>
                      <a:pt x="1142850" y="2363895"/>
                      <a:pt x="1135331" y="2362391"/>
                    </a:cubicBezTo>
                    <a:cubicBezTo>
                      <a:pt x="1106760" y="2398481"/>
                      <a:pt x="1055632" y="2431563"/>
                      <a:pt x="1019542" y="2436075"/>
                    </a:cubicBezTo>
                    <a:cubicBezTo>
                      <a:pt x="980445" y="2440586"/>
                      <a:pt x="926310" y="2434571"/>
                      <a:pt x="906761" y="2401488"/>
                    </a:cubicBezTo>
                    <a:cubicBezTo>
                      <a:pt x="894731" y="2381940"/>
                      <a:pt x="897739" y="2354872"/>
                      <a:pt x="900746" y="2329308"/>
                    </a:cubicBezTo>
                    <a:cubicBezTo>
                      <a:pt x="902250" y="2317278"/>
                      <a:pt x="903754" y="2305248"/>
                      <a:pt x="903754" y="2294722"/>
                    </a:cubicBezTo>
                    <a:cubicBezTo>
                      <a:pt x="903754" y="2279685"/>
                      <a:pt x="903754" y="2264647"/>
                      <a:pt x="905257" y="2249610"/>
                    </a:cubicBezTo>
                    <a:cubicBezTo>
                      <a:pt x="906761" y="2198482"/>
                      <a:pt x="908265" y="2144347"/>
                      <a:pt x="893227" y="2099235"/>
                    </a:cubicBezTo>
                    <a:cubicBezTo>
                      <a:pt x="869167" y="2030062"/>
                      <a:pt x="810521" y="2025551"/>
                      <a:pt x="742852" y="2021040"/>
                    </a:cubicBezTo>
                    <a:cubicBezTo>
                      <a:pt x="732326" y="2021040"/>
                      <a:pt x="723304" y="2019536"/>
                      <a:pt x="712777" y="2018032"/>
                    </a:cubicBezTo>
                    <a:cubicBezTo>
                      <a:pt x="679695" y="2015025"/>
                      <a:pt x="645109" y="2015025"/>
                      <a:pt x="612026" y="2016528"/>
                    </a:cubicBezTo>
                    <a:cubicBezTo>
                      <a:pt x="610522" y="2016528"/>
                      <a:pt x="610522" y="2016528"/>
                      <a:pt x="609019" y="2016528"/>
                    </a:cubicBezTo>
                    <a:cubicBezTo>
                      <a:pt x="563906" y="2025551"/>
                      <a:pt x="520297" y="2034573"/>
                      <a:pt x="481200" y="2036077"/>
                    </a:cubicBezTo>
                    <a:cubicBezTo>
                      <a:pt x="454132" y="2037581"/>
                      <a:pt x="427065" y="2039085"/>
                      <a:pt x="401501" y="2042092"/>
                    </a:cubicBezTo>
                    <a:cubicBezTo>
                      <a:pt x="360900" y="2045100"/>
                      <a:pt x="320299" y="2048107"/>
                      <a:pt x="278194" y="2048107"/>
                    </a:cubicBezTo>
                    <a:lnTo>
                      <a:pt x="0" y="2048107"/>
                    </a:lnTo>
                    <a:lnTo>
                      <a:pt x="0" y="2033070"/>
                    </a:lnTo>
                    <a:lnTo>
                      <a:pt x="278194" y="2033070"/>
                    </a:lnTo>
                    <a:cubicBezTo>
                      <a:pt x="318795" y="2033070"/>
                      <a:pt x="360900" y="2030062"/>
                      <a:pt x="399997" y="2027055"/>
                    </a:cubicBezTo>
                    <a:cubicBezTo>
                      <a:pt x="427065" y="2025551"/>
                      <a:pt x="454132" y="2022543"/>
                      <a:pt x="481200" y="2021040"/>
                    </a:cubicBezTo>
                    <a:cubicBezTo>
                      <a:pt x="491726" y="2021040"/>
                      <a:pt x="503756" y="2019536"/>
                      <a:pt x="515786" y="2018032"/>
                    </a:cubicBezTo>
                    <a:cubicBezTo>
                      <a:pt x="514282" y="2018032"/>
                      <a:pt x="511275" y="2018032"/>
                      <a:pt x="509771" y="2018032"/>
                    </a:cubicBezTo>
                    <a:cubicBezTo>
                      <a:pt x="463155" y="2016528"/>
                      <a:pt x="431576" y="1996980"/>
                      <a:pt x="421050" y="1965401"/>
                    </a:cubicBezTo>
                    <a:cubicBezTo>
                      <a:pt x="410524" y="1929311"/>
                      <a:pt x="431576" y="1887206"/>
                      <a:pt x="475185" y="1857131"/>
                    </a:cubicBezTo>
                    <a:cubicBezTo>
                      <a:pt x="563906" y="1793973"/>
                      <a:pt x="663154" y="1804500"/>
                      <a:pt x="757890" y="1812019"/>
                    </a:cubicBezTo>
                    <a:cubicBezTo>
                      <a:pt x="798491" y="1815026"/>
                      <a:pt x="840596" y="1819537"/>
                      <a:pt x="881197" y="1818033"/>
                    </a:cubicBezTo>
                    <a:cubicBezTo>
                      <a:pt x="887212" y="1818033"/>
                      <a:pt x="894731" y="1816530"/>
                      <a:pt x="903754" y="1816530"/>
                    </a:cubicBezTo>
                    <a:cubicBezTo>
                      <a:pt x="951874" y="1812019"/>
                      <a:pt x="1033076" y="1802996"/>
                      <a:pt x="1066158" y="1837582"/>
                    </a:cubicBezTo>
                    <a:cubicBezTo>
                      <a:pt x="1078189" y="1849612"/>
                      <a:pt x="1082700" y="1867657"/>
                      <a:pt x="1079692" y="1887206"/>
                    </a:cubicBezTo>
                    <a:cubicBezTo>
                      <a:pt x="1075181" y="1924800"/>
                      <a:pt x="1033076" y="1933822"/>
                      <a:pt x="992475" y="1942845"/>
                    </a:cubicBezTo>
                    <a:cubicBezTo>
                      <a:pt x="990971" y="1942845"/>
                      <a:pt x="987964" y="1944348"/>
                      <a:pt x="986460" y="1944348"/>
                    </a:cubicBezTo>
                    <a:cubicBezTo>
                      <a:pt x="1007512" y="1941341"/>
                      <a:pt x="1034580" y="1945852"/>
                      <a:pt x="1051121" y="1948860"/>
                    </a:cubicBezTo>
                    <a:cubicBezTo>
                      <a:pt x="1055632" y="1948860"/>
                      <a:pt x="1058640" y="1950363"/>
                      <a:pt x="1061647" y="1950363"/>
                    </a:cubicBezTo>
                    <a:lnTo>
                      <a:pt x="1060143" y="1965401"/>
                    </a:lnTo>
                    <a:cubicBezTo>
                      <a:pt x="1027061" y="1965401"/>
                      <a:pt x="992475" y="1975927"/>
                      <a:pt x="957889" y="1996980"/>
                    </a:cubicBezTo>
                    <a:cubicBezTo>
                      <a:pt x="950370" y="2001491"/>
                      <a:pt x="942851" y="2006002"/>
                      <a:pt x="936836" y="2010513"/>
                    </a:cubicBezTo>
                    <a:cubicBezTo>
                      <a:pt x="899242" y="2034573"/>
                      <a:pt x="896235" y="2034573"/>
                      <a:pt x="845107" y="2012017"/>
                    </a:cubicBezTo>
                    <a:cubicBezTo>
                      <a:pt x="803002" y="1992468"/>
                      <a:pt x="750371" y="1993972"/>
                      <a:pt x="694732" y="2001491"/>
                    </a:cubicBezTo>
                    <a:cubicBezTo>
                      <a:pt x="700747" y="2001491"/>
                      <a:pt x="708266" y="2002995"/>
                      <a:pt x="714281" y="2002995"/>
                    </a:cubicBezTo>
                    <a:cubicBezTo>
                      <a:pt x="723304" y="2004498"/>
                      <a:pt x="733830" y="2004498"/>
                      <a:pt x="742852" y="2006002"/>
                    </a:cubicBezTo>
                    <a:cubicBezTo>
                      <a:pt x="809017" y="2010513"/>
                      <a:pt x="878190" y="2016528"/>
                      <a:pt x="906761" y="2094723"/>
                    </a:cubicBezTo>
                    <a:cubicBezTo>
                      <a:pt x="923302" y="2142843"/>
                      <a:pt x="921799" y="2196978"/>
                      <a:pt x="920295" y="2251113"/>
                    </a:cubicBezTo>
                    <a:cubicBezTo>
                      <a:pt x="920295" y="2266151"/>
                      <a:pt x="918791" y="2281188"/>
                      <a:pt x="918791" y="2296226"/>
                    </a:cubicBezTo>
                    <a:cubicBezTo>
                      <a:pt x="918791" y="2308256"/>
                      <a:pt x="917287" y="2321790"/>
                      <a:pt x="915784" y="2333820"/>
                    </a:cubicBezTo>
                    <a:cubicBezTo>
                      <a:pt x="912776" y="2357880"/>
                      <a:pt x="909768" y="2380436"/>
                      <a:pt x="918791" y="2396977"/>
                    </a:cubicBezTo>
                    <a:cubicBezTo>
                      <a:pt x="933829" y="2422541"/>
                      <a:pt x="980445" y="2430060"/>
                      <a:pt x="1016535" y="2425548"/>
                    </a:cubicBezTo>
                    <a:cubicBezTo>
                      <a:pt x="1048114" y="2421037"/>
                      <a:pt x="1093226" y="2392466"/>
                      <a:pt x="1120293" y="2360887"/>
                    </a:cubicBezTo>
                    <a:cubicBezTo>
                      <a:pt x="1102249" y="2353368"/>
                      <a:pt x="1087211" y="2339835"/>
                      <a:pt x="1076685" y="2324797"/>
                    </a:cubicBezTo>
                    <a:cubicBezTo>
                      <a:pt x="1066158" y="2306752"/>
                      <a:pt x="1066158" y="2288707"/>
                      <a:pt x="1079692" y="2273670"/>
                    </a:cubicBezTo>
                    <a:lnTo>
                      <a:pt x="1082700" y="2270662"/>
                    </a:lnTo>
                    <a:lnTo>
                      <a:pt x="1085707" y="2270662"/>
                    </a:lnTo>
                    <a:cubicBezTo>
                      <a:pt x="1142850" y="2273670"/>
                      <a:pt x="1156383" y="2296226"/>
                      <a:pt x="1156383" y="2314271"/>
                    </a:cubicBezTo>
                    <a:cubicBezTo>
                      <a:pt x="1156383" y="2326301"/>
                      <a:pt x="1151872" y="2338331"/>
                      <a:pt x="1144354" y="2351865"/>
                    </a:cubicBezTo>
                    <a:cubicBezTo>
                      <a:pt x="1147361" y="2351865"/>
                      <a:pt x="1151872" y="2351865"/>
                      <a:pt x="1154880" y="2351865"/>
                    </a:cubicBezTo>
                    <a:cubicBezTo>
                      <a:pt x="1183451" y="2345850"/>
                      <a:pt x="1201496" y="2303745"/>
                      <a:pt x="1215030" y="2269158"/>
                    </a:cubicBezTo>
                    <a:cubicBezTo>
                      <a:pt x="1219541" y="2257128"/>
                      <a:pt x="1224052" y="2246602"/>
                      <a:pt x="1228563" y="2237580"/>
                    </a:cubicBezTo>
                    <a:cubicBezTo>
                      <a:pt x="1234579" y="2225550"/>
                      <a:pt x="1246609" y="2209008"/>
                      <a:pt x="1261646" y="2187956"/>
                    </a:cubicBezTo>
                    <a:cubicBezTo>
                      <a:pt x="1279691" y="2162392"/>
                      <a:pt x="1303751" y="2127806"/>
                      <a:pt x="1321796" y="2096227"/>
                    </a:cubicBezTo>
                    <a:cubicBezTo>
                      <a:pt x="1263150" y="2127806"/>
                      <a:pt x="1237586" y="2117280"/>
                      <a:pt x="1227060" y="2100738"/>
                    </a:cubicBezTo>
                    <a:cubicBezTo>
                      <a:pt x="1207511" y="2070663"/>
                      <a:pt x="1233075" y="2010513"/>
                      <a:pt x="1267661" y="1986453"/>
                    </a:cubicBezTo>
                    <a:cubicBezTo>
                      <a:pt x="1296232" y="1966905"/>
                      <a:pt x="1326307" y="1972920"/>
                      <a:pt x="1348863" y="2002995"/>
                    </a:cubicBezTo>
                    <a:cubicBezTo>
                      <a:pt x="1350367" y="2004498"/>
                      <a:pt x="1351871" y="2007506"/>
                      <a:pt x="1353375" y="2009010"/>
                    </a:cubicBezTo>
                    <a:cubicBezTo>
                      <a:pt x="1351871" y="2002995"/>
                      <a:pt x="1350367" y="1998483"/>
                      <a:pt x="1348863" y="1993972"/>
                    </a:cubicBezTo>
                    <a:cubicBezTo>
                      <a:pt x="1338337" y="1969912"/>
                      <a:pt x="1312773" y="1960890"/>
                      <a:pt x="1269165" y="1966905"/>
                    </a:cubicBezTo>
                    <a:cubicBezTo>
                      <a:pt x="1224052" y="1972920"/>
                      <a:pt x="1180443" y="1996980"/>
                      <a:pt x="1141346" y="2025551"/>
                    </a:cubicBezTo>
                    <a:cubicBezTo>
                      <a:pt x="1139842" y="2033070"/>
                      <a:pt x="1136835" y="2039085"/>
                      <a:pt x="1133827" y="2046603"/>
                    </a:cubicBezTo>
                    <a:cubicBezTo>
                      <a:pt x="1112775" y="2094723"/>
                      <a:pt x="1060143" y="2190963"/>
                      <a:pt x="1006008" y="2207505"/>
                    </a:cubicBezTo>
                    <a:cubicBezTo>
                      <a:pt x="996986" y="2210512"/>
                      <a:pt x="984956" y="2213520"/>
                      <a:pt x="977437" y="2204497"/>
                    </a:cubicBezTo>
                    <a:cubicBezTo>
                      <a:pt x="969918" y="2195475"/>
                      <a:pt x="977437" y="2178933"/>
                      <a:pt x="989467" y="2157881"/>
                    </a:cubicBezTo>
                    <a:cubicBezTo>
                      <a:pt x="1006008" y="2126302"/>
                      <a:pt x="1033076" y="2099235"/>
                      <a:pt x="1051121" y="2082693"/>
                    </a:cubicBezTo>
                    <a:cubicBezTo>
                      <a:pt x="1072174" y="2061641"/>
                      <a:pt x="1099241" y="2039085"/>
                      <a:pt x="1127812" y="2018032"/>
                    </a:cubicBezTo>
                    <a:cubicBezTo>
                      <a:pt x="1136835" y="1974423"/>
                      <a:pt x="1118790" y="1938333"/>
                      <a:pt x="1096233" y="1897732"/>
                    </a:cubicBezTo>
                    <a:cubicBezTo>
                      <a:pt x="1088715" y="1884198"/>
                      <a:pt x="1081196" y="1869161"/>
                      <a:pt x="1075181" y="1854123"/>
                    </a:cubicBezTo>
                    <a:cubicBezTo>
                      <a:pt x="1040595" y="1774425"/>
                      <a:pt x="1024054" y="1687207"/>
                      <a:pt x="1024054" y="1602997"/>
                    </a:cubicBezTo>
                    <a:cubicBezTo>
                      <a:pt x="1024054" y="1384953"/>
                      <a:pt x="1133827" y="1183451"/>
                      <a:pt x="1317285" y="1064655"/>
                    </a:cubicBezTo>
                    <a:lnTo>
                      <a:pt x="1324803" y="1060144"/>
                    </a:lnTo>
                    <a:lnTo>
                      <a:pt x="1329315" y="1067662"/>
                    </a:lnTo>
                    <a:cubicBezTo>
                      <a:pt x="1342848" y="1094730"/>
                      <a:pt x="1324803" y="1118790"/>
                      <a:pt x="1306759" y="1139842"/>
                    </a:cubicBezTo>
                    <a:cubicBezTo>
                      <a:pt x="1302247" y="1145857"/>
                      <a:pt x="1297736" y="1151872"/>
                      <a:pt x="1293225" y="1157887"/>
                    </a:cubicBezTo>
                    <a:cubicBezTo>
                      <a:pt x="1275180" y="1184955"/>
                      <a:pt x="1270668" y="1221045"/>
                      <a:pt x="1282698" y="1249616"/>
                    </a:cubicBezTo>
                    <a:cubicBezTo>
                      <a:pt x="1285706" y="1258639"/>
                      <a:pt x="1290217" y="1267661"/>
                      <a:pt x="1296232" y="1275180"/>
                    </a:cubicBezTo>
                    <a:cubicBezTo>
                      <a:pt x="1306759" y="1293225"/>
                      <a:pt x="1315781" y="1311270"/>
                      <a:pt x="1314277" y="1330819"/>
                    </a:cubicBezTo>
                    <a:cubicBezTo>
                      <a:pt x="1314277" y="1332322"/>
                      <a:pt x="1314277" y="1335330"/>
                      <a:pt x="1312773" y="1338337"/>
                    </a:cubicBezTo>
                    <a:cubicBezTo>
                      <a:pt x="1312773" y="1341345"/>
                      <a:pt x="1311270" y="1344352"/>
                      <a:pt x="1312773" y="1347360"/>
                    </a:cubicBezTo>
                    <a:cubicBezTo>
                      <a:pt x="1314277" y="1353375"/>
                      <a:pt x="1321796" y="1357886"/>
                      <a:pt x="1330818" y="1362397"/>
                    </a:cubicBezTo>
                    <a:cubicBezTo>
                      <a:pt x="1341345" y="1368412"/>
                      <a:pt x="1356382" y="1374427"/>
                      <a:pt x="1359390" y="1392472"/>
                    </a:cubicBezTo>
                    <a:cubicBezTo>
                      <a:pt x="1359390" y="1396984"/>
                      <a:pt x="1360893" y="1398487"/>
                      <a:pt x="1362397" y="1399991"/>
                    </a:cubicBezTo>
                    <a:cubicBezTo>
                      <a:pt x="1366909" y="1404502"/>
                      <a:pt x="1368412" y="1404502"/>
                      <a:pt x="1375931" y="1399991"/>
                    </a:cubicBezTo>
                    <a:lnTo>
                      <a:pt x="1378938" y="1398487"/>
                    </a:lnTo>
                    <a:cubicBezTo>
                      <a:pt x="1402998" y="1387961"/>
                      <a:pt x="1434577" y="1396984"/>
                      <a:pt x="1467660" y="1427059"/>
                    </a:cubicBezTo>
                    <a:cubicBezTo>
                      <a:pt x="1476682" y="1433073"/>
                      <a:pt x="1485705" y="1440592"/>
                      <a:pt x="1493223" y="1448111"/>
                    </a:cubicBezTo>
                    <a:lnTo>
                      <a:pt x="1497735" y="1451119"/>
                    </a:lnTo>
                    <a:cubicBezTo>
                      <a:pt x="1524802" y="1472171"/>
                      <a:pt x="1557885" y="1484201"/>
                      <a:pt x="1589463" y="1484201"/>
                    </a:cubicBezTo>
                    <a:cubicBezTo>
                      <a:pt x="1583448" y="1466156"/>
                      <a:pt x="1568411" y="1452622"/>
                      <a:pt x="1548862" y="1448111"/>
                    </a:cubicBezTo>
                    <a:cubicBezTo>
                      <a:pt x="1547358" y="1448111"/>
                      <a:pt x="1544351" y="1446607"/>
                      <a:pt x="1542847" y="1446607"/>
                    </a:cubicBezTo>
                    <a:cubicBezTo>
                      <a:pt x="1532321" y="1443600"/>
                      <a:pt x="1518787" y="1440592"/>
                      <a:pt x="1509765" y="1430066"/>
                    </a:cubicBezTo>
                    <a:cubicBezTo>
                      <a:pt x="1497735" y="1413525"/>
                      <a:pt x="1503750" y="1392472"/>
                      <a:pt x="1506757" y="1384953"/>
                    </a:cubicBezTo>
                    <a:cubicBezTo>
                      <a:pt x="1506757" y="1383450"/>
                      <a:pt x="1508261" y="1380442"/>
                      <a:pt x="1509765" y="1377435"/>
                    </a:cubicBezTo>
                    <a:cubicBezTo>
                      <a:pt x="1514276" y="1365405"/>
                      <a:pt x="1517283" y="1354878"/>
                      <a:pt x="1512772" y="1342848"/>
                    </a:cubicBezTo>
                    <a:cubicBezTo>
                      <a:pt x="1509765" y="1338337"/>
                      <a:pt x="1505253" y="1336834"/>
                      <a:pt x="1500742" y="1338337"/>
                    </a:cubicBezTo>
                    <a:cubicBezTo>
                      <a:pt x="1497735" y="1339841"/>
                      <a:pt x="1496231" y="1341345"/>
                      <a:pt x="1493223" y="1347360"/>
                    </a:cubicBezTo>
                    <a:cubicBezTo>
                      <a:pt x="1491720" y="1350367"/>
                      <a:pt x="1490216" y="1354878"/>
                      <a:pt x="1487208" y="1357886"/>
                    </a:cubicBezTo>
                    <a:cubicBezTo>
                      <a:pt x="1482697" y="1363901"/>
                      <a:pt x="1475178" y="1366909"/>
                      <a:pt x="1466156" y="1366909"/>
                    </a:cubicBezTo>
                    <a:cubicBezTo>
                      <a:pt x="1458637" y="1366909"/>
                      <a:pt x="1449615" y="1363901"/>
                      <a:pt x="1443600" y="1359390"/>
                    </a:cubicBezTo>
                    <a:cubicBezTo>
                      <a:pt x="1431570" y="1350367"/>
                      <a:pt x="1425555" y="1338337"/>
                      <a:pt x="1419540" y="1326307"/>
                    </a:cubicBezTo>
                    <a:cubicBezTo>
                      <a:pt x="1412021" y="1311270"/>
                      <a:pt x="1401495" y="1285706"/>
                      <a:pt x="1418036" y="1264653"/>
                    </a:cubicBezTo>
                    <a:cubicBezTo>
                      <a:pt x="1425555" y="1254127"/>
                      <a:pt x="1437585" y="1251120"/>
                      <a:pt x="1446607" y="1249616"/>
                    </a:cubicBezTo>
                    <a:cubicBezTo>
                      <a:pt x="1466156" y="1248112"/>
                      <a:pt x="1482697" y="1255631"/>
                      <a:pt x="1497735" y="1264653"/>
                    </a:cubicBezTo>
                    <a:cubicBezTo>
                      <a:pt x="1506757" y="1255631"/>
                      <a:pt x="1517283" y="1246609"/>
                      <a:pt x="1530817" y="1243601"/>
                    </a:cubicBezTo>
                    <a:cubicBezTo>
                      <a:pt x="1538336" y="1242097"/>
                      <a:pt x="1545855" y="1243601"/>
                      <a:pt x="1551870" y="1245105"/>
                    </a:cubicBezTo>
                    <a:cubicBezTo>
                      <a:pt x="1568411" y="1252624"/>
                      <a:pt x="1569915" y="1266157"/>
                      <a:pt x="1569915" y="1276684"/>
                    </a:cubicBezTo>
                    <a:cubicBezTo>
                      <a:pt x="1569915" y="1278187"/>
                      <a:pt x="1569915" y="1279691"/>
                      <a:pt x="1569915" y="1282699"/>
                    </a:cubicBezTo>
                    <a:cubicBezTo>
                      <a:pt x="1572922" y="1299240"/>
                      <a:pt x="1587960" y="1311270"/>
                      <a:pt x="1604501" y="1312774"/>
                    </a:cubicBezTo>
                    <a:cubicBezTo>
                      <a:pt x="1602997" y="1306759"/>
                      <a:pt x="1599990" y="1299240"/>
                      <a:pt x="1595478" y="1293225"/>
                    </a:cubicBezTo>
                    <a:cubicBezTo>
                      <a:pt x="1593975" y="1288714"/>
                      <a:pt x="1590967" y="1285706"/>
                      <a:pt x="1589463" y="1281195"/>
                    </a:cubicBezTo>
                    <a:cubicBezTo>
                      <a:pt x="1584952" y="1269165"/>
                      <a:pt x="1587960" y="1252624"/>
                      <a:pt x="1596982" y="1243601"/>
                    </a:cubicBezTo>
                    <a:cubicBezTo>
                      <a:pt x="1599990" y="1242097"/>
                      <a:pt x="1601493" y="1240594"/>
                      <a:pt x="1604501" y="1239090"/>
                    </a:cubicBezTo>
                    <a:cubicBezTo>
                      <a:pt x="1604501" y="1225556"/>
                      <a:pt x="1612020" y="1212022"/>
                      <a:pt x="1621042" y="1204504"/>
                    </a:cubicBezTo>
                    <a:cubicBezTo>
                      <a:pt x="1637583" y="1186459"/>
                      <a:pt x="1655628" y="1174429"/>
                      <a:pt x="1678185" y="1168414"/>
                    </a:cubicBezTo>
                    <a:cubicBezTo>
                      <a:pt x="1679688" y="1168414"/>
                      <a:pt x="1682696" y="1166910"/>
                      <a:pt x="1684200" y="1165406"/>
                    </a:cubicBezTo>
                    <a:cubicBezTo>
                      <a:pt x="1688711" y="1163902"/>
                      <a:pt x="1693222" y="1162399"/>
                      <a:pt x="1696230" y="1159391"/>
                    </a:cubicBezTo>
                    <a:cubicBezTo>
                      <a:pt x="1702245" y="1154880"/>
                      <a:pt x="1702245" y="1145857"/>
                      <a:pt x="1700741" y="1138339"/>
                    </a:cubicBezTo>
                    <a:cubicBezTo>
                      <a:pt x="1699237" y="1132324"/>
                      <a:pt x="1694726" y="1126309"/>
                      <a:pt x="1687207" y="1124805"/>
                    </a:cubicBezTo>
                    <a:lnTo>
                      <a:pt x="1676681" y="1123301"/>
                    </a:lnTo>
                    <a:lnTo>
                      <a:pt x="1681192" y="1112775"/>
                    </a:lnTo>
                    <a:cubicBezTo>
                      <a:pt x="1688711" y="1097737"/>
                      <a:pt x="1706756" y="1090219"/>
                      <a:pt x="1730816" y="1091722"/>
                    </a:cubicBezTo>
                    <a:lnTo>
                      <a:pt x="1738335" y="1091722"/>
                    </a:lnTo>
                    <a:cubicBezTo>
                      <a:pt x="1751868" y="1093226"/>
                      <a:pt x="1763898" y="1094730"/>
                      <a:pt x="1775928" y="1090219"/>
                    </a:cubicBezTo>
                    <a:cubicBezTo>
                      <a:pt x="1781943" y="1087211"/>
                      <a:pt x="1786455" y="1081196"/>
                      <a:pt x="1787958" y="1075181"/>
                    </a:cubicBezTo>
                    <a:cubicBezTo>
                      <a:pt x="1787958" y="1072174"/>
                      <a:pt x="1787958" y="1067662"/>
                      <a:pt x="1784951" y="1063151"/>
                    </a:cubicBezTo>
                    <a:cubicBezTo>
                      <a:pt x="1783447" y="1063151"/>
                      <a:pt x="1781943" y="1061647"/>
                      <a:pt x="1780440" y="1060144"/>
                    </a:cubicBezTo>
                    <a:cubicBezTo>
                      <a:pt x="1775928" y="1057136"/>
                      <a:pt x="1769913" y="1054129"/>
                      <a:pt x="1766906" y="1046610"/>
                    </a:cubicBezTo>
                    <a:cubicBezTo>
                      <a:pt x="1763898" y="1037587"/>
                      <a:pt x="1768410" y="1030069"/>
                      <a:pt x="1771417" y="1024054"/>
                    </a:cubicBezTo>
                    <a:cubicBezTo>
                      <a:pt x="1775928" y="1016535"/>
                      <a:pt x="1775928" y="1015031"/>
                      <a:pt x="1774425" y="1012024"/>
                    </a:cubicBezTo>
                    <a:cubicBezTo>
                      <a:pt x="1772921" y="1009016"/>
                      <a:pt x="1769913" y="1007512"/>
                      <a:pt x="1766906" y="1007512"/>
                    </a:cubicBezTo>
                    <a:cubicBezTo>
                      <a:pt x="1637583" y="987964"/>
                      <a:pt x="1502246" y="1012024"/>
                      <a:pt x="1387961" y="1073677"/>
                    </a:cubicBezTo>
                    <a:lnTo>
                      <a:pt x="1384953" y="1075181"/>
                    </a:lnTo>
                    <a:lnTo>
                      <a:pt x="1381946" y="1073677"/>
                    </a:lnTo>
                    <a:cubicBezTo>
                      <a:pt x="1374427" y="1070670"/>
                      <a:pt x="1369916" y="1063151"/>
                      <a:pt x="1366909" y="1054129"/>
                    </a:cubicBezTo>
                    <a:cubicBezTo>
                      <a:pt x="1363901" y="1045106"/>
                      <a:pt x="1366909" y="1034580"/>
                      <a:pt x="1371420" y="1027061"/>
                    </a:cubicBezTo>
                    <a:lnTo>
                      <a:pt x="1372923" y="1025557"/>
                    </a:lnTo>
                    <a:lnTo>
                      <a:pt x="1374427" y="1024054"/>
                    </a:lnTo>
                    <a:cubicBezTo>
                      <a:pt x="1439088" y="990971"/>
                      <a:pt x="1500742" y="971422"/>
                      <a:pt x="1556381" y="965407"/>
                    </a:cubicBezTo>
                    <a:cubicBezTo>
                      <a:pt x="1563900" y="963904"/>
                      <a:pt x="1572922" y="965407"/>
                      <a:pt x="1580441" y="965407"/>
                    </a:cubicBezTo>
                    <a:cubicBezTo>
                      <a:pt x="1599990" y="966911"/>
                      <a:pt x="1612020" y="966911"/>
                      <a:pt x="1618035" y="954881"/>
                    </a:cubicBezTo>
                    <a:cubicBezTo>
                      <a:pt x="1628561" y="936836"/>
                      <a:pt x="1607508" y="885709"/>
                      <a:pt x="1559388" y="818040"/>
                    </a:cubicBezTo>
                    <a:cubicBezTo>
                      <a:pt x="1548862" y="801499"/>
                      <a:pt x="1536832" y="784957"/>
                      <a:pt x="1526306" y="768416"/>
                    </a:cubicBezTo>
                    <a:cubicBezTo>
                      <a:pt x="1518787" y="757890"/>
                      <a:pt x="1512772" y="745860"/>
                      <a:pt x="1505253" y="735334"/>
                    </a:cubicBezTo>
                    <a:cubicBezTo>
                      <a:pt x="1496231" y="732326"/>
                      <a:pt x="1485705" y="729319"/>
                      <a:pt x="1473675" y="727815"/>
                    </a:cubicBezTo>
                    <a:cubicBezTo>
                      <a:pt x="1342848" y="702251"/>
                      <a:pt x="1275180" y="625560"/>
                      <a:pt x="1260142" y="487215"/>
                    </a:cubicBezTo>
                    <a:lnTo>
                      <a:pt x="1258638" y="473681"/>
                    </a:lnTo>
                    <a:lnTo>
                      <a:pt x="1270668" y="479696"/>
                    </a:lnTo>
                    <a:cubicBezTo>
                      <a:pt x="1297736" y="494734"/>
                      <a:pt x="1327811" y="497741"/>
                      <a:pt x="1360893" y="502252"/>
                    </a:cubicBezTo>
                    <a:cubicBezTo>
                      <a:pt x="1395480" y="506764"/>
                      <a:pt x="1430066" y="511275"/>
                      <a:pt x="1461645" y="530824"/>
                    </a:cubicBezTo>
                    <a:cubicBezTo>
                      <a:pt x="1518787" y="565410"/>
                      <a:pt x="1529313" y="607515"/>
                      <a:pt x="1539840" y="652627"/>
                    </a:cubicBezTo>
                    <a:cubicBezTo>
                      <a:pt x="1544351" y="669169"/>
                      <a:pt x="1547358" y="687214"/>
                      <a:pt x="1554877" y="705259"/>
                    </a:cubicBezTo>
                    <a:lnTo>
                      <a:pt x="1565403" y="732326"/>
                    </a:lnTo>
                    <a:lnTo>
                      <a:pt x="1542847" y="714281"/>
                    </a:lnTo>
                    <a:cubicBezTo>
                      <a:pt x="1535328" y="708266"/>
                      <a:pt x="1526306" y="700747"/>
                      <a:pt x="1518787" y="694732"/>
                    </a:cubicBezTo>
                    <a:cubicBezTo>
                      <a:pt x="1496231" y="675184"/>
                      <a:pt x="1473675" y="657139"/>
                      <a:pt x="1449615" y="642101"/>
                    </a:cubicBezTo>
                    <a:cubicBezTo>
                      <a:pt x="1475178" y="666161"/>
                      <a:pt x="1496231" y="694732"/>
                      <a:pt x="1515780" y="723304"/>
                    </a:cubicBezTo>
                    <a:cubicBezTo>
                      <a:pt x="1535328" y="730822"/>
                      <a:pt x="1548862" y="739845"/>
                      <a:pt x="1569915" y="756386"/>
                    </a:cubicBezTo>
                    <a:cubicBezTo>
                      <a:pt x="1578937" y="765409"/>
                      <a:pt x="1587960" y="775935"/>
                      <a:pt x="1593975" y="786461"/>
                    </a:cubicBezTo>
                    <a:cubicBezTo>
                      <a:pt x="1602997" y="799995"/>
                      <a:pt x="1613523" y="812025"/>
                      <a:pt x="1625553" y="821047"/>
                    </a:cubicBezTo>
                    <a:cubicBezTo>
                      <a:pt x="1637583" y="775935"/>
                      <a:pt x="1636080" y="724807"/>
                      <a:pt x="1628561" y="673680"/>
                    </a:cubicBezTo>
                    <a:cubicBezTo>
                      <a:pt x="1622546" y="666161"/>
                      <a:pt x="1618035" y="655635"/>
                      <a:pt x="1613523" y="646612"/>
                    </a:cubicBezTo>
                    <a:lnTo>
                      <a:pt x="1610516" y="642101"/>
                    </a:lnTo>
                    <a:cubicBezTo>
                      <a:pt x="1595478" y="613530"/>
                      <a:pt x="1587960" y="577440"/>
                      <a:pt x="1580441" y="542854"/>
                    </a:cubicBezTo>
                    <a:cubicBezTo>
                      <a:pt x="1571418" y="497741"/>
                      <a:pt x="1560892" y="451125"/>
                      <a:pt x="1533825" y="419546"/>
                    </a:cubicBezTo>
                    <a:cubicBezTo>
                      <a:pt x="1526306" y="410524"/>
                      <a:pt x="1518787" y="403005"/>
                      <a:pt x="1512772" y="395486"/>
                    </a:cubicBezTo>
                    <a:cubicBezTo>
                      <a:pt x="1479690" y="359396"/>
                      <a:pt x="1458637" y="336840"/>
                      <a:pt x="1460141" y="272179"/>
                    </a:cubicBezTo>
                    <a:cubicBezTo>
                      <a:pt x="1460141" y="237592"/>
                      <a:pt x="1469163" y="204510"/>
                      <a:pt x="1478186" y="172931"/>
                    </a:cubicBezTo>
                    <a:cubicBezTo>
                      <a:pt x="1490216" y="126315"/>
                      <a:pt x="1500742" y="81203"/>
                      <a:pt x="1491720" y="33083"/>
                    </a:cubicBezTo>
                    <a:lnTo>
                      <a:pt x="1484201" y="0"/>
                    </a:lnTo>
                    <a:lnTo>
                      <a:pt x="1505253" y="27068"/>
                    </a:lnTo>
                    <a:cubicBezTo>
                      <a:pt x="1521795" y="48120"/>
                      <a:pt x="1544351" y="64661"/>
                      <a:pt x="1565403" y="79699"/>
                    </a:cubicBezTo>
                    <a:cubicBezTo>
                      <a:pt x="1586456" y="93232"/>
                      <a:pt x="1607508" y="108270"/>
                      <a:pt x="1622546" y="127819"/>
                    </a:cubicBezTo>
                    <a:cubicBezTo>
                      <a:pt x="1663147" y="177443"/>
                      <a:pt x="1679688" y="299246"/>
                      <a:pt x="1661643" y="354885"/>
                    </a:cubicBezTo>
                    <a:cubicBezTo>
                      <a:pt x="1652621" y="383456"/>
                      <a:pt x="1636080" y="404509"/>
                      <a:pt x="1616531" y="410524"/>
                    </a:cubicBezTo>
                    <a:cubicBezTo>
                      <a:pt x="1609012" y="413531"/>
                      <a:pt x="1599990" y="413531"/>
                      <a:pt x="1592471" y="412027"/>
                    </a:cubicBezTo>
                    <a:cubicBezTo>
                      <a:pt x="1595478" y="430072"/>
                      <a:pt x="1599990" y="448117"/>
                      <a:pt x="1602997" y="464659"/>
                    </a:cubicBezTo>
                    <a:cubicBezTo>
                      <a:pt x="1607508" y="482704"/>
                      <a:pt x="1610516" y="499245"/>
                      <a:pt x="1613523" y="514282"/>
                    </a:cubicBezTo>
                    <a:cubicBezTo>
                      <a:pt x="1616531" y="530824"/>
                      <a:pt x="1621042" y="548869"/>
                      <a:pt x="1624050" y="566914"/>
                    </a:cubicBezTo>
                    <a:cubicBezTo>
                      <a:pt x="1631568" y="599996"/>
                      <a:pt x="1639087" y="634582"/>
                      <a:pt x="1643598" y="670672"/>
                    </a:cubicBezTo>
                    <a:cubicBezTo>
                      <a:pt x="1648110" y="676687"/>
                      <a:pt x="1652621" y="681199"/>
                      <a:pt x="1657132" y="681199"/>
                    </a:cubicBezTo>
                    <a:cubicBezTo>
                      <a:pt x="1660140" y="681199"/>
                      <a:pt x="1666155" y="676687"/>
                      <a:pt x="1670666" y="669169"/>
                    </a:cubicBezTo>
                    <a:cubicBezTo>
                      <a:pt x="1681192" y="651124"/>
                      <a:pt x="1676681" y="625560"/>
                      <a:pt x="1672170" y="598492"/>
                    </a:cubicBezTo>
                    <a:cubicBezTo>
                      <a:pt x="1666155" y="565410"/>
                      <a:pt x="1658636" y="526312"/>
                      <a:pt x="1681192" y="496237"/>
                    </a:cubicBezTo>
                    <a:cubicBezTo>
                      <a:pt x="1703748" y="463155"/>
                      <a:pt x="1745853" y="448117"/>
                      <a:pt x="1786455" y="434584"/>
                    </a:cubicBezTo>
                    <a:cubicBezTo>
                      <a:pt x="1816530" y="424057"/>
                      <a:pt x="1848108" y="412027"/>
                      <a:pt x="1870665" y="392479"/>
                    </a:cubicBezTo>
                    <a:lnTo>
                      <a:pt x="1887206" y="378945"/>
                    </a:lnTo>
                    <a:lnTo>
                      <a:pt x="1884198" y="399997"/>
                    </a:lnTo>
                    <a:cubicBezTo>
                      <a:pt x="1876680" y="445110"/>
                      <a:pt x="1848108" y="479696"/>
                      <a:pt x="1822544" y="514282"/>
                    </a:cubicBezTo>
                    <a:cubicBezTo>
                      <a:pt x="1809011" y="532327"/>
                      <a:pt x="1793973" y="550372"/>
                      <a:pt x="1783447" y="569921"/>
                    </a:cubicBezTo>
                    <a:cubicBezTo>
                      <a:pt x="1790966" y="562402"/>
                      <a:pt x="1798485" y="556387"/>
                      <a:pt x="1806003" y="548869"/>
                    </a:cubicBezTo>
                    <a:cubicBezTo>
                      <a:pt x="1825552" y="530824"/>
                      <a:pt x="1845101" y="512779"/>
                      <a:pt x="1860138" y="491726"/>
                    </a:cubicBezTo>
                    <a:cubicBezTo>
                      <a:pt x="1875176" y="472177"/>
                      <a:pt x="1885702" y="437591"/>
                      <a:pt x="1893221" y="412027"/>
                    </a:cubicBezTo>
                    <a:cubicBezTo>
                      <a:pt x="1896228" y="403005"/>
                      <a:pt x="1899236" y="393982"/>
                      <a:pt x="1900740" y="387967"/>
                    </a:cubicBezTo>
                    <a:lnTo>
                      <a:pt x="1908258" y="366915"/>
                    </a:lnTo>
                    <a:lnTo>
                      <a:pt x="1914273" y="387967"/>
                    </a:lnTo>
                    <a:cubicBezTo>
                      <a:pt x="1947356" y="499245"/>
                      <a:pt x="1903747" y="622552"/>
                      <a:pt x="1804500" y="694732"/>
                    </a:cubicBezTo>
                    <a:cubicBezTo>
                      <a:pt x="1781943" y="711274"/>
                      <a:pt x="1754876" y="711274"/>
                      <a:pt x="1733823" y="711274"/>
                    </a:cubicBezTo>
                    <a:cubicBezTo>
                      <a:pt x="1715778" y="711274"/>
                      <a:pt x="1702245" y="711274"/>
                      <a:pt x="1694726" y="720296"/>
                    </a:cubicBezTo>
                    <a:cubicBezTo>
                      <a:pt x="1685703" y="730822"/>
                      <a:pt x="1685703" y="756386"/>
                      <a:pt x="1696230" y="799995"/>
                    </a:cubicBezTo>
                    <a:cubicBezTo>
                      <a:pt x="1703748" y="834581"/>
                      <a:pt x="1699237" y="870671"/>
                      <a:pt x="1694726" y="905257"/>
                    </a:cubicBezTo>
                    <a:cubicBezTo>
                      <a:pt x="1693222" y="923302"/>
                      <a:pt x="1690215" y="942851"/>
                      <a:pt x="1690215" y="960896"/>
                    </a:cubicBezTo>
                    <a:cubicBezTo>
                      <a:pt x="2034573" y="975934"/>
                      <a:pt x="2302241" y="1255631"/>
                      <a:pt x="2302241" y="1601494"/>
                    </a:cubicBezTo>
                    <a:cubicBezTo>
                      <a:pt x="2302241" y="1739838"/>
                      <a:pt x="2258632" y="1869161"/>
                      <a:pt x="2175926" y="1975927"/>
                    </a:cubicBezTo>
                    <a:lnTo>
                      <a:pt x="2169911" y="1975927"/>
                    </a:lnTo>
                    <a:lnTo>
                      <a:pt x="2165399" y="1975927"/>
                    </a:lnTo>
                    <a:cubicBezTo>
                      <a:pt x="2154873" y="1975927"/>
                      <a:pt x="2145851" y="1972920"/>
                      <a:pt x="2135324" y="1969912"/>
                    </a:cubicBezTo>
                    <a:cubicBezTo>
                      <a:pt x="2120287" y="1965401"/>
                      <a:pt x="2105250" y="1960890"/>
                      <a:pt x="2088708" y="1963897"/>
                    </a:cubicBezTo>
                    <a:cubicBezTo>
                      <a:pt x="2063144" y="1968408"/>
                      <a:pt x="2051115" y="1986453"/>
                      <a:pt x="2036077" y="2006002"/>
                    </a:cubicBezTo>
                    <a:cubicBezTo>
                      <a:pt x="2030062" y="2015025"/>
                      <a:pt x="2022543" y="2024047"/>
                      <a:pt x="2015024" y="2033070"/>
                    </a:cubicBezTo>
                    <a:lnTo>
                      <a:pt x="2009010" y="2039085"/>
                    </a:lnTo>
                    <a:lnTo>
                      <a:pt x="2002994" y="2031566"/>
                    </a:lnTo>
                    <a:cubicBezTo>
                      <a:pt x="1990965" y="2015025"/>
                      <a:pt x="1972919" y="2009010"/>
                      <a:pt x="1960890" y="2007506"/>
                    </a:cubicBezTo>
                    <a:cubicBezTo>
                      <a:pt x="1939837" y="2004498"/>
                      <a:pt x="1917281" y="2010513"/>
                      <a:pt x="1899236" y="2024047"/>
                    </a:cubicBezTo>
                    <a:cubicBezTo>
                      <a:pt x="1869161" y="2046603"/>
                      <a:pt x="1872168" y="2081190"/>
                      <a:pt x="1882694" y="2109761"/>
                    </a:cubicBezTo>
                    <a:cubicBezTo>
                      <a:pt x="1884198" y="2082693"/>
                      <a:pt x="1897732" y="2057130"/>
                      <a:pt x="1918785" y="2045100"/>
                    </a:cubicBezTo>
                    <a:cubicBezTo>
                      <a:pt x="1932318" y="2037581"/>
                      <a:pt x="1957882" y="2030062"/>
                      <a:pt x="1992468" y="2058633"/>
                    </a:cubicBezTo>
                    <a:cubicBezTo>
                      <a:pt x="2021040" y="2082693"/>
                      <a:pt x="2031566" y="2114272"/>
                      <a:pt x="2022543" y="2144347"/>
                    </a:cubicBezTo>
                    <a:cubicBezTo>
                      <a:pt x="2022543" y="2145851"/>
                      <a:pt x="2021040" y="2147355"/>
                      <a:pt x="2021040" y="2148858"/>
                    </a:cubicBezTo>
                    <a:cubicBezTo>
                      <a:pt x="2036077" y="2129310"/>
                      <a:pt x="2040588" y="2099235"/>
                      <a:pt x="2043596" y="2075175"/>
                    </a:cubicBezTo>
                    <a:cubicBezTo>
                      <a:pt x="2048107" y="2049611"/>
                      <a:pt x="2051115" y="2028558"/>
                      <a:pt x="2063144" y="2021040"/>
                    </a:cubicBezTo>
                    <a:cubicBezTo>
                      <a:pt x="2108257" y="1990965"/>
                      <a:pt x="2157881" y="1999987"/>
                      <a:pt x="2180437" y="2025551"/>
                    </a:cubicBezTo>
                    <a:cubicBezTo>
                      <a:pt x="2178933" y="2021040"/>
                      <a:pt x="2180437" y="2018032"/>
                      <a:pt x="2181941" y="2015025"/>
                    </a:cubicBezTo>
                    <a:cubicBezTo>
                      <a:pt x="2198482" y="1987957"/>
                      <a:pt x="2297730" y="2024047"/>
                      <a:pt x="2299233" y="2024047"/>
                    </a:cubicBezTo>
                    <a:cubicBezTo>
                      <a:pt x="2365398" y="2049611"/>
                      <a:pt x="2407503" y="2073671"/>
                      <a:pt x="2454119" y="2111265"/>
                    </a:cubicBezTo>
                    <a:cubicBezTo>
                      <a:pt x="2439082" y="2075175"/>
                      <a:pt x="2416526" y="2046603"/>
                      <a:pt x="2383443" y="2025551"/>
                    </a:cubicBezTo>
                    <a:cubicBezTo>
                      <a:pt x="2374421" y="2019536"/>
                      <a:pt x="2363894" y="2016528"/>
                      <a:pt x="2353368" y="2012017"/>
                    </a:cubicBezTo>
                    <a:cubicBezTo>
                      <a:pt x="2342842" y="2009010"/>
                      <a:pt x="2333819" y="2004498"/>
                      <a:pt x="2324797" y="1999987"/>
                    </a:cubicBezTo>
                    <a:cubicBezTo>
                      <a:pt x="2315774" y="1993972"/>
                      <a:pt x="2312767" y="1984950"/>
                      <a:pt x="2309760" y="1977431"/>
                    </a:cubicBezTo>
                    <a:cubicBezTo>
                      <a:pt x="2305248" y="1966905"/>
                      <a:pt x="2302241" y="1959386"/>
                      <a:pt x="2284196" y="1956378"/>
                    </a:cubicBezTo>
                    <a:lnTo>
                      <a:pt x="2230061" y="1947356"/>
                    </a:lnTo>
                    <a:lnTo>
                      <a:pt x="2284196" y="1941341"/>
                    </a:lnTo>
                    <a:cubicBezTo>
                      <a:pt x="2359383" y="1933822"/>
                      <a:pt x="2402992" y="1971416"/>
                      <a:pt x="2449608" y="2012017"/>
                    </a:cubicBezTo>
                    <a:cubicBezTo>
                      <a:pt x="2464646" y="2025551"/>
                      <a:pt x="2481187" y="2039085"/>
                      <a:pt x="2497728" y="2051115"/>
                    </a:cubicBezTo>
                    <a:cubicBezTo>
                      <a:pt x="2472165" y="1995476"/>
                      <a:pt x="2424044" y="1960890"/>
                      <a:pt x="2374421" y="1924800"/>
                    </a:cubicBezTo>
                    <a:cubicBezTo>
                      <a:pt x="2344346" y="1902243"/>
                      <a:pt x="2311263" y="1879687"/>
                      <a:pt x="2285699" y="1852620"/>
                    </a:cubicBezTo>
                    <a:lnTo>
                      <a:pt x="2260136" y="1825552"/>
                    </a:lnTo>
                    <a:lnTo>
                      <a:pt x="2294722" y="1840590"/>
                    </a:lnTo>
                    <a:cubicBezTo>
                      <a:pt x="2362391" y="1870665"/>
                      <a:pt x="2428556" y="1899236"/>
                      <a:pt x="2500736" y="1902243"/>
                    </a:cubicBezTo>
                    <a:cubicBezTo>
                      <a:pt x="2542841" y="1903747"/>
                      <a:pt x="2581938" y="1893221"/>
                      <a:pt x="2624043" y="1882695"/>
                    </a:cubicBezTo>
                    <a:cubicBezTo>
                      <a:pt x="2651111" y="1875176"/>
                      <a:pt x="2678178" y="1867657"/>
                      <a:pt x="2706749" y="1864650"/>
                    </a:cubicBezTo>
                    <a:lnTo>
                      <a:pt x="2723291" y="1863146"/>
                    </a:lnTo>
                    <a:cubicBezTo>
                      <a:pt x="2780433" y="1855627"/>
                      <a:pt x="2840583" y="1848108"/>
                      <a:pt x="2893214" y="1872168"/>
                    </a:cubicBezTo>
                    <a:cubicBezTo>
                      <a:pt x="2933816" y="1888710"/>
                      <a:pt x="2960883" y="1923296"/>
                      <a:pt x="2963891" y="1960890"/>
                    </a:cubicBezTo>
                    <a:cubicBezTo>
                      <a:pt x="2965394" y="1983446"/>
                      <a:pt x="2959379" y="2004498"/>
                      <a:pt x="2944342" y="2022543"/>
                    </a:cubicBezTo>
                    <a:cubicBezTo>
                      <a:pt x="2971409" y="2027055"/>
                      <a:pt x="2996973" y="2033070"/>
                      <a:pt x="3018025" y="2039085"/>
                    </a:cubicBezTo>
                    <a:cubicBezTo>
                      <a:pt x="3061634" y="2051115"/>
                      <a:pt x="3088702" y="2049611"/>
                      <a:pt x="3126296" y="2046603"/>
                    </a:cubicBezTo>
                    <a:cubicBezTo>
                      <a:pt x="3135318" y="2046603"/>
                      <a:pt x="3144340" y="2045100"/>
                      <a:pt x="3154867" y="2045100"/>
                    </a:cubicBezTo>
                    <a:cubicBezTo>
                      <a:pt x="3160882" y="2045100"/>
                      <a:pt x="3189453" y="2036077"/>
                      <a:pt x="3228550" y="2027055"/>
                    </a:cubicBezTo>
                    <a:cubicBezTo>
                      <a:pt x="3419527" y="1975927"/>
                      <a:pt x="3864637" y="1854123"/>
                      <a:pt x="4015012" y="1932318"/>
                    </a:cubicBezTo>
                    <a:cubicBezTo>
                      <a:pt x="4192454" y="2025551"/>
                      <a:pt x="4684180" y="2063145"/>
                      <a:pt x="4688691" y="2063145"/>
                    </a:cubicBezTo>
                    <a:lnTo>
                      <a:pt x="6270636" y="2063145"/>
                    </a:lnTo>
                    <a:lnTo>
                      <a:pt x="6270636" y="2078182"/>
                    </a:lnTo>
                    <a:lnTo>
                      <a:pt x="4690195" y="2078182"/>
                    </a:lnTo>
                    <a:cubicBezTo>
                      <a:pt x="4669143" y="2076678"/>
                      <a:pt x="4189446" y="2039085"/>
                      <a:pt x="4010500" y="1944348"/>
                    </a:cubicBezTo>
                    <a:cubicBezTo>
                      <a:pt x="3866140" y="1869161"/>
                      <a:pt x="3407497" y="1993972"/>
                      <a:pt x="3234565" y="2040588"/>
                    </a:cubicBezTo>
                    <a:cubicBezTo>
                      <a:pt x="3186446" y="2054122"/>
                      <a:pt x="3165393" y="2060137"/>
                      <a:pt x="3157874" y="2060137"/>
                    </a:cubicBezTo>
                    <a:cubicBezTo>
                      <a:pt x="3147348" y="2060137"/>
                      <a:pt x="3138325" y="2061641"/>
                      <a:pt x="3129303" y="2061641"/>
                    </a:cubicBezTo>
                    <a:cubicBezTo>
                      <a:pt x="3088702" y="2064648"/>
                      <a:pt x="3061634" y="2066152"/>
                      <a:pt x="3015018" y="2054122"/>
                    </a:cubicBezTo>
                    <a:cubicBezTo>
                      <a:pt x="2992462" y="2048107"/>
                      <a:pt x="2963891" y="2040588"/>
                      <a:pt x="2933816" y="2036077"/>
                    </a:cubicBezTo>
                    <a:cubicBezTo>
                      <a:pt x="2929304" y="2040588"/>
                      <a:pt x="2924793" y="2043596"/>
                      <a:pt x="2918778" y="2046603"/>
                    </a:cubicBezTo>
                    <a:cubicBezTo>
                      <a:pt x="2861636" y="2082693"/>
                      <a:pt x="2747351" y="2105250"/>
                      <a:pt x="2691712" y="2058633"/>
                    </a:cubicBezTo>
                    <a:lnTo>
                      <a:pt x="2685697" y="2054122"/>
                    </a:lnTo>
                    <a:lnTo>
                      <a:pt x="2691712" y="2048107"/>
                    </a:lnTo>
                    <a:cubicBezTo>
                      <a:pt x="2714268" y="2024047"/>
                      <a:pt x="2783441" y="2019536"/>
                      <a:pt x="2845094" y="2018032"/>
                    </a:cubicBezTo>
                    <a:lnTo>
                      <a:pt x="2858628" y="2018032"/>
                    </a:lnTo>
                    <a:cubicBezTo>
                      <a:pt x="2882688" y="2016528"/>
                      <a:pt x="2906748" y="2018032"/>
                      <a:pt x="2929304" y="2021040"/>
                    </a:cubicBezTo>
                    <a:cubicBezTo>
                      <a:pt x="2945846" y="2004498"/>
                      <a:pt x="2953364" y="1984950"/>
                      <a:pt x="2951861" y="1962393"/>
                    </a:cubicBezTo>
                    <a:cubicBezTo>
                      <a:pt x="2948853" y="1930815"/>
                      <a:pt x="2924793" y="1900740"/>
                      <a:pt x="2890207" y="1885702"/>
                    </a:cubicBezTo>
                    <a:cubicBezTo>
                      <a:pt x="2840583" y="1863146"/>
                      <a:pt x="2783441" y="1870665"/>
                      <a:pt x="2727802" y="1878183"/>
                    </a:cubicBezTo>
                    <a:lnTo>
                      <a:pt x="2711261" y="1879687"/>
                    </a:lnTo>
                    <a:cubicBezTo>
                      <a:pt x="2684193" y="1882695"/>
                      <a:pt x="2655622" y="1890213"/>
                      <a:pt x="2630058" y="1897732"/>
                    </a:cubicBezTo>
                    <a:cubicBezTo>
                      <a:pt x="2589457" y="1908258"/>
                      <a:pt x="2547352" y="1920288"/>
                      <a:pt x="2502240" y="1917281"/>
                    </a:cubicBezTo>
                    <a:cubicBezTo>
                      <a:pt x="2442090" y="1914273"/>
                      <a:pt x="2386451" y="1896228"/>
                      <a:pt x="2330812" y="1873672"/>
                    </a:cubicBezTo>
                    <a:cubicBezTo>
                      <a:pt x="2348857" y="1888710"/>
                      <a:pt x="2366902" y="1900740"/>
                      <a:pt x="2384947" y="1914273"/>
                    </a:cubicBezTo>
                    <a:cubicBezTo>
                      <a:pt x="2440586" y="1953371"/>
                      <a:pt x="2497728" y="1995476"/>
                      <a:pt x="2521788" y="2069160"/>
                    </a:cubicBezTo>
                    <a:lnTo>
                      <a:pt x="2527803" y="2087205"/>
                    </a:lnTo>
                    <a:lnTo>
                      <a:pt x="2511262" y="2076678"/>
                    </a:lnTo>
                    <a:cubicBezTo>
                      <a:pt x="2484194" y="2061641"/>
                      <a:pt x="2463142" y="2042092"/>
                      <a:pt x="2440586" y="2022543"/>
                    </a:cubicBezTo>
                    <a:cubicBezTo>
                      <a:pt x="2401488" y="1987957"/>
                      <a:pt x="2366902" y="1957882"/>
                      <a:pt x="2314271" y="1954875"/>
                    </a:cubicBezTo>
                    <a:cubicBezTo>
                      <a:pt x="2318782" y="1959386"/>
                      <a:pt x="2321790" y="1965401"/>
                      <a:pt x="2323293" y="1971416"/>
                    </a:cubicBezTo>
                    <a:cubicBezTo>
                      <a:pt x="2326301" y="1977431"/>
                      <a:pt x="2327804" y="1983446"/>
                      <a:pt x="2333819" y="1987957"/>
                    </a:cubicBezTo>
                    <a:cubicBezTo>
                      <a:pt x="2339835" y="1992468"/>
                      <a:pt x="2348857" y="1995476"/>
                      <a:pt x="2359383" y="1998483"/>
                    </a:cubicBezTo>
                    <a:cubicBezTo>
                      <a:pt x="2369910" y="2002995"/>
                      <a:pt x="2381940" y="2006002"/>
                      <a:pt x="2392466" y="2013521"/>
                    </a:cubicBezTo>
                    <a:cubicBezTo>
                      <a:pt x="2434571" y="2042092"/>
                      <a:pt x="2461638" y="2081190"/>
                      <a:pt x="2476676" y="2132317"/>
                    </a:cubicBezTo>
                    <a:lnTo>
                      <a:pt x="2482691" y="2154873"/>
                    </a:lnTo>
                    <a:lnTo>
                      <a:pt x="2464646" y="2139836"/>
                    </a:lnTo>
                    <a:cubicBezTo>
                      <a:pt x="2409007" y="2094723"/>
                      <a:pt x="2368406" y="2066152"/>
                      <a:pt x="2293218" y="2039085"/>
                    </a:cubicBezTo>
                    <a:cubicBezTo>
                      <a:pt x="2249610" y="2022543"/>
                      <a:pt x="2198482" y="2016528"/>
                      <a:pt x="2193971" y="2024047"/>
                    </a:cubicBezTo>
                    <a:cubicBezTo>
                      <a:pt x="2193971" y="2024047"/>
                      <a:pt x="2192467" y="2033070"/>
                      <a:pt x="2225549" y="2060137"/>
                    </a:cubicBezTo>
                    <a:cubicBezTo>
                      <a:pt x="2236076" y="2069160"/>
                      <a:pt x="2246602" y="2078182"/>
                      <a:pt x="2258632" y="2085701"/>
                    </a:cubicBezTo>
                    <a:cubicBezTo>
                      <a:pt x="2308256" y="2124798"/>
                      <a:pt x="2359383" y="2165400"/>
                      <a:pt x="2381940" y="2227053"/>
                    </a:cubicBezTo>
                    <a:cubicBezTo>
                      <a:pt x="2387954" y="2243595"/>
                      <a:pt x="2386451" y="2270662"/>
                      <a:pt x="2378932" y="2299233"/>
                    </a:cubicBezTo>
                    <a:cubicBezTo>
                      <a:pt x="2396977" y="2303745"/>
                      <a:pt x="2413518" y="2315775"/>
                      <a:pt x="2421037" y="2332316"/>
                    </a:cubicBezTo>
                    <a:cubicBezTo>
                      <a:pt x="2434571" y="2360887"/>
                      <a:pt x="2425548" y="2396977"/>
                      <a:pt x="2396977" y="2431563"/>
                    </a:cubicBezTo>
                    <a:cubicBezTo>
                      <a:pt x="2354872" y="2478179"/>
                      <a:pt x="2303744" y="2482691"/>
                      <a:pt x="2252617" y="2485698"/>
                    </a:cubicBezTo>
                    <a:cubicBezTo>
                      <a:pt x="2251113" y="2485698"/>
                      <a:pt x="2248106" y="2485698"/>
                      <a:pt x="2246602" y="2485698"/>
                    </a:cubicBezTo>
                    <a:cubicBezTo>
                      <a:pt x="2252617" y="2518781"/>
                      <a:pt x="2246602" y="2550360"/>
                      <a:pt x="2219535" y="2572916"/>
                    </a:cubicBezTo>
                    <a:cubicBezTo>
                      <a:pt x="2204497" y="2586450"/>
                      <a:pt x="2153369" y="2602991"/>
                      <a:pt x="2118783" y="2599983"/>
                    </a:cubicBezTo>
                    <a:cubicBezTo>
                      <a:pt x="2103746" y="2598479"/>
                      <a:pt x="2093219" y="2595472"/>
                      <a:pt x="2087204" y="2587953"/>
                    </a:cubicBezTo>
                    <a:cubicBezTo>
                      <a:pt x="2078182" y="2578931"/>
                      <a:pt x="2075174" y="2566901"/>
                      <a:pt x="2078182" y="2556375"/>
                    </a:cubicBezTo>
                    <a:cubicBezTo>
                      <a:pt x="2087204" y="2517277"/>
                      <a:pt x="2162392" y="2487202"/>
                      <a:pt x="2162392" y="2485698"/>
                    </a:cubicBezTo>
                    <a:cubicBezTo>
                      <a:pt x="2183444" y="2476676"/>
                      <a:pt x="2206001" y="2473668"/>
                      <a:pt x="2228557" y="2470661"/>
                    </a:cubicBezTo>
                    <a:cubicBezTo>
                      <a:pt x="2216527" y="2425548"/>
                      <a:pt x="2184948" y="2375925"/>
                      <a:pt x="2166903" y="2347353"/>
                    </a:cubicBezTo>
                    <a:lnTo>
                      <a:pt x="2163896" y="2342842"/>
                    </a:lnTo>
                    <a:cubicBezTo>
                      <a:pt x="2124798" y="2279685"/>
                      <a:pt x="2073671" y="2186452"/>
                      <a:pt x="2054122" y="2103746"/>
                    </a:cubicBezTo>
                    <a:lnTo>
                      <a:pt x="2067656" y="2099235"/>
                    </a:lnTo>
                    <a:cubicBezTo>
                      <a:pt x="2076678" y="2120287"/>
                      <a:pt x="2084197" y="2130813"/>
                      <a:pt x="2093219" y="2132317"/>
                    </a:cubicBezTo>
                    <a:cubicBezTo>
                      <a:pt x="2106753" y="2135325"/>
                      <a:pt x="2124798" y="2121791"/>
                      <a:pt x="2151866" y="2099235"/>
                    </a:cubicBezTo>
                    <a:cubicBezTo>
                      <a:pt x="2175926" y="2078182"/>
                      <a:pt x="2181941" y="2055626"/>
                      <a:pt x="2168407" y="2037581"/>
                    </a:cubicBezTo>
                    <a:cubicBezTo>
                      <a:pt x="2151866" y="2015025"/>
                      <a:pt x="2108257" y="2007506"/>
                      <a:pt x="2069160" y="2034573"/>
                    </a:cubicBezTo>
                    <a:cubicBezTo>
                      <a:pt x="2061641" y="2039085"/>
                      <a:pt x="2058633" y="2058633"/>
                      <a:pt x="2055626" y="2078182"/>
                    </a:cubicBezTo>
                    <a:cubicBezTo>
                      <a:pt x="2051115" y="2111265"/>
                      <a:pt x="2043596" y="2153370"/>
                      <a:pt x="2013521" y="2174422"/>
                    </a:cubicBezTo>
                    <a:cubicBezTo>
                      <a:pt x="2004498" y="2180437"/>
                      <a:pt x="1995476" y="2184948"/>
                      <a:pt x="1983446" y="2186452"/>
                    </a:cubicBezTo>
                    <a:cubicBezTo>
                      <a:pt x="1975927" y="2190963"/>
                      <a:pt x="1966905" y="2192467"/>
                      <a:pt x="1957882" y="2193971"/>
                    </a:cubicBezTo>
                    <a:cubicBezTo>
                      <a:pt x="1933822" y="2195475"/>
                      <a:pt x="1911266" y="2184948"/>
                      <a:pt x="1893221" y="2162392"/>
                    </a:cubicBezTo>
                    <a:cubicBezTo>
                      <a:pt x="1897732" y="2172918"/>
                      <a:pt x="1900740" y="2184948"/>
                      <a:pt x="1903747" y="2199986"/>
                    </a:cubicBezTo>
                    <a:cubicBezTo>
                      <a:pt x="1906755" y="2206001"/>
                      <a:pt x="1908258" y="2210512"/>
                      <a:pt x="1911266" y="2215023"/>
                    </a:cubicBezTo>
                    <a:cubicBezTo>
                      <a:pt x="1932318" y="2257128"/>
                      <a:pt x="1948860" y="2302241"/>
                      <a:pt x="1965401" y="2345850"/>
                    </a:cubicBezTo>
                    <a:cubicBezTo>
                      <a:pt x="1971416" y="2360887"/>
                      <a:pt x="1977431" y="2375925"/>
                      <a:pt x="1981942" y="2390962"/>
                    </a:cubicBezTo>
                    <a:cubicBezTo>
                      <a:pt x="1984949" y="2399985"/>
                      <a:pt x="1990965" y="2412015"/>
                      <a:pt x="1996980" y="2425548"/>
                    </a:cubicBezTo>
                    <a:cubicBezTo>
                      <a:pt x="2018032" y="2470661"/>
                      <a:pt x="2043596" y="2527803"/>
                      <a:pt x="2034573" y="2563893"/>
                    </a:cubicBezTo>
                    <a:cubicBezTo>
                      <a:pt x="2030062" y="2581938"/>
                      <a:pt x="2019536" y="2593968"/>
                      <a:pt x="2001491" y="2598479"/>
                    </a:cubicBezTo>
                    <a:cubicBezTo>
                      <a:pt x="1999987" y="2596976"/>
                      <a:pt x="1995476" y="2598479"/>
                      <a:pt x="1990965" y="2598479"/>
                    </a:cubicBezTo>
                    <a:close/>
                    <a:moveTo>
                      <a:pt x="1825552" y="2434571"/>
                    </a:moveTo>
                    <a:cubicBezTo>
                      <a:pt x="1845101" y="2469157"/>
                      <a:pt x="1866153" y="2502240"/>
                      <a:pt x="1887206" y="2529307"/>
                    </a:cubicBezTo>
                    <a:cubicBezTo>
                      <a:pt x="1909762" y="2557878"/>
                      <a:pt x="1968408" y="2589457"/>
                      <a:pt x="1999987" y="2581938"/>
                    </a:cubicBezTo>
                    <a:cubicBezTo>
                      <a:pt x="2012017" y="2578931"/>
                      <a:pt x="2019536" y="2571412"/>
                      <a:pt x="2022543" y="2559382"/>
                    </a:cubicBezTo>
                    <a:cubicBezTo>
                      <a:pt x="2030062" y="2526300"/>
                      <a:pt x="2004498" y="2470661"/>
                      <a:pt x="1984949" y="2430060"/>
                    </a:cubicBezTo>
                    <a:cubicBezTo>
                      <a:pt x="1978935" y="2416526"/>
                      <a:pt x="1972919" y="2404496"/>
                      <a:pt x="1969912" y="2395473"/>
                    </a:cubicBezTo>
                    <a:cubicBezTo>
                      <a:pt x="1963897" y="2380436"/>
                      <a:pt x="1957882" y="2365398"/>
                      <a:pt x="1953371" y="2348857"/>
                    </a:cubicBezTo>
                    <a:cubicBezTo>
                      <a:pt x="1941341" y="2315775"/>
                      <a:pt x="1929311" y="2282692"/>
                      <a:pt x="1914273" y="2249610"/>
                    </a:cubicBezTo>
                    <a:cubicBezTo>
                      <a:pt x="1914273" y="2252617"/>
                      <a:pt x="1912769" y="2257128"/>
                      <a:pt x="1911266" y="2261640"/>
                    </a:cubicBezTo>
                    <a:cubicBezTo>
                      <a:pt x="1908258" y="2269158"/>
                      <a:pt x="1900740" y="2285700"/>
                      <a:pt x="1887206" y="2293218"/>
                    </a:cubicBezTo>
                    <a:cubicBezTo>
                      <a:pt x="1875176" y="2300737"/>
                      <a:pt x="1861642" y="2302241"/>
                      <a:pt x="1848108" y="2296226"/>
                    </a:cubicBezTo>
                    <a:cubicBezTo>
                      <a:pt x="1842093" y="2293218"/>
                      <a:pt x="1834575" y="2290211"/>
                      <a:pt x="1828560" y="2287203"/>
                    </a:cubicBezTo>
                    <a:cubicBezTo>
                      <a:pt x="1809011" y="2276677"/>
                      <a:pt x="1790966" y="2267655"/>
                      <a:pt x="1772921" y="2282692"/>
                    </a:cubicBezTo>
                    <a:cubicBezTo>
                      <a:pt x="1771417" y="2284196"/>
                      <a:pt x="1769913" y="2284196"/>
                      <a:pt x="1769913" y="2285700"/>
                    </a:cubicBezTo>
                    <a:cubicBezTo>
                      <a:pt x="1774425" y="2324797"/>
                      <a:pt x="1793973" y="2371413"/>
                      <a:pt x="1816530" y="2415022"/>
                    </a:cubicBezTo>
                    <a:cubicBezTo>
                      <a:pt x="1819537" y="2422541"/>
                      <a:pt x="1822544" y="2428556"/>
                      <a:pt x="1825552" y="2434571"/>
                    </a:cubicBezTo>
                    <a:close/>
                    <a:moveTo>
                      <a:pt x="2233068" y="2482691"/>
                    </a:moveTo>
                    <a:cubicBezTo>
                      <a:pt x="2210512" y="2484195"/>
                      <a:pt x="2189460" y="2487202"/>
                      <a:pt x="2169911" y="2496225"/>
                    </a:cubicBezTo>
                    <a:cubicBezTo>
                      <a:pt x="2141340" y="2508254"/>
                      <a:pt x="2099235" y="2533818"/>
                      <a:pt x="2094723" y="2556375"/>
                    </a:cubicBezTo>
                    <a:cubicBezTo>
                      <a:pt x="2093219" y="2562390"/>
                      <a:pt x="2094723" y="2568404"/>
                      <a:pt x="2100738" y="2574420"/>
                    </a:cubicBezTo>
                    <a:cubicBezTo>
                      <a:pt x="2103746" y="2578931"/>
                      <a:pt x="2111265" y="2580434"/>
                      <a:pt x="2121791" y="2581938"/>
                    </a:cubicBezTo>
                    <a:cubicBezTo>
                      <a:pt x="2153369" y="2583442"/>
                      <a:pt x="2201490" y="2568404"/>
                      <a:pt x="2212016" y="2557878"/>
                    </a:cubicBezTo>
                    <a:cubicBezTo>
                      <a:pt x="2233068" y="2538329"/>
                      <a:pt x="2237580" y="2511262"/>
                      <a:pt x="2233068" y="2482691"/>
                    </a:cubicBezTo>
                    <a:close/>
                    <a:moveTo>
                      <a:pt x="1335330" y="2524796"/>
                    </a:moveTo>
                    <a:cubicBezTo>
                      <a:pt x="1339841" y="2538329"/>
                      <a:pt x="1348863" y="2548856"/>
                      <a:pt x="1362397" y="2554871"/>
                    </a:cubicBezTo>
                    <a:cubicBezTo>
                      <a:pt x="1395480" y="2568404"/>
                      <a:pt x="1446607" y="2559382"/>
                      <a:pt x="1479690" y="2545848"/>
                    </a:cubicBezTo>
                    <a:cubicBezTo>
                      <a:pt x="1463148" y="2542841"/>
                      <a:pt x="1446607" y="2539833"/>
                      <a:pt x="1430066" y="2536826"/>
                    </a:cubicBezTo>
                    <a:cubicBezTo>
                      <a:pt x="1404502" y="2532315"/>
                      <a:pt x="1377435" y="2526300"/>
                      <a:pt x="1351871" y="2524796"/>
                    </a:cubicBezTo>
                    <a:cubicBezTo>
                      <a:pt x="1347360" y="2524796"/>
                      <a:pt x="1341345" y="2524796"/>
                      <a:pt x="1335330" y="2524796"/>
                    </a:cubicBezTo>
                    <a:close/>
                    <a:moveTo>
                      <a:pt x="1741342" y="2338331"/>
                    </a:moveTo>
                    <a:cubicBezTo>
                      <a:pt x="1739838" y="2344346"/>
                      <a:pt x="1738335" y="2350361"/>
                      <a:pt x="1738335" y="2357880"/>
                    </a:cubicBezTo>
                    <a:cubicBezTo>
                      <a:pt x="1736831" y="2375925"/>
                      <a:pt x="1736831" y="2395473"/>
                      <a:pt x="1736831" y="2415022"/>
                    </a:cubicBezTo>
                    <a:cubicBezTo>
                      <a:pt x="1738335" y="2440586"/>
                      <a:pt x="1750365" y="2470661"/>
                      <a:pt x="1772921" y="2505247"/>
                    </a:cubicBezTo>
                    <a:cubicBezTo>
                      <a:pt x="1778936" y="2515773"/>
                      <a:pt x="1793973" y="2538329"/>
                      <a:pt x="1812018" y="2538329"/>
                    </a:cubicBezTo>
                    <a:cubicBezTo>
                      <a:pt x="1816530" y="2538329"/>
                      <a:pt x="1819537" y="2536826"/>
                      <a:pt x="1821041" y="2533818"/>
                    </a:cubicBezTo>
                    <a:cubicBezTo>
                      <a:pt x="1827056" y="2526300"/>
                      <a:pt x="1828560" y="2512766"/>
                      <a:pt x="1828560" y="2502240"/>
                    </a:cubicBezTo>
                    <a:cubicBezTo>
                      <a:pt x="1828560" y="2482691"/>
                      <a:pt x="1822544" y="2461638"/>
                      <a:pt x="1812018" y="2442090"/>
                    </a:cubicBezTo>
                    <a:cubicBezTo>
                      <a:pt x="1809011" y="2436075"/>
                      <a:pt x="1804500" y="2428556"/>
                      <a:pt x="1801492" y="2422541"/>
                    </a:cubicBezTo>
                    <a:cubicBezTo>
                      <a:pt x="1795477" y="2413518"/>
                      <a:pt x="1789462" y="2404496"/>
                      <a:pt x="1784951" y="2395473"/>
                    </a:cubicBezTo>
                    <a:cubicBezTo>
                      <a:pt x="1781943" y="2389458"/>
                      <a:pt x="1778936" y="2384947"/>
                      <a:pt x="1775928" y="2378932"/>
                    </a:cubicBezTo>
                    <a:cubicBezTo>
                      <a:pt x="1771417" y="2371413"/>
                      <a:pt x="1768410" y="2365398"/>
                      <a:pt x="1763898" y="2359383"/>
                    </a:cubicBezTo>
                    <a:cubicBezTo>
                      <a:pt x="1757883" y="2351865"/>
                      <a:pt x="1750365" y="2344346"/>
                      <a:pt x="1741342" y="2338331"/>
                    </a:cubicBezTo>
                    <a:close/>
                    <a:moveTo>
                      <a:pt x="1240593" y="2353368"/>
                    </a:moveTo>
                    <a:cubicBezTo>
                      <a:pt x="1234579" y="2353368"/>
                      <a:pt x="1230067" y="2353368"/>
                      <a:pt x="1224052" y="2354872"/>
                    </a:cubicBezTo>
                    <a:cubicBezTo>
                      <a:pt x="1196985" y="2357880"/>
                      <a:pt x="1150368" y="2369910"/>
                      <a:pt x="1130820" y="2422541"/>
                    </a:cubicBezTo>
                    <a:cubicBezTo>
                      <a:pt x="1118790" y="2452616"/>
                      <a:pt x="1114279" y="2473668"/>
                      <a:pt x="1133827" y="2497728"/>
                    </a:cubicBezTo>
                    <a:cubicBezTo>
                      <a:pt x="1165406" y="2535322"/>
                      <a:pt x="1228563" y="2524796"/>
                      <a:pt x="1284202" y="2517277"/>
                    </a:cubicBezTo>
                    <a:cubicBezTo>
                      <a:pt x="1296232" y="2515773"/>
                      <a:pt x="1308262" y="2514270"/>
                      <a:pt x="1318788" y="2512766"/>
                    </a:cubicBezTo>
                    <a:cubicBezTo>
                      <a:pt x="1317285" y="2485698"/>
                      <a:pt x="1333826" y="2457127"/>
                      <a:pt x="1362397" y="2436075"/>
                    </a:cubicBezTo>
                    <a:cubicBezTo>
                      <a:pt x="1375931" y="2425548"/>
                      <a:pt x="1390968" y="2418029"/>
                      <a:pt x="1404502" y="2413518"/>
                    </a:cubicBezTo>
                    <a:cubicBezTo>
                      <a:pt x="1404502" y="2402992"/>
                      <a:pt x="1406006" y="2390962"/>
                      <a:pt x="1410517" y="2378932"/>
                    </a:cubicBezTo>
                    <a:cubicBezTo>
                      <a:pt x="1422547" y="2333820"/>
                      <a:pt x="1487208" y="2186452"/>
                      <a:pt x="1542847" y="2151866"/>
                    </a:cubicBezTo>
                    <a:cubicBezTo>
                      <a:pt x="1542847" y="2150362"/>
                      <a:pt x="1544351" y="2148858"/>
                      <a:pt x="1544351" y="2147355"/>
                    </a:cubicBezTo>
                    <a:cubicBezTo>
                      <a:pt x="1559388" y="2093220"/>
                      <a:pt x="1571418" y="2073671"/>
                      <a:pt x="1633072" y="2085701"/>
                    </a:cubicBezTo>
                    <a:cubicBezTo>
                      <a:pt x="1664651" y="2093220"/>
                      <a:pt x="1679688" y="2115776"/>
                      <a:pt x="1693222" y="2141340"/>
                    </a:cubicBezTo>
                    <a:cubicBezTo>
                      <a:pt x="1718786" y="2184948"/>
                      <a:pt x="1703748" y="2210512"/>
                      <a:pt x="1687207" y="2239083"/>
                    </a:cubicBezTo>
                    <a:cubicBezTo>
                      <a:pt x="1679688" y="2251113"/>
                      <a:pt x="1673673" y="2263143"/>
                      <a:pt x="1669162" y="2278181"/>
                    </a:cubicBezTo>
                    <a:cubicBezTo>
                      <a:pt x="1669162" y="2278181"/>
                      <a:pt x="1669162" y="2278181"/>
                      <a:pt x="1669162" y="2278181"/>
                    </a:cubicBezTo>
                    <a:cubicBezTo>
                      <a:pt x="1679688" y="2276677"/>
                      <a:pt x="1688711" y="2282692"/>
                      <a:pt x="1696230" y="2287203"/>
                    </a:cubicBezTo>
                    <a:cubicBezTo>
                      <a:pt x="1697733" y="2288707"/>
                      <a:pt x="1699237" y="2288707"/>
                      <a:pt x="1700741" y="2290211"/>
                    </a:cubicBezTo>
                    <a:cubicBezTo>
                      <a:pt x="1712771" y="2297730"/>
                      <a:pt x="1723297" y="2306752"/>
                      <a:pt x="1733823" y="2314271"/>
                    </a:cubicBezTo>
                    <a:cubicBezTo>
                      <a:pt x="1738335" y="2302241"/>
                      <a:pt x="1745853" y="2291715"/>
                      <a:pt x="1753372" y="2282692"/>
                    </a:cubicBezTo>
                    <a:cubicBezTo>
                      <a:pt x="1753372" y="2279685"/>
                      <a:pt x="1753372" y="2278181"/>
                      <a:pt x="1753372" y="2275173"/>
                    </a:cubicBezTo>
                    <a:cubicBezTo>
                      <a:pt x="1751868" y="2252617"/>
                      <a:pt x="1748861" y="2231565"/>
                      <a:pt x="1741342" y="2201490"/>
                    </a:cubicBezTo>
                    <a:cubicBezTo>
                      <a:pt x="1733823" y="2172918"/>
                      <a:pt x="1742846" y="2145851"/>
                      <a:pt x="1763898" y="2129310"/>
                    </a:cubicBezTo>
                    <a:cubicBezTo>
                      <a:pt x="1789462" y="2108257"/>
                      <a:pt x="1827056" y="2105250"/>
                      <a:pt x="1855627" y="2120287"/>
                    </a:cubicBezTo>
                    <a:cubicBezTo>
                      <a:pt x="1855627" y="2120287"/>
                      <a:pt x="1857131" y="2120287"/>
                      <a:pt x="1857131" y="2120287"/>
                    </a:cubicBezTo>
                    <a:cubicBezTo>
                      <a:pt x="1857131" y="2118783"/>
                      <a:pt x="1857131" y="2118783"/>
                      <a:pt x="1855627" y="2117280"/>
                    </a:cubicBezTo>
                    <a:cubicBezTo>
                      <a:pt x="1851116" y="2102242"/>
                      <a:pt x="1846605" y="2091716"/>
                      <a:pt x="1842093" y="2082693"/>
                    </a:cubicBezTo>
                    <a:cubicBezTo>
                      <a:pt x="1828560" y="2054122"/>
                      <a:pt x="1830063" y="2045100"/>
                      <a:pt x="1867657" y="2019536"/>
                    </a:cubicBezTo>
                    <a:cubicBezTo>
                      <a:pt x="1872168" y="2016528"/>
                      <a:pt x="1873672" y="2015025"/>
                      <a:pt x="1876680" y="2010513"/>
                    </a:cubicBezTo>
                    <a:cubicBezTo>
                      <a:pt x="1881191" y="2001491"/>
                      <a:pt x="1873672" y="1992468"/>
                      <a:pt x="1861642" y="1978935"/>
                    </a:cubicBezTo>
                    <a:cubicBezTo>
                      <a:pt x="1855627" y="1972920"/>
                      <a:pt x="1851116" y="1966905"/>
                      <a:pt x="1846605" y="1959386"/>
                    </a:cubicBezTo>
                    <a:cubicBezTo>
                      <a:pt x="1839086" y="1944348"/>
                      <a:pt x="1840590" y="1924800"/>
                      <a:pt x="1851116" y="1909762"/>
                    </a:cubicBezTo>
                    <a:cubicBezTo>
                      <a:pt x="1861642" y="1894725"/>
                      <a:pt x="1876680" y="1884198"/>
                      <a:pt x="1893221" y="1885702"/>
                    </a:cubicBezTo>
                    <a:cubicBezTo>
                      <a:pt x="1902243" y="1887206"/>
                      <a:pt x="1909762" y="1888710"/>
                      <a:pt x="1917281" y="1891717"/>
                    </a:cubicBezTo>
                    <a:cubicBezTo>
                      <a:pt x="1921792" y="1893221"/>
                      <a:pt x="1924799" y="1894725"/>
                      <a:pt x="1929311" y="1894725"/>
                    </a:cubicBezTo>
                    <a:cubicBezTo>
                      <a:pt x="1947356" y="1897732"/>
                      <a:pt x="1965401" y="1893221"/>
                      <a:pt x="1981942" y="1881191"/>
                    </a:cubicBezTo>
                    <a:cubicBezTo>
                      <a:pt x="1996980" y="1870665"/>
                      <a:pt x="2007506" y="1854123"/>
                      <a:pt x="2010513" y="1837582"/>
                    </a:cubicBezTo>
                    <a:cubicBezTo>
                      <a:pt x="2010513" y="1836078"/>
                      <a:pt x="2010513" y="1833071"/>
                      <a:pt x="2012017" y="1831567"/>
                    </a:cubicBezTo>
                    <a:cubicBezTo>
                      <a:pt x="2013521" y="1825552"/>
                      <a:pt x="2013521" y="1818033"/>
                      <a:pt x="2018032" y="1812019"/>
                    </a:cubicBezTo>
                    <a:cubicBezTo>
                      <a:pt x="2022543" y="1806003"/>
                      <a:pt x="2028558" y="1802996"/>
                      <a:pt x="2034573" y="1799988"/>
                    </a:cubicBezTo>
                    <a:cubicBezTo>
                      <a:pt x="2036077" y="1798485"/>
                      <a:pt x="2039085" y="1798485"/>
                      <a:pt x="2040588" y="1796981"/>
                    </a:cubicBezTo>
                    <a:cubicBezTo>
                      <a:pt x="2051115" y="1790966"/>
                      <a:pt x="2057130" y="1777432"/>
                      <a:pt x="2057130" y="1763898"/>
                    </a:cubicBezTo>
                    <a:lnTo>
                      <a:pt x="2057130" y="1757883"/>
                    </a:lnTo>
                    <a:lnTo>
                      <a:pt x="2063144" y="1756380"/>
                    </a:lnTo>
                    <a:cubicBezTo>
                      <a:pt x="2081190" y="1751869"/>
                      <a:pt x="2091716" y="1735327"/>
                      <a:pt x="2102242" y="1720290"/>
                    </a:cubicBezTo>
                    <a:lnTo>
                      <a:pt x="2106753" y="1714275"/>
                    </a:lnTo>
                    <a:cubicBezTo>
                      <a:pt x="2114272" y="1703748"/>
                      <a:pt x="2117280" y="1693222"/>
                      <a:pt x="2114272" y="1684200"/>
                    </a:cubicBezTo>
                    <a:cubicBezTo>
                      <a:pt x="2111265" y="1666155"/>
                      <a:pt x="2093219" y="1660140"/>
                      <a:pt x="2066152" y="1654125"/>
                    </a:cubicBezTo>
                    <a:cubicBezTo>
                      <a:pt x="2057130" y="1652621"/>
                      <a:pt x="2048107" y="1649613"/>
                      <a:pt x="2040588" y="1646606"/>
                    </a:cubicBezTo>
                    <a:cubicBezTo>
                      <a:pt x="2006002" y="1636080"/>
                      <a:pt x="1981942" y="1601494"/>
                      <a:pt x="1981942" y="1563900"/>
                    </a:cubicBezTo>
                    <a:cubicBezTo>
                      <a:pt x="1971416" y="1553373"/>
                      <a:pt x="1960890" y="1542847"/>
                      <a:pt x="1947356" y="1539840"/>
                    </a:cubicBezTo>
                    <a:cubicBezTo>
                      <a:pt x="1939837" y="1536832"/>
                      <a:pt x="1930815" y="1536832"/>
                      <a:pt x="1921792" y="1535328"/>
                    </a:cubicBezTo>
                    <a:cubicBezTo>
                      <a:pt x="1905251" y="1533825"/>
                      <a:pt x="1887206" y="1532321"/>
                      <a:pt x="1875176" y="1518787"/>
                    </a:cubicBezTo>
                    <a:cubicBezTo>
                      <a:pt x="1869161" y="1512772"/>
                      <a:pt x="1866153" y="1503750"/>
                      <a:pt x="1863146" y="1496231"/>
                    </a:cubicBezTo>
                    <a:cubicBezTo>
                      <a:pt x="1861642" y="1493223"/>
                      <a:pt x="1860138" y="1490216"/>
                      <a:pt x="1860138" y="1488712"/>
                    </a:cubicBezTo>
                    <a:cubicBezTo>
                      <a:pt x="1857131" y="1481194"/>
                      <a:pt x="1849612" y="1473675"/>
                      <a:pt x="1843597" y="1476682"/>
                    </a:cubicBezTo>
                    <a:cubicBezTo>
                      <a:pt x="1840590" y="1478186"/>
                      <a:pt x="1837582" y="1479690"/>
                      <a:pt x="1834575" y="1481194"/>
                    </a:cubicBezTo>
                    <a:cubicBezTo>
                      <a:pt x="1833071" y="1482697"/>
                      <a:pt x="1831567" y="1482697"/>
                      <a:pt x="1830063" y="1484201"/>
                    </a:cubicBezTo>
                    <a:cubicBezTo>
                      <a:pt x="1812018" y="1496231"/>
                      <a:pt x="1787958" y="1496231"/>
                      <a:pt x="1765402" y="1484201"/>
                    </a:cubicBezTo>
                    <a:cubicBezTo>
                      <a:pt x="1748861" y="1476682"/>
                      <a:pt x="1736831" y="1463148"/>
                      <a:pt x="1724801" y="1449615"/>
                    </a:cubicBezTo>
                    <a:cubicBezTo>
                      <a:pt x="1703748" y="1476682"/>
                      <a:pt x="1667658" y="1491720"/>
                      <a:pt x="1634576" y="1490216"/>
                    </a:cubicBezTo>
                    <a:cubicBezTo>
                      <a:pt x="1630065" y="1490216"/>
                      <a:pt x="1625553" y="1490216"/>
                      <a:pt x="1621042" y="1491720"/>
                    </a:cubicBezTo>
                    <a:cubicBezTo>
                      <a:pt x="1618035" y="1491720"/>
                      <a:pt x="1615027" y="1493223"/>
                      <a:pt x="1612020" y="1493223"/>
                    </a:cubicBezTo>
                    <a:cubicBezTo>
                      <a:pt x="1612020" y="1494727"/>
                      <a:pt x="1612020" y="1494727"/>
                      <a:pt x="1612020" y="1496231"/>
                    </a:cubicBezTo>
                    <a:lnTo>
                      <a:pt x="1612020" y="1499239"/>
                    </a:lnTo>
                    <a:lnTo>
                      <a:pt x="1610516" y="1500742"/>
                    </a:lnTo>
                    <a:cubicBezTo>
                      <a:pt x="1604501" y="1508261"/>
                      <a:pt x="1602997" y="1521795"/>
                      <a:pt x="1606005" y="1538336"/>
                    </a:cubicBezTo>
                    <a:cubicBezTo>
                      <a:pt x="1606005" y="1539840"/>
                      <a:pt x="1607508" y="1542847"/>
                      <a:pt x="1609012" y="1545855"/>
                    </a:cubicBezTo>
                    <a:cubicBezTo>
                      <a:pt x="1615027" y="1563900"/>
                      <a:pt x="1621042" y="1583448"/>
                      <a:pt x="1615027" y="1601494"/>
                    </a:cubicBezTo>
                    <a:cubicBezTo>
                      <a:pt x="1613523" y="1607508"/>
                      <a:pt x="1610516" y="1612020"/>
                      <a:pt x="1607508" y="1618035"/>
                    </a:cubicBezTo>
                    <a:cubicBezTo>
                      <a:pt x="1601493" y="1630065"/>
                      <a:pt x="1596982" y="1639087"/>
                      <a:pt x="1601493" y="1645102"/>
                    </a:cubicBezTo>
                    <a:cubicBezTo>
                      <a:pt x="1602997" y="1648110"/>
                      <a:pt x="1606005" y="1649613"/>
                      <a:pt x="1609012" y="1652621"/>
                    </a:cubicBezTo>
                    <a:cubicBezTo>
                      <a:pt x="1613523" y="1655628"/>
                      <a:pt x="1618035" y="1660140"/>
                      <a:pt x="1621042" y="1664651"/>
                    </a:cubicBezTo>
                    <a:cubicBezTo>
                      <a:pt x="1630065" y="1675177"/>
                      <a:pt x="1625553" y="1690215"/>
                      <a:pt x="1621042" y="1702245"/>
                    </a:cubicBezTo>
                    <a:cubicBezTo>
                      <a:pt x="1619538" y="1706756"/>
                      <a:pt x="1618035" y="1709763"/>
                      <a:pt x="1618035" y="1714275"/>
                    </a:cubicBezTo>
                    <a:cubicBezTo>
                      <a:pt x="1612020" y="1741342"/>
                      <a:pt x="1643598" y="1765402"/>
                      <a:pt x="1670666" y="1780440"/>
                    </a:cubicBezTo>
                    <a:cubicBezTo>
                      <a:pt x="1700741" y="1796981"/>
                      <a:pt x="1738335" y="1818033"/>
                      <a:pt x="1741342" y="1855627"/>
                    </a:cubicBezTo>
                    <a:cubicBezTo>
                      <a:pt x="1741342" y="1867657"/>
                      <a:pt x="1738335" y="1878183"/>
                      <a:pt x="1733823" y="1888710"/>
                    </a:cubicBezTo>
                    <a:cubicBezTo>
                      <a:pt x="1730816" y="1896228"/>
                      <a:pt x="1729312" y="1903747"/>
                      <a:pt x="1727808" y="1912770"/>
                    </a:cubicBezTo>
                    <a:cubicBezTo>
                      <a:pt x="1724801" y="1927807"/>
                      <a:pt x="1727808" y="1944348"/>
                      <a:pt x="1730816" y="1960890"/>
                    </a:cubicBezTo>
                    <a:cubicBezTo>
                      <a:pt x="1735327" y="1981942"/>
                      <a:pt x="1738335" y="2002995"/>
                      <a:pt x="1730816" y="2024047"/>
                    </a:cubicBezTo>
                    <a:cubicBezTo>
                      <a:pt x="1729312" y="2028558"/>
                      <a:pt x="1727808" y="2031566"/>
                      <a:pt x="1727808" y="2033070"/>
                    </a:cubicBezTo>
                    <a:cubicBezTo>
                      <a:pt x="1724801" y="2042092"/>
                      <a:pt x="1723297" y="2045100"/>
                      <a:pt x="1717282" y="2055626"/>
                    </a:cubicBezTo>
                    <a:cubicBezTo>
                      <a:pt x="1717282" y="2055626"/>
                      <a:pt x="1714275" y="2060137"/>
                      <a:pt x="1712771" y="2061641"/>
                    </a:cubicBezTo>
                    <a:cubicBezTo>
                      <a:pt x="1691718" y="2096227"/>
                      <a:pt x="1642095" y="2084197"/>
                      <a:pt x="1602997" y="2075175"/>
                    </a:cubicBezTo>
                    <a:cubicBezTo>
                      <a:pt x="1592471" y="2072167"/>
                      <a:pt x="1581945" y="2069160"/>
                      <a:pt x="1572922" y="2069160"/>
                    </a:cubicBezTo>
                    <a:lnTo>
                      <a:pt x="1563900" y="2067656"/>
                    </a:lnTo>
                    <a:lnTo>
                      <a:pt x="1566907" y="2058633"/>
                    </a:lnTo>
                    <a:cubicBezTo>
                      <a:pt x="1583448" y="2013521"/>
                      <a:pt x="1560892" y="1978935"/>
                      <a:pt x="1535328" y="1963897"/>
                    </a:cubicBezTo>
                    <a:cubicBezTo>
                      <a:pt x="1511268" y="1947356"/>
                      <a:pt x="1482697" y="1947356"/>
                      <a:pt x="1467660" y="1963897"/>
                    </a:cubicBezTo>
                    <a:cubicBezTo>
                      <a:pt x="1452622" y="1978935"/>
                      <a:pt x="1442096" y="1993972"/>
                      <a:pt x="1431570" y="2009010"/>
                    </a:cubicBezTo>
                    <a:cubicBezTo>
                      <a:pt x="1451118" y="1993972"/>
                      <a:pt x="1472171" y="1980438"/>
                      <a:pt x="1484201" y="1978935"/>
                    </a:cubicBezTo>
                    <a:cubicBezTo>
                      <a:pt x="1500742" y="1977431"/>
                      <a:pt x="1515780" y="1984950"/>
                      <a:pt x="1530817" y="2001491"/>
                    </a:cubicBezTo>
                    <a:cubicBezTo>
                      <a:pt x="1547358" y="2019536"/>
                      <a:pt x="1556381" y="2043596"/>
                      <a:pt x="1553373" y="2058633"/>
                    </a:cubicBezTo>
                    <a:cubicBezTo>
                      <a:pt x="1542847" y="2111265"/>
                      <a:pt x="1514276" y="2147355"/>
                      <a:pt x="1475178" y="2153370"/>
                    </a:cubicBezTo>
                    <a:cubicBezTo>
                      <a:pt x="1445103" y="2157881"/>
                      <a:pt x="1416532" y="2142843"/>
                      <a:pt x="1402998" y="2115776"/>
                    </a:cubicBezTo>
                    <a:cubicBezTo>
                      <a:pt x="1393976" y="2099235"/>
                      <a:pt x="1392472" y="2081190"/>
                      <a:pt x="1395480" y="2061641"/>
                    </a:cubicBezTo>
                    <a:cubicBezTo>
                      <a:pt x="1390968" y="2066152"/>
                      <a:pt x="1389465" y="2067656"/>
                      <a:pt x="1387961" y="2069160"/>
                    </a:cubicBezTo>
                    <a:cubicBezTo>
                      <a:pt x="1350367" y="2120287"/>
                      <a:pt x="1257135" y="2251113"/>
                      <a:pt x="1266157" y="2341338"/>
                    </a:cubicBezTo>
                    <a:cubicBezTo>
                      <a:pt x="1303751" y="2345850"/>
                      <a:pt x="1336834" y="2362391"/>
                      <a:pt x="1351871" y="2384947"/>
                    </a:cubicBezTo>
                    <a:cubicBezTo>
                      <a:pt x="1362397" y="2401488"/>
                      <a:pt x="1362397" y="2421037"/>
                      <a:pt x="1351871" y="2439082"/>
                    </a:cubicBezTo>
                    <a:lnTo>
                      <a:pt x="1342848" y="2442090"/>
                    </a:lnTo>
                    <a:lnTo>
                      <a:pt x="1336834" y="2440586"/>
                    </a:lnTo>
                    <a:cubicBezTo>
                      <a:pt x="1291721" y="2427052"/>
                      <a:pt x="1261646" y="2402992"/>
                      <a:pt x="1251120" y="2366902"/>
                    </a:cubicBezTo>
                    <a:cubicBezTo>
                      <a:pt x="1249616" y="2362391"/>
                      <a:pt x="1248112" y="2357880"/>
                      <a:pt x="1248112" y="2353368"/>
                    </a:cubicBezTo>
                    <a:cubicBezTo>
                      <a:pt x="1245105" y="2353368"/>
                      <a:pt x="1242097" y="2353368"/>
                      <a:pt x="1240593" y="2353368"/>
                    </a:cubicBezTo>
                    <a:close/>
                    <a:moveTo>
                      <a:pt x="1542847" y="2502240"/>
                    </a:moveTo>
                    <a:cubicBezTo>
                      <a:pt x="1562396" y="2518781"/>
                      <a:pt x="1587960" y="2512766"/>
                      <a:pt x="1606005" y="2503743"/>
                    </a:cubicBezTo>
                    <a:cubicBezTo>
                      <a:pt x="1637583" y="2488706"/>
                      <a:pt x="1672170" y="2455623"/>
                      <a:pt x="1693222" y="2418029"/>
                    </a:cubicBezTo>
                    <a:lnTo>
                      <a:pt x="1690215" y="2422541"/>
                    </a:lnTo>
                    <a:lnTo>
                      <a:pt x="1685703" y="2421037"/>
                    </a:lnTo>
                    <a:cubicBezTo>
                      <a:pt x="1673673" y="2416526"/>
                      <a:pt x="1663147" y="2415022"/>
                      <a:pt x="1652621" y="2413518"/>
                    </a:cubicBezTo>
                    <a:cubicBezTo>
                      <a:pt x="1636080" y="2410511"/>
                      <a:pt x="1619538" y="2409007"/>
                      <a:pt x="1602997" y="2393970"/>
                    </a:cubicBezTo>
                    <a:cubicBezTo>
                      <a:pt x="1572922" y="2421037"/>
                      <a:pt x="1551870" y="2475172"/>
                      <a:pt x="1542847" y="2502240"/>
                    </a:cubicBezTo>
                    <a:close/>
                    <a:moveTo>
                      <a:pt x="1419540" y="2424045"/>
                    </a:moveTo>
                    <a:cubicBezTo>
                      <a:pt x="1421043" y="2434571"/>
                      <a:pt x="1424051" y="2443593"/>
                      <a:pt x="1431570" y="2451112"/>
                    </a:cubicBezTo>
                    <a:cubicBezTo>
                      <a:pt x="1443600" y="2466150"/>
                      <a:pt x="1466156" y="2473668"/>
                      <a:pt x="1494727" y="2470661"/>
                    </a:cubicBezTo>
                    <a:cubicBezTo>
                      <a:pt x="1491720" y="2448104"/>
                      <a:pt x="1482697" y="2433067"/>
                      <a:pt x="1466156" y="2425548"/>
                    </a:cubicBezTo>
                    <a:cubicBezTo>
                      <a:pt x="1452622" y="2421037"/>
                      <a:pt x="1436081" y="2419533"/>
                      <a:pt x="1419540" y="2424045"/>
                    </a:cubicBezTo>
                    <a:close/>
                    <a:moveTo>
                      <a:pt x="2082693" y="2139836"/>
                    </a:moveTo>
                    <a:cubicBezTo>
                      <a:pt x="2106753" y="2209008"/>
                      <a:pt x="2145851" y="2279685"/>
                      <a:pt x="2177430" y="2330812"/>
                    </a:cubicBezTo>
                    <a:lnTo>
                      <a:pt x="2180437" y="2335323"/>
                    </a:lnTo>
                    <a:cubicBezTo>
                      <a:pt x="2199986" y="2366902"/>
                      <a:pt x="2233068" y="2418029"/>
                      <a:pt x="2245098" y="2466150"/>
                    </a:cubicBezTo>
                    <a:cubicBezTo>
                      <a:pt x="2248106" y="2466150"/>
                      <a:pt x="2251113" y="2466150"/>
                      <a:pt x="2254121" y="2466150"/>
                    </a:cubicBezTo>
                    <a:cubicBezTo>
                      <a:pt x="2303744" y="2463142"/>
                      <a:pt x="2350361" y="2458631"/>
                      <a:pt x="2387954" y="2416526"/>
                    </a:cubicBezTo>
                    <a:cubicBezTo>
                      <a:pt x="2413518" y="2386451"/>
                      <a:pt x="2421037" y="2356376"/>
                      <a:pt x="2410511" y="2333820"/>
                    </a:cubicBezTo>
                    <a:cubicBezTo>
                      <a:pt x="2404496" y="2321790"/>
                      <a:pt x="2392466" y="2312767"/>
                      <a:pt x="2377428" y="2308256"/>
                    </a:cubicBezTo>
                    <a:cubicBezTo>
                      <a:pt x="2368406" y="2335323"/>
                      <a:pt x="2354872" y="2362391"/>
                      <a:pt x="2336827" y="2377428"/>
                    </a:cubicBezTo>
                    <a:cubicBezTo>
                      <a:pt x="2317278" y="2393970"/>
                      <a:pt x="2296226" y="2396977"/>
                      <a:pt x="2275173" y="2384947"/>
                    </a:cubicBezTo>
                    <a:lnTo>
                      <a:pt x="2269158" y="2381940"/>
                    </a:lnTo>
                    <a:lnTo>
                      <a:pt x="2270662" y="2375925"/>
                    </a:lnTo>
                    <a:cubicBezTo>
                      <a:pt x="2287203" y="2326301"/>
                      <a:pt x="2321790" y="2294722"/>
                      <a:pt x="2360887" y="2293218"/>
                    </a:cubicBezTo>
                    <a:cubicBezTo>
                      <a:pt x="2362391" y="2293218"/>
                      <a:pt x="2365398" y="2293218"/>
                      <a:pt x="2366902" y="2293218"/>
                    </a:cubicBezTo>
                    <a:cubicBezTo>
                      <a:pt x="2372917" y="2267655"/>
                      <a:pt x="2374421" y="2242091"/>
                      <a:pt x="2369910" y="2228557"/>
                    </a:cubicBezTo>
                    <a:cubicBezTo>
                      <a:pt x="2348857" y="2171415"/>
                      <a:pt x="2299233" y="2132317"/>
                      <a:pt x="2251113" y="2094723"/>
                    </a:cubicBezTo>
                    <a:cubicBezTo>
                      <a:pt x="2240587" y="2085701"/>
                      <a:pt x="2228557" y="2076678"/>
                      <a:pt x="2218031" y="2069160"/>
                    </a:cubicBezTo>
                    <a:cubicBezTo>
                      <a:pt x="2206001" y="2060137"/>
                      <a:pt x="2196978" y="2051115"/>
                      <a:pt x="2190963" y="2043596"/>
                    </a:cubicBezTo>
                    <a:cubicBezTo>
                      <a:pt x="2196978" y="2061641"/>
                      <a:pt x="2190963" y="2085701"/>
                      <a:pt x="2163896" y="2109761"/>
                    </a:cubicBezTo>
                    <a:cubicBezTo>
                      <a:pt x="2136828" y="2133821"/>
                      <a:pt x="2114272" y="2151866"/>
                      <a:pt x="2091716" y="2147355"/>
                    </a:cubicBezTo>
                    <a:cubicBezTo>
                      <a:pt x="2088708" y="2144347"/>
                      <a:pt x="2085701" y="2142843"/>
                      <a:pt x="2082693" y="2139836"/>
                    </a:cubicBezTo>
                    <a:close/>
                    <a:moveTo>
                      <a:pt x="1263150" y="2354872"/>
                    </a:moveTo>
                    <a:cubicBezTo>
                      <a:pt x="1263150" y="2357880"/>
                      <a:pt x="1264654" y="2359383"/>
                      <a:pt x="1264654" y="2362391"/>
                    </a:cubicBezTo>
                    <a:cubicBezTo>
                      <a:pt x="1275180" y="2390962"/>
                      <a:pt x="1297736" y="2412015"/>
                      <a:pt x="1335330" y="2424045"/>
                    </a:cubicBezTo>
                    <a:cubicBezTo>
                      <a:pt x="1339841" y="2412015"/>
                      <a:pt x="1339841" y="2401488"/>
                      <a:pt x="1332322" y="2390962"/>
                    </a:cubicBezTo>
                    <a:cubicBezTo>
                      <a:pt x="1321796" y="2372917"/>
                      <a:pt x="1294729" y="2359383"/>
                      <a:pt x="1263150" y="2354872"/>
                    </a:cubicBezTo>
                    <a:close/>
                    <a:moveTo>
                      <a:pt x="2285699" y="2374421"/>
                    </a:moveTo>
                    <a:cubicBezTo>
                      <a:pt x="2299233" y="2380436"/>
                      <a:pt x="2312767" y="2377428"/>
                      <a:pt x="2324797" y="2365398"/>
                    </a:cubicBezTo>
                    <a:cubicBezTo>
                      <a:pt x="2339835" y="2351865"/>
                      <a:pt x="2351865" y="2329308"/>
                      <a:pt x="2360887" y="2306752"/>
                    </a:cubicBezTo>
                    <a:cubicBezTo>
                      <a:pt x="2360887" y="2306752"/>
                      <a:pt x="2360887" y="2306752"/>
                      <a:pt x="2360887" y="2306752"/>
                    </a:cubicBezTo>
                    <a:cubicBezTo>
                      <a:pt x="2329308" y="2309760"/>
                      <a:pt x="2302241" y="2335323"/>
                      <a:pt x="2285699" y="2374421"/>
                    </a:cubicBezTo>
                    <a:close/>
                    <a:moveTo>
                      <a:pt x="1676681" y="2344346"/>
                    </a:moveTo>
                    <a:cubicBezTo>
                      <a:pt x="1691718" y="2344346"/>
                      <a:pt x="1705252" y="2347353"/>
                      <a:pt x="1712771" y="2354872"/>
                    </a:cubicBezTo>
                    <a:cubicBezTo>
                      <a:pt x="1712771" y="2351865"/>
                      <a:pt x="1712771" y="2348857"/>
                      <a:pt x="1712771" y="2345850"/>
                    </a:cubicBezTo>
                    <a:cubicBezTo>
                      <a:pt x="1709763" y="2320286"/>
                      <a:pt x="1693222" y="2303745"/>
                      <a:pt x="1663147" y="2294722"/>
                    </a:cubicBezTo>
                    <a:cubicBezTo>
                      <a:pt x="1652621" y="2302241"/>
                      <a:pt x="1640591" y="2317278"/>
                      <a:pt x="1634576" y="2326301"/>
                    </a:cubicBezTo>
                    <a:lnTo>
                      <a:pt x="1633072" y="2329308"/>
                    </a:lnTo>
                    <a:cubicBezTo>
                      <a:pt x="1633072" y="2329308"/>
                      <a:pt x="1631568" y="2330812"/>
                      <a:pt x="1630065" y="2333820"/>
                    </a:cubicBezTo>
                    <a:cubicBezTo>
                      <a:pt x="1625553" y="2339835"/>
                      <a:pt x="1621042" y="2345850"/>
                      <a:pt x="1619538" y="2348857"/>
                    </a:cubicBezTo>
                    <a:cubicBezTo>
                      <a:pt x="1627057" y="2348857"/>
                      <a:pt x="1634576" y="2347353"/>
                      <a:pt x="1642095" y="2347353"/>
                    </a:cubicBezTo>
                    <a:cubicBezTo>
                      <a:pt x="1654125" y="2345850"/>
                      <a:pt x="1666155" y="2344346"/>
                      <a:pt x="1676681" y="2344346"/>
                    </a:cubicBezTo>
                    <a:close/>
                    <a:moveTo>
                      <a:pt x="1348863" y="2075175"/>
                    </a:moveTo>
                    <a:cubicBezTo>
                      <a:pt x="1332322" y="2112768"/>
                      <a:pt x="1302247" y="2156377"/>
                      <a:pt x="1276684" y="2190963"/>
                    </a:cubicBezTo>
                    <a:cubicBezTo>
                      <a:pt x="1263150" y="2210512"/>
                      <a:pt x="1249616" y="2228557"/>
                      <a:pt x="1245105" y="2239083"/>
                    </a:cubicBezTo>
                    <a:cubicBezTo>
                      <a:pt x="1240593" y="2246602"/>
                      <a:pt x="1236082" y="2257128"/>
                      <a:pt x="1231571" y="2269158"/>
                    </a:cubicBezTo>
                    <a:cubicBezTo>
                      <a:pt x="1219541" y="2297730"/>
                      <a:pt x="1204504" y="2330812"/>
                      <a:pt x="1183451" y="2348857"/>
                    </a:cubicBezTo>
                    <a:cubicBezTo>
                      <a:pt x="1195481" y="2344346"/>
                      <a:pt x="1209015" y="2341338"/>
                      <a:pt x="1222548" y="2339835"/>
                    </a:cubicBezTo>
                    <a:cubicBezTo>
                      <a:pt x="1230067" y="2338331"/>
                      <a:pt x="1239090" y="2338331"/>
                      <a:pt x="1246609" y="2338331"/>
                    </a:cubicBezTo>
                    <a:cubicBezTo>
                      <a:pt x="1239090" y="2243595"/>
                      <a:pt x="1329315" y="2115776"/>
                      <a:pt x="1371420" y="2058633"/>
                    </a:cubicBezTo>
                    <a:cubicBezTo>
                      <a:pt x="1372923" y="2055626"/>
                      <a:pt x="1383450" y="2045100"/>
                      <a:pt x="1398487" y="2033070"/>
                    </a:cubicBezTo>
                    <a:cubicBezTo>
                      <a:pt x="1409013" y="2007506"/>
                      <a:pt x="1427059" y="1980438"/>
                      <a:pt x="1452622" y="1953371"/>
                    </a:cubicBezTo>
                    <a:cubicBezTo>
                      <a:pt x="1472171" y="1932318"/>
                      <a:pt x="1508261" y="1932318"/>
                      <a:pt x="1538336" y="1951867"/>
                    </a:cubicBezTo>
                    <a:cubicBezTo>
                      <a:pt x="1566907" y="1969912"/>
                      <a:pt x="1592471" y="2007506"/>
                      <a:pt x="1578937" y="2057130"/>
                    </a:cubicBezTo>
                    <a:cubicBezTo>
                      <a:pt x="1586456" y="2058633"/>
                      <a:pt x="1593975" y="2060137"/>
                      <a:pt x="1601493" y="2061641"/>
                    </a:cubicBezTo>
                    <a:cubicBezTo>
                      <a:pt x="1636080" y="2070663"/>
                      <a:pt x="1679688" y="2081190"/>
                      <a:pt x="1694726" y="2055626"/>
                    </a:cubicBezTo>
                    <a:cubicBezTo>
                      <a:pt x="1696230" y="2052618"/>
                      <a:pt x="1699237" y="2048107"/>
                      <a:pt x="1699237" y="2048107"/>
                    </a:cubicBezTo>
                    <a:cubicBezTo>
                      <a:pt x="1705252" y="2039085"/>
                      <a:pt x="1706756" y="2037581"/>
                      <a:pt x="1708260" y="2030062"/>
                    </a:cubicBezTo>
                    <a:cubicBezTo>
                      <a:pt x="1709763" y="2027055"/>
                      <a:pt x="1709763" y="2024047"/>
                      <a:pt x="1711267" y="2019536"/>
                    </a:cubicBezTo>
                    <a:cubicBezTo>
                      <a:pt x="1717282" y="2002995"/>
                      <a:pt x="1714275" y="1983446"/>
                      <a:pt x="1709763" y="1963897"/>
                    </a:cubicBezTo>
                    <a:cubicBezTo>
                      <a:pt x="1706756" y="1945852"/>
                      <a:pt x="1703748" y="1929311"/>
                      <a:pt x="1706756" y="1911266"/>
                    </a:cubicBezTo>
                    <a:cubicBezTo>
                      <a:pt x="1708260" y="1902243"/>
                      <a:pt x="1711267" y="1893221"/>
                      <a:pt x="1714275" y="1885702"/>
                    </a:cubicBezTo>
                    <a:cubicBezTo>
                      <a:pt x="1717282" y="1875176"/>
                      <a:pt x="1720290" y="1866153"/>
                      <a:pt x="1720290" y="1857131"/>
                    </a:cubicBezTo>
                    <a:cubicBezTo>
                      <a:pt x="1718786" y="1828560"/>
                      <a:pt x="1685703" y="1809011"/>
                      <a:pt x="1658636" y="1793973"/>
                    </a:cubicBezTo>
                    <a:cubicBezTo>
                      <a:pt x="1613523" y="1769913"/>
                      <a:pt x="1593975" y="1741342"/>
                      <a:pt x="1599990" y="1712771"/>
                    </a:cubicBezTo>
                    <a:cubicBezTo>
                      <a:pt x="1601493" y="1708260"/>
                      <a:pt x="1602997" y="1703748"/>
                      <a:pt x="1604501" y="1699237"/>
                    </a:cubicBezTo>
                    <a:cubicBezTo>
                      <a:pt x="1609012" y="1687207"/>
                      <a:pt x="1610516" y="1681192"/>
                      <a:pt x="1606005" y="1675177"/>
                    </a:cubicBezTo>
                    <a:cubicBezTo>
                      <a:pt x="1604501" y="1672170"/>
                      <a:pt x="1601493" y="1669162"/>
                      <a:pt x="1596982" y="1666155"/>
                    </a:cubicBezTo>
                    <a:cubicBezTo>
                      <a:pt x="1592471" y="1663147"/>
                      <a:pt x="1587960" y="1658636"/>
                      <a:pt x="1584952" y="1654125"/>
                    </a:cubicBezTo>
                    <a:cubicBezTo>
                      <a:pt x="1575930" y="1639087"/>
                      <a:pt x="1584952" y="1625553"/>
                      <a:pt x="1590967" y="1612020"/>
                    </a:cubicBezTo>
                    <a:cubicBezTo>
                      <a:pt x="1593975" y="1607508"/>
                      <a:pt x="1595478" y="1602997"/>
                      <a:pt x="1596982" y="1598486"/>
                    </a:cubicBezTo>
                    <a:cubicBezTo>
                      <a:pt x="1601493" y="1584952"/>
                      <a:pt x="1595478" y="1568411"/>
                      <a:pt x="1590967" y="1551870"/>
                    </a:cubicBezTo>
                    <a:cubicBezTo>
                      <a:pt x="1589463" y="1548862"/>
                      <a:pt x="1589463" y="1545855"/>
                      <a:pt x="1587960" y="1542847"/>
                    </a:cubicBezTo>
                    <a:cubicBezTo>
                      <a:pt x="1584952" y="1530817"/>
                      <a:pt x="1583448" y="1509765"/>
                      <a:pt x="1593975" y="1494727"/>
                    </a:cubicBezTo>
                    <a:cubicBezTo>
                      <a:pt x="1593975" y="1494727"/>
                      <a:pt x="1593975" y="1494727"/>
                      <a:pt x="1593975" y="1494727"/>
                    </a:cubicBezTo>
                    <a:cubicBezTo>
                      <a:pt x="1557885" y="1496231"/>
                      <a:pt x="1520291" y="1481194"/>
                      <a:pt x="1490216" y="1458637"/>
                    </a:cubicBezTo>
                    <a:lnTo>
                      <a:pt x="1485705" y="1455630"/>
                    </a:lnTo>
                    <a:cubicBezTo>
                      <a:pt x="1478186" y="1449615"/>
                      <a:pt x="1469163" y="1442096"/>
                      <a:pt x="1460141" y="1434577"/>
                    </a:cubicBezTo>
                    <a:cubicBezTo>
                      <a:pt x="1439088" y="1416532"/>
                      <a:pt x="1410517" y="1396984"/>
                      <a:pt x="1386457" y="1407510"/>
                    </a:cubicBezTo>
                    <a:lnTo>
                      <a:pt x="1383450" y="1409014"/>
                    </a:lnTo>
                    <a:cubicBezTo>
                      <a:pt x="1375931" y="1413525"/>
                      <a:pt x="1363901" y="1419540"/>
                      <a:pt x="1351871" y="1406006"/>
                    </a:cubicBezTo>
                    <a:cubicBezTo>
                      <a:pt x="1347360" y="1401495"/>
                      <a:pt x="1345856" y="1395480"/>
                      <a:pt x="1345856" y="1389465"/>
                    </a:cubicBezTo>
                    <a:cubicBezTo>
                      <a:pt x="1344352" y="1381946"/>
                      <a:pt x="1336834" y="1377435"/>
                      <a:pt x="1326307" y="1371420"/>
                    </a:cubicBezTo>
                    <a:cubicBezTo>
                      <a:pt x="1315781" y="1366909"/>
                      <a:pt x="1305255" y="1360894"/>
                      <a:pt x="1300743" y="1347360"/>
                    </a:cubicBezTo>
                    <a:cubicBezTo>
                      <a:pt x="1299240" y="1341345"/>
                      <a:pt x="1300743" y="1336834"/>
                      <a:pt x="1300743" y="1332322"/>
                    </a:cubicBezTo>
                    <a:cubicBezTo>
                      <a:pt x="1300743" y="1330819"/>
                      <a:pt x="1302247" y="1327811"/>
                      <a:pt x="1302247" y="1326307"/>
                    </a:cubicBezTo>
                    <a:cubicBezTo>
                      <a:pt x="1303751" y="1309766"/>
                      <a:pt x="1294729" y="1294728"/>
                      <a:pt x="1285706" y="1278187"/>
                    </a:cubicBezTo>
                    <a:cubicBezTo>
                      <a:pt x="1281195" y="1269165"/>
                      <a:pt x="1275180" y="1260142"/>
                      <a:pt x="1272172" y="1251120"/>
                    </a:cubicBezTo>
                    <a:cubicBezTo>
                      <a:pt x="1257135" y="1218037"/>
                      <a:pt x="1261646" y="1175932"/>
                      <a:pt x="1284202" y="1144354"/>
                    </a:cubicBezTo>
                    <a:cubicBezTo>
                      <a:pt x="1288713" y="1138339"/>
                      <a:pt x="1293225" y="1132324"/>
                      <a:pt x="1297736" y="1126309"/>
                    </a:cubicBezTo>
                    <a:cubicBezTo>
                      <a:pt x="1311270" y="1109767"/>
                      <a:pt x="1323300" y="1093226"/>
                      <a:pt x="1320292" y="1078189"/>
                    </a:cubicBezTo>
                    <a:cubicBezTo>
                      <a:pt x="1145857" y="1195481"/>
                      <a:pt x="1042098" y="1389465"/>
                      <a:pt x="1042098" y="1598486"/>
                    </a:cubicBezTo>
                    <a:cubicBezTo>
                      <a:pt x="1042098" y="1681192"/>
                      <a:pt x="1060143" y="1765402"/>
                      <a:pt x="1093226" y="1843597"/>
                    </a:cubicBezTo>
                    <a:cubicBezTo>
                      <a:pt x="1099241" y="1858635"/>
                      <a:pt x="1106760" y="1872168"/>
                      <a:pt x="1114279" y="1885702"/>
                    </a:cubicBezTo>
                    <a:cubicBezTo>
                      <a:pt x="1133827" y="1923296"/>
                      <a:pt x="1151872" y="1957882"/>
                      <a:pt x="1148865" y="2001491"/>
                    </a:cubicBezTo>
                    <a:cubicBezTo>
                      <a:pt x="1186459" y="1975927"/>
                      <a:pt x="1228563" y="1954875"/>
                      <a:pt x="1272172" y="1948860"/>
                    </a:cubicBezTo>
                    <a:cubicBezTo>
                      <a:pt x="1321796" y="1941341"/>
                      <a:pt x="1353375" y="1954875"/>
                      <a:pt x="1366909" y="1984950"/>
                    </a:cubicBezTo>
                    <a:cubicBezTo>
                      <a:pt x="1377435" y="2009010"/>
                      <a:pt x="1372923" y="2052618"/>
                      <a:pt x="1348863" y="2075175"/>
                    </a:cubicBezTo>
                    <a:close/>
                    <a:moveTo>
                      <a:pt x="1613523" y="2348857"/>
                    </a:moveTo>
                    <a:cubicBezTo>
                      <a:pt x="1613523" y="2348857"/>
                      <a:pt x="1613523" y="2348857"/>
                      <a:pt x="1613523" y="2348857"/>
                    </a:cubicBezTo>
                    <a:cubicBezTo>
                      <a:pt x="1613523" y="2348857"/>
                      <a:pt x="1613523" y="2348857"/>
                      <a:pt x="1613523" y="2348857"/>
                    </a:cubicBezTo>
                    <a:close/>
                    <a:moveTo>
                      <a:pt x="1090218" y="2279685"/>
                    </a:moveTo>
                    <a:cubicBezTo>
                      <a:pt x="1084204" y="2288707"/>
                      <a:pt x="1084204" y="2299233"/>
                      <a:pt x="1091722" y="2311263"/>
                    </a:cubicBezTo>
                    <a:cubicBezTo>
                      <a:pt x="1099241" y="2324797"/>
                      <a:pt x="1115782" y="2336827"/>
                      <a:pt x="1130820" y="2342842"/>
                    </a:cubicBezTo>
                    <a:cubicBezTo>
                      <a:pt x="1138339" y="2330812"/>
                      <a:pt x="1144354" y="2318782"/>
                      <a:pt x="1142850" y="2309760"/>
                    </a:cubicBezTo>
                    <a:cubicBezTo>
                      <a:pt x="1142850" y="2288707"/>
                      <a:pt x="1115782" y="2281188"/>
                      <a:pt x="1090218" y="2279685"/>
                    </a:cubicBezTo>
                    <a:close/>
                    <a:moveTo>
                      <a:pt x="1745853" y="2323293"/>
                    </a:moveTo>
                    <a:cubicBezTo>
                      <a:pt x="1747357" y="2324797"/>
                      <a:pt x="1747357" y="2324797"/>
                      <a:pt x="1748861" y="2326301"/>
                    </a:cubicBezTo>
                    <a:cubicBezTo>
                      <a:pt x="1754876" y="2330812"/>
                      <a:pt x="1760891" y="2336827"/>
                      <a:pt x="1766906" y="2341338"/>
                    </a:cubicBezTo>
                    <a:cubicBezTo>
                      <a:pt x="1762394" y="2327805"/>
                      <a:pt x="1759387" y="2315775"/>
                      <a:pt x="1756380" y="2302241"/>
                    </a:cubicBezTo>
                    <a:cubicBezTo>
                      <a:pt x="1751868" y="2308256"/>
                      <a:pt x="1748861" y="2314271"/>
                      <a:pt x="1745853" y="2323293"/>
                    </a:cubicBezTo>
                    <a:close/>
                    <a:moveTo>
                      <a:pt x="1721793" y="2321790"/>
                    </a:moveTo>
                    <a:cubicBezTo>
                      <a:pt x="1724801" y="2326301"/>
                      <a:pt x="1726305" y="2332316"/>
                      <a:pt x="1726305" y="2336827"/>
                    </a:cubicBezTo>
                    <a:cubicBezTo>
                      <a:pt x="1726305" y="2333820"/>
                      <a:pt x="1727808" y="2330812"/>
                      <a:pt x="1729312" y="2327805"/>
                    </a:cubicBezTo>
                    <a:cubicBezTo>
                      <a:pt x="1726305" y="2326301"/>
                      <a:pt x="1723297" y="2324797"/>
                      <a:pt x="1721793" y="2321790"/>
                    </a:cubicBezTo>
                    <a:close/>
                    <a:moveTo>
                      <a:pt x="1831567" y="2157881"/>
                    </a:moveTo>
                    <a:cubicBezTo>
                      <a:pt x="1830063" y="2157881"/>
                      <a:pt x="1830063" y="2157881"/>
                      <a:pt x="1828560" y="2157881"/>
                    </a:cubicBezTo>
                    <a:cubicBezTo>
                      <a:pt x="1815026" y="2159385"/>
                      <a:pt x="1809011" y="2181941"/>
                      <a:pt x="1806003" y="2196978"/>
                    </a:cubicBezTo>
                    <a:cubicBezTo>
                      <a:pt x="1801492" y="2228557"/>
                      <a:pt x="1818033" y="2257128"/>
                      <a:pt x="1836078" y="2270662"/>
                    </a:cubicBezTo>
                    <a:cubicBezTo>
                      <a:pt x="1848108" y="2279685"/>
                      <a:pt x="1861642" y="2282692"/>
                      <a:pt x="1870665" y="2278181"/>
                    </a:cubicBezTo>
                    <a:cubicBezTo>
                      <a:pt x="1882694" y="2272166"/>
                      <a:pt x="1890213" y="2255625"/>
                      <a:pt x="1891717" y="2230061"/>
                    </a:cubicBezTo>
                    <a:cubicBezTo>
                      <a:pt x="1891717" y="2227053"/>
                      <a:pt x="1891717" y="2222542"/>
                      <a:pt x="1891717" y="2219535"/>
                    </a:cubicBezTo>
                    <a:cubicBezTo>
                      <a:pt x="1884198" y="2204497"/>
                      <a:pt x="1875176" y="2189460"/>
                      <a:pt x="1863146" y="2178933"/>
                    </a:cubicBezTo>
                    <a:cubicBezTo>
                      <a:pt x="1855627" y="2169911"/>
                      <a:pt x="1843597" y="2157881"/>
                      <a:pt x="1831567" y="2157881"/>
                    </a:cubicBezTo>
                    <a:close/>
                    <a:moveTo>
                      <a:pt x="1818033" y="2124798"/>
                    </a:moveTo>
                    <a:cubicBezTo>
                      <a:pt x="1801492" y="2124798"/>
                      <a:pt x="1786455" y="2129310"/>
                      <a:pt x="1774425" y="2139836"/>
                    </a:cubicBezTo>
                    <a:cubicBezTo>
                      <a:pt x="1763898" y="2147355"/>
                      <a:pt x="1748861" y="2166903"/>
                      <a:pt x="1756380" y="2196978"/>
                    </a:cubicBezTo>
                    <a:cubicBezTo>
                      <a:pt x="1763898" y="2225550"/>
                      <a:pt x="1766906" y="2248106"/>
                      <a:pt x="1768410" y="2269158"/>
                    </a:cubicBezTo>
                    <a:cubicBezTo>
                      <a:pt x="1781943" y="2260136"/>
                      <a:pt x="1795477" y="2258632"/>
                      <a:pt x="1809011" y="2263143"/>
                    </a:cubicBezTo>
                    <a:cubicBezTo>
                      <a:pt x="1795477" y="2245098"/>
                      <a:pt x="1787958" y="2221038"/>
                      <a:pt x="1790966" y="2193971"/>
                    </a:cubicBezTo>
                    <a:cubicBezTo>
                      <a:pt x="1793973" y="2180437"/>
                      <a:pt x="1799988" y="2147355"/>
                      <a:pt x="1825552" y="2142843"/>
                    </a:cubicBezTo>
                    <a:cubicBezTo>
                      <a:pt x="1845101" y="2139836"/>
                      <a:pt x="1863146" y="2156377"/>
                      <a:pt x="1873672" y="2166903"/>
                    </a:cubicBezTo>
                    <a:cubicBezTo>
                      <a:pt x="1875176" y="2168407"/>
                      <a:pt x="1875176" y="2168407"/>
                      <a:pt x="1876680" y="2169911"/>
                    </a:cubicBezTo>
                    <a:cubicBezTo>
                      <a:pt x="1873672" y="2160888"/>
                      <a:pt x="1869161" y="2151866"/>
                      <a:pt x="1866153" y="2142843"/>
                    </a:cubicBezTo>
                    <a:cubicBezTo>
                      <a:pt x="1861642" y="2138332"/>
                      <a:pt x="1855627" y="2133821"/>
                      <a:pt x="1849612" y="2130813"/>
                    </a:cubicBezTo>
                    <a:cubicBezTo>
                      <a:pt x="1840590" y="2126302"/>
                      <a:pt x="1828560" y="2124798"/>
                      <a:pt x="1818033" y="2124798"/>
                    </a:cubicBezTo>
                    <a:close/>
                    <a:moveTo>
                      <a:pt x="1554877" y="2160888"/>
                    </a:moveTo>
                    <a:cubicBezTo>
                      <a:pt x="1544351" y="2201490"/>
                      <a:pt x="1539840" y="2231565"/>
                      <a:pt x="1577433" y="2246602"/>
                    </a:cubicBezTo>
                    <a:cubicBezTo>
                      <a:pt x="1613523" y="2261640"/>
                      <a:pt x="1633072" y="2243595"/>
                      <a:pt x="1642095" y="2230061"/>
                    </a:cubicBezTo>
                    <a:cubicBezTo>
                      <a:pt x="1658636" y="2206001"/>
                      <a:pt x="1658636" y="2171415"/>
                      <a:pt x="1643598" y="2153370"/>
                    </a:cubicBezTo>
                    <a:cubicBezTo>
                      <a:pt x="1625553" y="2136828"/>
                      <a:pt x="1595478" y="2138332"/>
                      <a:pt x="1554877" y="2160888"/>
                    </a:cubicBezTo>
                    <a:close/>
                    <a:moveTo>
                      <a:pt x="1121797" y="2037581"/>
                    </a:moveTo>
                    <a:cubicBezTo>
                      <a:pt x="1100745" y="2054122"/>
                      <a:pt x="1079692" y="2072167"/>
                      <a:pt x="1063151" y="2088708"/>
                    </a:cubicBezTo>
                    <a:cubicBezTo>
                      <a:pt x="1037587" y="2112768"/>
                      <a:pt x="1016535" y="2136828"/>
                      <a:pt x="1004505" y="2160888"/>
                    </a:cubicBezTo>
                    <a:cubicBezTo>
                      <a:pt x="999993" y="2168407"/>
                      <a:pt x="989467" y="2186452"/>
                      <a:pt x="990971" y="2190963"/>
                    </a:cubicBezTo>
                    <a:cubicBezTo>
                      <a:pt x="990971" y="2190963"/>
                      <a:pt x="993979" y="2190963"/>
                      <a:pt x="1003001" y="2187956"/>
                    </a:cubicBezTo>
                    <a:cubicBezTo>
                      <a:pt x="1049617" y="2174422"/>
                      <a:pt x="1100745" y="2088708"/>
                      <a:pt x="1121797" y="2037581"/>
                    </a:cubicBezTo>
                    <a:close/>
                    <a:moveTo>
                      <a:pt x="1945852" y="2052618"/>
                    </a:moveTo>
                    <a:cubicBezTo>
                      <a:pt x="1939837" y="2052618"/>
                      <a:pt x="1933822" y="2054122"/>
                      <a:pt x="1927807" y="2057130"/>
                    </a:cubicBezTo>
                    <a:cubicBezTo>
                      <a:pt x="1908258" y="2067656"/>
                      <a:pt x="1896228" y="2097731"/>
                      <a:pt x="1900740" y="2123295"/>
                    </a:cubicBezTo>
                    <a:cubicBezTo>
                      <a:pt x="1903747" y="2136828"/>
                      <a:pt x="1912769" y="2160888"/>
                      <a:pt x="1947356" y="2168407"/>
                    </a:cubicBezTo>
                    <a:cubicBezTo>
                      <a:pt x="1960890" y="2171415"/>
                      <a:pt x="1972919" y="2171415"/>
                      <a:pt x="1983446" y="2169911"/>
                    </a:cubicBezTo>
                    <a:cubicBezTo>
                      <a:pt x="1995476" y="2163896"/>
                      <a:pt x="2004498" y="2151866"/>
                      <a:pt x="2010513" y="2138332"/>
                    </a:cubicBezTo>
                    <a:cubicBezTo>
                      <a:pt x="2018032" y="2114272"/>
                      <a:pt x="2009010" y="2088708"/>
                      <a:pt x="1984949" y="2069160"/>
                    </a:cubicBezTo>
                    <a:cubicBezTo>
                      <a:pt x="1969912" y="2058633"/>
                      <a:pt x="1957882" y="2052618"/>
                      <a:pt x="1945852" y="2052618"/>
                    </a:cubicBezTo>
                    <a:close/>
                    <a:moveTo>
                      <a:pt x="1409013" y="2042092"/>
                    </a:moveTo>
                    <a:cubicBezTo>
                      <a:pt x="1399991" y="2066152"/>
                      <a:pt x="1399991" y="2090212"/>
                      <a:pt x="1410517" y="2108257"/>
                    </a:cubicBezTo>
                    <a:cubicBezTo>
                      <a:pt x="1421043" y="2129310"/>
                      <a:pt x="1443600" y="2141340"/>
                      <a:pt x="1467660" y="2136828"/>
                    </a:cubicBezTo>
                    <a:cubicBezTo>
                      <a:pt x="1499238" y="2132317"/>
                      <a:pt x="1524802" y="2100738"/>
                      <a:pt x="1533825" y="2054122"/>
                    </a:cubicBezTo>
                    <a:cubicBezTo>
                      <a:pt x="1535328" y="2045100"/>
                      <a:pt x="1529313" y="2025551"/>
                      <a:pt x="1514276" y="2009010"/>
                    </a:cubicBezTo>
                    <a:cubicBezTo>
                      <a:pt x="1508261" y="2001491"/>
                      <a:pt x="1496231" y="1990965"/>
                      <a:pt x="1481193" y="1992468"/>
                    </a:cubicBezTo>
                    <a:cubicBezTo>
                      <a:pt x="1466156" y="1993972"/>
                      <a:pt x="1433073" y="2019536"/>
                      <a:pt x="1409013" y="2042092"/>
                    </a:cubicBezTo>
                    <a:close/>
                    <a:moveTo>
                      <a:pt x="1305255" y="1986453"/>
                    </a:moveTo>
                    <a:cubicBezTo>
                      <a:pt x="1296232" y="1986453"/>
                      <a:pt x="1287210" y="1990965"/>
                      <a:pt x="1279691" y="1995476"/>
                    </a:cubicBezTo>
                    <a:cubicBezTo>
                      <a:pt x="1249616" y="2016528"/>
                      <a:pt x="1228563" y="2067656"/>
                      <a:pt x="1242097" y="2088708"/>
                    </a:cubicBezTo>
                    <a:cubicBezTo>
                      <a:pt x="1252623" y="2105250"/>
                      <a:pt x="1285706" y="2099235"/>
                      <a:pt x="1330818" y="2070663"/>
                    </a:cubicBezTo>
                    <a:cubicBezTo>
                      <a:pt x="1332322" y="2069160"/>
                      <a:pt x="1333826" y="2069160"/>
                      <a:pt x="1335330" y="2067656"/>
                    </a:cubicBezTo>
                    <a:cubicBezTo>
                      <a:pt x="1345856" y="2043596"/>
                      <a:pt x="1348863" y="2021040"/>
                      <a:pt x="1339841" y="2007506"/>
                    </a:cubicBezTo>
                    <a:cubicBezTo>
                      <a:pt x="1327811" y="1990965"/>
                      <a:pt x="1315781" y="1986453"/>
                      <a:pt x="1305255" y="1986453"/>
                    </a:cubicBezTo>
                    <a:close/>
                    <a:moveTo>
                      <a:pt x="1870665" y="2036077"/>
                    </a:moveTo>
                    <a:cubicBezTo>
                      <a:pt x="1846605" y="2052618"/>
                      <a:pt x="1848108" y="2055626"/>
                      <a:pt x="1857131" y="2076678"/>
                    </a:cubicBezTo>
                    <a:cubicBezTo>
                      <a:pt x="1858635" y="2079686"/>
                      <a:pt x="1860138" y="2084197"/>
                      <a:pt x="1861642" y="2087205"/>
                    </a:cubicBezTo>
                    <a:cubicBezTo>
                      <a:pt x="1860138" y="2067656"/>
                      <a:pt x="1861642" y="2049611"/>
                      <a:pt x="1870665" y="2036077"/>
                    </a:cubicBezTo>
                    <a:close/>
                    <a:moveTo>
                      <a:pt x="2709757" y="2049611"/>
                    </a:moveTo>
                    <a:cubicBezTo>
                      <a:pt x="2762388" y="2084197"/>
                      <a:pt x="2861636" y="2063145"/>
                      <a:pt x="2911259" y="2031566"/>
                    </a:cubicBezTo>
                    <a:cubicBezTo>
                      <a:pt x="2911259" y="2031566"/>
                      <a:pt x="2912763" y="2031566"/>
                      <a:pt x="2912763" y="2030062"/>
                    </a:cubicBezTo>
                    <a:cubicBezTo>
                      <a:pt x="2894718" y="2028558"/>
                      <a:pt x="2876673" y="2027055"/>
                      <a:pt x="2858628" y="2028558"/>
                    </a:cubicBezTo>
                    <a:lnTo>
                      <a:pt x="2845094" y="2028558"/>
                    </a:lnTo>
                    <a:cubicBezTo>
                      <a:pt x="2809004" y="2030062"/>
                      <a:pt x="2738328" y="2031566"/>
                      <a:pt x="2709757" y="2049611"/>
                    </a:cubicBezTo>
                    <a:close/>
                    <a:moveTo>
                      <a:pt x="1951867" y="1992468"/>
                    </a:moveTo>
                    <a:cubicBezTo>
                      <a:pt x="1956378" y="1992468"/>
                      <a:pt x="1960890" y="1992468"/>
                      <a:pt x="1963897" y="1993972"/>
                    </a:cubicBezTo>
                    <a:cubicBezTo>
                      <a:pt x="1981942" y="1996980"/>
                      <a:pt x="1998483" y="2004498"/>
                      <a:pt x="2010513" y="2016528"/>
                    </a:cubicBezTo>
                    <a:cubicBezTo>
                      <a:pt x="2016528" y="2010513"/>
                      <a:pt x="2021040" y="2004498"/>
                      <a:pt x="2025551" y="1996980"/>
                    </a:cubicBezTo>
                    <a:cubicBezTo>
                      <a:pt x="2040588" y="1975927"/>
                      <a:pt x="2055626" y="1954875"/>
                      <a:pt x="2087204" y="1948860"/>
                    </a:cubicBezTo>
                    <a:cubicBezTo>
                      <a:pt x="2108257" y="1944348"/>
                      <a:pt x="2124798" y="1950363"/>
                      <a:pt x="2141340" y="1954875"/>
                    </a:cubicBezTo>
                    <a:cubicBezTo>
                      <a:pt x="2148858" y="1957882"/>
                      <a:pt x="2156377" y="1959386"/>
                      <a:pt x="2163896" y="1960890"/>
                    </a:cubicBezTo>
                    <a:cubicBezTo>
                      <a:pt x="2243594" y="1857131"/>
                      <a:pt x="2284196" y="1732320"/>
                      <a:pt x="2284196" y="1598486"/>
                    </a:cubicBezTo>
                    <a:cubicBezTo>
                      <a:pt x="2284196" y="1258639"/>
                      <a:pt x="2018032" y="983452"/>
                      <a:pt x="1679688" y="972926"/>
                    </a:cubicBezTo>
                    <a:lnTo>
                      <a:pt x="1672170" y="972926"/>
                    </a:lnTo>
                    <a:lnTo>
                      <a:pt x="1672170" y="965407"/>
                    </a:lnTo>
                    <a:cubicBezTo>
                      <a:pt x="1672170" y="944355"/>
                      <a:pt x="1675177" y="921799"/>
                      <a:pt x="1676681" y="900746"/>
                    </a:cubicBezTo>
                    <a:cubicBezTo>
                      <a:pt x="1681192" y="866160"/>
                      <a:pt x="1684200" y="833077"/>
                      <a:pt x="1678185" y="801499"/>
                    </a:cubicBezTo>
                    <a:cubicBezTo>
                      <a:pt x="1667658" y="753379"/>
                      <a:pt x="1667658" y="724807"/>
                      <a:pt x="1679688" y="709770"/>
                    </a:cubicBezTo>
                    <a:cubicBezTo>
                      <a:pt x="1691718" y="694732"/>
                      <a:pt x="1709763" y="696236"/>
                      <a:pt x="1730816" y="696236"/>
                    </a:cubicBezTo>
                    <a:cubicBezTo>
                      <a:pt x="1750365" y="696236"/>
                      <a:pt x="1774425" y="696236"/>
                      <a:pt x="1792469" y="682702"/>
                    </a:cubicBezTo>
                    <a:cubicBezTo>
                      <a:pt x="1879687" y="619545"/>
                      <a:pt x="1921792" y="514282"/>
                      <a:pt x="1902243" y="416539"/>
                    </a:cubicBezTo>
                    <a:cubicBezTo>
                      <a:pt x="1893221" y="443606"/>
                      <a:pt x="1882694" y="476689"/>
                      <a:pt x="1867657" y="499245"/>
                    </a:cubicBezTo>
                    <a:cubicBezTo>
                      <a:pt x="1852619" y="521801"/>
                      <a:pt x="1831567" y="541350"/>
                      <a:pt x="1810515" y="559395"/>
                    </a:cubicBezTo>
                    <a:cubicBezTo>
                      <a:pt x="1790966" y="577440"/>
                      <a:pt x="1772921" y="593981"/>
                      <a:pt x="1759387" y="613530"/>
                    </a:cubicBezTo>
                    <a:lnTo>
                      <a:pt x="1735327" y="648116"/>
                    </a:lnTo>
                    <a:lnTo>
                      <a:pt x="1747357" y="607515"/>
                    </a:lnTo>
                    <a:cubicBezTo>
                      <a:pt x="1757883" y="566914"/>
                      <a:pt x="1783447" y="535335"/>
                      <a:pt x="1807507" y="505260"/>
                    </a:cubicBezTo>
                    <a:cubicBezTo>
                      <a:pt x="1830063" y="476689"/>
                      <a:pt x="1851116" y="449621"/>
                      <a:pt x="1861642" y="418042"/>
                    </a:cubicBezTo>
                    <a:cubicBezTo>
                      <a:pt x="1840590" y="431576"/>
                      <a:pt x="1815026" y="440599"/>
                      <a:pt x="1789462" y="449621"/>
                    </a:cubicBezTo>
                    <a:cubicBezTo>
                      <a:pt x="1750365" y="463155"/>
                      <a:pt x="1712771" y="476689"/>
                      <a:pt x="1691718" y="506764"/>
                    </a:cubicBezTo>
                    <a:cubicBezTo>
                      <a:pt x="1673673" y="532327"/>
                      <a:pt x="1679688" y="565410"/>
                      <a:pt x="1685703" y="598492"/>
                    </a:cubicBezTo>
                    <a:cubicBezTo>
                      <a:pt x="1691718" y="628567"/>
                      <a:pt x="1696230" y="657139"/>
                      <a:pt x="1682696" y="679695"/>
                    </a:cubicBezTo>
                    <a:cubicBezTo>
                      <a:pt x="1675177" y="691725"/>
                      <a:pt x="1666155" y="699244"/>
                      <a:pt x="1655628" y="697740"/>
                    </a:cubicBezTo>
                    <a:cubicBezTo>
                      <a:pt x="1652621" y="697740"/>
                      <a:pt x="1648110" y="696236"/>
                      <a:pt x="1645102" y="694732"/>
                    </a:cubicBezTo>
                    <a:cubicBezTo>
                      <a:pt x="1651117" y="744356"/>
                      <a:pt x="1649613" y="793980"/>
                      <a:pt x="1636080" y="839092"/>
                    </a:cubicBezTo>
                    <a:lnTo>
                      <a:pt x="1633072" y="846611"/>
                    </a:lnTo>
                    <a:lnTo>
                      <a:pt x="1625553" y="843604"/>
                    </a:lnTo>
                    <a:cubicBezTo>
                      <a:pt x="1604501" y="834581"/>
                      <a:pt x="1592471" y="816536"/>
                      <a:pt x="1580441" y="799995"/>
                    </a:cubicBezTo>
                    <a:cubicBezTo>
                      <a:pt x="1572922" y="790972"/>
                      <a:pt x="1566907" y="780446"/>
                      <a:pt x="1557885" y="772927"/>
                    </a:cubicBezTo>
                    <a:cubicBezTo>
                      <a:pt x="1547358" y="763905"/>
                      <a:pt x="1538336" y="756386"/>
                      <a:pt x="1529313" y="751875"/>
                    </a:cubicBezTo>
                    <a:cubicBezTo>
                      <a:pt x="1532321" y="756386"/>
                      <a:pt x="1535328" y="760897"/>
                      <a:pt x="1538336" y="765409"/>
                    </a:cubicBezTo>
                    <a:cubicBezTo>
                      <a:pt x="1548862" y="781950"/>
                      <a:pt x="1559388" y="798491"/>
                      <a:pt x="1569915" y="815032"/>
                    </a:cubicBezTo>
                    <a:cubicBezTo>
                      <a:pt x="1624050" y="891724"/>
                      <a:pt x="1643598" y="942851"/>
                      <a:pt x="1628561" y="966911"/>
                    </a:cubicBezTo>
                    <a:cubicBezTo>
                      <a:pt x="1616531" y="986460"/>
                      <a:pt x="1595478" y="984956"/>
                      <a:pt x="1577433" y="983452"/>
                    </a:cubicBezTo>
                    <a:cubicBezTo>
                      <a:pt x="1569915" y="983452"/>
                      <a:pt x="1562396" y="981949"/>
                      <a:pt x="1556381" y="983452"/>
                    </a:cubicBezTo>
                    <a:cubicBezTo>
                      <a:pt x="1503750" y="989467"/>
                      <a:pt x="1445103" y="1009016"/>
                      <a:pt x="1381946" y="1040595"/>
                    </a:cubicBezTo>
                    <a:cubicBezTo>
                      <a:pt x="1380442" y="1043602"/>
                      <a:pt x="1378938" y="1048114"/>
                      <a:pt x="1380442" y="1052625"/>
                    </a:cubicBezTo>
                    <a:cubicBezTo>
                      <a:pt x="1381946" y="1055632"/>
                      <a:pt x="1381946" y="1058640"/>
                      <a:pt x="1384953" y="1060144"/>
                    </a:cubicBezTo>
                    <a:cubicBezTo>
                      <a:pt x="1500742" y="998490"/>
                      <a:pt x="1637583" y="974430"/>
                      <a:pt x="1766906" y="993979"/>
                    </a:cubicBezTo>
                    <a:cubicBezTo>
                      <a:pt x="1774425" y="993979"/>
                      <a:pt x="1780440" y="998490"/>
                      <a:pt x="1784951" y="1004505"/>
                    </a:cubicBezTo>
                    <a:cubicBezTo>
                      <a:pt x="1792469" y="1016535"/>
                      <a:pt x="1786455" y="1025557"/>
                      <a:pt x="1781943" y="1033076"/>
                    </a:cubicBezTo>
                    <a:cubicBezTo>
                      <a:pt x="1778936" y="1037587"/>
                      <a:pt x="1777432" y="1040595"/>
                      <a:pt x="1777432" y="1042099"/>
                    </a:cubicBezTo>
                    <a:cubicBezTo>
                      <a:pt x="1778936" y="1043602"/>
                      <a:pt x="1781943" y="1046610"/>
                      <a:pt x="1784951" y="1048114"/>
                    </a:cubicBezTo>
                    <a:cubicBezTo>
                      <a:pt x="1786455" y="1049617"/>
                      <a:pt x="1789462" y="1051121"/>
                      <a:pt x="1790966" y="1052625"/>
                    </a:cubicBezTo>
                    <a:cubicBezTo>
                      <a:pt x="1798485" y="1060144"/>
                      <a:pt x="1801492" y="1069166"/>
                      <a:pt x="1798485" y="1078189"/>
                    </a:cubicBezTo>
                    <a:cubicBezTo>
                      <a:pt x="1795477" y="1090219"/>
                      <a:pt x="1787958" y="1100745"/>
                      <a:pt x="1777432" y="1103752"/>
                    </a:cubicBezTo>
                    <a:cubicBezTo>
                      <a:pt x="1762394" y="1109767"/>
                      <a:pt x="1747357" y="1108264"/>
                      <a:pt x="1732319" y="1106760"/>
                    </a:cubicBezTo>
                    <a:lnTo>
                      <a:pt x="1724801" y="1106760"/>
                    </a:lnTo>
                    <a:cubicBezTo>
                      <a:pt x="1717282" y="1106760"/>
                      <a:pt x="1703748" y="1106760"/>
                      <a:pt x="1696230" y="1112775"/>
                    </a:cubicBezTo>
                    <a:cubicBezTo>
                      <a:pt x="1703748" y="1117286"/>
                      <a:pt x="1708260" y="1123301"/>
                      <a:pt x="1711267" y="1132324"/>
                    </a:cubicBezTo>
                    <a:cubicBezTo>
                      <a:pt x="1715778" y="1145857"/>
                      <a:pt x="1711267" y="1160895"/>
                      <a:pt x="1702245" y="1168414"/>
                    </a:cubicBezTo>
                    <a:cubicBezTo>
                      <a:pt x="1696230" y="1172925"/>
                      <a:pt x="1691718" y="1174429"/>
                      <a:pt x="1685703" y="1175932"/>
                    </a:cubicBezTo>
                    <a:cubicBezTo>
                      <a:pt x="1684200" y="1175932"/>
                      <a:pt x="1681192" y="1177436"/>
                      <a:pt x="1679688" y="1178940"/>
                    </a:cubicBezTo>
                    <a:cubicBezTo>
                      <a:pt x="1660140" y="1184955"/>
                      <a:pt x="1643598" y="1195481"/>
                      <a:pt x="1628561" y="1212022"/>
                    </a:cubicBezTo>
                    <a:cubicBezTo>
                      <a:pt x="1619538" y="1219541"/>
                      <a:pt x="1613523" y="1233075"/>
                      <a:pt x="1618035" y="1240594"/>
                    </a:cubicBezTo>
                    <a:lnTo>
                      <a:pt x="1628561" y="1261646"/>
                    </a:lnTo>
                    <a:lnTo>
                      <a:pt x="1607508" y="1249616"/>
                    </a:lnTo>
                    <a:cubicBezTo>
                      <a:pt x="1606005" y="1249616"/>
                      <a:pt x="1606005" y="1248112"/>
                      <a:pt x="1604501" y="1249616"/>
                    </a:cubicBezTo>
                    <a:cubicBezTo>
                      <a:pt x="1599990" y="1252624"/>
                      <a:pt x="1598486" y="1263150"/>
                      <a:pt x="1599990" y="1269165"/>
                    </a:cubicBezTo>
                    <a:cubicBezTo>
                      <a:pt x="1601493" y="1272172"/>
                      <a:pt x="1602997" y="1276684"/>
                      <a:pt x="1606005" y="1279691"/>
                    </a:cubicBezTo>
                    <a:cubicBezTo>
                      <a:pt x="1612020" y="1290217"/>
                      <a:pt x="1618035" y="1302247"/>
                      <a:pt x="1616531" y="1315781"/>
                    </a:cubicBezTo>
                    <a:lnTo>
                      <a:pt x="1615027" y="1320292"/>
                    </a:lnTo>
                    <a:lnTo>
                      <a:pt x="1609012" y="1320292"/>
                    </a:lnTo>
                    <a:cubicBezTo>
                      <a:pt x="1581945" y="1323300"/>
                      <a:pt x="1556381" y="1305255"/>
                      <a:pt x="1550366" y="1278187"/>
                    </a:cubicBezTo>
                    <a:cubicBezTo>
                      <a:pt x="1550366" y="1275180"/>
                      <a:pt x="1550366" y="1273676"/>
                      <a:pt x="1550366" y="1272172"/>
                    </a:cubicBezTo>
                    <a:cubicBezTo>
                      <a:pt x="1548862" y="1261646"/>
                      <a:pt x="1548862" y="1257135"/>
                      <a:pt x="1541343" y="1254127"/>
                    </a:cubicBezTo>
                    <a:cubicBezTo>
                      <a:pt x="1536832" y="1252624"/>
                      <a:pt x="1532321" y="1252624"/>
                      <a:pt x="1527810" y="1252624"/>
                    </a:cubicBezTo>
                    <a:cubicBezTo>
                      <a:pt x="1515780" y="1255631"/>
                      <a:pt x="1506757" y="1264653"/>
                      <a:pt x="1499238" y="1273676"/>
                    </a:cubicBezTo>
                    <a:lnTo>
                      <a:pt x="1494727" y="1278187"/>
                    </a:lnTo>
                    <a:lnTo>
                      <a:pt x="1488712" y="1275180"/>
                    </a:lnTo>
                    <a:cubicBezTo>
                      <a:pt x="1473675" y="1266157"/>
                      <a:pt x="1458637" y="1257135"/>
                      <a:pt x="1442096" y="1258639"/>
                    </a:cubicBezTo>
                    <a:cubicBezTo>
                      <a:pt x="1433073" y="1260142"/>
                      <a:pt x="1427059" y="1263150"/>
                      <a:pt x="1422547" y="1267661"/>
                    </a:cubicBezTo>
                    <a:cubicBezTo>
                      <a:pt x="1412021" y="1279691"/>
                      <a:pt x="1418036" y="1296232"/>
                      <a:pt x="1427059" y="1314277"/>
                    </a:cubicBezTo>
                    <a:cubicBezTo>
                      <a:pt x="1431570" y="1324803"/>
                      <a:pt x="1436081" y="1335330"/>
                      <a:pt x="1445103" y="1341345"/>
                    </a:cubicBezTo>
                    <a:cubicBezTo>
                      <a:pt x="1449615" y="1344352"/>
                      <a:pt x="1454126" y="1345856"/>
                      <a:pt x="1458637" y="1345856"/>
                    </a:cubicBezTo>
                    <a:cubicBezTo>
                      <a:pt x="1461645" y="1345856"/>
                      <a:pt x="1466156" y="1344352"/>
                      <a:pt x="1469163" y="1341345"/>
                    </a:cubicBezTo>
                    <a:cubicBezTo>
                      <a:pt x="1470667" y="1339841"/>
                      <a:pt x="1472171" y="1336834"/>
                      <a:pt x="1473675" y="1333826"/>
                    </a:cubicBezTo>
                    <a:cubicBezTo>
                      <a:pt x="1476682" y="1327811"/>
                      <a:pt x="1479690" y="1320292"/>
                      <a:pt x="1490216" y="1317285"/>
                    </a:cubicBezTo>
                    <a:cubicBezTo>
                      <a:pt x="1500742" y="1312774"/>
                      <a:pt x="1512772" y="1318789"/>
                      <a:pt x="1520291" y="1329315"/>
                    </a:cubicBezTo>
                    <a:cubicBezTo>
                      <a:pt x="1527810" y="1345856"/>
                      <a:pt x="1523298" y="1360894"/>
                      <a:pt x="1518787" y="1374427"/>
                    </a:cubicBezTo>
                    <a:cubicBezTo>
                      <a:pt x="1517283" y="1377435"/>
                      <a:pt x="1517283" y="1378939"/>
                      <a:pt x="1515780" y="1381946"/>
                    </a:cubicBezTo>
                    <a:cubicBezTo>
                      <a:pt x="1511268" y="1393976"/>
                      <a:pt x="1511268" y="1406006"/>
                      <a:pt x="1515780" y="1413525"/>
                    </a:cubicBezTo>
                    <a:cubicBezTo>
                      <a:pt x="1521795" y="1419540"/>
                      <a:pt x="1530817" y="1422547"/>
                      <a:pt x="1541343" y="1424051"/>
                    </a:cubicBezTo>
                    <a:cubicBezTo>
                      <a:pt x="1544351" y="1424051"/>
                      <a:pt x="1545855" y="1425555"/>
                      <a:pt x="1547358" y="1425555"/>
                    </a:cubicBezTo>
                    <a:cubicBezTo>
                      <a:pt x="1572922" y="1433073"/>
                      <a:pt x="1592471" y="1451119"/>
                      <a:pt x="1599990" y="1476682"/>
                    </a:cubicBezTo>
                    <a:cubicBezTo>
                      <a:pt x="1602997" y="1476682"/>
                      <a:pt x="1604501" y="1476682"/>
                      <a:pt x="1607508" y="1475178"/>
                    </a:cubicBezTo>
                    <a:cubicBezTo>
                      <a:pt x="1613523" y="1472171"/>
                      <a:pt x="1619538" y="1473675"/>
                      <a:pt x="1625553" y="1473675"/>
                    </a:cubicBezTo>
                    <a:cubicBezTo>
                      <a:pt x="1657132" y="1475178"/>
                      <a:pt x="1690215" y="1458637"/>
                      <a:pt x="1708260" y="1431570"/>
                    </a:cubicBezTo>
                    <a:lnTo>
                      <a:pt x="1714275" y="1424051"/>
                    </a:lnTo>
                    <a:lnTo>
                      <a:pt x="1720290" y="1431570"/>
                    </a:lnTo>
                    <a:cubicBezTo>
                      <a:pt x="1733823" y="1446607"/>
                      <a:pt x="1745853" y="1460141"/>
                      <a:pt x="1763898" y="1469164"/>
                    </a:cubicBezTo>
                    <a:cubicBezTo>
                      <a:pt x="1780440" y="1478186"/>
                      <a:pt x="1799988" y="1478186"/>
                      <a:pt x="1813522" y="1469164"/>
                    </a:cubicBezTo>
                    <a:cubicBezTo>
                      <a:pt x="1815026" y="1469164"/>
                      <a:pt x="1815026" y="1467660"/>
                      <a:pt x="1816530" y="1466156"/>
                    </a:cubicBezTo>
                    <a:cubicBezTo>
                      <a:pt x="1819537" y="1463148"/>
                      <a:pt x="1824048" y="1460141"/>
                      <a:pt x="1830063" y="1458637"/>
                    </a:cubicBezTo>
                    <a:cubicBezTo>
                      <a:pt x="1845101" y="1454126"/>
                      <a:pt x="1858635" y="1466156"/>
                      <a:pt x="1864650" y="1479690"/>
                    </a:cubicBezTo>
                    <a:cubicBezTo>
                      <a:pt x="1866153" y="1482697"/>
                      <a:pt x="1867657" y="1485705"/>
                      <a:pt x="1869161" y="1488712"/>
                    </a:cubicBezTo>
                    <a:cubicBezTo>
                      <a:pt x="1872168" y="1494727"/>
                      <a:pt x="1875176" y="1502246"/>
                      <a:pt x="1878183" y="1506757"/>
                    </a:cubicBezTo>
                    <a:cubicBezTo>
                      <a:pt x="1887206" y="1515780"/>
                      <a:pt x="1900740" y="1517283"/>
                      <a:pt x="1915777" y="1518787"/>
                    </a:cubicBezTo>
                    <a:cubicBezTo>
                      <a:pt x="1924799" y="1518787"/>
                      <a:pt x="1935326" y="1520291"/>
                      <a:pt x="1944348" y="1523298"/>
                    </a:cubicBezTo>
                    <a:cubicBezTo>
                      <a:pt x="1962393" y="1527810"/>
                      <a:pt x="1975927" y="1541344"/>
                      <a:pt x="1987957" y="1553373"/>
                    </a:cubicBezTo>
                    <a:lnTo>
                      <a:pt x="1990965" y="1556381"/>
                    </a:lnTo>
                    <a:lnTo>
                      <a:pt x="1990965" y="1559389"/>
                    </a:lnTo>
                    <a:cubicBezTo>
                      <a:pt x="1989461" y="1590967"/>
                      <a:pt x="2010513" y="1621042"/>
                      <a:pt x="2040588" y="1630065"/>
                    </a:cubicBezTo>
                    <a:cubicBezTo>
                      <a:pt x="2048107" y="1633072"/>
                      <a:pt x="2057130" y="1634576"/>
                      <a:pt x="2064648" y="1636080"/>
                    </a:cubicBezTo>
                    <a:cubicBezTo>
                      <a:pt x="2090212" y="1642095"/>
                      <a:pt x="2118783" y="1648110"/>
                      <a:pt x="2124798" y="1678185"/>
                    </a:cubicBezTo>
                    <a:cubicBezTo>
                      <a:pt x="2127806" y="1690215"/>
                      <a:pt x="2124798" y="1706756"/>
                      <a:pt x="2114272" y="1720290"/>
                    </a:cubicBezTo>
                    <a:lnTo>
                      <a:pt x="2109761" y="1726305"/>
                    </a:lnTo>
                    <a:cubicBezTo>
                      <a:pt x="2099235" y="1741342"/>
                      <a:pt x="2087204" y="1759387"/>
                      <a:pt x="2067656" y="1766906"/>
                    </a:cubicBezTo>
                    <a:cubicBezTo>
                      <a:pt x="2067656" y="1784951"/>
                      <a:pt x="2058633" y="1801492"/>
                      <a:pt x="2043596" y="1809011"/>
                    </a:cubicBezTo>
                    <a:cubicBezTo>
                      <a:pt x="2042092" y="1810515"/>
                      <a:pt x="2039085" y="1812019"/>
                      <a:pt x="2036077" y="1812019"/>
                    </a:cubicBezTo>
                    <a:cubicBezTo>
                      <a:pt x="2031566" y="1815026"/>
                      <a:pt x="2028558" y="1816530"/>
                      <a:pt x="2025551" y="1819537"/>
                    </a:cubicBezTo>
                    <a:cubicBezTo>
                      <a:pt x="2022543" y="1822545"/>
                      <a:pt x="2022543" y="1828560"/>
                      <a:pt x="2021040" y="1833071"/>
                    </a:cubicBezTo>
                    <a:cubicBezTo>
                      <a:pt x="2021040" y="1834575"/>
                      <a:pt x="2021040" y="1837582"/>
                      <a:pt x="2019536" y="1839086"/>
                    </a:cubicBezTo>
                    <a:cubicBezTo>
                      <a:pt x="2016528" y="1860138"/>
                      <a:pt x="2004498" y="1879687"/>
                      <a:pt x="1984949" y="1893221"/>
                    </a:cubicBezTo>
                    <a:cubicBezTo>
                      <a:pt x="1965401" y="1906755"/>
                      <a:pt x="1941341" y="1912770"/>
                      <a:pt x="1920288" y="1908258"/>
                    </a:cubicBezTo>
                    <a:cubicBezTo>
                      <a:pt x="1915777" y="1906755"/>
                      <a:pt x="1911266" y="1905251"/>
                      <a:pt x="1906755" y="1903747"/>
                    </a:cubicBezTo>
                    <a:cubicBezTo>
                      <a:pt x="1899236" y="1902243"/>
                      <a:pt x="1893221" y="1899236"/>
                      <a:pt x="1885702" y="1899236"/>
                    </a:cubicBezTo>
                    <a:cubicBezTo>
                      <a:pt x="1875176" y="1899236"/>
                      <a:pt x="1864650" y="1905251"/>
                      <a:pt x="1857131" y="1915777"/>
                    </a:cubicBezTo>
                    <a:cubicBezTo>
                      <a:pt x="1849612" y="1927807"/>
                      <a:pt x="1848108" y="1941341"/>
                      <a:pt x="1854123" y="1950363"/>
                    </a:cubicBezTo>
                    <a:cubicBezTo>
                      <a:pt x="1857131" y="1956378"/>
                      <a:pt x="1861642" y="1960890"/>
                      <a:pt x="1866153" y="1966905"/>
                    </a:cubicBezTo>
                    <a:cubicBezTo>
                      <a:pt x="1876680" y="1978935"/>
                      <a:pt x="1888710" y="1993972"/>
                      <a:pt x="1884198" y="2009010"/>
                    </a:cubicBezTo>
                    <a:cubicBezTo>
                      <a:pt x="1909762" y="1998483"/>
                      <a:pt x="1930815" y="1992468"/>
                      <a:pt x="1951867" y="1992468"/>
                    </a:cubicBezTo>
                    <a:close/>
                    <a:moveTo>
                      <a:pt x="762401" y="1977431"/>
                    </a:moveTo>
                    <a:cubicBezTo>
                      <a:pt x="793980" y="1977431"/>
                      <a:pt x="825559" y="1981942"/>
                      <a:pt x="852626" y="1993972"/>
                    </a:cubicBezTo>
                    <a:cubicBezTo>
                      <a:pt x="897739" y="2013521"/>
                      <a:pt x="897739" y="2013521"/>
                      <a:pt x="930821" y="1993972"/>
                    </a:cubicBezTo>
                    <a:cubicBezTo>
                      <a:pt x="936836" y="1990965"/>
                      <a:pt x="942851" y="1986453"/>
                      <a:pt x="951874" y="1980438"/>
                    </a:cubicBezTo>
                    <a:cubicBezTo>
                      <a:pt x="971422" y="1968408"/>
                      <a:pt x="989467" y="1960890"/>
                      <a:pt x="1009016" y="1954875"/>
                    </a:cubicBezTo>
                    <a:cubicBezTo>
                      <a:pt x="998490" y="1954875"/>
                      <a:pt x="989467" y="1954875"/>
                      <a:pt x="981949" y="1956378"/>
                    </a:cubicBezTo>
                    <a:cubicBezTo>
                      <a:pt x="965407" y="1959386"/>
                      <a:pt x="953377" y="1966905"/>
                      <a:pt x="939843" y="1975927"/>
                    </a:cubicBezTo>
                    <a:cubicBezTo>
                      <a:pt x="926310" y="1983446"/>
                      <a:pt x="914280" y="1992468"/>
                      <a:pt x="897739" y="1995476"/>
                    </a:cubicBezTo>
                    <a:lnTo>
                      <a:pt x="885709" y="1998483"/>
                    </a:lnTo>
                    <a:lnTo>
                      <a:pt x="890220" y="1986453"/>
                    </a:lnTo>
                    <a:cubicBezTo>
                      <a:pt x="903754" y="1945852"/>
                      <a:pt x="950370" y="1935326"/>
                      <a:pt x="992475" y="1924800"/>
                    </a:cubicBezTo>
                    <a:cubicBezTo>
                      <a:pt x="1031572" y="1915777"/>
                      <a:pt x="1064655" y="1908258"/>
                      <a:pt x="1067662" y="1881191"/>
                    </a:cubicBezTo>
                    <a:cubicBezTo>
                      <a:pt x="1070670" y="1864650"/>
                      <a:pt x="1066158" y="1852620"/>
                      <a:pt x="1058640" y="1843597"/>
                    </a:cubicBezTo>
                    <a:cubicBezTo>
                      <a:pt x="1030068" y="1815026"/>
                      <a:pt x="950370" y="1822545"/>
                      <a:pt x="908265" y="1827056"/>
                    </a:cubicBezTo>
                    <a:cubicBezTo>
                      <a:pt x="899242" y="1828560"/>
                      <a:pt x="891724" y="1828560"/>
                      <a:pt x="885709" y="1828560"/>
                    </a:cubicBezTo>
                    <a:cubicBezTo>
                      <a:pt x="843604" y="1830063"/>
                      <a:pt x="801499" y="1827056"/>
                      <a:pt x="760897" y="1822545"/>
                    </a:cubicBezTo>
                    <a:cubicBezTo>
                      <a:pt x="664657" y="1813522"/>
                      <a:pt x="572929" y="1806003"/>
                      <a:pt x="487215" y="1864650"/>
                    </a:cubicBezTo>
                    <a:cubicBezTo>
                      <a:pt x="449621" y="1890213"/>
                      <a:pt x="430072" y="1926303"/>
                      <a:pt x="439095" y="1956378"/>
                    </a:cubicBezTo>
                    <a:cubicBezTo>
                      <a:pt x="446614" y="1981942"/>
                      <a:pt x="473681" y="1996980"/>
                      <a:pt x="512779" y="1998483"/>
                    </a:cubicBezTo>
                    <a:cubicBezTo>
                      <a:pt x="541350" y="1999987"/>
                      <a:pt x="569921" y="1998483"/>
                      <a:pt x="598492" y="1996980"/>
                    </a:cubicBezTo>
                    <a:cubicBezTo>
                      <a:pt x="603004" y="1996980"/>
                      <a:pt x="609019" y="1996980"/>
                      <a:pt x="613530" y="1996980"/>
                    </a:cubicBezTo>
                    <a:cubicBezTo>
                      <a:pt x="663154" y="1987957"/>
                      <a:pt x="714281" y="1977431"/>
                      <a:pt x="762401" y="1977431"/>
                    </a:cubicBezTo>
                    <a:close/>
                    <a:moveTo>
                      <a:pt x="957889" y="1948860"/>
                    </a:moveTo>
                    <a:cubicBezTo>
                      <a:pt x="938340" y="1954875"/>
                      <a:pt x="921799" y="1962393"/>
                      <a:pt x="911272" y="1975927"/>
                    </a:cubicBezTo>
                    <a:cubicBezTo>
                      <a:pt x="917287" y="1972920"/>
                      <a:pt x="924806" y="1968408"/>
                      <a:pt x="930821" y="1963897"/>
                    </a:cubicBezTo>
                    <a:cubicBezTo>
                      <a:pt x="938340" y="1959386"/>
                      <a:pt x="947362" y="1953371"/>
                      <a:pt x="957889" y="1948860"/>
                    </a:cubicBezTo>
                    <a:close/>
                    <a:moveTo>
                      <a:pt x="1276684" y="500749"/>
                    </a:moveTo>
                    <a:cubicBezTo>
                      <a:pt x="1293225" y="624056"/>
                      <a:pt x="1356382" y="691725"/>
                      <a:pt x="1476682" y="715785"/>
                    </a:cubicBezTo>
                    <a:cubicBezTo>
                      <a:pt x="1482697" y="717289"/>
                      <a:pt x="1488712" y="718792"/>
                      <a:pt x="1493223" y="718792"/>
                    </a:cubicBezTo>
                    <a:cubicBezTo>
                      <a:pt x="1461645" y="673680"/>
                      <a:pt x="1425555" y="631575"/>
                      <a:pt x="1371420" y="607515"/>
                    </a:cubicBezTo>
                    <a:lnTo>
                      <a:pt x="1375931" y="593981"/>
                    </a:lnTo>
                    <a:cubicBezTo>
                      <a:pt x="1437585" y="610522"/>
                      <a:pt x="1481193" y="646612"/>
                      <a:pt x="1527810" y="685710"/>
                    </a:cubicBezTo>
                    <a:cubicBezTo>
                      <a:pt x="1529313" y="687214"/>
                      <a:pt x="1530817" y="687214"/>
                      <a:pt x="1530817" y="688717"/>
                    </a:cubicBezTo>
                    <a:cubicBezTo>
                      <a:pt x="1527810" y="678191"/>
                      <a:pt x="1526306" y="669169"/>
                      <a:pt x="1523298" y="658642"/>
                    </a:cubicBezTo>
                    <a:cubicBezTo>
                      <a:pt x="1512772" y="615034"/>
                      <a:pt x="1503750" y="577440"/>
                      <a:pt x="1452622" y="545861"/>
                    </a:cubicBezTo>
                    <a:cubicBezTo>
                      <a:pt x="1424051" y="529320"/>
                      <a:pt x="1392472" y="524809"/>
                      <a:pt x="1357886" y="520297"/>
                    </a:cubicBezTo>
                    <a:cubicBezTo>
                      <a:pt x="1330818" y="515786"/>
                      <a:pt x="1302247" y="512779"/>
                      <a:pt x="1276684" y="500749"/>
                    </a:cubicBezTo>
                    <a:close/>
                    <a:moveTo>
                      <a:pt x="1508261" y="57143"/>
                    </a:moveTo>
                    <a:cubicBezTo>
                      <a:pt x="1511268" y="99248"/>
                      <a:pt x="1500742" y="139849"/>
                      <a:pt x="1491720" y="177443"/>
                    </a:cubicBezTo>
                    <a:cubicBezTo>
                      <a:pt x="1484201" y="209021"/>
                      <a:pt x="1475178" y="240600"/>
                      <a:pt x="1475178" y="273682"/>
                    </a:cubicBezTo>
                    <a:cubicBezTo>
                      <a:pt x="1473675" y="332329"/>
                      <a:pt x="1493223" y="353381"/>
                      <a:pt x="1523298" y="386464"/>
                    </a:cubicBezTo>
                    <a:cubicBezTo>
                      <a:pt x="1530817" y="393982"/>
                      <a:pt x="1536832" y="401501"/>
                      <a:pt x="1544351" y="410524"/>
                    </a:cubicBezTo>
                    <a:cubicBezTo>
                      <a:pt x="1574426" y="445110"/>
                      <a:pt x="1584952" y="494734"/>
                      <a:pt x="1593975" y="541350"/>
                    </a:cubicBezTo>
                    <a:cubicBezTo>
                      <a:pt x="1601493" y="574432"/>
                      <a:pt x="1607508" y="604507"/>
                      <a:pt x="1619538" y="631575"/>
                    </a:cubicBezTo>
                    <a:cubicBezTo>
                      <a:pt x="1615027" y="610522"/>
                      <a:pt x="1610516" y="589470"/>
                      <a:pt x="1607508" y="569921"/>
                    </a:cubicBezTo>
                    <a:cubicBezTo>
                      <a:pt x="1602997" y="551876"/>
                      <a:pt x="1599990" y="533831"/>
                      <a:pt x="1596982" y="517290"/>
                    </a:cubicBezTo>
                    <a:cubicBezTo>
                      <a:pt x="1593975" y="502252"/>
                      <a:pt x="1590967" y="485711"/>
                      <a:pt x="1586456" y="469170"/>
                    </a:cubicBezTo>
                    <a:cubicBezTo>
                      <a:pt x="1581945" y="449621"/>
                      <a:pt x="1577433" y="428569"/>
                      <a:pt x="1574426" y="407516"/>
                    </a:cubicBezTo>
                    <a:cubicBezTo>
                      <a:pt x="1571418" y="406012"/>
                      <a:pt x="1568411" y="404509"/>
                      <a:pt x="1565403" y="401501"/>
                    </a:cubicBezTo>
                    <a:cubicBezTo>
                      <a:pt x="1518787" y="369922"/>
                      <a:pt x="1538336" y="318795"/>
                      <a:pt x="1554877" y="273682"/>
                    </a:cubicBezTo>
                    <a:cubicBezTo>
                      <a:pt x="1556381" y="269171"/>
                      <a:pt x="1557885" y="266164"/>
                      <a:pt x="1559388" y="261652"/>
                    </a:cubicBezTo>
                    <a:cubicBezTo>
                      <a:pt x="1559388" y="236089"/>
                      <a:pt x="1563900" y="213532"/>
                      <a:pt x="1571418" y="193984"/>
                    </a:cubicBezTo>
                    <a:lnTo>
                      <a:pt x="1580441" y="169924"/>
                    </a:lnTo>
                    <a:lnTo>
                      <a:pt x="1584952" y="193984"/>
                    </a:lnTo>
                    <a:cubicBezTo>
                      <a:pt x="1589463" y="215036"/>
                      <a:pt x="1581945" y="239096"/>
                      <a:pt x="1574426" y="263156"/>
                    </a:cubicBezTo>
                    <a:cubicBezTo>
                      <a:pt x="1574426" y="303757"/>
                      <a:pt x="1580441" y="350374"/>
                      <a:pt x="1587960" y="393982"/>
                    </a:cubicBezTo>
                    <a:cubicBezTo>
                      <a:pt x="1595478" y="396990"/>
                      <a:pt x="1602997" y="396990"/>
                      <a:pt x="1610516" y="393982"/>
                    </a:cubicBezTo>
                    <a:cubicBezTo>
                      <a:pt x="1625553" y="389471"/>
                      <a:pt x="1637583" y="371426"/>
                      <a:pt x="1645102" y="347366"/>
                    </a:cubicBezTo>
                    <a:cubicBezTo>
                      <a:pt x="1663147" y="291727"/>
                      <a:pt x="1643598" y="175939"/>
                      <a:pt x="1609012" y="135337"/>
                    </a:cubicBezTo>
                    <a:cubicBezTo>
                      <a:pt x="1593975" y="117293"/>
                      <a:pt x="1574426" y="103759"/>
                      <a:pt x="1554877" y="90225"/>
                    </a:cubicBezTo>
                    <a:cubicBezTo>
                      <a:pt x="1539840" y="82706"/>
                      <a:pt x="1523298" y="70676"/>
                      <a:pt x="1508261" y="57143"/>
                    </a:cubicBezTo>
                    <a:close/>
                    <a:moveTo>
                      <a:pt x="1560892" y="303757"/>
                    </a:moveTo>
                    <a:cubicBezTo>
                      <a:pt x="1550366" y="336840"/>
                      <a:pt x="1545855" y="366915"/>
                      <a:pt x="1571418" y="386464"/>
                    </a:cubicBezTo>
                    <a:cubicBezTo>
                      <a:pt x="1566907" y="359396"/>
                      <a:pt x="1563900" y="330825"/>
                      <a:pt x="1560892" y="303757"/>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77" name="Google Shape;77;p31"/>
          <p:cNvSpPr/>
          <p:nvPr/>
        </p:nvSpPr>
        <p:spPr>
          <a:xfrm>
            <a:off x="6186233" y="1718215"/>
            <a:ext cx="6010479" cy="86688"/>
          </a:xfrm>
          <a:custGeom>
            <a:avLst/>
            <a:gdLst/>
            <a:ahLst/>
            <a:cxnLst/>
            <a:rect l="l" t="t" r="r" b="b"/>
            <a:pathLst>
              <a:path w="3587009" h="35236" extrusionOk="0">
                <a:moveTo>
                  <a:pt x="3587009" y="35236"/>
                </a:moveTo>
                <a:lnTo>
                  <a:pt x="1764946" y="35236"/>
                </a:lnTo>
                <a:cubicBezTo>
                  <a:pt x="1758282" y="35236"/>
                  <a:pt x="1117609" y="22864"/>
                  <a:pt x="887233" y="13346"/>
                </a:cubicBezTo>
                <a:cubicBezTo>
                  <a:pt x="617826" y="2877"/>
                  <a:pt x="208481" y="20009"/>
                  <a:pt x="54262" y="25719"/>
                </a:cubicBezTo>
                <a:cubicBezTo>
                  <a:pt x="25703" y="26671"/>
                  <a:pt x="5712" y="27622"/>
                  <a:pt x="0" y="27622"/>
                </a:cubicBezTo>
                <a:lnTo>
                  <a:pt x="0" y="18105"/>
                </a:lnTo>
                <a:cubicBezTo>
                  <a:pt x="5712" y="18105"/>
                  <a:pt x="24751" y="17153"/>
                  <a:pt x="54262" y="16201"/>
                </a:cubicBezTo>
                <a:cubicBezTo>
                  <a:pt x="208481" y="9539"/>
                  <a:pt x="618778" y="-7592"/>
                  <a:pt x="888185" y="3829"/>
                </a:cubicBezTo>
                <a:cubicBezTo>
                  <a:pt x="1118561" y="13346"/>
                  <a:pt x="1759234" y="25719"/>
                  <a:pt x="1764946" y="25719"/>
                </a:cubicBezTo>
                <a:lnTo>
                  <a:pt x="3587009" y="25719"/>
                </a:lnTo>
                <a:lnTo>
                  <a:pt x="3587009" y="35236"/>
                </a:ln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hoto Slide">
  <p:cSld name="Photo Slide">
    <p:spTree>
      <p:nvGrpSpPr>
        <p:cNvPr id="1" name="Shape 78"/>
        <p:cNvGrpSpPr/>
        <p:nvPr/>
      </p:nvGrpSpPr>
      <p:grpSpPr>
        <a:xfrm>
          <a:off x="0" y="0"/>
          <a:ext cx="0" cy="0"/>
          <a:chOff x="0" y="0"/>
          <a:chExt cx="0" cy="0"/>
        </a:xfrm>
      </p:grpSpPr>
      <p:sp>
        <p:nvSpPr>
          <p:cNvPr id="79" name="Google Shape;79;p38"/>
          <p:cNvSpPr/>
          <p:nvPr/>
        </p:nvSpPr>
        <p:spPr>
          <a:xfrm>
            <a:off x="511444" y="453836"/>
            <a:ext cx="6033735" cy="5655332"/>
          </a:xfrm>
          <a:custGeom>
            <a:avLst/>
            <a:gdLst/>
            <a:ahLst/>
            <a:cxnLst/>
            <a:rect l="l" t="t" r="r" b="b"/>
            <a:pathLst>
              <a:path w="1180419" h="1059839" extrusionOk="0">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0" name="Google Shape;80;p38"/>
          <p:cNvSpPr txBox="1">
            <a:spLocks noGrp="1"/>
          </p:cNvSpPr>
          <p:nvPr>
            <p:ph type="body" idx="1"/>
          </p:nvPr>
        </p:nvSpPr>
        <p:spPr>
          <a:xfrm>
            <a:off x="898357" y="2584411"/>
            <a:ext cx="4867011" cy="30259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2400"/>
              <a:buFont typeface="Arial"/>
              <a:buNone/>
              <a:defRPr sz="2400" b="0" i="0" u="none" strike="noStrike" cap="none">
                <a:solidFill>
                  <a:srgbClr val="00000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 name="Google Shape;81;p38"/>
          <p:cNvSpPr txBox="1">
            <a:spLocks noGrp="1"/>
          </p:cNvSpPr>
          <p:nvPr>
            <p:ph type="body" idx="2"/>
          </p:nvPr>
        </p:nvSpPr>
        <p:spPr>
          <a:xfrm>
            <a:off x="898358" y="890242"/>
            <a:ext cx="4990998"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3600"/>
              <a:buFont typeface="Arial"/>
              <a:buNone/>
              <a:defRPr sz="36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2" name="Google Shape;82;p38"/>
          <p:cNvSpPr>
            <a:spLocks noGrp="1"/>
          </p:cNvSpPr>
          <p:nvPr>
            <p:ph type="pic" idx="3"/>
          </p:nvPr>
        </p:nvSpPr>
        <p:spPr>
          <a:xfrm>
            <a:off x="6545263" y="1452563"/>
            <a:ext cx="5646737" cy="4656137"/>
          </a:xfrm>
          <a:prstGeom prst="rect">
            <a:avLst/>
          </a:prstGeom>
          <a:solidFill>
            <a:srgbClr val="D8D8D8"/>
          </a:solidFill>
          <a:ln>
            <a:no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Laptop Slide">
  <p:cSld name="Laptop Slide">
    <p:spTree>
      <p:nvGrpSpPr>
        <p:cNvPr id="1" name="Shape 83"/>
        <p:cNvGrpSpPr/>
        <p:nvPr/>
      </p:nvGrpSpPr>
      <p:grpSpPr>
        <a:xfrm>
          <a:off x="0" y="0"/>
          <a:ext cx="0" cy="0"/>
          <a:chOff x="0" y="0"/>
          <a:chExt cx="0" cy="0"/>
        </a:xfrm>
      </p:grpSpPr>
      <p:sp>
        <p:nvSpPr>
          <p:cNvPr id="84" name="Google Shape;84;p34"/>
          <p:cNvSpPr/>
          <p:nvPr/>
        </p:nvSpPr>
        <p:spPr>
          <a:xfrm>
            <a:off x="511444" y="453836"/>
            <a:ext cx="6549756" cy="5655332"/>
          </a:xfrm>
          <a:custGeom>
            <a:avLst/>
            <a:gdLst/>
            <a:ahLst/>
            <a:cxnLst/>
            <a:rect l="l" t="t" r="r" b="b"/>
            <a:pathLst>
              <a:path w="1180419" h="1059839" extrusionOk="0">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5" name="Google Shape;85;p34"/>
          <p:cNvSpPr txBox="1">
            <a:spLocks noGrp="1"/>
          </p:cNvSpPr>
          <p:nvPr>
            <p:ph type="body" idx="1"/>
          </p:nvPr>
        </p:nvSpPr>
        <p:spPr>
          <a:xfrm>
            <a:off x="898357" y="2319301"/>
            <a:ext cx="4867011" cy="329108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2400"/>
              <a:buFont typeface="Arial"/>
              <a:buNone/>
              <a:defRPr sz="2400" b="0" i="0" u="none" strike="noStrike" cap="none">
                <a:solidFill>
                  <a:srgbClr val="00000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6" name="Google Shape;86;p34"/>
          <p:cNvSpPr txBox="1">
            <a:spLocks noGrp="1"/>
          </p:cNvSpPr>
          <p:nvPr>
            <p:ph type="body" idx="2"/>
          </p:nvPr>
        </p:nvSpPr>
        <p:spPr>
          <a:xfrm>
            <a:off x="898358" y="890242"/>
            <a:ext cx="4990998"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3600"/>
              <a:buFont typeface="Arial"/>
              <a:buNone/>
              <a:defRPr sz="36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87" name="Google Shape;87;p34"/>
          <p:cNvPicPr preferRelativeResize="0"/>
          <p:nvPr/>
        </p:nvPicPr>
        <p:blipFill rotWithShape="1">
          <a:blip r:embed="rId2">
            <a:alphaModFix/>
          </a:blip>
          <a:srcRect l="-25867"/>
          <a:stretch/>
        </p:blipFill>
        <p:spPr>
          <a:xfrm>
            <a:off x="3752900" y="1247613"/>
            <a:ext cx="8439100" cy="5375657"/>
          </a:xfrm>
          <a:prstGeom prst="rect">
            <a:avLst/>
          </a:prstGeom>
          <a:noFill/>
          <a:ln>
            <a:noFill/>
          </a:ln>
        </p:spPr>
      </p:pic>
      <p:sp>
        <p:nvSpPr>
          <p:cNvPr id="88" name="Google Shape;88;p34"/>
          <p:cNvSpPr>
            <a:spLocks noGrp="1"/>
          </p:cNvSpPr>
          <p:nvPr>
            <p:ph type="pic" idx="3"/>
          </p:nvPr>
        </p:nvSpPr>
        <p:spPr>
          <a:xfrm>
            <a:off x="7061200" y="1420553"/>
            <a:ext cx="5130800" cy="3913188"/>
          </a:xfrm>
          <a:prstGeom prst="rect">
            <a:avLst/>
          </a:prstGeom>
          <a:solidFill>
            <a:srgbClr val="D8D8D8"/>
          </a:solidFill>
          <a:ln>
            <a:noFill/>
          </a:ln>
        </p:spPr>
      </p:sp>
      <p:sp>
        <p:nvSpPr>
          <p:cNvPr id="89" name="Google Shape;89;p34"/>
          <p:cNvSpPr/>
          <p:nvPr/>
        </p:nvSpPr>
        <p:spPr>
          <a:xfrm>
            <a:off x="0" y="5782590"/>
            <a:ext cx="4963395" cy="875479"/>
          </a:xfrm>
          <a:custGeom>
            <a:avLst/>
            <a:gdLst/>
            <a:ahLst/>
            <a:cxnLst/>
            <a:rect l="l" t="t" r="r" b="b"/>
            <a:pathLst>
              <a:path w="4963395" h="875479" extrusionOk="0">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Quote Slide">
  <p:cSld name="Quote Slide">
    <p:spTree>
      <p:nvGrpSpPr>
        <p:cNvPr id="1" name="Shape 90"/>
        <p:cNvGrpSpPr/>
        <p:nvPr/>
      </p:nvGrpSpPr>
      <p:grpSpPr>
        <a:xfrm>
          <a:off x="0" y="0"/>
          <a:ext cx="0" cy="0"/>
          <a:chOff x="0" y="0"/>
          <a:chExt cx="0" cy="0"/>
        </a:xfrm>
      </p:grpSpPr>
      <p:sp>
        <p:nvSpPr>
          <p:cNvPr id="91" name="Google Shape;91;p33"/>
          <p:cNvSpPr/>
          <p:nvPr/>
        </p:nvSpPr>
        <p:spPr>
          <a:xfrm>
            <a:off x="632638" y="567428"/>
            <a:ext cx="5912541" cy="5541739"/>
          </a:xfrm>
          <a:custGeom>
            <a:avLst/>
            <a:gdLst/>
            <a:ahLst/>
            <a:cxnLst/>
            <a:rect l="l" t="t" r="r" b="b"/>
            <a:pathLst>
              <a:path w="1180419" h="1059839" extrusionOk="0">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2" name="Google Shape;92;p33"/>
          <p:cNvSpPr txBox="1">
            <a:spLocks noGrp="1"/>
          </p:cNvSpPr>
          <p:nvPr>
            <p:ph type="body" idx="1"/>
          </p:nvPr>
        </p:nvSpPr>
        <p:spPr>
          <a:xfrm>
            <a:off x="856356" y="1524912"/>
            <a:ext cx="5055171" cy="380817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0000"/>
              </a:buClr>
              <a:buSzPts val="3000"/>
              <a:buFont typeface="Arial"/>
              <a:buNone/>
              <a:defRPr sz="3000" b="0" i="1"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3" name="Google Shape;93;p33"/>
          <p:cNvSpPr>
            <a:spLocks noGrp="1"/>
          </p:cNvSpPr>
          <p:nvPr>
            <p:ph type="pic" idx="2"/>
          </p:nvPr>
        </p:nvSpPr>
        <p:spPr>
          <a:xfrm>
            <a:off x="6096000" y="1404749"/>
            <a:ext cx="5239644" cy="4704418"/>
          </a:xfrm>
          <a:prstGeom prst="rect">
            <a:avLst/>
          </a:prstGeom>
          <a:solidFill>
            <a:srgbClr val="D8D8D8"/>
          </a:solid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hone Slide">
  <p:cSld name="Phone Slide">
    <p:spTree>
      <p:nvGrpSpPr>
        <p:cNvPr id="1" name="Shape 94"/>
        <p:cNvGrpSpPr/>
        <p:nvPr/>
      </p:nvGrpSpPr>
      <p:grpSpPr>
        <a:xfrm>
          <a:off x="0" y="0"/>
          <a:ext cx="0" cy="0"/>
          <a:chOff x="0" y="0"/>
          <a:chExt cx="0" cy="0"/>
        </a:xfrm>
      </p:grpSpPr>
      <p:sp>
        <p:nvSpPr>
          <p:cNvPr id="95" name="Google Shape;95;p35"/>
          <p:cNvSpPr/>
          <p:nvPr/>
        </p:nvSpPr>
        <p:spPr>
          <a:xfrm>
            <a:off x="511443" y="453836"/>
            <a:ext cx="9895090" cy="5655338"/>
          </a:xfrm>
          <a:custGeom>
            <a:avLst/>
            <a:gdLst/>
            <a:ahLst/>
            <a:cxnLst/>
            <a:rect l="l" t="t" r="r" b="b"/>
            <a:pathLst>
              <a:path w="9895090" h="5655338" extrusionOk="0">
                <a:moveTo>
                  <a:pt x="0" y="0"/>
                </a:moveTo>
                <a:lnTo>
                  <a:pt x="3861355" y="0"/>
                </a:lnTo>
                <a:lnTo>
                  <a:pt x="4984550" y="0"/>
                </a:lnTo>
                <a:lnTo>
                  <a:pt x="8845904" y="0"/>
                </a:lnTo>
                <a:cubicBezTo>
                  <a:pt x="9425720" y="0"/>
                  <a:pt x="9895090" y="489848"/>
                  <a:pt x="9895090" y="1094953"/>
                </a:cubicBezTo>
                <a:lnTo>
                  <a:pt x="9895090" y="5655338"/>
                </a:lnTo>
                <a:lnTo>
                  <a:pt x="6033735" y="5655338"/>
                </a:lnTo>
                <a:lnTo>
                  <a:pt x="5402003" y="5655338"/>
                </a:lnTo>
                <a:lnTo>
                  <a:pt x="1540648" y="5655338"/>
                </a:lnTo>
                <a:cubicBezTo>
                  <a:pt x="690255" y="5655338"/>
                  <a:pt x="0" y="4934974"/>
                  <a:pt x="0" y="4047485"/>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96" name="Google Shape;96;p35" descr="iPhone6_mockup_front_white.png"/>
          <p:cNvPicPr preferRelativeResize="0"/>
          <p:nvPr/>
        </p:nvPicPr>
        <p:blipFill rotWithShape="1">
          <a:blip r:embed="rId2">
            <a:alphaModFix/>
          </a:blip>
          <a:srcRect/>
          <a:stretch/>
        </p:blipFill>
        <p:spPr>
          <a:xfrm>
            <a:off x="8097746" y="226918"/>
            <a:ext cx="4094254" cy="6404164"/>
          </a:xfrm>
          <a:prstGeom prst="rect">
            <a:avLst/>
          </a:prstGeom>
          <a:noFill/>
          <a:ln>
            <a:noFill/>
          </a:ln>
        </p:spPr>
      </p:pic>
      <p:sp>
        <p:nvSpPr>
          <p:cNvPr id="97" name="Google Shape;97;p35"/>
          <p:cNvSpPr>
            <a:spLocks noGrp="1"/>
          </p:cNvSpPr>
          <p:nvPr>
            <p:ph type="pic" idx="2"/>
          </p:nvPr>
        </p:nvSpPr>
        <p:spPr>
          <a:xfrm>
            <a:off x="8912202" y="1246695"/>
            <a:ext cx="2444127" cy="4336988"/>
          </a:xfrm>
          <a:prstGeom prst="rect">
            <a:avLst/>
          </a:prstGeom>
          <a:solidFill>
            <a:srgbClr val="D8D8D8"/>
          </a:solidFill>
          <a:ln>
            <a:noFill/>
          </a:ln>
        </p:spPr>
      </p:sp>
      <p:sp>
        <p:nvSpPr>
          <p:cNvPr id="98" name="Google Shape;98;p35"/>
          <p:cNvSpPr txBox="1">
            <a:spLocks noGrp="1"/>
          </p:cNvSpPr>
          <p:nvPr>
            <p:ph type="body" idx="1"/>
          </p:nvPr>
        </p:nvSpPr>
        <p:spPr>
          <a:xfrm>
            <a:off x="898357" y="2319301"/>
            <a:ext cx="4867011" cy="329108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2400"/>
              <a:buFont typeface="Arial"/>
              <a:buNone/>
              <a:defRPr sz="2400" b="0" i="0" u="none" strike="noStrike" cap="none">
                <a:solidFill>
                  <a:srgbClr val="00000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9" name="Google Shape;99;p35"/>
          <p:cNvSpPr txBox="1">
            <a:spLocks noGrp="1"/>
          </p:cNvSpPr>
          <p:nvPr>
            <p:ph type="body" idx="3"/>
          </p:nvPr>
        </p:nvSpPr>
        <p:spPr>
          <a:xfrm>
            <a:off x="835671" y="1104338"/>
            <a:ext cx="4990998"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3600"/>
              <a:buFont typeface="Arial"/>
              <a:buNone/>
              <a:defRPr sz="36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0" name="Google Shape;100;p35"/>
          <p:cNvSpPr/>
          <p:nvPr/>
        </p:nvSpPr>
        <p:spPr>
          <a:xfrm>
            <a:off x="0" y="5782590"/>
            <a:ext cx="6938682" cy="875479"/>
          </a:xfrm>
          <a:custGeom>
            <a:avLst/>
            <a:gdLst/>
            <a:ahLst/>
            <a:cxnLst/>
            <a:rect l="l" t="t" r="r" b="b"/>
            <a:pathLst>
              <a:path w="4963395" h="875479" extrusionOk="0">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ext Slide 2">
  <p:cSld name="Text Slide 2">
    <p:spTree>
      <p:nvGrpSpPr>
        <p:cNvPr id="1" name="Shape 101"/>
        <p:cNvGrpSpPr/>
        <p:nvPr/>
      </p:nvGrpSpPr>
      <p:grpSpPr>
        <a:xfrm>
          <a:off x="0" y="0"/>
          <a:ext cx="0" cy="0"/>
          <a:chOff x="0" y="0"/>
          <a:chExt cx="0" cy="0"/>
        </a:xfrm>
      </p:grpSpPr>
      <p:sp>
        <p:nvSpPr>
          <p:cNvPr id="102" name="Google Shape;102;p37"/>
          <p:cNvSpPr/>
          <p:nvPr/>
        </p:nvSpPr>
        <p:spPr>
          <a:xfrm>
            <a:off x="666427" y="1299620"/>
            <a:ext cx="11525573" cy="4716265"/>
          </a:xfrm>
          <a:custGeom>
            <a:avLst/>
            <a:gdLst/>
            <a:ahLst/>
            <a:cxnLst/>
            <a:rect l="l" t="t" r="r" b="b"/>
            <a:pathLst>
              <a:path w="11393619" h="4716265" extrusionOk="0">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3" name="Google Shape;103;p37"/>
          <p:cNvSpPr txBox="1">
            <a:spLocks noGrp="1"/>
          </p:cNvSpPr>
          <p:nvPr>
            <p:ph type="body" idx="1"/>
          </p:nvPr>
        </p:nvSpPr>
        <p:spPr>
          <a:xfrm>
            <a:off x="914400" y="2169763"/>
            <a:ext cx="10479218" cy="344062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2400"/>
              <a:buFont typeface="Arial"/>
              <a:buNone/>
              <a:defRPr sz="2400" b="0" i="0" u="none" strike="noStrike" cap="none">
                <a:solidFill>
                  <a:srgbClr val="00000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4" name="Google Shape;104;p37"/>
          <p:cNvSpPr txBox="1">
            <a:spLocks noGrp="1"/>
          </p:cNvSpPr>
          <p:nvPr>
            <p:ph type="body" idx="2"/>
          </p:nvPr>
        </p:nvSpPr>
        <p:spPr>
          <a:xfrm>
            <a:off x="798381" y="443960"/>
            <a:ext cx="10595237" cy="80365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8DC641"/>
              </a:buClr>
              <a:buSzPts val="3600"/>
              <a:buFont typeface="Arial"/>
              <a:buNone/>
              <a:defRPr sz="3600" b="0" i="0" u="none" strike="noStrike" cap="none">
                <a:solidFill>
                  <a:srgbClr val="8DC64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26"/>
          <p:cNvPicPr preferRelativeResize="0"/>
          <p:nvPr/>
        </p:nvPicPr>
        <p:blipFill rotWithShape="1">
          <a:blip r:embed="rId17">
            <a:alphaModFix/>
          </a:blip>
          <a:srcRect/>
          <a:stretch/>
        </p:blipFill>
        <p:spPr>
          <a:xfrm>
            <a:off x="8124669" y="6375621"/>
            <a:ext cx="3540279" cy="252000"/>
          </a:xfrm>
          <a:prstGeom prst="rect">
            <a:avLst/>
          </a:prstGeom>
          <a:noFill/>
          <a:ln>
            <a:noFill/>
          </a:ln>
        </p:spPr>
      </p:pic>
      <p:sp>
        <p:nvSpPr>
          <p:cNvPr id="11" name="Google Shape;11;p26"/>
          <p:cNvSpPr/>
          <p:nvPr/>
        </p:nvSpPr>
        <p:spPr>
          <a:xfrm>
            <a:off x="0" y="6444761"/>
            <a:ext cx="8229600" cy="45719"/>
          </a:xfrm>
          <a:custGeom>
            <a:avLst/>
            <a:gdLst/>
            <a:ahLst/>
            <a:cxnLst/>
            <a:rect l="l" t="t" r="r" b="b"/>
            <a:pathLst>
              <a:path w="3587009" h="35236" extrusionOk="0">
                <a:moveTo>
                  <a:pt x="3587009" y="35236"/>
                </a:moveTo>
                <a:lnTo>
                  <a:pt x="1764946" y="35236"/>
                </a:lnTo>
                <a:cubicBezTo>
                  <a:pt x="1758282" y="35236"/>
                  <a:pt x="1117609" y="22864"/>
                  <a:pt x="887233" y="13346"/>
                </a:cubicBezTo>
                <a:cubicBezTo>
                  <a:pt x="617826" y="2877"/>
                  <a:pt x="208481" y="20009"/>
                  <a:pt x="54262" y="25719"/>
                </a:cubicBezTo>
                <a:cubicBezTo>
                  <a:pt x="25703" y="26671"/>
                  <a:pt x="5712" y="27622"/>
                  <a:pt x="0" y="27622"/>
                </a:cubicBezTo>
                <a:lnTo>
                  <a:pt x="0" y="18105"/>
                </a:lnTo>
                <a:cubicBezTo>
                  <a:pt x="5712" y="18105"/>
                  <a:pt x="24751" y="17153"/>
                  <a:pt x="54262" y="16201"/>
                </a:cubicBezTo>
                <a:cubicBezTo>
                  <a:pt x="208481" y="9539"/>
                  <a:pt x="618778" y="-7592"/>
                  <a:pt x="888185" y="3829"/>
                </a:cubicBezTo>
                <a:cubicBezTo>
                  <a:pt x="1118561" y="13346"/>
                  <a:pt x="1759234" y="25719"/>
                  <a:pt x="1764946" y="25719"/>
                </a:cubicBezTo>
                <a:lnTo>
                  <a:pt x="3587009" y="25719"/>
                </a:lnTo>
                <a:lnTo>
                  <a:pt x="3587009" y="35236"/>
                </a:ln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fermesdavenir.org/"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4.xml.rels><?xml version="1.0" encoding="UTF-8" standalone="yes"?>
<Relationships xmlns="http://schemas.openxmlformats.org/package/2006/relationships"><Relationship Id="rId3" Type="http://schemas.openxmlformats.org/officeDocument/2006/relationships/hyperlink" Target="http://www.seeds4all.eu/seed-operators/spain/red-de-semillas-resembrando-intercambio/"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hyperlink" Target="http://www.campagnamica.it/world-farmers-markets-coalition/"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hyperlink" Target="http://www.agricultureandfood.dk/"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hyperlink" Target="https://regeneration.org/nexus/agroecology" TargetMode="Externa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bratislava.sk/zivotne-prostredie-a-vystavba/zelen/udrzba-a-tvorba-zelene/komunitne-zahrady" TargetMode="External"/><Relationship Id="rId2" Type="http://schemas.openxmlformats.org/officeDocument/2006/relationships/notesSlide" Target="../notesSlides/notesSlide27.xml"/><Relationship Id="rId1" Type="http://schemas.openxmlformats.org/officeDocument/2006/relationships/slideLayout" Target="../slideLayouts/slideLayout10.xml"/><Relationship Id="rId6" Type="http://schemas.openxmlformats.org/officeDocument/2006/relationships/image" Target="../media/image24.jpg"/><Relationship Id="rId5" Type="http://schemas.openxmlformats.org/officeDocument/2006/relationships/hyperlink" Target="https://zivica.sk/" TargetMode="External"/><Relationship Id="rId4" Type="http://schemas.openxmlformats.org/officeDocument/2006/relationships/hyperlink" Target="https://biofarma.sk/"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www.instagram.com/eu_dare_project/" TargetMode="External"/><Relationship Id="rId2" Type="http://schemas.openxmlformats.org/officeDocument/2006/relationships/notesSlide" Target="../notesSlides/notesSlide28.xml"/><Relationship Id="rId1" Type="http://schemas.openxmlformats.org/officeDocument/2006/relationships/slideLayout" Target="../slideLayouts/slideLayout11.xml"/><Relationship Id="rId6" Type="http://schemas.openxmlformats.org/officeDocument/2006/relationships/image" Target="../media/image25.png"/><Relationship Id="rId5" Type="http://schemas.openxmlformats.org/officeDocument/2006/relationships/hyperlink" Target="https://eu-dare.com/" TargetMode="External"/><Relationship Id="rId4" Type="http://schemas.openxmlformats.org/officeDocument/2006/relationships/hyperlink" Target="https://www.facebook.com/EU.Dare"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hyperlink" Target="https://www.intechopen.com/chapters/78809"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fao.org/family-farming/detail/en/c/1147761/"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fao.org/agroecology/overview/our-work/en/"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7A02EA4-4CBF-804E-84A7-7223E815E249}"/>
              </a:ext>
            </a:extLst>
          </p:cNvPr>
          <p:cNvSpPr>
            <a:spLocks noGrp="1"/>
          </p:cNvSpPr>
          <p:nvPr>
            <p:ph type="body" sz="quarter" idx="15"/>
          </p:nvPr>
        </p:nvSpPr>
        <p:spPr>
          <a:xfrm>
            <a:off x="5928787" y="4419406"/>
            <a:ext cx="6030741" cy="697353"/>
          </a:xfrm>
        </p:spPr>
        <p:txBody>
          <a:bodyPr/>
          <a:lstStyle/>
          <a:p>
            <a:r>
              <a:rPr lang="it-IT" sz="3600" dirty="0">
                <a:latin typeface="Calibri" panose="020F0502020204030204" pitchFamily="34" charset="0"/>
                <a:ea typeface="Calibri" panose="020F0502020204030204" pitchFamily="34" charset="0"/>
                <a:cs typeface="Calibri" panose="020F0502020204030204" pitchFamily="34" charset="0"/>
              </a:rPr>
              <a:t>Creare ponti tra l'agroecologia e la comunità</a:t>
            </a:r>
          </a:p>
        </p:txBody>
      </p:sp>
      <p:sp>
        <p:nvSpPr>
          <p:cNvPr id="9" name="Text Placeholder 8">
            <a:extLst>
              <a:ext uri="{FF2B5EF4-FFF2-40B4-BE49-F238E27FC236}">
                <a16:creationId xmlns:a16="http://schemas.microsoft.com/office/drawing/2014/main" id="{89177E28-4F22-7E40-AB64-D1BAC04F32A8}"/>
              </a:ext>
            </a:extLst>
          </p:cNvPr>
          <p:cNvSpPr>
            <a:spLocks noGrp="1"/>
          </p:cNvSpPr>
          <p:nvPr>
            <p:ph type="body" sz="quarter" idx="16"/>
          </p:nvPr>
        </p:nvSpPr>
        <p:spPr>
          <a:xfrm>
            <a:off x="5928787" y="3442924"/>
            <a:ext cx="5278651" cy="697353"/>
          </a:xfrm>
        </p:spPr>
        <p:txBody>
          <a:bodyPr>
            <a:noAutofit/>
          </a:bodyPr>
          <a:lstStyle/>
          <a:p>
            <a:r>
              <a:rPr lang="en-US" sz="4800" dirty="0">
                <a:latin typeface="Calibri" panose="020F0502020204030204" pitchFamily="34" charset="0"/>
                <a:ea typeface="Calibri" panose="020F0502020204030204" pitchFamily="34" charset="0"/>
                <a:cs typeface="Calibri" panose="020F0502020204030204" pitchFamily="34" charset="0"/>
              </a:rPr>
              <a:t>MODULO 3</a:t>
            </a:r>
          </a:p>
        </p:txBody>
      </p:sp>
      <p:sp>
        <p:nvSpPr>
          <p:cNvPr id="2" name="Text Placeholder 1">
            <a:extLst>
              <a:ext uri="{FF2B5EF4-FFF2-40B4-BE49-F238E27FC236}">
                <a16:creationId xmlns:a16="http://schemas.microsoft.com/office/drawing/2014/main" id="{8A3C4CCF-2245-77FD-0725-C0934B9EA717}"/>
              </a:ext>
            </a:extLst>
          </p:cNvPr>
          <p:cNvSpPr>
            <a:spLocks noGrp="1"/>
          </p:cNvSpPr>
          <p:nvPr>
            <p:ph type="body" sz="quarter" idx="17"/>
          </p:nvPr>
        </p:nvSpPr>
        <p:spPr>
          <a:xfrm>
            <a:off x="7511514" y="5856037"/>
            <a:ext cx="4448014" cy="679345"/>
          </a:xfrm>
        </p:spPr>
        <p:txBody>
          <a:bodyPr/>
          <a:lstStyle/>
          <a:p>
            <a:pPr algn="r"/>
            <a:r>
              <a:rPr lang="en-US" dirty="0">
                <a:latin typeface="Calibri" panose="020F0502020204030204" pitchFamily="34" charset="0"/>
                <a:ea typeface="Calibri" panose="020F0502020204030204" pitchFamily="34" charset="0"/>
                <a:cs typeface="Calibri" panose="020F0502020204030204" pitchFamily="34" charset="0"/>
              </a:rPr>
              <a:t>www.</a:t>
            </a:r>
            <a:r>
              <a:rPr lang="en-US" b="1" dirty="0">
                <a:latin typeface="Calibri" panose="020F0502020204030204" pitchFamily="34" charset="0"/>
                <a:ea typeface="Calibri" panose="020F0502020204030204" pitchFamily="34" charset="0"/>
                <a:cs typeface="Calibri" panose="020F0502020204030204" pitchFamily="34" charset="0"/>
              </a:rPr>
              <a:t>eu-dare.</a:t>
            </a:r>
            <a:r>
              <a:rPr lang="en-US" dirty="0">
                <a:latin typeface="Calibri" panose="020F0502020204030204" pitchFamily="34" charset="0"/>
                <a:ea typeface="Calibri" panose="020F0502020204030204" pitchFamily="34" charset="0"/>
                <a:cs typeface="Calibri" panose="020F0502020204030204" pitchFamily="34" charset="0"/>
              </a:rPr>
              <a:t>com</a:t>
            </a:r>
          </a:p>
        </p:txBody>
      </p:sp>
      <p:pic>
        <p:nvPicPr>
          <p:cNvPr id="5" name="Picture Placeholder 4">
            <a:extLst>
              <a:ext uri="{FF2B5EF4-FFF2-40B4-BE49-F238E27FC236}">
                <a16:creationId xmlns:a16="http://schemas.microsoft.com/office/drawing/2014/main" id="{DCB2F413-3E18-DC63-1AD6-4EBE950F3B05}"/>
              </a:ext>
            </a:extLst>
          </p:cNvPr>
          <p:cNvPicPr>
            <a:picLocks noGrp="1" noChangeAspect="1"/>
          </p:cNvPicPr>
          <p:nvPr>
            <p:ph type="pic" sz="quarter" idx="48"/>
          </p:nvPr>
        </p:nvPicPr>
        <p:blipFill rotWithShape="1">
          <a:blip r:embed="rId3"/>
          <a:srcRect/>
          <a:stretch/>
        </p:blipFill>
        <p:spPr>
          <a:xfrm>
            <a:off x="0" y="824937"/>
            <a:ext cx="4680488" cy="6056907"/>
          </a:xfrm>
        </p:spPr>
      </p:pic>
      <p:sp>
        <p:nvSpPr>
          <p:cNvPr id="6" name="Graphic 12">
            <a:extLst>
              <a:ext uri="{FF2B5EF4-FFF2-40B4-BE49-F238E27FC236}">
                <a16:creationId xmlns:a16="http://schemas.microsoft.com/office/drawing/2014/main" id="{B14CC7B2-F202-79E6-5E3A-99ED0E0C1B72}"/>
              </a:ext>
            </a:extLst>
          </p:cNvPr>
          <p:cNvSpPr/>
          <p:nvPr/>
        </p:nvSpPr>
        <p:spPr>
          <a:xfrm>
            <a:off x="6095999" y="4305482"/>
            <a:ext cx="6120000" cy="72000"/>
          </a:xfrm>
          <a:custGeom>
            <a:avLst/>
            <a:gdLst>
              <a:gd name="connsiteX0" fmla="*/ 3587009 w 3587009"/>
              <a:gd name="connsiteY0" fmla="*/ 35236 h 35236"/>
              <a:gd name="connsiteX1" fmla="*/ 1764946 w 3587009"/>
              <a:gd name="connsiteY1" fmla="*/ 35236 h 35236"/>
              <a:gd name="connsiteX2" fmla="*/ 887233 w 3587009"/>
              <a:gd name="connsiteY2" fmla="*/ 13346 h 35236"/>
              <a:gd name="connsiteX3" fmla="*/ 54262 w 3587009"/>
              <a:gd name="connsiteY3" fmla="*/ 25719 h 35236"/>
              <a:gd name="connsiteX4" fmla="*/ 0 w 3587009"/>
              <a:gd name="connsiteY4" fmla="*/ 27622 h 35236"/>
              <a:gd name="connsiteX5" fmla="*/ 0 w 3587009"/>
              <a:gd name="connsiteY5" fmla="*/ 18105 h 35236"/>
              <a:gd name="connsiteX6" fmla="*/ 54262 w 3587009"/>
              <a:gd name="connsiteY6" fmla="*/ 16201 h 35236"/>
              <a:gd name="connsiteX7" fmla="*/ 888185 w 3587009"/>
              <a:gd name="connsiteY7" fmla="*/ 3829 h 35236"/>
              <a:gd name="connsiteX8" fmla="*/ 1764946 w 3587009"/>
              <a:gd name="connsiteY8" fmla="*/ 25719 h 35236"/>
              <a:gd name="connsiteX9" fmla="*/ 3587009 w 3587009"/>
              <a:gd name="connsiteY9" fmla="*/ 25719 h 35236"/>
              <a:gd name="connsiteX10" fmla="*/ 3587009 w 3587009"/>
              <a:gd name="connsiteY10" fmla="*/ 35236 h 35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87009" h="35236">
                <a:moveTo>
                  <a:pt x="3587009" y="35236"/>
                </a:moveTo>
                <a:lnTo>
                  <a:pt x="1764946" y="35236"/>
                </a:lnTo>
                <a:cubicBezTo>
                  <a:pt x="1758282" y="35236"/>
                  <a:pt x="1117609" y="22864"/>
                  <a:pt x="887233" y="13346"/>
                </a:cubicBezTo>
                <a:cubicBezTo>
                  <a:pt x="617826" y="2877"/>
                  <a:pt x="208481" y="20009"/>
                  <a:pt x="54262" y="25719"/>
                </a:cubicBezTo>
                <a:cubicBezTo>
                  <a:pt x="25703" y="26671"/>
                  <a:pt x="5712" y="27622"/>
                  <a:pt x="0" y="27622"/>
                </a:cubicBezTo>
                <a:lnTo>
                  <a:pt x="0" y="18105"/>
                </a:lnTo>
                <a:cubicBezTo>
                  <a:pt x="5712" y="18105"/>
                  <a:pt x="24751" y="17153"/>
                  <a:pt x="54262" y="16201"/>
                </a:cubicBezTo>
                <a:cubicBezTo>
                  <a:pt x="208481" y="9539"/>
                  <a:pt x="618778" y="-7592"/>
                  <a:pt x="888185" y="3829"/>
                </a:cubicBezTo>
                <a:cubicBezTo>
                  <a:pt x="1118561" y="13346"/>
                  <a:pt x="1759234" y="25719"/>
                  <a:pt x="1764946" y="25719"/>
                </a:cubicBezTo>
                <a:lnTo>
                  <a:pt x="3587009" y="25719"/>
                </a:lnTo>
                <a:lnTo>
                  <a:pt x="3587009" y="35236"/>
                </a:lnTo>
                <a:close/>
              </a:path>
            </a:pathLst>
          </a:custGeom>
          <a:solidFill>
            <a:srgbClr val="231F20"/>
          </a:solidFill>
          <a:ln w="9509" cap="flat">
            <a:noFill/>
            <a:prstDash val="solid"/>
            <a:miter/>
          </a:ln>
        </p:spPr>
        <p:txBody>
          <a:bodyPr rtlCol="0" anchor="ctr"/>
          <a:lstStyle/>
          <a:p>
            <a:endParaRPr lang="en-US"/>
          </a:p>
        </p:txBody>
      </p:sp>
      <p:grpSp>
        <p:nvGrpSpPr>
          <p:cNvPr id="17" name="Group 16">
            <a:extLst>
              <a:ext uri="{FF2B5EF4-FFF2-40B4-BE49-F238E27FC236}">
                <a16:creationId xmlns:a16="http://schemas.microsoft.com/office/drawing/2014/main" id="{930A51DB-3B43-E630-B465-268127293C3F}"/>
              </a:ext>
            </a:extLst>
          </p:cNvPr>
          <p:cNvGrpSpPr/>
          <p:nvPr/>
        </p:nvGrpSpPr>
        <p:grpSpPr>
          <a:xfrm rot="3730759">
            <a:off x="4250273" y="2445460"/>
            <a:ext cx="949885" cy="1163493"/>
            <a:chOff x="7602444" y="4967675"/>
            <a:chExt cx="483619" cy="592374"/>
          </a:xfrm>
        </p:grpSpPr>
        <p:grpSp>
          <p:nvGrpSpPr>
            <p:cNvPr id="18" name="Graphic 214">
              <a:extLst>
                <a:ext uri="{FF2B5EF4-FFF2-40B4-BE49-F238E27FC236}">
                  <a16:creationId xmlns:a16="http://schemas.microsoft.com/office/drawing/2014/main" id="{AECA61D2-0C23-402F-23E6-B62A70CC8E82}"/>
                </a:ext>
              </a:extLst>
            </p:cNvPr>
            <p:cNvGrpSpPr/>
            <p:nvPr/>
          </p:nvGrpSpPr>
          <p:grpSpPr>
            <a:xfrm>
              <a:off x="7618661" y="4967675"/>
              <a:ext cx="467402" cy="507608"/>
              <a:chOff x="2251964" y="3590497"/>
              <a:chExt cx="467402" cy="507608"/>
            </a:xfrm>
            <a:solidFill>
              <a:srgbClr val="8DC641"/>
            </a:solidFill>
          </p:grpSpPr>
          <p:sp>
            <p:nvSpPr>
              <p:cNvPr id="22" name="Freeform 21">
                <a:extLst>
                  <a:ext uri="{FF2B5EF4-FFF2-40B4-BE49-F238E27FC236}">
                    <a16:creationId xmlns:a16="http://schemas.microsoft.com/office/drawing/2014/main" id="{EF460731-BF29-2D34-62C9-EB874CCF8EA3}"/>
                  </a:ext>
                </a:extLst>
              </p:cNvPr>
              <p:cNvSpPr/>
              <p:nvPr/>
            </p:nvSpPr>
            <p:spPr>
              <a:xfrm>
                <a:off x="2251964" y="3888722"/>
                <a:ext cx="228111" cy="209384"/>
              </a:xfrm>
              <a:custGeom>
                <a:avLst/>
                <a:gdLst>
                  <a:gd name="connsiteX0" fmla="*/ 227486 w 228111"/>
                  <a:gd name="connsiteY0" fmla="*/ 185651 h 209384"/>
                  <a:gd name="connsiteX1" fmla="*/ 177032 w 228111"/>
                  <a:gd name="connsiteY1" fmla="*/ 42889 h 209384"/>
                  <a:gd name="connsiteX2" fmla="*/ 8534 w 228111"/>
                  <a:gd name="connsiteY2" fmla="*/ 61 h 209384"/>
                  <a:gd name="connsiteX3" fmla="*/ 1870 w 228111"/>
                  <a:gd name="connsiteY3" fmla="*/ 15289 h 209384"/>
                  <a:gd name="connsiteX4" fmla="*/ 43757 w 228111"/>
                  <a:gd name="connsiteY4" fmla="*/ 93332 h 209384"/>
                  <a:gd name="connsiteX5" fmla="*/ 89451 w 228111"/>
                  <a:gd name="connsiteY5" fmla="*/ 149485 h 209384"/>
                  <a:gd name="connsiteX6" fmla="*/ 208447 w 228111"/>
                  <a:gd name="connsiteY6" fmla="*/ 204686 h 209384"/>
                  <a:gd name="connsiteX7" fmla="*/ 225582 w 228111"/>
                  <a:gd name="connsiteY7" fmla="*/ 200879 h 209384"/>
                  <a:gd name="connsiteX8" fmla="*/ 226534 w 228111"/>
                  <a:gd name="connsiteY8" fmla="*/ 189458 h 209384"/>
                  <a:gd name="connsiteX9" fmla="*/ 227486 w 228111"/>
                  <a:gd name="connsiteY9" fmla="*/ 185651 h 209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111" h="209384">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w="9509"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323400A0-84A7-CC80-EDEA-D610C950016C}"/>
                  </a:ext>
                </a:extLst>
              </p:cNvPr>
              <p:cNvSpPr/>
              <p:nvPr/>
            </p:nvSpPr>
            <p:spPr>
              <a:xfrm>
                <a:off x="2405863" y="3590497"/>
                <a:ext cx="176382" cy="341656"/>
              </a:xfrm>
              <a:custGeom>
                <a:avLst/>
                <a:gdLst>
                  <a:gd name="connsiteX0" fmla="*/ 174495 w 176382"/>
                  <a:gd name="connsiteY0" fmla="*/ 173607 h 341656"/>
                  <a:gd name="connsiteX1" fmla="*/ 127849 w 176382"/>
                  <a:gd name="connsiteY1" fmla="*/ 85094 h 341656"/>
                  <a:gd name="connsiteX2" fmla="*/ 48836 w 176382"/>
                  <a:gd name="connsiteY2" fmla="*/ 2292 h 341656"/>
                  <a:gd name="connsiteX3" fmla="*/ 33604 w 176382"/>
                  <a:gd name="connsiteY3" fmla="*/ 8955 h 341656"/>
                  <a:gd name="connsiteX4" fmla="*/ 18373 w 176382"/>
                  <a:gd name="connsiteY4" fmla="*/ 115550 h 341656"/>
                  <a:gd name="connsiteX5" fmla="*/ 286 w 176382"/>
                  <a:gd name="connsiteY5" fmla="*/ 202159 h 341656"/>
                  <a:gd name="connsiteX6" fmla="*/ 23133 w 176382"/>
                  <a:gd name="connsiteY6" fmla="*/ 272588 h 341656"/>
                  <a:gd name="connsiteX7" fmla="*/ 84059 w 176382"/>
                  <a:gd name="connsiteY7" fmla="*/ 339211 h 341656"/>
                  <a:gd name="connsiteX8" fmla="*/ 98338 w 176382"/>
                  <a:gd name="connsiteY8" fmla="*/ 336355 h 341656"/>
                  <a:gd name="connsiteX9" fmla="*/ 98338 w 176382"/>
                  <a:gd name="connsiteY9" fmla="*/ 336355 h 341656"/>
                  <a:gd name="connsiteX10" fmla="*/ 100242 w 176382"/>
                  <a:gd name="connsiteY10" fmla="*/ 334452 h 341656"/>
                  <a:gd name="connsiteX11" fmla="*/ 174495 w 176382"/>
                  <a:gd name="connsiteY11" fmla="*/ 173607 h 341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6382" h="341656">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w="9509"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2170EFDC-98DF-2A81-B977-9E144E9E3890}"/>
                  </a:ext>
                </a:extLst>
              </p:cNvPr>
              <p:cNvSpPr/>
              <p:nvPr/>
            </p:nvSpPr>
            <p:spPr>
              <a:xfrm>
                <a:off x="2545612" y="3849754"/>
                <a:ext cx="173755" cy="240181"/>
              </a:xfrm>
              <a:custGeom>
                <a:avLst/>
                <a:gdLst>
                  <a:gd name="connsiteX0" fmla="*/ 163262 w 173755"/>
                  <a:gd name="connsiteY0" fmla="*/ 8573 h 240181"/>
                  <a:gd name="connsiteX1" fmla="*/ 149935 w 173755"/>
                  <a:gd name="connsiteY1" fmla="*/ 959 h 240181"/>
                  <a:gd name="connsiteX2" fmla="*/ 69969 w 173755"/>
                  <a:gd name="connsiteY2" fmla="*/ 38077 h 240181"/>
                  <a:gd name="connsiteX3" fmla="*/ 19515 w 173755"/>
                  <a:gd name="connsiteY3" fmla="*/ 76147 h 240181"/>
                  <a:gd name="connsiteX4" fmla="*/ 7140 w 173755"/>
                  <a:gd name="connsiteY4" fmla="*/ 131348 h 240181"/>
                  <a:gd name="connsiteX5" fmla="*/ 2380 w 173755"/>
                  <a:gd name="connsiteY5" fmla="*/ 188453 h 240181"/>
                  <a:gd name="connsiteX6" fmla="*/ 1428 w 173755"/>
                  <a:gd name="connsiteY6" fmla="*/ 190356 h 240181"/>
                  <a:gd name="connsiteX7" fmla="*/ 1428 w 173755"/>
                  <a:gd name="connsiteY7" fmla="*/ 205584 h 240181"/>
                  <a:gd name="connsiteX8" fmla="*/ 476 w 173755"/>
                  <a:gd name="connsiteY8" fmla="*/ 216054 h 240181"/>
                  <a:gd name="connsiteX9" fmla="*/ 14755 w 173755"/>
                  <a:gd name="connsiteY9" fmla="*/ 222716 h 240181"/>
                  <a:gd name="connsiteX10" fmla="*/ 54738 w 173755"/>
                  <a:gd name="connsiteY10" fmla="*/ 238896 h 240181"/>
                  <a:gd name="connsiteX11" fmla="*/ 135655 w 173755"/>
                  <a:gd name="connsiteY11" fmla="*/ 215102 h 240181"/>
                  <a:gd name="connsiteX12" fmla="*/ 163262 w 173755"/>
                  <a:gd name="connsiteY12" fmla="*/ 8573 h 240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3755" h="240181">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w="9509" cap="flat">
                <a:noFill/>
                <a:prstDash val="solid"/>
                <a:miter/>
              </a:ln>
            </p:spPr>
            <p:txBody>
              <a:bodyPr rtlCol="0" anchor="ctr"/>
              <a:lstStyle/>
              <a:p>
                <a:endParaRPr lang="en-US"/>
              </a:p>
            </p:txBody>
          </p:sp>
        </p:grpSp>
        <p:grpSp>
          <p:nvGrpSpPr>
            <p:cNvPr id="19" name="Graphic 214">
              <a:extLst>
                <a:ext uri="{FF2B5EF4-FFF2-40B4-BE49-F238E27FC236}">
                  <a16:creationId xmlns:a16="http://schemas.microsoft.com/office/drawing/2014/main" id="{455DDED9-DE1C-0F0E-7598-EAA458897EF1}"/>
                </a:ext>
              </a:extLst>
            </p:cNvPr>
            <p:cNvGrpSpPr/>
            <p:nvPr/>
          </p:nvGrpSpPr>
          <p:grpSpPr>
            <a:xfrm>
              <a:off x="7602444" y="4993761"/>
              <a:ext cx="421973" cy="566288"/>
              <a:chOff x="2235747" y="3616583"/>
              <a:chExt cx="421973" cy="566288"/>
            </a:xfrm>
            <a:solidFill>
              <a:srgbClr val="231F20"/>
            </a:solidFill>
          </p:grpSpPr>
          <p:sp>
            <p:nvSpPr>
              <p:cNvPr id="20" name="Freeform 19">
                <a:extLst>
                  <a:ext uri="{FF2B5EF4-FFF2-40B4-BE49-F238E27FC236}">
                    <a16:creationId xmlns:a16="http://schemas.microsoft.com/office/drawing/2014/main" id="{491B6B0F-3C69-87E8-26B3-F3C52DC945F8}"/>
                  </a:ext>
                </a:extLst>
              </p:cNvPr>
              <p:cNvSpPr/>
              <p:nvPr/>
            </p:nvSpPr>
            <p:spPr>
              <a:xfrm>
                <a:off x="2235747" y="3616583"/>
                <a:ext cx="421973" cy="566288"/>
              </a:xfrm>
              <a:custGeom>
                <a:avLst/>
                <a:gdLst>
                  <a:gd name="connsiteX0" fmla="*/ 138035 w 421973"/>
                  <a:gd name="connsiteY0" fmla="*/ 460645 h 566288"/>
                  <a:gd name="connsiteX1" fmla="*/ 158026 w 421973"/>
                  <a:gd name="connsiteY1" fmla="*/ 465404 h 566288"/>
                  <a:gd name="connsiteX2" fmla="*/ 171354 w 421973"/>
                  <a:gd name="connsiteY2" fmla="*/ 486342 h 566288"/>
                  <a:gd name="connsiteX3" fmla="*/ 192297 w 421973"/>
                  <a:gd name="connsiteY3" fmla="*/ 517750 h 566288"/>
                  <a:gd name="connsiteX4" fmla="*/ 220856 w 421973"/>
                  <a:gd name="connsiteY4" fmla="*/ 565337 h 566288"/>
                  <a:gd name="connsiteX5" fmla="*/ 228472 w 421973"/>
                  <a:gd name="connsiteY5" fmla="*/ 565337 h 566288"/>
                  <a:gd name="connsiteX6" fmla="*/ 198009 w 421973"/>
                  <a:gd name="connsiteY6" fmla="*/ 515846 h 566288"/>
                  <a:gd name="connsiteX7" fmla="*/ 178018 w 421973"/>
                  <a:gd name="connsiteY7" fmla="*/ 484439 h 566288"/>
                  <a:gd name="connsiteX8" fmla="*/ 172306 w 421973"/>
                  <a:gd name="connsiteY8" fmla="*/ 475873 h 566288"/>
                  <a:gd name="connsiteX9" fmla="*/ 190393 w 421973"/>
                  <a:gd name="connsiteY9" fmla="*/ 489197 h 566288"/>
                  <a:gd name="connsiteX10" fmla="*/ 204673 w 421973"/>
                  <a:gd name="connsiteY10" fmla="*/ 506329 h 566288"/>
                  <a:gd name="connsiteX11" fmla="*/ 233232 w 421973"/>
                  <a:gd name="connsiteY11" fmla="*/ 533929 h 566288"/>
                  <a:gd name="connsiteX12" fmla="*/ 237992 w 421973"/>
                  <a:gd name="connsiteY12" fmla="*/ 535833 h 566288"/>
                  <a:gd name="connsiteX13" fmla="*/ 239896 w 421973"/>
                  <a:gd name="connsiteY13" fmla="*/ 531074 h 566288"/>
                  <a:gd name="connsiteX14" fmla="*/ 245607 w 421973"/>
                  <a:gd name="connsiteY14" fmla="*/ 439707 h 566288"/>
                  <a:gd name="connsiteX15" fmla="*/ 252271 w 421973"/>
                  <a:gd name="connsiteY15" fmla="*/ 441610 h 566288"/>
                  <a:gd name="connsiteX16" fmla="*/ 269407 w 421973"/>
                  <a:gd name="connsiteY16" fmla="*/ 430189 h 566288"/>
                  <a:gd name="connsiteX17" fmla="*/ 271310 w 421973"/>
                  <a:gd name="connsiteY17" fmla="*/ 378795 h 566288"/>
                  <a:gd name="connsiteX18" fmla="*/ 275118 w 421973"/>
                  <a:gd name="connsiteY18" fmla="*/ 320738 h 566288"/>
                  <a:gd name="connsiteX19" fmla="*/ 336996 w 421973"/>
                  <a:gd name="connsiteY19" fmla="*/ 284572 h 566288"/>
                  <a:gd name="connsiteX20" fmla="*/ 382690 w 421973"/>
                  <a:gd name="connsiteY20" fmla="*/ 264585 h 566288"/>
                  <a:gd name="connsiteX21" fmla="*/ 348420 w 421973"/>
                  <a:gd name="connsiteY21" fmla="*/ 319787 h 566288"/>
                  <a:gd name="connsiteX22" fmla="*/ 310341 w 421973"/>
                  <a:gd name="connsiteY22" fmla="*/ 384505 h 566288"/>
                  <a:gd name="connsiteX23" fmla="*/ 302725 w 421973"/>
                  <a:gd name="connsiteY23" fmla="*/ 410202 h 566288"/>
                  <a:gd name="connsiteX24" fmla="*/ 317957 w 421973"/>
                  <a:gd name="connsiteY24" fmla="*/ 388312 h 566288"/>
                  <a:gd name="connsiteX25" fmla="*/ 350324 w 421973"/>
                  <a:gd name="connsiteY25" fmla="*/ 354049 h 566288"/>
                  <a:gd name="connsiteX26" fmla="*/ 386498 w 421973"/>
                  <a:gd name="connsiteY26" fmla="*/ 315980 h 566288"/>
                  <a:gd name="connsiteX27" fmla="*/ 408394 w 421973"/>
                  <a:gd name="connsiteY27" fmla="*/ 263634 h 566288"/>
                  <a:gd name="connsiteX28" fmla="*/ 338900 w 421973"/>
                  <a:gd name="connsiteY28" fmla="*/ 432093 h 566288"/>
                  <a:gd name="connsiteX29" fmla="*/ 299869 w 421973"/>
                  <a:gd name="connsiteY29" fmla="*/ 440658 h 566288"/>
                  <a:gd name="connsiteX30" fmla="*/ 267502 w 421973"/>
                  <a:gd name="connsiteY30" fmla="*/ 449224 h 566288"/>
                  <a:gd name="connsiteX31" fmla="*/ 266551 w 421973"/>
                  <a:gd name="connsiteY31" fmla="*/ 507281 h 566288"/>
                  <a:gd name="connsiteX32" fmla="*/ 265599 w 421973"/>
                  <a:gd name="connsiteY32" fmla="*/ 566289 h 566288"/>
                  <a:gd name="connsiteX33" fmla="*/ 277022 w 421973"/>
                  <a:gd name="connsiteY33" fmla="*/ 566289 h 566288"/>
                  <a:gd name="connsiteX34" fmla="*/ 277022 w 421973"/>
                  <a:gd name="connsiteY34" fmla="*/ 506329 h 566288"/>
                  <a:gd name="connsiteX35" fmla="*/ 276070 w 421973"/>
                  <a:gd name="connsiteY35" fmla="*/ 455886 h 566288"/>
                  <a:gd name="connsiteX36" fmla="*/ 300821 w 421973"/>
                  <a:gd name="connsiteY36" fmla="*/ 450176 h 566288"/>
                  <a:gd name="connsiteX37" fmla="*/ 345564 w 421973"/>
                  <a:gd name="connsiteY37" fmla="*/ 439707 h 566288"/>
                  <a:gd name="connsiteX38" fmla="*/ 415057 w 421973"/>
                  <a:gd name="connsiteY38" fmla="*/ 245550 h 566288"/>
                  <a:gd name="connsiteX39" fmla="*/ 411249 w 421973"/>
                  <a:gd name="connsiteY39" fmla="*/ 232226 h 566288"/>
                  <a:gd name="connsiteX40" fmla="*/ 406490 w 421973"/>
                  <a:gd name="connsiteY40" fmla="*/ 245550 h 566288"/>
                  <a:gd name="connsiteX41" fmla="*/ 401730 w 421973"/>
                  <a:gd name="connsiteY41" fmla="*/ 260778 h 566288"/>
                  <a:gd name="connsiteX42" fmla="*/ 380787 w 421973"/>
                  <a:gd name="connsiteY42" fmla="*/ 311221 h 566288"/>
                  <a:gd name="connsiteX43" fmla="*/ 346516 w 421973"/>
                  <a:gd name="connsiteY43" fmla="*/ 347387 h 566288"/>
                  <a:gd name="connsiteX44" fmla="*/ 332236 w 421973"/>
                  <a:gd name="connsiteY44" fmla="*/ 360712 h 566288"/>
                  <a:gd name="connsiteX45" fmla="*/ 356987 w 421973"/>
                  <a:gd name="connsiteY45" fmla="*/ 325497 h 566288"/>
                  <a:gd name="connsiteX46" fmla="*/ 396018 w 421973"/>
                  <a:gd name="connsiteY46" fmla="*/ 253164 h 566288"/>
                  <a:gd name="connsiteX47" fmla="*/ 397922 w 421973"/>
                  <a:gd name="connsiteY47" fmla="*/ 239840 h 566288"/>
                  <a:gd name="connsiteX48" fmla="*/ 387450 w 421973"/>
                  <a:gd name="connsiteY48" fmla="*/ 248406 h 566288"/>
                  <a:gd name="connsiteX49" fmla="*/ 334140 w 421973"/>
                  <a:gd name="connsiteY49" fmla="*/ 275055 h 566288"/>
                  <a:gd name="connsiteX50" fmla="*/ 267502 w 421973"/>
                  <a:gd name="connsiteY50" fmla="*/ 314076 h 566288"/>
                  <a:gd name="connsiteX51" fmla="*/ 261791 w 421973"/>
                  <a:gd name="connsiteY51" fmla="*/ 378795 h 566288"/>
                  <a:gd name="connsiteX52" fmla="*/ 260839 w 421973"/>
                  <a:gd name="connsiteY52" fmla="*/ 423527 h 566288"/>
                  <a:gd name="connsiteX53" fmla="*/ 252271 w 421973"/>
                  <a:gd name="connsiteY53" fmla="*/ 431141 h 566288"/>
                  <a:gd name="connsiteX54" fmla="*/ 243703 w 421973"/>
                  <a:gd name="connsiteY54" fmla="*/ 424479 h 566288"/>
                  <a:gd name="connsiteX55" fmla="*/ 231328 w 421973"/>
                  <a:gd name="connsiteY55" fmla="*/ 358808 h 566288"/>
                  <a:gd name="connsiteX56" fmla="*/ 224664 w 421973"/>
                  <a:gd name="connsiteY56" fmla="*/ 325497 h 566288"/>
                  <a:gd name="connsiteX57" fmla="*/ 218000 w 421973"/>
                  <a:gd name="connsiteY57" fmla="*/ 294090 h 566288"/>
                  <a:gd name="connsiteX58" fmla="*/ 211337 w 421973"/>
                  <a:gd name="connsiteY58" fmla="*/ 260778 h 566288"/>
                  <a:gd name="connsiteX59" fmla="*/ 226568 w 421973"/>
                  <a:gd name="connsiteY59" fmla="*/ 259827 h 566288"/>
                  <a:gd name="connsiteX60" fmla="*/ 255127 w 421973"/>
                  <a:gd name="connsiteY60" fmla="*/ 224612 h 566288"/>
                  <a:gd name="connsiteX61" fmla="*/ 230376 w 421973"/>
                  <a:gd name="connsiteY61" fmla="*/ 80898 h 566288"/>
                  <a:gd name="connsiteX62" fmla="*/ 194201 w 421973"/>
                  <a:gd name="connsiteY62" fmla="*/ 50443 h 566288"/>
                  <a:gd name="connsiteX63" fmla="*/ 156122 w 421973"/>
                  <a:gd name="connsiteY63" fmla="*/ 17131 h 566288"/>
                  <a:gd name="connsiteX64" fmla="*/ 142795 w 421973"/>
                  <a:gd name="connsiteY64" fmla="*/ 0 h 566288"/>
                  <a:gd name="connsiteX65" fmla="*/ 147555 w 421973"/>
                  <a:gd name="connsiteY65" fmla="*/ 20938 h 566288"/>
                  <a:gd name="connsiteX66" fmla="*/ 138987 w 421973"/>
                  <a:gd name="connsiteY66" fmla="*/ 109451 h 566288"/>
                  <a:gd name="connsiteX67" fmla="*/ 127563 w 421973"/>
                  <a:gd name="connsiteY67" fmla="*/ 172266 h 566288"/>
                  <a:gd name="connsiteX68" fmla="*/ 160882 w 421973"/>
                  <a:gd name="connsiteY68" fmla="*/ 250309 h 566288"/>
                  <a:gd name="connsiteX69" fmla="*/ 174210 w 421973"/>
                  <a:gd name="connsiteY69" fmla="*/ 265537 h 566288"/>
                  <a:gd name="connsiteX70" fmla="*/ 203721 w 421973"/>
                  <a:gd name="connsiteY70" fmla="*/ 343580 h 566288"/>
                  <a:gd name="connsiteX71" fmla="*/ 222760 w 421973"/>
                  <a:gd name="connsiteY71" fmla="*/ 406395 h 566288"/>
                  <a:gd name="connsiteX72" fmla="*/ 224664 w 421973"/>
                  <a:gd name="connsiteY72" fmla="*/ 409251 h 566288"/>
                  <a:gd name="connsiteX73" fmla="*/ 234184 w 421973"/>
                  <a:gd name="connsiteY73" fmla="*/ 426382 h 566288"/>
                  <a:gd name="connsiteX74" fmla="*/ 232280 w 421973"/>
                  <a:gd name="connsiteY74" fmla="*/ 519653 h 566288"/>
                  <a:gd name="connsiteX75" fmla="*/ 212289 w 421973"/>
                  <a:gd name="connsiteY75" fmla="*/ 497763 h 566288"/>
                  <a:gd name="connsiteX76" fmla="*/ 197057 w 421973"/>
                  <a:gd name="connsiteY76" fmla="*/ 478728 h 566288"/>
                  <a:gd name="connsiteX77" fmla="*/ 162786 w 421973"/>
                  <a:gd name="connsiteY77" fmla="*/ 457790 h 566288"/>
                  <a:gd name="connsiteX78" fmla="*/ 120900 w 421973"/>
                  <a:gd name="connsiteY78" fmla="*/ 406395 h 566288"/>
                  <a:gd name="connsiteX79" fmla="*/ 164690 w 421973"/>
                  <a:gd name="connsiteY79" fmla="*/ 439707 h 566288"/>
                  <a:gd name="connsiteX80" fmla="*/ 179922 w 421973"/>
                  <a:gd name="connsiteY80" fmla="*/ 452079 h 566288"/>
                  <a:gd name="connsiteX81" fmla="*/ 194201 w 421973"/>
                  <a:gd name="connsiteY81" fmla="*/ 463500 h 566288"/>
                  <a:gd name="connsiteX82" fmla="*/ 187537 w 421973"/>
                  <a:gd name="connsiteY82" fmla="*/ 446369 h 566288"/>
                  <a:gd name="connsiteX83" fmla="*/ 178018 w 421973"/>
                  <a:gd name="connsiteY83" fmla="*/ 413058 h 566288"/>
                  <a:gd name="connsiteX84" fmla="*/ 128515 w 421973"/>
                  <a:gd name="connsiteY84" fmla="*/ 335966 h 566288"/>
                  <a:gd name="connsiteX85" fmla="*/ 64734 w 421973"/>
                  <a:gd name="connsiteY85" fmla="*/ 317883 h 566288"/>
                  <a:gd name="connsiteX86" fmla="*/ 7616 w 421973"/>
                  <a:gd name="connsiteY86" fmla="*/ 303607 h 566288"/>
                  <a:gd name="connsiteX87" fmla="*/ 0 w 421973"/>
                  <a:gd name="connsiteY87" fmla="*/ 299800 h 566288"/>
                  <a:gd name="connsiteX88" fmla="*/ 952 w 421973"/>
                  <a:gd name="connsiteY88" fmla="*/ 308366 h 566288"/>
                  <a:gd name="connsiteX89" fmla="*/ 138035 w 421973"/>
                  <a:gd name="connsiteY89" fmla="*/ 460645 h 566288"/>
                  <a:gd name="connsiteX90" fmla="*/ 214192 w 421973"/>
                  <a:gd name="connsiteY90" fmla="*/ 342628 h 566288"/>
                  <a:gd name="connsiteX91" fmla="*/ 182778 w 421973"/>
                  <a:gd name="connsiteY91" fmla="*/ 259827 h 566288"/>
                  <a:gd name="connsiteX92" fmla="*/ 169450 w 421973"/>
                  <a:gd name="connsiteY92" fmla="*/ 244599 h 566288"/>
                  <a:gd name="connsiteX93" fmla="*/ 138987 w 421973"/>
                  <a:gd name="connsiteY93" fmla="*/ 173218 h 566288"/>
                  <a:gd name="connsiteX94" fmla="*/ 149459 w 421973"/>
                  <a:gd name="connsiteY94" fmla="*/ 112306 h 566288"/>
                  <a:gd name="connsiteX95" fmla="*/ 159930 w 421973"/>
                  <a:gd name="connsiteY95" fmla="*/ 36166 h 566288"/>
                  <a:gd name="connsiteX96" fmla="*/ 189441 w 421973"/>
                  <a:gd name="connsiteY96" fmla="*/ 57105 h 566288"/>
                  <a:gd name="connsiteX97" fmla="*/ 223712 w 421973"/>
                  <a:gd name="connsiteY97" fmla="*/ 85657 h 566288"/>
                  <a:gd name="connsiteX98" fmla="*/ 246559 w 421973"/>
                  <a:gd name="connsiteY98" fmla="*/ 219853 h 566288"/>
                  <a:gd name="connsiteX99" fmla="*/ 224664 w 421973"/>
                  <a:gd name="connsiteY99" fmla="*/ 249357 h 566288"/>
                  <a:gd name="connsiteX100" fmla="*/ 210384 w 421973"/>
                  <a:gd name="connsiteY100" fmla="*/ 249357 h 566288"/>
                  <a:gd name="connsiteX101" fmla="*/ 201817 w 421973"/>
                  <a:gd name="connsiteY101" fmla="*/ 166555 h 566288"/>
                  <a:gd name="connsiteX102" fmla="*/ 208481 w 421973"/>
                  <a:gd name="connsiteY102" fmla="*/ 122775 h 566288"/>
                  <a:gd name="connsiteX103" fmla="*/ 205625 w 421973"/>
                  <a:gd name="connsiteY103" fmla="*/ 107547 h 566288"/>
                  <a:gd name="connsiteX104" fmla="*/ 199913 w 421973"/>
                  <a:gd name="connsiteY104" fmla="*/ 122775 h 566288"/>
                  <a:gd name="connsiteX105" fmla="*/ 192297 w 421973"/>
                  <a:gd name="connsiteY105" fmla="*/ 165604 h 566288"/>
                  <a:gd name="connsiteX106" fmla="*/ 189441 w 421973"/>
                  <a:gd name="connsiteY106" fmla="*/ 173218 h 566288"/>
                  <a:gd name="connsiteX107" fmla="*/ 196105 w 421973"/>
                  <a:gd name="connsiteY107" fmla="*/ 254116 h 566288"/>
                  <a:gd name="connsiteX108" fmla="*/ 201817 w 421973"/>
                  <a:gd name="connsiteY108" fmla="*/ 257923 h 566288"/>
                  <a:gd name="connsiteX109" fmla="*/ 209433 w 421973"/>
                  <a:gd name="connsiteY109" fmla="*/ 296945 h 566288"/>
                  <a:gd name="connsiteX110" fmla="*/ 216096 w 421973"/>
                  <a:gd name="connsiteY110" fmla="*/ 327401 h 566288"/>
                  <a:gd name="connsiteX111" fmla="*/ 222760 w 421973"/>
                  <a:gd name="connsiteY111" fmla="*/ 360712 h 566288"/>
                  <a:gd name="connsiteX112" fmla="*/ 230376 w 421973"/>
                  <a:gd name="connsiteY112" fmla="*/ 399733 h 566288"/>
                  <a:gd name="connsiteX113" fmla="*/ 214192 w 421973"/>
                  <a:gd name="connsiteY113" fmla="*/ 342628 h 566288"/>
                  <a:gd name="connsiteX114" fmla="*/ 199913 w 421973"/>
                  <a:gd name="connsiteY114" fmla="*/ 244599 h 566288"/>
                  <a:gd name="connsiteX115" fmla="*/ 193249 w 421973"/>
                  <a:gd name="connsiteY115" fmla="*/ 192253 h 566288"/>
                  <a:gd name="connsiteX116" fmla="*/ 199913 w 421973"/>
                  <a:gd name="connsiteY116" fmla="*/ 244599 h 566288"/>
                  <a:gd name="connsiteX117" fmla="*/ 64734 w 421973"/>
                  <a:gd name="connsiteY117" fmla="*/ 329304 h 566288"/>
                  <a:gd name="connsiteX118" fmla="*/ 124708 w 421973"/>
                  <a:gd name="connsiteY118" fmla="*/ 345484 h 566288"/>
                  <a:gd name="connsiteX119" fmla="*/ 169450 w 421973"/>
                  <a:gd name="connsiteY119" fmla="*/ 416865 h 566288"/>
                  <a:gd name="connsiteX120" fmla="*/ 174210 w 421973"/>
                  <a:gd name="connsiteY120" fmla="*/ 435900 h 566288"/>
                  <a:gd name="connsiteX121" fmla="*/ 172306 w 421973"/>
                  <a:gd name="connsiteY121" fmla="*/ 433996 h 566288"/>
                  <a:gd name="connsiteX122" fmla="*/ 76157 w 421973"/>
                  <a:gd name="connsiteY122" fmla="*/ 375939 h 566288"/>
                  <a:gd name="connsiteX123" fmla="*/ 73301 w 421973"/>
                  <a:gd name="connsiteY123" fmla="*/ 384505 h 566288"/>
                  <a:gd name="connsiteX124" fmla="*/ 150411 w 421973"/>
                  <a:gd name="connsiteY124" fmla="*/ 454935 h 566288"/>
                  <a:gd name="connsiteX125" fmla="*/ 139939 w 421973"/>
                  <a:gd name="connsiteY125" fmla="*/ 453031 h 566288"/>
                  <a:gd name="connsiteX126" fmla="*/ 13327 w 421973"/>
                  <a:gd name="connsiteY126" fmla="*/ 316931 h 566288"/>
                  <a:gd name="connsiteX127" fmla="*/ 64734 w 421973"/>
                  <a:gd name="connsiteY127" fmla="*/ 329304 h 5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21973" h="566288">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w="9509"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0B20DA3F-EB73-175A-E203-30D7D2798911}"/>
                  </a:ext>
                </a:extLst>
              </p:cNvPr>
              <p:cNvSpPr/>
              <p:nvPr/>
            </p:nvSpPr>
            <p:spPr>
              <a:xfrm>
                <a:off x="2235747" y="3616583"/>
                <a:ext cx="421973" cy="566288"/>
              </a:xfrm>
              <a:custGeom>
                <a:avLst/>
                <a:gdLst>
                  <a:gd name="connsiteX0" fmla="*/ 138035 w 421973"/>
                  <a:gd name="connsiteY0" fmla="*/ 460645 h 566288"/>
                  <a:gd name="connsiteX1" fmla="*/ 158026 w 421973"/>
                  <a:gd name="connsiteY1" fmla="*/ 465404 h 566288"/>
                  <a:gd name="connsiteX2" fmla="*/ 171354 w 421973"/>
                  <a:gd name="connsiteY2" fmla="*/ 486342 h 566288"/>
                  <a:gd name="connsiteX3" fmla="*/ 192297 w 421973"/>
                  <a:gd name="connsiteY3" fmla="*/ 517750 h 566288"/>
                  <a:gd name="connsiteX4" fmla="*/ 220856 w 421973"/>
                  <a:gd name="connsiteY4" fmla="*/ 565337 h 566288"/>
                  <a:gd name="connsiteX5" fmla="*/ 228472 w 421973"/>
                  <a:gd name="connsiteY5" fmla="*/ 565337 h 566288"/>
                  <a:gd name="connsiteX6" fmla="*/ 198009 w 421973"/>
                  <a:gd name="connsiteY6" fmla="*/ 515846 h 566288"/>
                  <a:gd name="connsiteX7" fmla="*/ 178018 w 421973"/>
                  <a:gd name="connsiteY7" fmla="*/ 484439 h 566288"/>
                  <a:gd name="connsiteX8" fmla="*/ 172306 w 421973"/>
                  <a:gd name="connsiteY8" fmla="*/ 475873 h 566288"/>
                  <a:gd name="connsiteX9" fmla="*/ 190393 w 421973"/>
                  <a:gd name="connsiteY9" fmla="*/ 489197 h 566288"/>
                  <a:gd name="connsiteX10" fmla="*/ 204673 w 421973"/>
                  <a:gd name="connsiteY10" fmla="*/ 506329 h 566288"/>
                  <a:gd name="connsiteX11" fmla="*/ 233232 w 421973"/>
                  <a:gd name="connsiteY11" fmla="*/ 533929 h 566288"/>
                  <a:gd name="connsiteX12" fmla="*/ 237992 w 421973"/>
                  <a:gd name="connsiteY12" fmla="*/ 535833 h 566288"/>
                  <a:gd name="connsiteX13" fmla="*/ 239896 w 421973"/>
                  <a:gd name="connsiteY13" fmla="*/ 531074 h 566288"/>
                  <a:gd name="connsiteX14" fmla="*/ 245607 w 421973"/>
                  <a:gd name="connsiteY14" fmla="*/ 439707 h 566288"/>
                  <a:gd name="connsiteX15" fmla="*/ 252271 w 421973"/>
                  <a:gd name="connsiteY15" fmla="*/ 441610 h 566288"/>
                  <a:gd name="connsiteX16" fmla="*/ 269407 w 421973"/>
                  <a:gd name="connsiteY16" fmla="*/ 430189 h 566288"/>
                  <a:gd name="connsiteX17" fmla="*/ 271310 w 421973"/>
                  <a:gd name="connsiteY17" fmla="*/ 378795 h 566288"/>
                  <a:gd name="connsiteX18" fmla="*/ 275118 w 421973"/>
                  <a:gd name="connsiteY18" fmla="*/ 320738 h 566288"/>
                  <a:gd name="connsiteX19" fmla="*/ 336996 w 421973"/>
                  <a:gd name="connsiteY19" fmla="*/ 284572 h 566288"/>
                  <a:gd name="connsiteX20" fmla="*/ 382690 w 421973"/>
                  <a:gd name="connsiteY20" fmla="*/ 264585 h 566288"/>
                  <a:gd name="connsiteX21" fmla="*/ 348420 w 421973"/>
                  <a:gd name="connsiteY21" fmla="*/ 319787 h 566288"/>
                  <a:gd name="connsiteX22" fmla="*/ 310341 w 421973"/>
                  <a:gd name="connsiteY22" fmla="*/ 384505 h 566288"/>
                  <a:gd name="connsiteX23" fmla="*/ 302725 w 421973"/>
                  <a:gd name="connsiteY23" fmla="*/ 410202 h 566288"/>
                  <a:gd name="connsiteX24" fmla="*/ 317957 w 421973"/>
                  <a:gd name="connsiteY24" fmla="*/ 388312 h 566288"/>
                  <a:gd name="connsiteX25" fmla="*/ 350324 w 421973"/>
                  <a:gd name="connsiteY25" fmla="*/ 354049 h 566288"/>
                  <a:gd name="connsiteX26" fmla="*/ 386498 w 421973"/>
                  <a:gd name="connsiteY26" fmla="*/ 315980 h 566288"/>
                  <a:gd name="connsiteX27" fmla="*/ 408394 w 421973"/>
                  <a:gd name="connsiteY27" fmla="*/ 263634 h 566288"/>
                  <a:gd name="connsiteX28" fmla="*/ 338900 w 421973"/>
                  <a:gd name="connsiteY28" fmla="*/ 432093 h 566288"/>
                  <a:gd name="connsiteX29" fmla="*/ 299869 w 421973"/>
                  <a:gd name="connsiteY29" fmla="*/ 440658 h 566288"/>
                  <a:gd name="connsiteX30" fmla="*/ 267502 w 421973"/>
                  <a:gd name="connsiteY30" fmla="*/ 449224 h 566288"/>
                  <a:gd name="connsiteX31" fmla="*/ 266551 w 421973"/>
                  <a:gd name="connsiteY31" fmla="*/ 507281 h 566288"/>
                  <a:gd name="connsiteX32" fmla="*/ 265599 w 421973"/>
                  <a:gd name="connsiteY32" fmla="*/ 566289 h 566288"/>
                  <a:gd name="connsiteX33" fmla="*/ 277022 w 421973"/>
                  <a:gd name="connsiteY33" fmla="*/ 566289 h 566288"/>
                  <a:gd name="connsiteX34" fmla="*/ 277022 w 421973"/>
                  <a:gd name="connsiteY34" fmla="*/ 506329 h 566288"/>
                  <a:gd name="connsiteX35" fmla="*/ 276070 w 421973"/>
                  <a:gd name="connsiteY35" fmla="*/ 455886 h 566288"/>
                  <a:gd name="connsiteX36" fmla="*/ 300821 w 421973"/>
                  <a:gd name="connsiteY36" fmla="*/ 450176 h 566288"/>
                  <a:gd name="connsiteX37" fmla="*/ 345564 w 421973"/>
                  <a:gd name="connsiteY37" fmla="*/ 439707 h 566288"/>
                  <a:gd name="connsiteX38" fmla="*/ 415057 w 421973"/>
                  <a:gd name="connsiteY38" fmla="*/ 245550 h 566288"/>
                  <a:gd name="connsiteX39" fmla="*/ 411249 w 421973"/>
                  <a:gd name="connsiteY39" fmla="*/ 232226 h 566288"/>
                  <a:gd name="connsiteX40" fmla="*/ 406490 w 421973"/>
                  <a:gd name="connsiteY40" fmla="*/ 245550 h 566288"/>
                  <a:gd name="connsiteX41" fmla="*/ 401730 w 421973"/>
                  <a:gd name="connsiteY41" fmla="*/ 260778 h 566288"/>
                  <a:gd name="connsiteX42" fmla="*/ 380787 w 421973"/>
                  <a:gd name="connsiteY42" fmla="*/ 311221 h 566288"/>
                  <a:gd name="connsiteX43" fmla="*/ 346516 w 421973"/>
                  <a:gd name="connsiteY43" fmla="*/ 347387 h 566288"/>
                  <a:gd name="connsiteX44" fmla="*/ 332236 w 421973"/>
                  <a:gd name="connsiteY44" fmla="*/ 360712 h 566288"/>
                  <a:gd name="connsiteX45" fmla="*/ 356987 w 421973"/>
                  <a:gd name="connsiteY45" fmla="*/ 325497 h 566288"/>
                  <a:gd name="connsiteX46" fmla="*/ 396018 w 421973"/>
                  <a:gd name="connsiteY46" fmla="*/ 253164 h 566288"/>
                  <a:gd name="connsiteX47" fmla="*/ 397922 w 421973"/>
                  <a:gd name="connsiteY47" fmla="*/ 239840 h 566288"/>
                  <a:gd name="connsiteX48" fmla="*/ 387450 w 421973"/>
                  <a:gd name="connsiteY48" fmla="*/ 248406 h 566288"/>
                  <a:gd name="connsiteX49" fmla="*/ 334140 w 421973"/>
                  <a:gd name="connsiteY49" fmla="*/ 275055 h 566288"/>
                  <a:gd name="connsiteX50" fmla="*/ 267502 w 421973"/>
                  <a:gd name="connsiteY50" fmla="*/ 314076 h 566288"/>
                  <a:gd name="connsiteX51" fmla="*/ 261791 w 421973"/>
                  <a:gd name="connsiteY51" fmla="*/ 378795 h 566288"/>
                  <a:gd name="connsiteX52" fmla="*/ 260839 w 421973"/>
                  <a:gd name="connsiteY52" fmla="*/ 423527 h 566288"/>
                  <a:gd name="connsiteX53" fmla="*/ 252271 w 421973"/>
                  <a:gd name="connsiteY53" fmla="*/ 431141 h 566288"/>
                  <a:gd name="connsiteX54" fmla="*/ 243703 w 421973"/>
                  <a:gd name="connsiteY54" fmla="*/ 424479 h 566288"/>
                  <a:gd name="connsiteX55" fmla="*/ 231328 w 421973"/>
                  <a:gd name="connsiteY55" fmla="*/ 358808 h 566288"/>
                  <a:gd name="connsiteX56" fmla="*/ 224664 w 421973"/>
                  <a:gd name="connsiteY56" fmla="*/ 325497 h 566288"/>
                  <a:gd name="connsiteX57" fmla="*/ 218000 w 421973"/>
                  <a:gd name="connsiteY57" fmla="*/ 294090 h 566288"/>
                  <a:gd name="connsiteX58" fmla="*/ 211337 w 421973"/>
                  <a:gd name="connsiteY58" fmla="*/ 260778 h 566288"/>
                  <a:gd name="connsiteX59" fmla="*/ 226568 w 421973"/>
                  <a:gd name="connsiteY59" fmla="*/ 259827 h 566288"/>
                  <a:gd name="connsiteX60" fmla="*/ 255127 w 421973"/>
                  <a:gd name="connsiteY60" fmla="*/ 224612 h 566288"/>
                  <a:gd name="connsiteX61" fmla="*/ 230376 w 421973"/>
                  <a:gd name="connsiteY61" fmla="*/ 80898 h 566288"/>
                  <a:gd name="connsiteX62" fmla="*/ 194201 w 421973"/>
                  <a:gd name="connsiteY62" fmla="*/ 50443 h 566288"/>
                  <a:gd name="connsiteX63" fmla="*/ 156122 w 421973"/>
                  <a:gd name="connsiteY63" fmla="*/ 17131 h 566288"/>
                  <a:gd name="connsiteX64" fmla="*/ 142795 w 421973"/>
                  <a:gd name="connsiteY64" fmla="*/ 0 h 566288"/>
                  <a:gd name="connsiteX65" fmla="*/ 147555 w 421973"/>
                  <a:gd name="connsiteY65" fmla="*/ 20938 h 566288"/>
                  <a:gd name="connsiteX66" fmla="*/ 138987 w 421973"/>
                  <a:gd name="connsiteY66" fmla="*/ 109451 h 566288"/>
                  <a:gd name="connsiteX67" fmla="*/ 127563 w 421973"/>
                  <a:gd name="connsiteY67" fmla="*/ 172266 h 566288"/>
                  <a:gd name="connsiteX68" fmla="*/ 160882 w 421973"/>
                  <a:gd name="connsiteY68" fmla="*/ 250309 h 566288"/>
                  <a:gd name="connsiteX69" fmla="*/ 174210 w 421973"/>
                  <a:gd name="connsiteY69" fmla="*/ 265537 h 566288"/>
                  <a:gd name="connsiteX70" fmla="*/ 203721 w 421973"/>
                  <a:gd name="connsiteY70" fmla="*/ 343580 h 566288"/>
                  <a:gd name="connsiteX71" fmla="*/ 222760 w 421973"/>
                  <a:gd name="connsiteY71" fmla="*/ 406395 h 566288"/>
                  <a:gd name="connsiteX72" fmla="*/ 224664 w 421973"/>
                  <a:gd name="connsiteY72" fmla="*/ 409251 h 566288"/>
                  <a:gd name="connsiteX73" fmla="*/ 234184 w 421973"/>
                  <a:gd name="connsiteY73" fmla="*/ 426382 h 566288"/>
                  <a:gd name="connsiteX74" fmla="*/ 232280 w 421973"/>
                  <a:gd name="connsiteY74" fmla="*/ 519653 h 566288"/>
                  <a:gd name="connsiteX75" fmla="*/ 212289 w 421973"/>
                  <a:gd name="connsiteY75" fmla="*/ 497763 h 566288"/>
                  <a:gd name="connsiteX76" fmla="*/ 197057 w 421973"/>
                  <a:gd name="connsiteY76" fmla="*/ 478728 h 566288"/>
                  <a:gd name="connsiteX77" fmla="*/ 162786 w 421973"/>
                  <a:gd name="connsiteY77" fmla="*/ 457790 h 566288"/>
                  <a:gd name="connsiteX78" fmla="*/ 120900 w 421973"/>
                  <a:gd name="connsiteY78" fmla="*/ 406395 h 566288"/>
                  <a:gd name="connsiteX79" fmla="*/ 164690 w 421973"/>
                  <a:gd name="connsiteY79" fmla="*/ 439707 h 566288"/>
                  <a:gd name="connsiteX80" fmla="*/ 179922 w 421973"/>
                  <a:gd name="connsiteY80" fmla="*/ 452079 h 566288"/>
                  <a:gd name="connsiteX81" fmla="*/ 194201 w 421973"/>
                  <a:gd name="connsiteY81" fmla="*/ 463500 h 566288"/>
                  <a:gd name="connsiteX82" fmla="*/ 187537 w 421973"/>
                  <a:gd name="connsiteY82" fmla="*/ 446369 h 566288"/>
                  <a:gd name="connsiteX83" fmla="*/ 178018 w 421973"/>
                  <a:gd name="connsiteY83" fmla="*/ 413058 h 566288"/>
                  <a:gd name="connsiteX84" fmla="*/ 128515 w 421973"/>
                  <a:gd name="connsiteY84" fmla="*/ 335966 h 566288"/>
                  <a:gd name="connsiteX85" fmla="*/ 64734 w 421973"/>
                  <a:gd name="connsiteY85" fmla="*/ 317883 h 566288"/>
                  <a:gd name="connsiteX86" fmla="*/ 7616 w 421973"/>
                  <a:gd name="connsiteY86" fmla="*/ 303607 h 566288"/>
                  <a:gd name="connsiteX87" fmla="*/ 0 w 421973"/>
                  <a:gd name="connsiteY87" fmla="*/ 299800 h 566288"/>
                  <a:gd name="connsiteX88" fmla="*/ 952 w 421973"/>
                  <a:gd name="connsiteY88" fmla="*/ 308366 h 566288"/>
                  <a:gd name="connsiteX89" fmla="*/ 138035 w 421973"/>
                  <a:gd name="connsiteY89" fmla="*/ 460645 h 566288"/>
                  <a:gd name="connsiteX90" fmla="*/ 214192 w 421973"/>
                  <a:gd name="connsiteY90" fmla="*/ 342628 h 566288"/>
                  <a:gd name="connsiteX91" fmla="*/ 182778 w 421973"/>
                  <a:gd name="connsiteY91" fmla="*/ 259827 h 566288"/>
                  <a:gd name="connsiteX92" fmla="*/ 169450 w 421973"/>
                  <a:gd name="connsiteY92" fmla="*/ 244599 h 566288"/>
                  <a:gd name="connsiteX93" fmla="*/ 138987 w 421973"/>
                  <a:gd name="connsiteY93" fmla="*/ 173218 h 566288"/>
                  <a:gd name="connsiteX94" fmla="*/ 149459 w 421973"/>
                  <a:gd name="connsiteY94" fmla="*/ 112306 h 566288"/>
                  <a:gd name="connsiteX95" fmla="*/ 159930 w 421973"/>
                  <a:gd name="connsiteY95" fmla="*/ 36166 h 566288"/>
                  <a:gd name="connsiteX96" fmla="*/ 189441 w 421973"/>
                  <a:gd name="connsiteY96" fmla="*/ 57105 h 566288"/>
                  <a:gd name="connsiteX97" fmla="*/ 223712 w 421973"/>
                  <a:gd name="connsiteY97" fmla="*/ 85657 h 566288"/>
                  <a:gd name="connsiteX98" fmla="*/ 246559 w 421973"/>
                  <a:gd name="connsiteY98" fmla="*/ 219853 h 566288"/>
                  <a:gd name="connsiteX99" fmla="*/ 224664 w 421973"/>
                  <a:gd name="connsiteY99" fmla="*/ 249357 h 566288"/>
                  <a:gd name="connsiteX100" fmla="*/ 210384 w 421973"/>
                  <a:gd name="connsiteY100" fmla="*/ 249357 h 566288"/>
                  <a:gd name="connsiteX101" fmla="*/ 201817 w 421973"/>
                  <a:gd name="connsiteY101" fmla="*/ 166555 h 566288"/>
                  <a:gd name="connsiteX102" fmla="*/ 208481 w 421973"/>
                  <a:gd name="connsiteY102" fmla="*/ 122775 h 566288"/>
                  <a:gd name="connsiteX103" fmla="*/ 205625 w 421973"/>
                  <a:gd name="connsiteY103" fmla="*/ 107547 h 566288"/>
                  <a:gd name="connsiteX104" fmla="*/ 199913 w 421973"/>
                  <a:gd name="connsiteY104" fmla="*/ 122775 h 566288"/>
                  <a:gd name="connsiteX105" fmla="*/ 192297 w 421973"/>
                  <a:gd name="connsiteY105" fmla="*/ 165604 h 566288"/>
                  <a:gd name="connsiteX106" fmla="*/ 189441 w 421973"/>
                  <a:gd name="connsiteY106" fmla="*/ 173218 h 566288"/>
                  <a:gd name="connsiteX107" fmla="*/ 196105 w 421973"/>
                  <a:gd name="connsiteY107" fmla="*/ 254116 h 566288"/>
                  <a:gd name="connsiteX108" fmla="*/ 201817 w 421973"/>
                  <a:gd name="connsiteY108" fmla="*/ 257923 h 566288"/>
                  <a:gd name="connsiteX109" fmla="*/ 209433 w 421973"/>
                  <a:gd name="connsiteY109" fmla="*/ 296945 h 566288"/>
                  <a:gd name="connsiteX110" fmla="*/ 216096 w 421973"/>
                  <a:gd name="connsiteY110" fmla="*/ 327401 h 566288"/>
                  <a:gd name="connsiteX111" fmla="*/ 222760 w 421973"/>
                  <a:gd name="connsiteY111" fmla="*/ 360712 h 566288"/>
                  <a:gd name="connsiteX112" fmla="*/ 230376 w 421973"/>
                  <a:gd name="connsiteY112" fmla="*/ 399733 h 566288"/>
                  <a:gd name="connsiteX113" fmla="*/ 214192 w 421973"/>
                  <a:gd name="connsiteY113" fmla="*/ 342628 h 566288"/>
                  <a:gd name="connsiteX114" fmla="*/ 199913 w 421973"/>
                  <a:gd name="connsiteY114" fmla="*/ 244599 h 566288"/>
                  <a:gd name="connsiteX115" fmla="*/ 193249 w 421973"/>
                  <a:gd name="connsiteY115" fmla="*/ 192253 h 566288"/>
                  <a:gd name="connsiteX116" fmla="*/ 199913 w 421973"/>
                  <a:gd name="connsiteY116" fmla="*/ 244599 h 566288"/>
                  <a:gd name="connsiteX117" fmla="*/ 64734 w 421973"/>
                  <a:gd name="connsiteY117" fmla="*/ 329304 h 566288"/>
                  <a:gd name="connsiteX118" fmla="*/ 124708 w 421973"/>
                  <a:gd name="connsiteY118" fmla="*/ 345484 h 566288"/>
                  <a:gd name="connsiteX119" fmla="*/ 169450 w 421973"/>
                  <a:gd name="connsiteY119" fmla="*/ 416865 h 566288"/>
                  <a:gd name="connsiteX120" fmla="*/ 174210 w 421973"/>
                  <a:gd name="connsiteY120" fmla="*/ 435900 h 566288"/>
                  <a:gd name="connsiteX121" fmla="*/ 172306 w 421973"/>
                  <a:gd name="connsiteY121" fmla="*/ 433996 h 566288"/>
                  <a:gd name="connsiteX122" fmla="*/ 76157 w 421973"/>
                  <a:gd name="connsiteY122" fmla="*/ 375939 h 566288"/>
                  <a:gd name="connsiteX123" fmla="*/ 73301 w 421973"/>
                  <a:gd name="connsiteY123" fmla="*/ 384505 h 566288"/>
                  <a:gd name="connsiteX124" fmla="*/ 150411 w 421973"/>
                  <a:gd name="connsiteY124" fmla="*/ 454935 h 566288"/>
                  <a:gd name="connsiteX125" fmla="*/ 139939 w 421973"/>
                  <a:gd name="connsiteY125" fmla="*/ 453031 h 566288"/>
                  <a:gd name="connsiteX126" fmla="*/ 13327 w 421973"/>
                  <a:gd name="connsiteY126" fmla="*/ 316931 h 566288"/>
                  <a:gd name="connsiteX127" fmla="*/ 64734 w 421973"/>
                  <a:gd name="connsiteY127" fmla="*/ 329304 h 5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21973" h="566288">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w="9509"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2882396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10"/>
          <p:cNvSpPr txBox="1">
            <a:spLocks noGrp="1"/>
          </p:cNvSpPr>
          <p:nvPr>
            <p:ph type="body" idx="1"/>
          </p:nvPr>
        </p:nvSpPr>
        <p:spPr>
          <a:xfrm>
            <a:off x="898350" y="2513975"/>
            <a:ext cx="5130900" cy="3291000"/>
          </a:xfrm>
          <a:prstGeom prst="rect">
            <a:avLst/>
          </a:prstGeom>
          <a:noFill/>
          <a:ln>
            <a:noFill/>
          </a:ln>
        </p:spPr>
        <p:txBody>
          <a:bodyPr spcFirstLastPara="1" wrap="square" lIns="91425" tIns="45700" rIns="91425" bIns="45700" anchor="t" anchorCtr="0">
            <a:noAutofit/>
          </a:bodyPr>
          <a:lstStyle/>
          <a:p>
            <a:pPr marL="228600" lvl="0" indent="0" algn="l" rtl="0">
              <a:lnSpc>
                <a:spcPct val="100000"/>
              </a:lnSpc>
              <a:spcBef>
                <a:spcPts val="0"/>
              </a:spcBef>
              <a:spcAft>
                <a:spcPts val="0"/>
              </a:spcAft>
              <a:buClr>
                <a:srgbClr val="000000"/>
              </a:buClr>
              <a:buSzPts val="2400"/>
              <a:buNone/>
            </a:pPr>
            <a:r>
              <a:rPr lang="en-US"/>
              <a:t>L'agroecologia funge da catalizzatore per la coesione e l'empowerment della comunità, </a:t>
            </a:r>
            <a:r>
              <a:rPr lang="en-US" b="1"/>
              <a:t>promuovendo relazioni di cooperazione tra gli individui coinvolti nelle pratiche agricole e i membri della comunità</a:t>
            </a:r>
            <a:r>
              <a:rPr lang="en-US"/>
              <a:t>.</a:t>
            </a:r>
            <a:endParaRPr/>
          </a:p>
          <a:p>
            <a:pPr marL="228600" lvl="0" indent="-228600" algn="l" rtl="0">
              <a:lnSpc>
                <a:spcPct val="90000"/>
              </a:lnSpc>
              <a:spcBef>
                <a:spcPts val="1000"/>
              </a:spcBef>
              <a:spcAft>
                <a:spcPts val="0"/>
              </a:spcAft>
              <a:buClr>
                <a:srgbClr val="000000"/>
              </a:buClr>
              <a:buSzPts val="2400"/>
              <a:buNone/>
            </a:pPr>
            <a:endParaRPr/>
          </a:p>
        </p:txBody>
      </p:sp>
      <p:sp>
        <p:nvSpPr>
          <p:cNvPr id="305" name="Google Shape;305;p10"/>
          <p:cNvSpPr txBox="1">
            <a:spLocks noGrp="1"/>
          </p:cNvSpPr>
          <p:nvPr>
            <p:ph type="body" idx="2"/>
          </p:nvPr>
        </p:nvSpPr>
        <p:spPr>
          <a:xfrm>
            <a:off x="898350" y="890250"/>
            <a:ext cx="5587500" cy="992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3600"/>
              <a:buNone/>
            </a:pPr>
            <a:r>
              <a:rPr lang="en-US"/>
              <a:t>Promuovere i legami comunitari attraverso l'agroecologia</a:t>
            </a:r>
            <a:endParaRPr/>
          </a:p>
        </p:txBody>
      </p:sp>
      <p:pic>
        <p:nvPicPr>
          <p:cNvPr id="306" name="Google Shape;306;p10"/>
          <p:cNvPicPr preferRelativeResize="0">
            <a:picLocks noGrp="1"/>
          </p:cNvPicPr>
          <p:nvPr>
            <p:ph type="pic" idx="3"/>
          </p:nvPr>
        </p:nvPicPr>
        <p:blipFill rotWithShape="1">
          <a:blip r:embed="rId3">
            <a:alphaModFix/>
          </a:blip>
          <a:srcRect/>
          <a:stretch/>
        </p:blipFill>
        <p:spPr>
          <a:xfrm>
            <a:off x="7061200" y="1420553"/>
            <a:ext cx="5130799" cy="3913188"/>
          </a:xfrm>
          <a:prstGeom prst="rect">
            <a:avLst/>
          </a:prstGeom>
          <a:solidFill>
            <a:srgbClr val="D8D8D8"/>
          </a:solid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9"/>
          <p:cNvSpPr txBox="1">
            <a:spLocks noGrp="1"/>
          </p:cNvSpPr>
          <p:nvPr>
            <p:ph type="body" idx="1"/>
          </p:nvPr>
        </p:nvSpPr>
        <p:spPr>
          <a:xfrm>
            <a:off x="856356" y="1268964"/>
            <a:ext cx="4821945" cy="4064124"/>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0000"/>
              </a:buClr>
              <a:buSzPts val="3000"/>
              <a:buNone/>
            </a:pPr>
            <a:r>
              <a:rPr lang="en-US"/>
              <a:t>Lo scopo del mio lavoro non è mai stato quello di distruggere, ma sempre quello di creare, di costruire ponti, perché dobbiamo vivere nella speranza che l'umanità si avvicini e che quanto più ci capiamo, tanto più facile sarà farlo.</a:t>
            </a:r>
            <a:endParaRPr/>
          </a:p>
          <a:p>
            <a:pPr marL="0" lvl="0" indent="0" algn="ctr" rtl="0">
              <a:lnSpc>
                <a:spcPct val="90000"/>
              </a:lnSpc>
              <a:spcBef>
                <a:spcPts val="1000"/>
              </a:spcBef>
              <a:spcAft>
                <a:spcPts val="0"/>
              </a:spcAft>
              <a:buClr>
                <a:srgbClr val="000000"/>
              </a:buClr>
              <a:buSzPts val="3000"/>
              <a:buNone/>
            </a:pPr>
            <a:endParaRPr/>
          </a:p>
        </p:txBody>
      </p:sp>
      <p:sp>
        <p:nvSpPr>
          <p:cNvPr id="312" name="Google Shape;312;p9"/>
          <p:cNvSpPr txBox="1"/>
          <p:nvPr/>
        </p:nvSpPr>
        <p:spPr>
          <a:xfrm>
            <a:off x="1686639" y="4921398"/>
            <a:ext cx="3161377" cy="50577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dirty="0">
                <a:solidFill>
                  <a:srgbClr val="000000"/>
                </a:solidFill>
                <a:latin typeface="Calibri"/>
                <a:ea typeface="Calibri"/>
                <a:cs typeface="Calibri"/>
                <a:sym typeface="Calibri"/>
              </a:rPr>
              <a:t>Alphonse </a:t>
            </a:r>
            <a:r>
              <a:rPr lang="en-US" sz="2800" b="1" i="0" u="none" strike="noStrike" cap="none" dirty="0" err="1">
                <a:solidFill>
                  <a:srgbClr val="000000"/>
                </a:solidFill>
                <a:latin typeface="Calibri"/>
                <a:ea typeface="Calibri"/>
                <a:cs typeface="Calibri"/>
                <a:sym typeface="Calibri"/>
              </a:rPr>
              <a:t>Mucha</a:t>
            </a:r>
            <a:endParaRPr sz="2800" b="1" i="0" u="none" strike="noStrike" cap="none" dirty="0">
              <a:solidFill>
                <a:srgbClr val="000000"/>
              </a:solidFill>
              <a:latin typeface="Calibri"/>
              <a:ea typeface="Calibri"/>
              <a:cs typeface="Calibri"/>
              <a:sym typeface="Calibri"/>
            </a:endParaRPr>
          </a:p>
        </p:txBody>
      </p:sp>
      <p:pic>
        <p:nvPicPr>
          <p:cNvPr id="313" name="Google Shape;313;p9"/>
          <p:cNvPicPr preferRelativeResize="0">
            <a:picLocks noGrp="1"/>
          </p:cNvPicPr>
          <p:nvPr>
            <p:ph type="pic" idx="2"/>
          </p:nvPr>
        </p:nvPicPr>
        <p:blipFill rotWithShape="1">
          <a:blip r:embed="rId3">
            <a:alphaModFix/>
          </a:blip>
          <a:srcRect/>
          <a:stretch/>
        </p:blipFill>
        <p:spPr>
          <a:xfrm>
            <a:off x="6096000" y="1404749"/>
            <a:ext cx="5239644" cy="4704418"/>
          </a:xfrm>
          <a:prstGeom prst="rect">
            <a:avLst/>
          </a:prstGeom>
          <a:solidFill>
            <a:srgbClr val="D8D8D8"/>
          </a:solidFill>
          <a:ln>
            <a:noFill/>
          </a:ln>
        </p:spPr>
      </p:pic>
      <p:grpSp>
        <p:nvGrpSpPr>
          <p:cNvPr id="314" name="Google Shape;314;p9"/>
          <p:cNvGrpSpPr/>
          <p:nvPr/>
        </p:nvGrpSpPr>
        <p:grpSpPr>
          <a:xfrm>
            <a:off x="6926285" y="727383"/>
            <a:ext cx="1487826" cy="1083162"/>
            <a:chOff x="3400450" y="986392"/>
            <a:chExt cx="1487826" cy="1083162"/>
          </a:xfrm>
        </p:grpSpPr>
        <p:sp>
          <p:nvSpPr>
            <p:cNvPr id="315" name="Google Shape;315;p9"/>
            <p:cNvSpPr/>
            <p:nvPr/>
          </p:nvSpPr>
          <p:spPr>
            <a:xfrm>
              <a:off x="3400450" y="986392"/>
              <a:ext cx="1367826" cy="997498"/>
            </a:xfrm>
            <a:custGeom>
              <a:avLst/>
              <a:gdLst/>
              <a:ahLst/>
              <a:cxnLst/>
              <a:rect l="l" t="t" r="r" b="b"/>
              <a:pathLst>
                <a:path w="921110" h="671727" extrusionOk="0">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16" name="Google Shape;316;p9"/>
            <p:cNvSpPr/>
            <p:nvPr/>
          </p:nvSpPr>
          <p:spPr>
            <a:xfrm>
              <a:off x="3400450" y="986392"/>
              <a:ext cx="1487826" cy="1083162"/>
            </a:xfrm>
            <a:custGeom>
              <a:avLst/>
              <a:gdLst/>
              <a:ahLst/>
              <a:cxnLst/>
              <a:rect l="l" t="t" r="r" b="b"/>
              <a:pathLst>
                <a:path w="920214" h="669931" extrusionOk="0">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17" name="Google Shape;317;p9"/>
          <p:cNvGrpSpPr/>
          <p:nvPr/>
        </p:nvGrpSpPr>
        <p:grpSpPr>
          <a:xfrm rot="3730759">
            <a:off x="475533" y="5007290"/>
            <a:ext cx="949887" cy="1163493"/>
            <a:chOff x="7602444" y="4967675"/>
            <a:chExt cx="483620" cy="592374"/>
          </a:xfrm>
        </p:grpSpPr>
        <p:grpSp>
          <p:nvGrpSpPr>
            <p:cNvPr id="318" name="Google Shape;318;p9"/>
            <p:cNvGrpSpPr/>
            <p:nvPr/>
          </p:nvGrpSpPr>
          <p:grpSpPr>
            <a:xfrm>
              <a:off x="7618661" y="4967675"/>
              <a:ext cx="467403" cy="507609"/>
              <a:chOff x="2251964" y="3590497"/>
              <a:chExt cx="467403" cy="507609"/>
            </a:xfrm>
          </p:grpSpPr>
          <p:sp>
            <p:nvSpPr>
              <p:cNvPr id="319" name="Google Shape;319;p9"/>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20" name="Google Shape;320;p9"/>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21" name="Google Shape;321;p9"/>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22" name="Google Shape;322;p9"/>
            <p:cNvGrpSpPr/>
            <p:nvPr/>
          </p:nvGrpSpPr>
          <p:grpSpPr>
            <a:xfrm>
              <a:off x="7602444" y="4993761"/>
              <a:ext cx="421973" cy="566288"/>
              <a:chOff x="2235747" y="3616583"/>
              <a:chExt cx="421973" cy="566288"/>
            </a:xfrm>
          </p:grpSpPr>
          <p:sp>
            <p:nvSpPr>
              <p:cNvPr id="323" name="Google Shape;323;p9"/>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24" name="Google Shape;324;p9"/>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21"/>
          <p:cNvSpPr/>
          <p:nvPr/>
        </p:nvSpPr>
        <p:spPr>
          <a:xfrm>
            <a:off x="534620" y="4291842"/>
            <a:ext cx="2620590" cy="1666264"/>
          </a:xfrm>
          <a:custGeom>
            <a:avLst/>
            <a:gdLst/>
            <a:ahLst/>
            <a:cxnLst/>
            <a:rect l="l" t="t" r="r" b="b"/>
            <a:pathLst>
              <a:path w="4425" h="4231" extrusionOk="0">
                <a:moveTo>
                  <a:pt x="355" y="2797"/>
                </a:moveTo>
                <a:lnTo>
                  <a:pt x="355" y="2797"/>
                </a:lnTo>
                <a:cubicBezTo>
                  <a:pt x="427" y="2909"/>
                  <a:pt x="503" y="3017"/>
                  <a:pt x="579" y="3124"/>
                </a:cubicBezTo>
                <a:lnTo>
                  <a:pt x="579" y="3124"/>
                </a:lnTo>
                <a:cubicBezTo>
                  <a:pt x="597" y="3145"/>
                  <a:pt x="617" y="3165"/>
                  <a:pt x="637" y="3184"/>
                </a:cubicBezTo>
                <a:lnTo>
                  <a:pt x="637" y="3184"/>
                </a:lnTo>
                <a:cubicBezTo>
                  <a:pt x="657" y="3204"/>
                  <a:pt x="677" y="3223"/>
                  <a:pt x="698" y="3243"/>
                </a:cubicBezTo>
                <a:lnTo>
                  <a:pt x="698" y="3243"/>
                </a:lnTo>
                <a:cubicBezTo>
                  <a:pt x="723" y="3266"/>
                  <a:pt x="748" y="3288"/>
                  <a:pt x="774" y="3310"/>
                </a:cubicBezTo>
                <a:lnTo>
                  <a:pt x="774" y="3310"/>
                </a:lnTo>
                <a:cubicBezTo>
                  <a:pt x="925" y="3445"/>
                  <a:pt x="1096" y="3578"/>
                  <a:pt x="1279" y="3695"/>
                </a:cubicBezTo>
                <a:lnTo>
                  <a:pt x="1279" y="3695"/>
                </a:lnTo>
                <a:cubicBezTo>
                  <a:pt x="1309" y="3715"/>
                  <a:pt x="1341" y="3734"/>
                  <a:pt x="1372" y="3753"/>
                </a:cubicBezTo>
                <a:lnTo>
                  <a:pt x="1372" y="3753"/>
                </a:lnTo>
                <a:cubicBezTo>
                  <a:pt x="1830" y="4044"/>
                  <a:pt x="2426" y="4230"/>
                  <a:pt x="2947" y="4061"/>
                </a:cubicBezTo>
                <a:lnTo>
                  <a:pt x="2947" y="4061"/>
                </a:lnTo>
                <a:cubicBezTo>
                  <a:pt x="2979" y="4050"/>
                  <a:pt x="3012" y="4039"/>
                  <a:pt x="3043" y="4025"/>
                </a:cubicBezTo>
                <a:lnTo>
                  <a:pt x="3043" y="4025"/>
                </a:lnTo>
                <a:cubicBezTo>
                  <a:pt x="3879" y="3748"/>
                  <a:pt x="4249" y="2936"/>
                  <a:pt x="4418" y="2174"/>
                </a:cubicBezTo>
                <a:lnTo>
                  <a:pt x="4418" y="2174"/>
                </a:lnTo>
                <a:cubicBezTo>
                  <a:pt x="4419" y="2151"/>
                  <a:pt x="4421" y="2128"/>
                  <a:pt x="4422" y="2104"/>
                </a:cubicBezTo>
                <a:lnTo>
                  <a:pt x="4422" y="2104"/>
                </a:lnTo>
                <a:cubicBezTo>
                  <a:pt x="4424" y="2057"/>
                  <a:pt x="4424" y="2010"/>
                  <a:pt x="4422" y="1963"/>
                </a:cubicBezTo>
                <a:lnTo>
                  <a:pt x="4422" y="1963"/>
                </a:lnTo>
                <a:cubicBezTo>
                  <a:pt x="4392" y="1205"/>
                  <a:pt x="3889" y="548"/>
                  <a:pt x="3208" y="240"/>
                </a:cubicBezTo>
                <a:lnTo>
                  <a:pt x="3208" y="240"/>
                </a:lnTo>
                <a:cubicBezTo>
                  <a:pt x="3175" y="225"/>
                  <a:pt x="3142" y="211"/>
                  <a:pt x="3109" y="198"/>
                </a:cubicBezTo>
                <a:lnTo>
                  <a:pt x="3109" y="198"/>
                </a:lnTo>
                <a:cubicBezTo>
                  <a:pt x="2715" y="17"/>
                  <a:pt x="2298" y="0"/>
                  <a:pt x="1911" y="101"/>
                </a:cubicBezTo>
                <a:lnTo>
                  <a:pt x="1911" y="101"/>
                </a:lnTo>
                <a:cubicBezTo>
                  <a:pt x="1875" y="110"/>
                  <a:pt x="1840" y="120"/>
                  <a:pt x="1806" y="131"/>
                </a:cubicBezTo>
                <a:lnTo>
                  <a:pt x="1806" y="131"/>
                </a:lnTo>
                <a:cubicBezTo>
                  <a:pt x="1347" y="270"/>
                  <a:pt x="939" y="522"/>
                  <a:pt x="683" y="917"/>
                </a:cubicBezTo>
                <a:lnTo>
                  <a:pt x="683" y="917"/>
                </a:lnTo>
                <a:cubicBezTo>
                  <a:pt x="322" y="1467"/>
                  <a:pt x="0" y="2161"/>
                  <a:pt x="343" y="2768"/>
                </a:cubicBezTo>
                <a:lnTo>
                  <a:pt x="343" y="2768"/>
                </a:lnTo>
                <a:cubicBezTo>
                  <a:pt x="347" y="2778"/>
                  <a:pt x="351" y="2787"/>
                  <a:pt x="355" y="2797"/>
                </a:cubicBezTo>
              </a:path>
            </a:pathLst>
          </a:custGeom>
          <a:noFill/>
          <a:ln w="9525" cap="flat" cmpd="sng">
            <a:solidFill>
              <a:srgbClr val="75A9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41296C"/>
              </a:solidFill>
              <a:latin typeface="Calibri"/>
              <a:ea typeface="Calibri"/>
              <a:cs typeface="Calibri"/>
              <a:sym typeface="Calibri"/>
            </a:endParaRPr>
          </a:p>
        </p:txBody>
      </p:sp>
      <p:sp>
        <p:nvSpPr>
          <p:cNvPr id="330" name="Google Shape;330;p21"/>
          <p:cNvSpPr/>
          <p:nvPr/>
        </p:nvSpPr>
        <p:spPr>
          <a:xfrm>
            <a:off x="642334" y="4361088"/>
            <a:ext cx="2620590" cy="1666262"/>
          </a:xfrm>
          <a:custGeom>
            <a:avLst/>
            <a:gdLst/>
            <a:ahLst/>
            <a:cxnLst/>
            <a:rect l="l" t="t" r="r" b="b"/>
            <a:pathLst>
              <a:path w="4425" h="4230" extrusionOk="0">
                <a:moveTo>
                  <a:pt x="356" y="1432"/>
                </a:moveTo>
                <a:lnTo>
                  <a:pt x="356" y="1432"/>
                </a:lnTo>
                <a:cubicBezTo>
                  <a:pt x="427" y="1320"/>
                  <a:pt x="503" y="1211"/>
                  <a:pt x="579" y="1105"/>
                </a:cubicBezTo>
                <a:lnTo>
                  <a:pt x="579" y="1105"/>
                </a:lnTo>
                <a:cubicBezTo>
                  <a:pt x="597" y="1084"/>
                  <a:pt x="617" y="1064"/>
                  <a:pt x="637" y="1044"/>
                </a:cubicBezTo>
                <a:lnTo>
                  <a:pt x="637" y="1044"/>
                </a:lnTo>
                <a:cubicBezTo>
                  <a:pt x="657" y="1025"/>
                  <a:pt x="677" y="1005"/>
                  <a:pt x="698" y="986"/>
                </a:cubicBezTo>
                <a:lnTo>
                  <a:pt x="698" y="986"/>
                </a:lnTo>
                <a:cubicBezTo>
                  <a:pt x="723" y="963"/>
                  <a:pt x="748" y="940"/>
                  <a:pt x="774" y="918"/>
                </a:cubicBezTo>
                <a:lnTo>
                  <a:pt x="774" y="918"/>
                </a:lnTo>
                <a:cubicBezTo>
                  <a:pt x="925" y="784"/>
                  <a:pt x="1096" y="651"/>
                  <a:pt x="1279" y="534"/>
                </a:cubicBezTo>
                <a:lnTo>
                  <a:pt x="1279" y="534"/>
                </a:lnTo>
                <a:cubicBezTo>
                  <a:pt x="1309" y="515"/>
                  <a:pt x="1341" y="495"/>
                  <a:pt x="1372" y="477"/>
                </a:cubicBezTo>
                <a:lnTo>
                  <a:pt x="1372" y="477"/>
                </a:lnTo>
                <a:cubicBezTo>
                  <a:pt x="1830" y="185"/>
                  <a:pt x="2426" y="0"/>
                  <a:pt x="2947" y="169"/>
                </a:cubicBezTo>
                <a:lnTo>
                  <a:pt x="2947" y="169"/>
                </a:lnTo>
                <a:cubicBezTo>
                  <a:pt x="2979" y="179"/>
                  <a:pt x="3012" y="191"/>
                  <a:pt x="3043" y="204"/>
                </a:cubicBezTo>
                <a:lnTo>
                  <a:pt x="3043" y="204"/>
                </a:lnTo>
                <a:cubicBezTo>
                  <a:pt x="3879" y="482"/>
                  <a:pt x="4249" y="1293"/>
                  <a:pt x="4418" y="2055"/>
                </a:cubicBezTo>
                <a:lnTo>
                  <a:pt x="4418" y="2055"/>
                </a:lnTo>
                <a:cubicBezTo>
                  <a:pt x="4419" y="2078"/>
                  <a:pt x="4421" y="2101"/>
                  <a:pt x="4422" y="2124"/>
                </a:cubicBezTo>
                <a:lnTo>
                  <a:pt x="4422" y="2124"/>
                </a:lnTo>
                <a:cubicBezTo>
                  <a:pt x="4424" y="2171"/>
                  <a:pt x="4424" y="2218"/>
                  <a:pt x="4422" y="2266"/>
                </a:cubicBezTo>
                <a:lnTo>
                  <a:pt x="4422" y="2266"/>
                </a:lnTo>
                <a:cubicBezTo>
                  <a:pt x="4392" y="3023"/>
                  <a:pt x="3889" y="3681"/>
                  <a:pt x="3208" y="3990"/>
                </a:cubicBezTo>
                <a:lnTo>
                  <a:pt x="3208" y="3990"/>
                </a:lnTo>
                <a:cubicBezTo>
                  <a:pt x="3175" y="4005"/>
                  <a:pt x="3142" y="4019"/>
                  <a:pt x="3110" y="4032"/>
                </a:cubicBezTo>
                <a:lnTo>
                  <a:pt x="3110" y="4032"/>
                </a:lnTo>
                <a:cubicBezTo>
                  <a:pt x="2715" y="4213"/>
                  <a:pt x="2298" y="4229"/>
                  <a:pt x="1911" y="4129"/>
                </a:cubicBezTo>
                <a:lnTo>
                  <a:pt x="1911" y="4129"/>
                </a:lnTo>
                <a:cubicBezTo>
                  <a:pt x="1875" y="4120"/>
                  <a:pt x="1841" y="4110"/>
                  <a:pt x="1806" y="4099"/>
                </a:cubicBezTo>
                <a:lnTo>
                  <a:pt x="1806" y="4099"/>
                </a:lnTo>
                <a:cubicBezTo>
                  <a:pt x="1347" y="3960"/>
                  <a:pt x="939" y="3707"/>
                  <a:pt x="683" y="3311"/>
                </a:cubicBezTo>
                <a:lnTo>
                  <a:pt x="683" y="3311"/>
                </a:lnTo>
                <a:cubicBezTo>
                  <a:pt x="322" y="2762"/>
                  <a:pt x="0" y="2068"/>
                  <a:pt x="343" y="1461"/>
                </a:cubicBezTo>
                <a:lnTo>
                  <a:pt x="343" y="1461"/>
                </a:lnTo>
                <a:cubicBezTo>
                  <a:pt x="347" y="1451"/>
                  <a:pt x="351" y="1441"/>
                  <a:pt x="356" y="1432"/>
                </a:cubicBezTo>
              </a:path>
            </a:pathLst>
          </a:custGeom>
          <a:noFill/>
          <a:ln w="9525" cap="flat" cmpd="sng">
            <a:solidFill>
              <a:srgbClr val="75A9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41296C"/>
              </a:solidFill>
              <a:latin typeface="Calibri"/>
              <a:ea typeface="Calibri"/>
              <a:cs typeface="Calibri"/>
              <a:sym typeface="Calibri"/>
            </a:endParaRPr>
          </a:p>
        </p:txBody>
      </p:sp>
      <p:sp>
        <p:nvSpPr>
          <p:cNvPr id="331" name="Google Shape;331;p21"/>
          <p:cNvSpPr/>
          <p:nvPr/>
        </p:nvSpPr>
        <p:spPr>
          <a:xfrm>
            <a:off x="1814725" y="2722735"/>
            <a:ext cx="2620592" cy="1666264"/>
          </a:xfrm>
          <a:custGeom>
            <a:avLst/>
            <a:gdLst/>
            <a:ahLst/>
            <a:cxnLst/>
            <a:rect l="l" t="t" r="r" b="b"/>
            <a:pathLst>
              <a:path w="4425" h="4230" extrusionOk="0">
                <a:moveTo>
                  <a:pt x="355" y="2797"/>
                </a:moveTo>
                <a:lnTo>
                  <a:pt x="355" y="2797"/>
                </a:lnTo>
                <a:cubicBezTo>
                  <a:pt x="427" y="2909"/>
                  <a:pt x="503" y="3017"/>
                  <a:pt x="579" y="3123"/>
                </a:cubicBezTo>
                <a:lnTo>
                  <a:pt x="579" y="3123"/>
                </a:lnTo>
                <a:cubicBezTo>
                  <a:pt x="597" y="3144"/>
                  <a:pt x="617" y="3164"/>
                  <a:pt x="637" y="3184"/>
                </a:cubicBezTo>
                <a:lnTo>
                  <a:pt x="637" y="3184"/>
                </a:lnTo>
                <a:cubicBezTo>
                  <a:pt x="657" y="3204"/>
                  <a:pt x="677" y="3224"/>
                  <a:pt x="698" y="3243"/>
                </a:cubicBezTo>
                <a:lnTo>
                  <a:pt x="698" y="3243"/>
                </a:lnTo>
                <a:cubicBezTo>
                  <a:pt x="723" y="3266"/>
                  <a:pt x="748" y="3288"/>
                  <a:pt x="774" y="3310"/>
                </a:cubicBezTo>
                <a:lnTo>
                  <a:pt x="774" y="3310"/>
                </a:lnTo>
                <a:cubicBezTo>
                  <a:pt x="925" y="3444"/>
                  <a:pt x="1096" y="3578"/>
                  <a:pt x="1279" y="3695"/>
                </a:cubicBezTo>
                <a:lnTo>
                  <a:pt x="1279" y="3695"/>
                </a:lnTo>
                <a:cubicBezTo>
                  <a:pt x="1309" y="3715"/>
                  <a:pt x="1341" y="3734"/>
                  <a:pt x="1372" y="3752"/>
                </a:cubicBezTo>
                <a:lnTo>
                  <a:pt x="1372" y="3752"/>
                </a:lnTo>
                <a:cubicBezTo>
                  <a:pt x="1830" y="4044"/>
                  <a:pt x="2426" y="4229"/>
                  <a:pt x="2947" y="4061"/>
                </a:cubicBezTo>
                <a:lnTo>
                  <a:pt x="2947" y="4061"/>
                </a:lnTo>
                <a:cubicBezTo>
                  <a:pt x="2979" y="4050"/>
                  <a:pt x="3012" y="4038"/>
                  <a:pt x="3043" y="4025"/>
                </a:cubicBezTo>
                <a:lnTo>
                  <a:pt x="3043" y="4025"/>
                </a:lnTo>
                <a:cubicBezTo>
                  <a:pt x="3879" y="3747"/>
                  <a:pt x="4249" y="2936"/>
                  <a:pt x="4418" y="2174"/>
                </a:cubicBezTo>
                <a:lnTo>
                  <a:pt x="4418" y="2174"/>
                </a:lnTo>
                <a:cubicBezTo>
                  <a:pt x="4419" y="2150"/>
                  <a:pt x="4420" y="2127"/>
                  <a:pt x="4422" y="2104"/>
                </a:cubicBezTo>
                <a:lnTo>
                  <a:pt x="4422" y="2104"/>
                </a:lnTo>
                <a:cubicBezTo>
                  <a:pt x="4424" y="2057"/>
                  <a:pt x="4424" y="2010"/>
                  <a:pt x="4422" y="1963"/>
                </a:cubicBezTo>
                <a:lnTo>
                  <a:pt x="4422" y="1963"/>
                </a:lnTo>
                <a:cubicBezTo>
                  <a:pt x="4392" y="1206"/>
                  <a:pt x="3889" y="548"/>
                  <a:pt x="3208" y="240"/>
                </a:cubicBezTo>
                <a:lnTo>
                  <a:pt x="3208" y="240"/>
                </a:lnTo>
                <a:cubicBezTo>
                  <a:pt x="3175" y="225"/>
                  <a:pt x="3143" y="211"/>
                  <a:pt x="3109" y="197"/>
                </a:cubicBezTo>
                <a:lnTo>
                  <a:pt x="3109" y="197"/>
                </a:lnTo>
                <a:cubicBezTo>
                  <a:pt x="2715" y="17"/>
                  <a:pt x="2298" y="0"/>
                  <a:pt x="1911" y="101"/>
                </a:cubicBezTo>
                <a:lnTo>
                  <a:pt x="1911" y="101"/>
                </a:lnTo>
                <a:cubicBezTo>
                  <a:pt x="1875" y="110"/>
                  <a:pt x="1840" y="120"/>
                  <a:pt x="1806" y="131"/>
                </a:cubicBezTo>
                <a:lnTo>
                  <a:pt x="1806" y="131"/>
                </a:lnTo>
                <a:cubicBezTo>
                  <a:pt x="1347" y="270"/>
                  <a:pt x="939" y="522"/>
                  <a:pt x="683" y="919"/>
                </a:cubicBezTo>
                <a:lnTo>
                  <a:pt x="683" y="919"/>
                </a:lnTo>
                <a:cubicBezTo>
                  <a:pt x="322" y="1468"/>
                  <a:pt x="0" y="2161"/>
                  <a:pt x="343" y="2767"/>
                </a:cubicBezTo>
                <a:lnTo>
                  <a:pt x="343" y="2767"/>
                </a:lnTo>
                <a:cubicBezTo>
                  <a:pt x="347" y="2777"/>
                  <a:pt x="351" y="2787"/>
                  <a:pt x="355" y="2797"/>
                </a:cubicBezTo>
              </a:path>
            </a:pathLst>
          </a:custGeom>
          <a:solidFill>
            <a:srgbClr val="9FDADF"/>
          </a:solidFill>
          <a:ln w="9525" cap="flat" cmpd="sng">
            <a:solidFill>
              <a:srgbClr val="75A9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41296C"/>
              </a:solidFill>
              <a:latin typeface="Calibri"/>
              <a:ea typeface="Calibri"/>
              <a:cs typeface="Calibri"/>
              <a:sym typeface="Calibri"/>
            </a:endParaRPr>
          </a:p>
        </p:txBody>
      </p:sp>
      <p:sp>
        <p:nvSpPr>
          <p:cNvPr id="332" name="Google Shape;332;p21"/>
          <p:cNvSpPr/>
          <p:nvPr/>
        </p:nvSpPr>
        <p:spPr>
          <a:xfrm>
            <a:off x="1922439" y="2791980"/>
            <a:ext cx="2620592" cy="1666262"/>
          </a:xfrm>
          <a:custGeom>
            <a:avLst/>
            <a:gdLst/>
            <a:ahLst/>
            <a:cxnLst/>
            <a:rect l="l" t="t" r="r" b="b"/>
            <a:pathLst>
              <a:path w="4425" h="4230" extrusionOk="0">
                <a:moveTo>
                  <a:pt x="355" y="1432"/>
                </a:moveTo>
                <a:lnTo>
                  <a:pt x="355" y="1432"/>
                </a:lnTo>
                <a:cubicBezTo>
                  <a:pt x="427" y="1320"/>
                  <a:pt x="503" y="1212"/>
                  <a:pt x="579" y="1106"/>
                </a:cubicBezTo>
                <a:lnTo>
                  <a:pt x="579" y="1106"/>
                </a:lnTo>
                <a:cubicBezTo>
                  <a:pt x="597" y="1085"/>
                  <a:pt x="617" y="1065"/>
                  <a:pt x="637" y="1045"/>
                </a:cubicBezTo>
                <a:lnTo>
                  <a:pt x="637" y="1045"/>
                </a:lnTo>
                <a:cubicBezTo>
                  <a:pt x="657" y="1025"/>
                  <a:pt x="677" y="1006"/>
                  <a:pt x="698" y="986"/>
                </a:cubicBezTo>
                <a:lnTo>
                  <a:pt x="698" y="986"/>
                </a:lnTo>
                <a:cubicBezTo>
                  <a:pt x="723" y="964"/>
                  <a:pt x="748" y="941"/>
                  <a:pt x="774" y="919"/>
                </a:cubicBezTo>
                <a:lnTo>
                  <a:pt x="774" y="919"/>
                </a:lnTo>
                <a:cubicBezTo>
                  <a:pt x="925" y="785"/>
                  <a:pt x="1096" y="651"/>
                  <a:pt x="1279" y="534"/>
                </a:cubicBezTo>
                <a:lnTo>
                  <a:pt x="1279" y="534"/>
                </a:lnTo>
                <a:cubicBezTo>
                  <a:pt x="1309" y="514"/>
                  <a:pt x="1341" y="496"/>
                  <a:pt x="1372" y="477"/>
                </a:cubicBezTo>
                <a:lnTo>
                  <a:pt x="1372" y="477"/>
                </a:lnTo>
                <a:cubicBezTo>
                  <a:pt x="1830" y="185"/>
                  <a:pt x="2426" y="0"/>
                  <a:pt x="2947" y="168"/>
                </a:cubicBezTo>
                <a:lnTo>
                  <a:pt x="2947" y="168"/>
                </a:lnTo>
                <a:cubicBezTo>
                  <a:pt x="2979" y="179"/>
                  <a:pt x="3012" y="191"/>
                  <a:pt x="3043" y="204"/>
                </a:cubicBezTo>
                <a:lnTo>
                  <a:pt x="3043" y="204"/>
                </a:lnTo>
                <a:cubicBezTo>
                  <a:pt x="3879" y="482"/>
                  <a:pt x="4249" y="1293"/>
                  <a:pt x="4418" y="2055"/>
                </a:cubicBezTo>
                <a:lnTo>
                  <a:pt x="4418" y="2055"/>
                </a:lnTo>
                <a:cubicBezTo>
                  <a:pt x="4419" y="2078"/>
                  <a:pt x="4420" y="2101"/>
                  <a:pt x="4422" y="2124"/>
                </a:cubicBezTo>
                <a:lnTo>
                  <a:pt x="4422" y="2124"/>
                </a:lnTo>
                <a:cubicBezTo>
                  <a:pt x="4424" y="2171"/>
                  <a:pt x="4424" y="2218"/>
                  <a:pt x="4422" y="2265"/>
                </a:cubicBezTo>
                <a:lnTo>
                  <a:pt x="4422" y="2265"/>
                </a:lnTo>
                <a:cubicBezTo>
                  <a:pt x="4392" y="3023"/>
                  <a:pt x="3889" y="3681"/>
                  <a:pt x="3208" y="3990"/>
                </a:cubicBezTo>
                <a:lnTo>
                  <a:pt x="3208" y="3990"/>
                </a:lnTo>
                <a:cubicBezTo>
                  <a:pt x="3175" y="4005"/>
                  <a:pt x="3143" y="4018"/>
                  <a:pt x="3109" y="4032"/>
                </a:cubicBezTo>
                <a:lnTo>
                  <a:pt x="3109" y="4032"/>
                </a:lnTo>
                <a:cubicBezTo>
                  <a:pt x="2715" y="4212"/>
                  <a:pt x="2299" y="4229"/>
                  <a:pt x="1911" y="4129"/>
                </a:cubicBezTo>
                <a:lnTo>
                  <a:pt x="1911" y="4129"/>
                </a:lnTo>
                <a:cubicBezTo>
                  <a:pt x="1875" y="4120"/>
                  <a:pt x="1840" y="4109"/>
                  <a:pt x="1806" y="4098"/>
                </a:cubicBezTo>
                <a:lnTo>
                  <a:pt x="1806" y="4098"/>
                </a:lnTo>
                <a:cubicBezTo>
                  <a:pt x="1347" y="3960"/>
                  <a:pt x="939" y="3708"/>
                  <a:pt x="683" y="3311"/>
                </a:cubicBezTo>
                <a:lnTo>
                  <a:pt x="683" y="3311"/>
                </a:lnTo>
                <a:cubicBezTo>
                  <a:pt x="322" y="2761"/>
                  <a:pt x="0" y="2068"/>
                  <a:pt x="343" y="1462"/>
                </a:cubicBezTo>
                <a:lnTo>
                  <a:pt x="343" y="1462"/>
                </a:lnTo>
                <a:cubicBezTo>
                  <a:pt x="347" y="1452"/>
                  <a:pt x="351" y="1442"/>
                  <a:pt x="355" y="1432"/>
                </a:cubicBezTo>
              </a:path>
            </a:pathLst>
          </a:custGeom>
          <a:solidFill>
            <a:srgbClr val="9FDADF"/>
          </a:solidFill>
          <a:ln w="9525" cap="flat" cmpd="sng">
            <a:solidFill>
              <a:srgbClr val="75A9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41296C"/>
              </a:solidFill>
              <a:latin typeface="Calibri"/>
              <a:ea typeface="Calibri"/>
              <a:cs typeface="Calibri"/>
              <a:sym typeface="Calibri"/>
            </a:endParaRPr>
          </a:p>
        </p:txBody>
      </p:sp>
      <p:sp>
        <p:nvSpPr>
          <p:cNvPr id="333" name="Google Shape;333;p21"/>
          <p:cNvSpPr/>
          <p:nvPr/>
        </p:nvSpPr>
        <p:spPr>
          <a:xfrm>
            <a:off x="3377050" y="4328678"/>
            <a:ext cx="2620590" cy="1666264"/>
          </a:xfrm>
          <a:custGeom>
            <a:avLst/>
            <a:gdLst/>
            <a:ahLst/>
            <a:cxnLst/>
            <a:rect l="l" t="t" r="r" b="b"/>
            <a:pathLst>
              <a:path w="4424" h="4231" extrusionOk="0">
                <a:moveTo>
                  <a:pt x="354" y="2797"/>
                </a:moveTo>
                <a:lnTo>
                  <a:pt x="354" y="2797"/>
                </a:lnTo>
                <a:cubicBezTo>
                  <a:pt x="426" y="2909"/>
                  <a:pt x="502" y="3017"/>
                  <a:pt x="577" y="3124"/>
                </a:cubicBezTo>
                <a:lnTo>
                  <a:pt x="577" y="3124"/>
                </a:lnTo>
                <a:cubicBezTo>
                  <a:pt x="596" y="3145"/>
                  <a:pt x="616" y="3165"/>
                  <a:pt x="636" y="3184"/>
                </a:cubicBezTo>
                <a:lnTo>
                  <a:pt x="636" y="3184"/>
                </a:lnTo>
                <a:cubicBezTo>
                  <a:pt x="656" y="3204"/>
                  <a:pt x="676" y="3223"/>
                  <a:pt x="697" y="3243"/>
                </a:cubicBezTo>
                <a:lnTo>
                  <a:pt x="697" y="3243"/>
                </a:lnTo>
                <a:cubicBezTo>
                  <a:pt x="722" y="3266"/>
                  <a:pt x="748" y="3288"/>
                  <a:pt x="773" y="3310"/>
                </a:cubicBezTo>
                <a:lnTo>
                  <a:pt x="773" y="3310"/>
                </a:lnTo>
                <a:cubicBezTo>
                  <a:pt x="924" y="3445"/>
                  <a:pt x="1095" y="3578"/>
                  <a:pt x="1278" y="3695"/>
                </a:cubicBezTo>
                <a:lnTo>
                  <a:pt x="1278" y="3695"/>
                </a:lnTo>
                <a:cubicBezTo>
                  <a:pt x="1308" y="3715"/>
                  <a:pt x="1340" y="3734"/>
                  <a:pt x="1371" y="3753"/>
                </a:cubicBezTo>
                <a:lnTo>
                  <a:pt x="1371" y="3753"/>
                </a:lnTo>
                <a:cubicBezTo>
                  <a:pt x="1829" y="4044"/>
                  <a:pt x="2425" y="4230"/>
                  <a:pt x="2946" y="4061"/>
                </a:cubicBezTo>
                <a:lnTo>
                  <a:pt x="2946" y="4061"/>
                </a:lnTo>
                <a:cubicBezTo>
                  <a:pt x="2978" y="4050"/>
                  <a:pt x="3010" y="4039"/>
                  <a:pt x="3042" y="4025"/>
                </a:cubicBezTo>
                <a:lnTo>
                  <a:pt x="3042" y="4025"/>
                </a:lnTo>
                <a:cubicBezTo>
                  <a:pt x="3879" y="3748"/>
                  <a:pt x="4248" y="2936"/>
                  <a:pt x="4416" y="2174"/>
                </a:cubicBezTo>
                <a:lnTo>
                  <a:pt x="4416" y="2174"/>
                </a:lnTo>
                <a:cubicBezTo>
                  <a:pt x="4418" y="2151"/>
                  <a:pt x="4419" y="2128"/>
                  <a:pt x="4421" y="2104"/>
                </a:cubicBezTo>
                <a:lnTo>
                  <a:pt x="4421" y="2104"/>
                </a:lnTo>
                <a:cubicBezTo>
                  <a:pt x="4423" y="2057"/>
                  <a:pt x="4423" y="2010"/>
                  <a:pt x="4421" y="1963"/>
                </a:cubicBezTo>
                <a:lnTo>
                  <a:pt x="4421" y="1963"/>
                </a:lnTo>
                <a:cubicBezTo>
                  <a:pt x="4391" y="1205"/>
                  <a:pt x="3888" y="548"/>
                  <a:pt x="3207" y="240"/>
                </a:cubicBezTo>
                <a:lnTo>
                  <a:pt x="3207" y="240"/>
                </a:lnTo>
                <a:cubicBezTo>
                  <a:pt x="3174" y="225"/>
                  <a:pt x="3142" y="211"/>
                  <a:pt x="3108" y="198"/>
                </a:cubicBezTo>
                <a:lnTo>
                  <a:pt x="3108" y="198"/>
                </a:lnTo>
                <a:cubicBezTo>
                  <a:pt x="2714" y="17"/>
                  <a:pt x="2297" y="0"/>
                  <a:pt x="1909" y="101"/>
                </a:cubicBezTo>
                <a:lnTo>
                  <a:pt x="1909" y="101"/>
                </a:lnTo>
                <a:cubicBezTo>
                  <a:pt x="1874" y="110"/>
                  <a:pt x="1839" y="120"/>
                  <a:pt x="1804" y="131"/>
                </a:cubicBezTo>
                <a:lnTo>
                  <a:pt x="1804" y="131"/>
                </a:lnTo>
                <a:cubicBezTo>
                  <a:pt x="1346" y="270"/>
                  <a:pt x="938" y="522"/>
                  <a:pt x="682" y="917"/>
                </a:cubicBezTo>
                <a:lnTo>
                  <a:pt x="682" y="917"/>
                </a:lnTo>
                <a:cubicBezTo>
                  <a:pt x="321" y="1467"/>
                  <a:pt x="0" y="2161"/>
                  <a:pt x="341" y="2768"/>
                </a:cubicBezTo>
                <a:lnTo>
                  <a:pt x="341" y="2768"/>
                </a:lnTo>
                <a:cubicBezTo>
                  <a:pt x="346" y="2778"/>
                  <a:pt x="350" y="2787"/>
                  <a:pt x="354" y="2797"/>
                </a:cubicBezTo>
              </a:path>
            </a:pathLst>
          </a:custGeom>
          <a:noFill/>
          <a:ln w="9525" cap="flat" cmpd="sng">
            <a:solidFill>
              <a:srgbClr val="75A9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41296C"/>
              </a:solidFill>
              <a:latin typeface="Calibri"/>
              <a:ea typeface="Calibri"/>
              <a:cs typeface="Calibri"/>
              <a:sym typeface="Calibri"/>
            </a:endParaRPr>
          </a:p>
        </p:txBody>
      </p:sp>
      <p:sp>
        <p:nvSpPr>
          <p:cNvPr id="334" name="Google Shape;334;p21"/>
          <p:cNvSpPr/>
          <p:nvPr/>
        </p:nvSpPr>
        <p:spPr>
          <a:xfrm>
            <a:off x="3482198" y="4397924"/>
            <a:ext cx="2620592" cy="1666262"/>
          </a:xfrm>
          <a:custGeom>
            <a:avLst/>
            <a:gdLst/>
            <a:ahLst/>
            <a:cxnLst/>
            <a:rect l="l" t="t" r="r" b="b"/>
            <a:pathLst>
              <a:path w="4425" h="4230" extrusionOk="0">
                <a:moveTo>
                  <a:pt x="355" y="1432"/>
                </a:moveTo>
                <a:lnTo>
                  <a:pt x="355" y="1432"/>
                </a:lnTo>
                <a:cubicBezTo>
                  <a:pt x="427" y="1320"/>
                  <a:pt x="503" y="1211"/>
                  <a:pt x="579" y="1105"/>
                </a:cubicBezTo>
                <a:lnTo>
                  <a:pt x="579" y="1105"/>
                </a:lnTo>
                <a:cubicBezTo>
                  <a:pt x="597" y="1084"/>
                  <a:pt x="617" y="1064"/>
                  <a:pt x="637" y="1044"/>
                </a:cubicBezTo>
                <a:lnTo>
                  <a:pt x="637" y="1044"/>
                </a:lnTo>
                <a:cubicBezTo>
                  <a:pt x="657" y="1025"/>
                  <a:pt x="677" y="1005"/>
                  <a:pt x="698" y="986"/>
                </a:cubicBezTo>
                <a:lnTo>
                  <a:pt x="698" y="986"/>
                </a:lnTo>
                <a:cubicBezTo>
                  <a:pt x="723" y="963"/>
                  <a:pt x="749" y="940"/>
                  <a:pt x="774" y="918"/>
                </a:cubicBezTo>
                <a:lnTo>
                  <a:pt x="774" y="918"/>
                </a:lnTo>
                <a:cubicBezTo>
                  <a:pt x="926" y="784"/>
                  <a:pt x="1096" y="651"/>
                  <a:pt x="1279" y="534"/>
                </a:cubicBezTo>
                <a:lnTo>
                  <a:pt x="1279" y="534"/>
                </a:lnTo>
                <a:cubicBezTo>
                  <a:pt x="1310" y="515"/>
                  <a:pt x="1341" y="495"/>
                  <a:pt x="1373" y="477"/>
                </a:cubicBezTo>
                <a:lnTo>
                  <a:pt x="1373" y="477"/>
                </a:lnTo>
                <a:cubicBezTo>
                  <a:pt x="1830" y="185"/>
                  <a:pt x="2426" y="0"/>
                  <a:pt x="2947" y="169"/>
                </a:cubicBezTo>
                <a:lnTo>
                  <a:pt x="2947" y="169"/>
                </a:lnTo>
                <a:cubicBezTo>
                  <a:pt x="2979" y="179"/>
                  <a:pt x="3011" y="191"/>
                  <a:pt x="3043" y="204"/>
                </a:cubicBezTo>
                <a:lnTo>
                  <a:pt x="3043" y="204"/>
                </a:lnTo>
                <a:cubicBezTo>
                  <a:pt x="3880" y="482"/>
                  <a:pt x="4249" y="1293"/>
                  <a:pt x="4418" y="2055"/>
                </a:cubicBezTo>
                <a:lnTo>
                  <a:pt x="4418" y="2055"/>
                </a:lnTo>
                <a:cubicBezTo>
                  <a:pt x="4419" y="2078"/>
                  <a:pt x="4421" y="2101"/>
                  <a:pt x="4422" y="2124"/>
                </a:cubicBezTo>
                <a:lnTo>
                  <a:pt x="4422" y="2124"/>
                </a:lnTo>
                <a:cubicBezTo>
                  <a:pt x="4424" y="2171"/>
                  <a:pt x="4424" y="2218"/>
                  <a:pt x="4422" y="2266"/>
                </a:cubicBezTo>
                <a:lnTo>
                  <a:pt x="4422" y="2266"/>
                </a:lnTo>
                <a:cubicBezTo>
                  <a:pt x="4392" y="3023"/>
                  <a:pt x="3889" y="3681"/>
                  <a:pt x="3208" y="3990"/>
                </a:cubicBezTo>
                <a:lnTo>
                  <a:pt x="3208" y="3990"/>
                </a:lnTo>
                <a:cubicBezTo>
                  <a:pt x="3175" y="4005"/>
                  <a:pt x="3143" y="4019"/>
                  <a:pt x="3109" y="4032"/>
                </a:cubicBezTo>
                <a:lnTo>
                  <a:pt x="3109" y="4032"/>
                </a:lnTo>
                <a:cubicBezTo>
                  <a:pt x="2716" y="4213"/>
                  <a:pt x="2298" y="4229"/>
                  <a:pt x="1911" y="4129"/>
                </a:cubicBezTo>
                <a:lnTo>
                  <a:pt x="1911" y="4129"/>
                </a:lnTo>
                <a:cubicBezTo>
                  <a:pt x="1875" y="4120"/>
                  <a:pt x="1840" y="4110"/>
                  <a:pt x="1805" y="4099"/>
                </a:cubicBezTo>
                <a:lnTo>
                  <a:pt x="1805" y="4099"/>
                </a:lnTo>
                <a:cubicBezTo>
                  <a:pt x="1347" y="3960"/>
                  <a:pt x="939" y="3707"/>
                  <a:pt x="683" y="3311"/>
                </a:cubicBezTo>
                <a:lnTo>
                  <a:pt x="683" y="3311"/>
                </a:lnTo>
                <a:cubicBezTo>
                  <a:pt x="323" y="2762"/>
                  <a:pt x="0" y="2068"/>
                  <a:pt x="343" y="1461"/>
                </a:cubicBezTo>
                <a:lnTo>
                  <a:pt x="343" y="1461"/>
                </a:lnTo>
                <a:cubicBezTo>
                  <a:pt x="347" y="1451"/>
                  <a:pt x="351" y="1441"/>
                  <a:pt x="355" y="1432"/>
                </a:cubicBezTo>
              </a:path>
            </a:pathLst>
          </a:custGeom>
          <a:noFill/>
          <a:ln w="9525" cap="flat" cmpd="sng">
            <a:solidFill>
              <a:srgbClr val="75A9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41296C"/>
              </a:solidFill>
              <a:latin typeface="Calibri"/>
              <a:ea typeface="Calibri"/>
              <a:cs typeface="Calibri"/>
              <a:sym typeface="Calibri"/>
            </a:endParaRPr>
          </a:p>
        </p:txBody>
      </p:sp>
      <p:sp>
        <p:nvSpPr>
          <p:cNvPr id="335" name="Google Shape;335;p21"/>
          <p:cNvSpPr/>
          <p:nvPr/>
        </p:nvSpPr>
        <p:spPr>
          <a:xfrm>
            <a:off x="8871309" y="4187271"/>
            <a:ext cx="2620592" cy="1666264"/>
          </a:xfrm>
          <a:custGeom>
            <a:avLst/>
            <a:gdLst/>
            <a:ahLst/>
            <a:cxnLst/>
            <a:rect l="l" t="t" r="r" b="b"/>
            <a:pathLst>
              <a:path w="4424" h="4230" extrusionOk="0">
                <a:moveTo>
                  <a:pt x="355" y="2797"/>
                </a:moveTo>
                <a:lnTo>
                  <a:pt x="355" y="2797"/>
                </a:lnTo>
                <a:cubicBezTo>
                  <a:pt x="427" y="2909"/>
                  <a:pt x="503" y="3017"/>
                  <a:pt x="579" y="3123"/>
                </a:cubicBezTo>
                <a:lnTo>
                  <a:pt x="579" y="3123"/>
                </a:lnTo>
                <a:cubicBezTo>
                  <a:pt x="597" y="3144"/>
                  <a:pt x="616" y="3164"/>
                  <a:pt x="637" y="3184"/>
                </a:cubicBezTo>
                <a:lnTo>
                  <a:pt x="637" y="3184"/>
                </a:lnTo>
                <a:cubicBezTo>
                  <a:pt x="657" y="3204"/>
                  <a:pt x="677" y="3224"/>
                  <a:pt x="698" y="3243"/>
                </a:cubicBezTo>
                <a:lnTo>
                  <a:pt x="698" y="3243"/>
                </a:lnTo>
                <a:cubicBezTo>
                  <a:pt x="723" y="3266"/>
                  <a:pt x="749" y="3288"/>
                  <a:pt x="774" y="3310"/>
                </a:cubicBezTo>
                <a:lnTo>
                  <a:pt x="774" y="3310"/>
                </a:lnTo>
                <a:cubicBezTo>
                  <a:pt x="925" y="3444"/>
                  <a:pt x="1096" y="3578"/>
                  <a:pt x="1279" y="3695"/>
                </a:cubicBezTo>
                <a:lnTo>
                  <a:pt x="1279" y="3695"/>
                </a:lnTo>
                <a:cubicBezTo>
                  <a:pt x="1310" y="3715"/>
                  <a:pt x="1341" y="3734"/>
                  <a:pt x="1372" y="3752"/>
                </a:cubicBezTo>
                <a:lnTo>
                  <a:pt x="1372" y="3752"/>
                </a:lnTo>
                <a:cubicBezTo>
                  <a:pt x="1830" y="4044"/>
                  <a:pt x="2425" y="4229"/>
                  <a:pt x="2947" y="4061"/>
                </a:cubicBezTo>
                <a:lnTo>
                  <a:pt x="2947" y="4061"/>
                </a:lnTo>
                <a:cubicBezTo>
                  <a:pt x="2979" y="4050"/>
                  <a:pt x="3011" y="4038"/>
                  <a:pt x="3043" y="4025"/>
                </a:cubicBezTo>
                <a:lnTo>
                  <a:pt x="3043" y="4025"/>
                </a:lnTo>
                <a:cubicBezTo>
                  <a:pt x="3880" y="3747"/>
                  <a:pt x="4250" y="2936"/>
                  <a:pt x="4417" y="2174"/>
                </a:cubicBezTo>
                <a:lnTo>
                  <a:pt x="4417" y="2174"/>
                </a:lnTo>
                <a:cubicBezTo>
                  <a:pt x="4419" y="2150"/>
                  <a:pt x="4421" y="2127"/>
                  <a:pt x="4422" y="2104"/>
                </a:cubicBezTo>
                <a:lnTo>
                  <a:pt x="4422" y="2104"/>
                </a:lnTo>
                <a:cubicBezTo>
                  <a:pt x="4423" y="2057"/>
                  <a:pt x="4423" y="2010"/>
                  <a:pt x="4422" y="1963"/>
                </a:cubicBezTo>
                <a:lnTo>
                  <a:pt x="4422" y="1963"/>
                </a:lnTo>
                <a:cubicBezTo>
                  <a:pt x="4392" y="1206"/>
                  <a:pt x="3889" y="548"/>
                  <a:pt x="3208" y="240"/>
                </a:cubicBezTo>
                <a:lnTo>
                  <a:pt x="3208" y="240"/>
                </a:lnTo>
                <a:cubicBezTo>
                  <a:pt x="3175" y="225"/>
                  <a:pt x="3143" y="211"/>
                  <a:pt x="3109" y="197"/>
                </a:cubicBezTo>
                <a:lnTo>
                  <a:pt x="3109" y="197"/>
                </a:lnTo>
                <a:cubicBezTo>
                  <a:pt x="2715" y="17"/>
                  <a:pt x="2299" y="0"/>
                  <a:pt x="1911" y="101"/>
                </a:cubicBezTo>
                <a:lnTo>
                  <a:pt x="1911" y="101"/>
                </a:lnTo>
                <a:cubicBezTo>
                  <a:pt x="1875" y="110"/>
                  <a:pt x="1840" y="120"/>
                  <a:pt x="1805" y="131"/>
                </a:cubicBezTo>
                <a:lnTo>
                  <a:pt x="1805" y="131"/>
                </a:lnTo>
                <a:cubicBezTo>
                  <a:pt x="1347" y="270"/>
                  <a:pt x="939" y="522"/>
                  <a:pt x="683" y="919"/>
                </a:cubicBezTo>
                <a:lnTo>
                  <a:pt x="683" y="919"/>
                </a:lnTo>
                <a:cubicBezTo>
                  <a:pt x="322" y="1468"/>
                  <a:pt x="0" y="2161"/>
                  <a:pt x="342" y="2767"/>
                </a:cubicBezTo>
                <a:lnTo>
                  <a:pt x="342" y="2767"/>
                </a:lnTo>
                <a:cubicBezTo>
                  <a:pt x="347" y="2777"/>
                  <a:pt x="351" y="2787"/>
                  <a:pt x="355" y="2797"/>
                </a:cubicBezTo>
              </a:path>
            </a:pathLst>
          </a:custGeom>
          <a:noFill/>
          <a:ln w="9525" cap="flat" cmpd="sng">
            <a:solidFill>
              <a:srgbClr val="75A9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41296C"/>
              </a:solidFill>
              <a:latin typeface="Calibri"/>
              <a:ea typeface="Calibri"/>
              <a:cs typeface="Calibri"/>
              <a:sym typeface="Calibri"/>
            </a:endParaRPr>
          </a:p>
        </p:txBody>
      </p:sp>
      <p:sp>
        <p:nvSpPr>
          <p:cNvPr id="336" name="Google Shape;336;p21"/>
          <p:cNvSpPr/>
          <p:nvPr/>
        </p:nvSpPr>
        <p:spPr>
          <a:xfrm>
            <a:off x="8976459" y="4256516"/>
            <a:ext cx="2620590" cy="1666262"/>
          </a:xfrm>
          <a:custGeom>
            <a:avLst/>
            <a:gdLst/>
            <a:ahLst/>
            <a:cxnLst/>
            <a:rect l="l" t="t" r="r" b="b"/>
            <a:pathLst>
              <a:path w="4424" h="4230" extrusionOk="0">
                <a:moveTo>
                  <a:pt x="355" y="1432"/>
                </a:moveTo>
                <a:lnTo>
                  <a:pt x="355" y="1432"/>
                </a:lnTo>
                <a:cubicBezTo>
                  <a:pt x="427" y="1320"/>
                  <a:pt x="503" y="1212"/>
                  <a:pt x="579" y="1106"/>
                </a:cubicBezTo>
                <a:lnTo>
                  <a:pt x="579" y="1106"/>
                </a:lnTo>
                <a:cubicBezTo>
                  <a:pt x="597" y="1085"/>
                  <a:pt x="617" y="1065"/>
                  <a:pt x="637" y="1045"/>
                </a:cubicBezTo>
                <a:lnTo>
                  <a:pt x="637" y="1045"/>
                </a:lnTo>
                <a:cubicBezTo>
                  <a:pt x="657" y="1025"/>
                  <a:pt x="677" y="1006"/>
                  <a:pt x="698" y="986"/>
                </a:cubicBezTo>
                <a:lnTo>
                  <a:pt x="698" y="986"/>
                </a:lnTo>
                <a:cubicBezTo>
                  <a:pt x="723" y="964"/>
                  <a:pt x="749" y="941"/>
                  <a:pt x="774" y="919"/>
                </a:cubicBezTo>
                <a:lnTo>
                  <a:pt x="774" y="919"/>
                </a:lnTo>
                <a:cubicBezTo>
                  <a:pt x="925" y="785"/>
                  <a:pt x="1096" y="651"/>
                  <a:pt x="1280" y="534"/>
                </a:cubicBezTo>
                <a:lnTo>
                  <a:pt x="1280" y="534"/>
                </a:lnTo>
                <a:cubicBezTo>
                  <a:pt x="1310" y="514"/>
                  <a:pt x="1341" y="496"/>
                  <a:pt x="1373" y="477"/>
                </a:cubicBezTo>
                <a:lnTo>
                  <a:pt x="1373" y="477"/>
                </a:lnTo>
                <a:cubicBezTo>
                  <a:pt x="1830" y="185"/>
                  <a:pt x="2425" y="0"/>
                  <a:pt x="2947" y="168"/>
                </a:cubicBezTo>
                <a:lnTo>
                  <a:pt x="2947" y="168"/>
                </a:lnTo>
                <a:cubicBezTo>
                  <a:pt x="2979" y="179"/>
                  <a:pt x="3011" y="191"/>
                  <a:pt x="3043" y="204"/>
                </a:cubicBezTo>
                <a:lnTo>
                  <a:pt x="3043" y="204"/>
                </a:lnTo>
                <a:cubicBezTo>
                  <a:pt x="3880" y="482"/>
                  <a:pt x="4250" y="1293"/>
                  <a:pt x="4417" y="2055"/>
                </a:cubicBezTo>
                <a:lnTo>
                  <a:pt x="4417" y="2055"/>
                </a:lnTo>
                <a:cubicBezTo>
                  <a:pt x="4419" y="2078"/>
                  <a:pt x="4421" y="2101"/>
                  <a:pt x="4422" y="2124"/>
                </a:cubicBezTo>
                <a:lnTo>
                  <a:pt x="4422" y="2124"/>
                </a:lnTo>
                <a:cubicBezTo>
                  <a:pt x="4423" y="2171"/>
                  <a:pt x="4423" y="2218"/>
                  <a:pt x="4422" y="2265"/>
                </a:cubicBezTo>
                <a:lnTo>
                  <a:pt x="4422" y="2265"/>
                </a:lnTo>
                <a:cubicBezTo>
                  <a:pt x="4392" y="3023"/>
                  <a:pt x="3889" y="3681"/>
                  <a:pt x="3208" y="3990"/>
                </a:cubicBezTo>
                <a:lnTo>
                  <a:pt x="3208" y="3990"/>
                </a:lnTo>
                <a:cubicBezTo>
                  <a:pt x="3175" y="4005"/>
                  <a:pt x="3143" y="4018"/>
                  <a:pt x="3109" y="4032"/>
                </a:cubicBezTo>
                <a:lnTo>
                  <a:pt x="3109" y="4032"/>
                </a:lnTo>
                <a:cubicBezTo>
                  <a:pt x="2716" y="4212"/>
                  <a:pt x="2299" y="4229"/>
                  <a:pt x="1911" y="4129"/>
                </a:cubicBezTo>
                <a:lnTo>
                  <a:pt x="1911" y="4129"/>
                </a:lnTo>
                <a:cubicBezTo>
                  <a:pt x="1875" y="4120"/>
                  <a:pt x="1840" y="4109"/>
                  <a:pt x="1805" y="4098"/>
                </a:cubicBezTo>
                <a:lnTo>
                  <a:pt x="1805" y="4098"/>
                </a:lnTo>
                <a:cubicBezTo>
                  <a:pt x="1347" y="3960"/>
                  <a:pt x="939" y="3708"/>
                  <a:pt x="683" y="3311"/>
                </a:cubicBezTo>
                <a:lnTo>
                  <a:pt x="683" y="3311"/>
                </a:lnTo>
                <a:cubicBezTo>
                  <a:pt x="322" y="2761"/>
                  <a:pt x="0" y="2068"/>
                  <a:pt x="342" y="1462"/>
                </a:cubicBezTo>
                <a:lnTo>
                  <a:pt x="342" y="1462"/>
                </a:lnTo>
                <a:cubicBezTo>
                  <a:pt x="347" y="1452"/>
                  <a:pt x="351" y="1442"/>
                  <a:pt x="355" y="1432"/>
                </a:cubicBezTo>
              </a:path>
            </a:pathLst>
          </a:custGeom>
          <a:noFill/>
          <a:ln w="9525" cap="flat" cmpd="sng">
            <a:solidFill>
              <a:srgbClr val="75A9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41296C"/>
              </a:solidFill>
              <a:latin typeface="Calibri"/>
              <a:ea typeface="Calibri"/>
              <a:cs typeface="Calibri"/>
              <a:sym typeface="Calibri"/>
            </a:endParaRPr>
          </a:p>
        </p:txBody>
      </p:sp>
      <p:sp>
        <p:nvSpPr>
          <p:cNvPr id="337" name="Google Shape;337;p21"/>
          <p:cNvSpPr/>
          <p:nvPr/>
        </p:nvSpPr>
        <p:spPr>
          <a:xfrm>
            <a:off x="703885" y="4345700"/>
            <a:ext cx="2620590" cy="1666262"/>
          </a:xfrm>
          <a:custGeom>
            <a:avLst/>
            <a:gdLst/>
            <a:ahLst/>
            <a:cxnLst/>
            <a:rect l="l" t="t" r="r" b="b"/>
            <a:pathLst>
              <a:path w="4422" h="4227" extrusionOk="0">
                <a:moveTo>
                  <a:pt x="4065" y="2794"/>
                </a:moveTo>
                <a:lnTo>
                  <a:pt x="4065" y="2794"/>
                </a:lnTo>
                <a:cubicBezTo>
                  <a:pt x="3993" y="2907"/>
                  <a:pt x="3918" y="3014"/>
                  <a:pt x="3842" y="3121"/>
                </a:cubicBezTo>
                <a:lnTo>
                  <a:pt x="3842" y="3121"/>
                </a:lnTo>
                <a:cubicBezTo>
                  <a:pt x="3824" y="3142"/>
                  <a:pt x="3804" y="3162"/>
                  <a:pt x="3785" y="3181"/>
                </a:cubicBezTo>
                <a:lnTo>
                  <a:pt x="3785" y="3181"/>
                </a:lnTo>
                <a:cubicBezTo>
                  <a:pt x="3764" y="3202"/>
                  <a:pt x="3744" y="3221"/>
                  <a:pt x="3723" y="3240"/>
                </a:cubicBezTo>
                <a:lnTo>
                  <a:pt x="3723" y="3240"/>
                </a:lnTo>
                <a:cubicBezTo>
                  <a:pt x="3698" y="3263"/>
                  <a:pt x="3672" y="3286"/>
                  <a:pt x="3647" y="3307"/>
                </a:cubicBezTo>
                <a:lnTo>
                  <a:pt x="3647" y="3307"/>
                </a:lnTo>
                <a:cubicBezTo>
                  <a:pt x="3496" y="3442"/>
                  <a:pt x="3325" y="3575"/>
                  <a:pt x="3142" y="3692"/>
                </a:cubicBezTo>
                <a:lnTo>
                  <a:pt x="3142" y="3692"/>
                </a:lnTo>
                <a:cubicBezTo>
                  <a:pt x="3112" y="3712"/>
                  <a:pt x="3080" y="3731"/>
                  <a:pt x="3049" y="3750"/>
                </a:cubicBezTo>
                <a:lnTo>
                  <a:pt x="3049" y="3750"/>
                </a:lnTo>
                <a:cubicBezTo>
                  <a:pt x="2592" y="4041"/>
                  <a:pt x="1997" y="4226"/>
                  <a:pt x="1476" y="4058"/>
                </a:cubicBezTo>
                <a:lnTo>
                  <a:pt x="1476" y="4058"/>
                </a:lnTo>
                <a:cubicBezTo>
                  <a:pt x="1443" y="4047"/>
                  <a:pt x="1411" y="4035"/>
                  <a:pt x="1379" y="4022"/>
                </a:cubicBezTo>
                <a:lnTo>
                  <a:pt x="1379" y="4022"/>
                </a:lnTo>
                <a:cubicBezTo>
                  <a:pt x="544" y="3744"/>
                  <a:pt x="174" y="2934"/>
                  <a:pt x="6" y="2171"/>
                </a:cubicBezTo>
                <a:lnTo>
                  <a:pt x="6" y="2171"/>
                </a:lnTo>
                <a:cubicBezTo>
                  <a:pt x="4" y="2149"/>
                  <a:pt x="3" y="2125"/>
                  <a:pt x="2" y="2102"/>
                </a:cubicBezTo>
                <a:lnTo>
                  <a:pt x="2" y="2102"/>
                </a:lnTo>
                <a:cubicBezTo>
                  <a:pt x="0" y="2056"/>
                  <a:pt x="0" y="2009"/>
                  <a:pt x="2" y="1961"/>
                </a:cubicBezTo>
                <a:lnTo>
                  <a:pt x="2" y="1961"/>
                </a:lnTo>
                <a:cubicBezTo>
                  <a:pt x="31" y="1204"/>
                  <a:pt x="534" y="547"/>
                  <a:pt x="1215" y="239"/>
                </a:cubicBezTo>
                <a:lnTo>
                  <a:pt x="1215" y="239"/>
                </a:lnTo>
                <a:cubicBezTo>
                  <a:pt x="1247" y="224"/>
                  <a:pt x="1280" y="210"/>
                  <a:pt x="1313" y="197"/>
                </a:cubicBezTo>
                <a:lnTo>
                  <a:pt x="1313" y="197"/>
                </a:lnTo>
                <a:cubicBezTo>
                  <a:pt x="1707" y="16"/>
                  <a:pt x="2123" y="0"/>
                  <a:pt x="2511" y="100"/>
                </a:cubicBezTo>
                <a:lnTo>
                  <a:pt x="2511" y="100"/>
                </a:lnTo>
                <a:cubicBezTo>
                  <a:pt x="2547" y="110"/>
                  <a:pt x="2581" y="119"/>
                  <a:pt x="2616" y="130"/>
                </a:cubicBezTo>
                <a:lnTo>
                  <a:pt x="2616" y="130"/>
                </a:lnTo>
                <a:cubicBezTo>
                  <a:pt x="3074" y="269"/>
                  <a:pt x="3482" y="521"/>
                  <a:pt x="3738" y="916"/>
                </a:cubicBezTo>
                <a:lnTo>
                  <a:pt x="3738" y="916"/>
                </a:lnTo>
                <a:cubicBezTo>
                  <a:pt x="4098" y="1466"/>
                  <a:pt x="4421" y="2159"/>
                  <a:pt x="4078" y="2765"/>
                </a:cubicBezTo>
                <a:lnTo>
                  <a:pt x="4078" y="2765"/>
                </a:lnTo>
                <a:cubicBezTo>
                  <a:pt x="4074" y="2775"/>
                  <a:pt x="4069" y="2785"/>
                  <a:pt x="4065" y="2794"/>
                </a:cubicBezTo>
              </a:path>
            </a:pathLst>
          </a:custGeom>
          <a:solidFill>
            <a:srgbClr val="75A9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41296C"/>
              </a:solidFill>
              <a:latin typeface="Calibri"/>
              <a:ea typeface="Calibri"/>
              <a:cs typeface="Calibri"/>
              <a:sym typeface="Calibri"/>
            </a:endParaRPr>
          </a:p>
        </p:txBody>
      </p:sp>
      <p:sp>
        <p:nvSpPr>
          <p:cNvPr id="338" name="Google Shape;338;p21"/>
          <p:cNvSpPr/>
          <p:nvPr/>
        </p:nvSpPr>
        <p:spPr>
          <a:xfrm>
            <a:off x="1983990" y="2776592"/>
            <a:ext cx="2620592" cy="1666262"/>
          </a:xfrm>
          <a:custGeom>
            <a:avLst/>
            <a:gdLst/>
            <a:ahLst/>
            <a:cxnLst/>
            <a:rect l="l" t="t" r="r" b="b"/>
            <a:pathLst>
              <a:path w="4422" h="4227" extrusionOk="0">
                <a:moveTo>
                  <a:pt x="4065" y="2794"/>
                </a:moveTo>
                <a:lnTo>
                  <a:pt x="4065" y="2794"/>
                </a:lnTo>
                <a:cubicBezTo>
                  <a:pt x="3994" y="2906"/>
                  <a:pt x="3918" y="3015"/>
                  <a:pt x="3842" y="3121"/>
                </a:cubicBezTo>
                <a:lnTo>
                  <a:pt x="3842" y="3121"/>
                </a:lnTo>
                <a:cubicBezTo>
                  <a:pt x="3824" y="3142"/>
                  <a:pt x="3804" y="3162"/>
                  <a:pt x="3784" y="3181"/>
                </a:cubicBezTo>
                <a:lnTo>
                  <a:pt x="3784" y="3181"/>
                </a:lnTo>
                <a:cubicBezTo>
                  <a:pt x="3764" y="3201"/>
                  <a:pt x="3744" y="3221"/>
                  <a:pt x="3723" y="3240"/>
                </a:cubicBezTo>
                <a:lnTo>
                  <a:pt x="3723" y="3240"/>
                </a:lnTo>
                <a:cubicBezTo>
                  <a:pt x="3698" y="3263"/>
                  <a:pt x="3672" y="3285"/>
                  <a:pt x="3647" y="3307"/>
                </a:cubicBezTo>
                <a:lnTo>
                  <a:pt x="3647" y="3307"/>
                </a:lnTo>
                <a:cubicBezTo>
                  <a:pt x="3496" y="3441"/>
                  <a:pt x="3326" y="3575"/>
                  <a:pt x="3142" y="3692"/>
                </a:cubicBezTo>
                <a:lnTo>
                  <a:pt x="3142" y="3692"/>
                </a:lnTo>
                <a:cubicBezTo>
                  <a:pt x="3112" y="3712"/>
                  <a:pt x="3080" y="3731"/>
                  <a:pt x="3049" y="3750"/>
                </a:cubicBezTo>
                <a:lnTo>
                  <a:pt x="3049" y="3750"/>
                </a:lnTo>
                <a:cubicBezTo>
                  <a:pt x="2592" y="4041"/>
                  <a:pt x="1997" y="4226"/>
                  <a:pt x="1476" y="4057"/>
                </a:cubicBezTo>
                <a:lnTo>
                  <a:pt x="1476" y="4057"/>
                </a:lnTo>
                <a:cubicBezTo>
                  <a:pt x="1443" y="4047"/>
                  <a:pt x="1412" y="4035"/>
                  <a:pt x="1379" y="4022"/>
                </a:cubicBezTo>
                <a:lnTo>
                  <a:pt x="1379" y="4022"/>
                </a:lnTo>
                <a:cubicBezTo>
                  <a:pt x="544" y="3744"/>
                  <a:pt x="174" y="2934"/>
                  <a:pt x="6" y="2171"/>
                </a:cubicBezTo>
                <a:lnTo>
                  <a:pt x="6" y="2171"/>
                </a:lnTo>
                <a:cubicBezTo>
                  <a:pt x="4" y="2149"/>
                  <a:pt x="3" y="2125"/>
                  <a:pt x="2" y="2102"/>
                </a:cubicBezTo>
                <a:lnTo>
                  <a:pt x="2" y="2102"/>
                </a:lnTo>
                <a:cubicBezTo>
                  <a:pt x="0" y="2055"/>
                  <a:pt x="0" y="2008"/>
                  <a:pt x="2" y="1960"/>
                </a:cubicBezTo>
                <a:lnTo>
                  <a:pt x="2" y="1960"/>
                </a:lnTo>
                <a:cubicBezTo>
                  <a:pt x="31" y="1205"/>
                  <a:pt x="534" y="547"/>
                  <a:pt x="1214" y="239"/>
                </a:cubicBezTo>
                <a:lnTo>
                  <a:pt x="1214" y="239"/>
                </a:lnTo>
                <a:cubicBezTo>
                  <a:pt x="1247" y="224"/>
                  <a:pt x="1280" y="210"/>
                  <a:pt x="1313" y="197"/>
                </a:cubicBezTo>
                <a:lnTo>
                  <a:pt x="1313" y="197"/>
                </a:lnTo>
                <a:cubicBezTo>
                  <a:pt x="1707" y="16"/>
                  <a:pt x="2123" y="0"/>
                  <a:pt x="2511" y="100"/>
                </a:cubicBezTo>
                <a:lnTo>
                  <a:pt x="2511" y="100"/>
                </a:lnTo>
                <a:cubicBezTo>
                  <a:pt x="2546" y="109"/>
                  <a:pt x="2581" y="119"/>
                  <a:pt x="2616" y="130"/>
                </a:cubicBezTo>
                <a:lnTo>
                  <a:pt x="2616" y="130"/>
                </a:lnTo>
                <a:cubicBezTo>
                  <a:pt x="3074" y="268"/>
                  <a:pt x="3482" y="521"/>
                  <a:pt x="3738" y="917"/>
                </a:cubicBezTo>
                <a:lnTo>
                  <a:pt x="3738" y="917"/>
                </a:lnTo>
                <a:cubicBezTo>
                  <a:pt x="4098" y="1467"/>
                  <a:pt x="4421" y="2159"/>
                  <a:pt x="4078" y="2765"/>
                </a:cubicBezTo>
                <a:lnTo>
                  <a:pt x="4078" y="2765"/>
                </a:lnTo>
                <a:cubicBezTo>
                  <a:pt x="4074" y="2775"/>
                  <a:pt x="4069" y="2785"/>
                  <a:pt x="4065" y="2794"/>
                </a:cubicBezTo>
              </a:path>
            </a:pathLst>
          </a:custGeom>
          <a:solidFill>
            <a:srgbClr val="9FDADF"/>
          </a:solidFill>
          <a:ln w="9525" cap="flat" cmpd="sng">
            <a:solidFill>
              <a:srgbClr val="75A9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41296C"/>
              </a:solidFill>
              <a:latin typeface="Calibri"/>
              <a:ea typeface="Calibri"/>
              <a:cs typeface="Calibri"/>
              <a:sym typeface="Calibri"/>
            </a:endParaRPr>
          </a:p>
        </p:txBody>
      </p:sp>
      <p:sp>
        <p:nvSpPr>
          <p:cNvPr id="339" name="Google Shape;339;p21"/>
          <p:cNvSpPr/>
          <p:nvPr/>
        </p:nvSpPr>
        <p:spPr>
          <a:xfrm>
            <a:off x="3546315" y="4382536"/>
            <a:ext cx="2620590" cy="1666262"/>
          </a:xfrm>
          <a:custGeom>
            <a:avLst/>
            <a:gdLst/>
            <a:ahLst/>
            <a:cxnLst/>
            <a:rect l="l" t="t" r="r" b="b"/>
            <a:pathLst>
              <a:path w="4421" h="4227" extrusionOk="0">
                <a:moveTo>
                  <a:pt x="4065" y="2794"/>
                </a:moveTo>
                <a:lnTo>
                  <a:pt x="4065" y="2794"/>
                </a:lnTo>
                <a:cubicBezTo>
                  <a:pt x="3994" y="2907"/>
                  <a:pt x="3918" y="3014"/>
                  <a:pt x="3842" y="3121"/>
                </a:cubicBezTo>
                <a:lnTo>
                  <a:pt x="3842" y="3121"/>
                </a:lnTo>
                <a:cubicBezTo>
                  <a:pt x="3824" y="3142"/>
                  <a:pt x="3804" y="3162"/>
                  <a:pt x="3784" y="3181"/>
                </a:cubicBezTo>
                <a:lnTo>
                  <a:pt x="3784" y="3181"/>
                </a:lnTo>
                <a:cubicBezTo>
                  <a:pt x="3764" y="3202"/>
                  <a:pt x="3744" y="3221"/>
                  <a:pt x="3723" y="3240"/>
                </a:cubicBezTo>
                <a:lnTo>
                  <a:pt x="3723" y="3240"/>
                </a:lnTo>
                <a:cubicBezTo>
                  <a:pt x="3698" y="3263"/>
                  <a:pt x="3673" y="3286"/>
                  <a:pt x="3647" y="3307"/>
                </a:cubicBezTo>
                <a:lnTo>
                  <a:pt x="3647" y="3307"/>
                </a:lnTo>
                <a:cubicBezTo>
                  <a:pt x="3496" y="3442"/>
                  <a:pt x="3326" y="3575"/>
                  <a:pt x="3142" y="3692"/>
                </a:cubicBezTo>
                <a:lnTo>
                  <a:pt x="3142" y="3692"/>
                </a:lnTo>
                <a:cubicBezTo>
                  <a:pt x="3112" y="3712"/>
                  <a:pt x="3080" y="3731"/>
                  <a:pt x="3049" y="3750"/>
                </a:cubicBezTo>
                <a:lnTo>
                  <a:pt x="3049" y="3750"/>
                </a:lnTo>
                <a:cubicBezTo>
                  <a:pt x="2592" y="4041"/>
                  <a:pt x="1997" y="4226"/>
                  <a:pt x="1476" y="4058"/>
                </a:cubicBezTo>
                <a:lnTo>
                  <a:pt x="1476" y="4058"/>
                </a:lnTo>
                <a:cubicBezTo>
                  <a:pt x="1443" y="4047"/>
                  <a:pt x="1412" y="4035"/>
                  <a:pt x="1379" y="4022"/>
                </a:cubicBezTo>
                <a:lnTo>
                  <a:pt x="1379" y="4022"/>
                </a:lnTo>
                <a:cubicBezTo>
                  <a:pt x="544" y="3744"/>
                  <a:pt x="174" y="2934"/>
                  <a:pt x="6" y="2171"/>
                </a:cubicBezTo>
                <a:lnTo>
                  <a:pt x="6" y="2171"/>
                </a:lnTo>
                <a:cubicBezTo>
                  <a:pt x="4" y="2149"/>
                  <a:pt x="3" y="2125"/>
                  <a:pt x="2" y="2102"/>
                </a:cubicBezTo>
                <a:lnTo>
                  <a:pt x="2" y="2102"/>
                </a:lnTo>
                <a:cubicBezTo>
                  <a:pt x="0" y="2056"/>
                  <a:pt x="0" y="2009"/>
                  <a:pt x="2" y="1961"/>
                </a:cubicBezTo>
                <a:lnTo>
                  <a:pt x="2" y="1961"/>
                </a:lnTo>
                <a:cubicBezTo>
                  <a:pt x="31" y="1204"/>
                  <a:pt x="534" y="547"/>
                  <a:pt x="1215" y="239"/>
                </a:cubicBezTo>
                <a:lnTo>
                  <a:pt x="1215" y="239"/>
                </a:lnTo>
                <a:cubicBezTo>
                  <a:pt x="1247" y="224"/>
                  <a:pt x="1280" y="210"/>
                  <a:pt x="1313" y="197"/>
                </a:cubicBezTo>
                <a:lnTo>
                  <a:pt x="1313" y="197"/>
                </a:lnTo>
                <a:cubicBezTo>
                  <a:pt x="1707" y="16"/>
                  <a:pt x="2123" y="0"/>
                  <a:pt x="2511" y="100"/>
                </a:cubicBezTo>
                <a:lnTo>
                  <a:pt x="2511" y="100"/>
                </a:lnTo>
                <a:cubicBezTo>
                  <a:pt x="2547" y="110"/>
                  <a:pt x="2581" y="119"/>
                  <a:pt x="2616" y="130"/>
                </a:cubicBezTo>
                <a:lnTo>
                  <a:pt x="2616" y="130"/>
                </a:lnTo>
                <a:cubicBezTo>
                  <a:pt x="3074" y="269"/>
                  <a:pt x="3482" y="521"/>
                  <a:pt x="3738" y="916"/>
                </a:cubicBezTo>
                <a:lnTo>
                  <a:pt x="3738" y="916"/>
                </a:lnTo>
                <a:cubicBezTo>
                  <a:pt x="4098" y="1466"/>
                  <a:pt x="4420" y="2159"/>
                  <a:pt x="4078" y="2765"/>
                </a:cubicBezTo>
                <a:lnTo>
                  <a:pt x="4078" y="2765"/>
                </a:lnTo>
                <a:cubicBezTo>
                  <a:pt x="4074" y="2775"/>
                  <a:pt x="4070" y="2785"/>
                  <a:pt x="4065" y="2794"/>
                </a:cubicBezTo>
              </a:path>
            </a:pathLst>
          </a:custGeom>
          <a:solidFill>
            <a:srgbClr val="3DB0B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41296C"/>
              </a:solidFill>
              <a:latin typeface="Calibri"/>
              <a:ea typeface="Calibri"/>
              <a:cs typeface="Calibri"/>
              <a:sym typeface="Calibri"/>
            </a:endParaRPr>
          </a:p>
        </p:txBody>
      </p:sp>
      <p:sp>
        <p:nvSpPr>
          <p:cNvPr id="340" name="Google Shape;340;p21"/>
          <p:cNvSpPr/>
          <p:nvPr/>
        </p:nvSpPr>
        <p:spPr>
          <a:xfrm>
            <a:off x="9038010" y="4241128"/>
            <a:ext cx="2620590" cy="1666262"/>
          </a:xfrm>
          <a:custGeom>
            <a:avLst/>
            <a:gdLst/>
            <a:ahLst/>
            <a:cxnLst/>
            <a:rect l="l" t="t" r="r" b="b"/>
            <a:pathLst>
              <a:path w="4421" h="4227" extrusionOk="0">
                <a:moveTo>
                  <a:pt x="4065" y="2794"/>
                </a:moveTo>
                <a:lnTo>
                  <a:pt x="4065" y="2794"/>
                </a:lnTo>
                <a:cubicBezTo>
                  <a:pt x="3994" y="2906"/>
                  <a:pt x="3918" y="3015"/>
                  <a:pt x="3842" y="3121"/>
                </a:cubicBezTo>
                <a:lnTo>
                  <a:pt x="3842" y="3121"/>
                </a:lnTo>
                <a:cubicBezTo>
                  <a:pt x="3824" y="3142"/>
                  <a:pt x="3805" y="3162"/>
                  <a:pt x="3784" y="3181"/>
                </a:cubicBezTo>
                <a:lnTo>
                  <a:pt x="3784" y="3181"/>
                </a:lnTo>
                <a:cubicBezTo>
                  <a:pt x="3764" y="3201"/>
                  <a:pt x="3744" y="3221"/>
                  <a:pt x="3723" y="3240"/>
                </a:cubicBezTo>
                <a:lnTo>
                  <a:pt x="3723" y="3240"/>
                </a:lnTo>
                <a:cubicBezTo>
                  <a:pt x="3698" y="3263"/>
                  <a:pt x="3672" y="3285"/>
                  <a:pt x="3647" y="3307"/>
                </a:cubicBezTo>
                <a:lnTo>
                  <a:pt x="3647" y="3307"/>
                </a:lnTo>
                <a:cubicBezTo>
                  <a:pt x="3496" y="3441"/>
                  <a:pt x="3326" y="3575"/>
                  <a:pt x="3142" y="3692"/>
                </a:cubicBezTo>
                <a:lnTo>
                  <a:pt x="3142" y="3692"/>
                </a:lnTo>
                <a:cubicBezTo>
                  <a:pt x="3111" y="3712"/>
                  <a:pt x="3081" y="3731"/>
                  <a:pt x="3049" y="3750"/>
                </a:cubicBezTo>
                <a:lnTo>
                  <a:pt x="3049" y="3750"/>
                </a:lnTo>
                <a:cubicBezTo>
                  <a:pt x="2592" y="4041"/>
                  <a:pt x="1997" y="4226"/>
                  <a:pt x="1476" y="4057"/>
                </a:cubicBezTo>
                <a:lnTo>
                  <a:pt x="1476" y="4057"/>
                </a:lnTo>
                <a:cubicBezTo>
                  <a:pt x="1443" y="4047"/>
                  <a:pt x="1411" y="4035"/>
                  <a:pt x="1379" y="4022"/>
                </a:cubicBezTo>
                <a:lnTo>
                  <a:pt x="1379" y="4022"/>
                </a:lnTo>
                <a:cubicBezTo>
                  <a:pt x="544" y="3744"/>
                  <a:pt x="173" y="2934"/>
                  <a:pt x="6" y="2171"/>
                </a:cubicBezTo>
                <a:lnTo>
                  <a:pt x="6" y="2171"/>
                </a:lnTo>
                <a:cubicBezTo>
                  <a:pt x="4" y="2149"/>
                  <a:pt x="3" y="2125"/>
                  <a:pt x="2" y="2102"/>
                </a:cubicBezTo>
                <a:lnTo>
                  <a:pt x="2" y="2102"/>
                </a:lnTo>
                <a:cubicBezTo>
                  <a:pt x="0" y="2055"/>
                  <a:pt x="0" y="2008"/>
                  <a:pt x="2" y="1960"/>
                </a:cubicBezTo>
                <a:lnTo>
                  <a:pt x="2" y="1960"/>
                </a:lnTo>
                <a:cubicBezTo>
                  <a:pt x="31" y="1205"/>
                  <a:pt x="534" y="547"/>
                  <a:pt x="1215" y="239"/>
                </a:cubicBezTo>
                <a:lnTo>
                  <a:pt x="1215" y="239"/>
                </a:lnTo>
                <a:cubicBezTo>
                  <a:pt x="1247" y="224"/>
                  <a:pt x="1280" y="210"/>
                  <a:pt x="1313" y="197"/>
                </a:cubicBezTo>
                <a:lnTo>
                  <a:pt x="1313" y="197"/>
                </a:lnTo>
                <a:cubicBezTo>
                  <a:pt x="1707" y="16"/>
                  <a:pt x="2123" y="0"/>
                  <a:pt x="2511" y="100"/>
                </a:cubicBezTo>
                <a:lnTo>
                  <a:pt x="2511" y="100"/>
                </a:lnTo>
                <a:cubicBezTo>
                  <a:pt x="2547" y="109"/>
                  <a:pt x="2581" y="119"/>
                  <a:pt x="2616" y="130"/>
                </a:cubicBezTo>
                <a:lnTo>
                  <a:pt x="2616" y="130"/>
                </a:lnTo>
                <a:cubicBezTo>
                  <a:pt x="3074" y="268"/>
                  <a:pt x="3482" y="521"/>
                  <a:pt x="3738" y="917"/>
                </a:cubicBezTo>
                <a:lnTo>
                  <a:pt x="3738" y="917"/>
                </a:lnTo>
                <a:cubicBezTo>
                  <a:pt x="4098" y="1467"/>
                  <a:pt x="4420" y="2159"/>
                  <a:pt x="4078" y="2765"/>
                </a:cubicBezTo>
                <a:lnTo>
                  <a:pt x="4078" y="2765"/>
                </a:lnTo>
                <a:cubicBezTo>
                  <a:pt x="4074" y="2775"/>
                  <a:pt x="4070" y="2785"/>
                  <a:pt x="4065" y="2794"/>
                </a:cubicBezTo>
              </a:path>
            </a:pathLst>
          </a:custGeom>
          <a:solidFill>
            <a:srgbClr val="9FDADF"/>
          </a:solidFill>
          <a:ln w="9525" cap="flat" cmpd="sng">
            <a:solidFill>
              <a:srgbClr val="75A9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41296C"/>
              </a:solidFill>
              <a:latin typeface="Calibri"/>
              <a:ea typeface="Calibri"/>
              <a:cs typeface="Calibri"/>
              <a:sym typeface="Calibri"/>
            </a:endParaRPr>
          </a:p>
        </p:txBody>
      </p:sp>
      <p:sp>
        <p:nvSpPr>
          <p:cNvPr id="341" name="Google Shape;341;p21"/>
          <p:cNvSpPr txBox="1"/>
          <p:nvPr/>
        </p:nvSpPr>
        <p:spPr>
          <a:xfrm>
            <a:off x="799329" y="4665758"/>
            <a:ext cx="2306600" cy="12003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400" b="1" i="0" u="none" strike="noStrike" cap="none" dirty="0" err="1">
                <a:solidFill>
                  <a:srgbClr val="000000"/>
                </a:solidFill>
                <a:latin typeface="Calibri"/>
                <a:ea typeface="Calibri"/>
                <a:cs typeface="Calibri"/>
                <a:sym typeface="Calibri"/>
              </a:rPr>
              <a:t>Eventi</a:t>
            </a:r>
            <a:r>
              <a:rPr lang="en-US" sz="2400" b="1" i="0" u="none" strike="noStrike" cap="none" dirty="0">
                <a:solidFill>
                  <a:srgbClr val="000000"/>
                </a:solidFill>
                <a:latin typeface="Calibri"/>
                <a:ea typeface="Calibri"/>
                <a:cs typeface="Calibri"/>
                <a:sym typeface="Calibri"/>
              </a:rPr>
              <a:t> e </a:t>
            </a:r>
            <a:r>
              <a:rPr lang="en-US" sz="2400" b="1" i="0" u="none" strike="noStrike" cap="none" dirty="0" err="1">
                <a:solidFill>
                  <a:srgbClr val="000000"/>
                </a:solidFill>
                <a:latin typeface="Calibri"/>
                <a:ea typeface="Calibri"/>
                <a:cs typeface="Calibri"/>
                <a:sym typeface="Calibri"/>
              </a:rPr>
              <a:t>azioni</a:t>
            </a:r>
            <a:r>
              <a:rPr lang="en-US" sz="2400" b="1" i="0" u="none" strike="noStrike" cap="none" dirty="0">
                <a:solidFill>
                  <a:srgbClr val="000000"/>
                </a:solidFill>
                <a:latin typeface="Calibri"/>
                <a:ea typeface="Calibri"/>
                <a:cs typeface="Calibri"/>
                <a:sym typeface="Calibri"/>
              </a:rPr>
              <a:t> </a:t>
            </a:r>
            <a:r>
              <a:rPr lang="en-US" sz="2400" b="1" i="0" u="none" strike="noStrike" cap="none" dirty="0" err="1">
                <a:solidFill>
                  <a:srgbClr val="000000"/>
                </a:solidFill>
                <a:latin typeface="Calibri"/>
                <a:ea typeface="Calibri"/>
                <a:cs typeface="Calibri"/>
                <a:sym typeface="Calibri"/>
              </a:rPr>
              <a:t>comunitarie</a:t>
            </a:r>
            <a:endParaRPr dirty="0"/>
          </a:p>
        </p:txBody>
      </p:sp>
      <p:sp>
        <p:nvSpPr>
          <p:cNvPr id="342" name="Google Shape;342;p21"/>
          <p:cNvSpPr txBox="1"/>
          <p:nvPr/>
        </p:nvSpPr>
        <p:spPr>
          <a:xfrm>
            <a:off x="2124280" y="3167782"/>
            <a:ext cx="2311037" cy="83099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400" b="1" i="0" u="none" strike="noStrike" cap="none" dirty="0" err="1">
                <a:solidFill>
                  <a:srgbClr val="000000"/>
                </a:solidFill>
                <a:latin typeface="Calibri"/>
                <a:ea typeface="Calibri"/>
                <a:cs typeface="Calibri"/>
                <a:sym typeface="Calibri"/>
              </a:rPr>
              <a:t>Educazione</a:t>
            </a:r>
            <a:r>
              <a:rPr lang="en-US" sz="2400" b="1" i="0" u="none" strike="noStrike" cap="none" dirty="0">
                <a:solidFill>
                  <a:srgbClr val="000000"/>
                </a:solidFill>
                <a:latin typeface="Calibri"/>
                <a:ea typeface="Calibri"/>
                <a:cs typeface="Calibri"/>
                <a:sym typeface="Calibri"/>
              </a:rPr>
              <a:t> e </a:t>
            </a:r>
            <a:r>
              <a:rPr lang="en-US" sz="2400" b="1" i="0" u="none" strike="noStrike" cap="none" dirty="0" err="1">
                <a:solidFill>
                  <a:srgbClr val="000000"/>
                </a:solidFill>
                <a:latin typeface="Calibri"/>
                <a:ea typeface="Calibri"/>
                <a:cs typeface="Calibri"/>
                <a:sym typeface="Calibri"/>
              </a:rPr>
              <a:t>sensibilizzazione</a:t>
            </a:r>
            <a:endParaRPr dirty="0"/>
          </a:p>
        </p:txBody>
      </p:sp>
      <p:sp>
        <p:nvSpPr>
          <p:cNvPr id="343" name="Google Shape;343;p21"/>
          <p:cNvSpPr txBox="1"/>
          <p:nvPr/>
        </p:nvSpPr>
        <p:spPr>
          <a:xfrm>
            <a:off x="3728499" y="4653680"/>
            <a:ext cx="2064752" cy="83099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400" b="1" i="0" u="none" strike="noStrike" cap="none">
                <a:solidFill>
                  <a:srgbClr val="000000"/>
                </a:solidFill>
                <a:latin typeface="Calibri"/>
                <a:ea typeface="Calibri"/>
                <a:cs typeface="Calibri"/>
                <a:sym typeface="Calibri"/>
              </a:rPr>
              <a:t>Sostenere i mercati locali </a:t>
            </a:r>
            <a:endParaRPr/>
          </a:p>
        </p:txBody>
      </p:sp>
      <p:sp>
        <p:nvSpPr>
          <p:cNvPr id="344" name="Google Shape;344;p21"/>
          <p:cNvSpPr txBox="1"/>
          <p:nvPr/>
        </p:nvSpPr>
        <p:spPr>
          <a:xfrm>
            <a:off x="9148356" y="4494087"/>
            <a:ext cx="2175900" cy="120028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400" b="1" i="0" u="none" strike="noStrike" cap="none" dirty="0" err="1">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Partecipazione</a:t>
            </a:r>
            <a:r>
              <a:rPr lang="en-US" sz="24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 a </a:t>
            </a:r>
            <a:r>
              <a:rPr lang="en-US" sz="2400" b="1" i="0" u="none" strike="noStrike" cap="none" dirty="0" err="1">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discussioni</a:t>
            </a:r>
            <a:r>
              <a:rPr lang="en-US" sz="24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 e </a:t>
            </a:r>
            <a:r>
              <a:rPr lang="en-US" sz="2400" b="1" i="0" u="none" strike="noStrike" cap="none" dirty="0" err="1">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decisioni</a:t>
            </a:r>
            <a:r>
              <a:rPr lang="en-US" sz="24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 </a:t>
            </a:r>
            <a:r>
              <a:rPr lang="en-US" sz="2400" b="1" i="0" u="none" strike="noStrike" cap="none" dirty="0" err="1">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locali</a:t>
            </a:r>
            <a:endParaRPr sz="2400" dirty="0">
              <a:latin typeface="Calibri" panose="020F0502020204030204" pitchFamily="34" charset="0"/>
              <a:ea typeface="Calibri" panose="020F0502020204030204" pitchFamily="34" charset="0"/>
              <a:cs typeface="Calibri" panose="020F0502020204030204" pitchFamily="34" charset="0"/>
            </a:endParaRPr>
          </a:p>
        </p:txBody>
      </p:sp>
      <p:sp>
        <p:nvSpPr>
          <p:cNvPr id="345" name="Google Shape;345;p21"/>
          <p:cNvSpPr/>
          <p:nvPr/>
        </p:nvSpPr>
        <p:spPr>
          <a:xfrm>
            <a:off x="4790802" y="2707452"/>
            <a:ext cx="2620592" cy="1666264"/>
          </a:xfrm>
          <a:custGeom>
            <a:avLst/>
            <a:gdLst/>
            <a:ahLst/>
            <a:cxnLst/>
            <a:rect l="l" t="t" r="r" b="b"/>
            <a:pathLst>
              <a:path w="4425" h="4230" extrusionOk="0">
                <a:moveTo>
                  <a:pt x="355" y="2797"/>
                </a:moveTo>
                <a:lnTo>
                  <a:pt x="355" y="2797"/>
                </a:lnTo>
                <a:cubicBezTo>
                  <a:pt x="427" y="2909"/>
                  <a:pt x="503" y="3017"/>
                  <a:pt x="579" y="3123"/>
                </a:cubicBezTo>
                <a:lnTo>
                  <a:pt x="579" y="3123"/>
                </a:lnTo>
                <a:cubicBezTo>
                  <a:pt x="597" y="3144"/>
                  <a:pt x="617" y="3164"/>
                  <a:pt x="637" y="3184"/>
                </a:cubicBezTo>
                <a:lnTo>
                  <a:pt x="637" y="3184"/>
                </a:lnTo>
                <a:cubicBezTo>
                  <a:pt x="657" y="3204"/>
                  <a:pt x="677" y="3224"/>
                  <a:pt x="698" y="3243"/>
                </a:cubicBezTo>
                <a:lnTo>
                  <a:pt x="698" y="3243"/>
                </a:lnTo>
                <a:cubicBezTo>
                  <a:pt x="723" y="3266"/>
                  <a:pt x="748" y="3288"/>
                  <a:pt x="774" y="3310"/>
                </a:cubicBezTo>
                <a:lnTo>
                  <a:pt x="774" y="3310"/>
                </a:lnTo>
                <a:cubicBezTo>
                  <a:pt x="925" y="3444"/>
                  <a:pt x="1096" y="3578"/>
                  <a:pt x="1279" y="3695"/>
                </a:cubicBezTo>
                <a:lnTo>
                  <a:pt x="1279" y="3695"/>
                </a:lnTo>
                <a:cubicBezTo>
                  <a:pt x="1309" y="3715"/>
                  <a:pt x="1341" y="3734"/>
                  <a:pt x="1372" y="3752"/>
                </a:cubicBezTo>
                <a:lnTo>
                  <a:pt x="1372" y="3752"/>
                </a:lnTo>
                <a:cubicBezTo>
                  <a:pt x="1830" y="4044"/>
                  <a:pt x="2426" y="4229"/>
                  <a:pt x="2947" y="4061"/>
                </a:cubicBezTo>
                <a:lnTo>
                  <a:pt x="2947" y="4061"/>
                </a:lnTo>
                <a:cubicBezTo>
                  <a:pt x="2979" y="4050"/>
                  <a:pt x="3012" y="4038"/>
                  <a:pt x="3043" y="4025"/>
                </a:cubicBezTo>
                <a:lnTo>
                  <a:pt x="3043" y="4025"/>
                </a:lnTo>
                <a:cubicBezTo>
                  <a:pt x="3879" y="3747"/>
                  <a:pt x="4249" y="2936"/>
                  <a:pt x="4418" y="2174"/>
                </a:cubicBezTo>
                <a:lnTo>
                  <a:pt x="4418" y="2174"/>
                </a:lnTo>
                <a:cubicBezTo>
                  <a:pt x="4419" y="2150"/>
                  <a:pt x="4420" y="2127"/>
                  <a:pt x="4422" y="2104"/>
                </a:cubicBezTo>
                <a:lnTo>
                  <a:pt x="4422" y="2104"/>
                </a:lnTo>
                <a:cubicBezTo>
                  <a:pt x="4424" y="2057"/>
                  <a:pt x="4424" y="2010"/>
                  <a:pt x="4422" y="1963"/>
                </a:cubicBezTo>
                <a:lnTo>
                  <a:pt x="4422" y="1963"/>
                </a:lnTo>
                <a:cubicBezTo>
                  <a:pt x="4392" y="1206"/>
                  <a:pt x="3889" y="548"/>
                  <a:pt x="3208" y="240"/>
                </a:cubicBezTo>
                <a:lnTo>
                  <a:pt x="3208" y="240"/>
                </a:lnTo>
                <a:cubicBezTo>
                  <a:pt x="3175" y="225"/>
                  <a:pt x="3143" y="211"/>
                  <a:pt x="3109" y="197"/>
                </a:cubicBezTo>
                <a:lnTo>
                  <a:pt x="3109" y="197"/>
                </a:lnTo>
                <a:cubicBezTo>
                  <a:pt x="2715" y="17"/>
                  <a:pt x="2298" y="0"/>
                  <a:pt x="1911" y="101"/>
                </a:cubicBezTo>
                <a:lnTo>
                  <a:pt x="1911" y="101"/>
                </a:lnTo>
                <a:cubicBezTo>
                  <a:pt x="1875" y="110"/>
                  <a:pt x="1840" y="120"/>
                  <a:pt x="1806" y="131"/>
                </a:cubicBezTo>
                <a:lnTo>
                  <a:pt x="1806" y="131"/>
                </a:lnTo>
                <a:cubicBezTo>
                  <a:pt x="1347" y="270"/>
                  <a:pt x="939" y="522"/>
                  <a:pt x="683" y="919"/>
                </a:cubicBezTo>
                <a:lnTo>
                  <a:pt x="683" y="919"/>
                </a:lnTo>
                <a:cubicBezTo>
                  <a:pt x="322" y="1468"/>
                  <a:pt x="0" y="2161"/>
                  <a:pt x="343" y="2767"/>
                </a:cubicBezTo>
                <a:lnTo>
                  <a:pt x="343" y="2767"/>
                </a:lnTo>
                <a:cubicBezTo>
                  <a:pt x="347" y="2777"/>
                  <a:pt x="351" y="2787"/>
                  <a:pt x="355" y="2797"/>
                </a:cubicBezTo>
              </a:path>
            </a:pathLst>
          </a:custGeom>
          <a:noFill/>
          <a:ln w="9525" cap="flat" cmpd="sng">
            <a:solidFill>
              <a:srgbClr val="75A9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41296C"/>
              </a:solidFill>
              <a:latin typeface="Calibri"/>
              <a:ea typeface="Calibri"/>
              <a:cs typeface="Calibri"/>
              <a:sym typeface="Calibri"/>
            </a:endParaRPr>
          </a:p>
        </p:txBody>
      </p:sp>
      <p:sp>
        <p:nvSpPr>
          <p:cNvPr id="346" name="Google Shape;346;p21"/>
          <p:cNvSpPr/>
          <p:nvPr/>
        </p:nvSpPr>
        <p:spPr>
          <a:xfrm>
            <a:off x="4898516" y="2776697"/>
            <a:ext cx="2620592" cy="1666262"/>
          </a:xfrm>
          <a:custGeom>
            <a:avLst/>
            <a:gdLst/>
            <a:ahLst/>
            <a:cxnLst/>
            <a:rect l="l" t="t" r="r" b="b"/>
            <a:pathLst>
              <a:path w="4425" h="4230" extrusionOk="0">
                <a:moveTo>
                  <a:pt x="355" y="1432"/>
                </a:moveTo>
                <a:lnTo>
                  <a:pt x="355" y="1432"/>
                </a:lnTo>
                <a:cubicBezTo>
                  <a:pt x="427" y="1320"/>
                  <a:pt x="503" y="1212"/>
                  <a:pt x="579" y="1106"/>
                </a:cubicBezTo>
                <a:lnTo>
                  <a:pt x="579" y="1106"/>
                </a:lnTo>
                <a:cubicBezTo>
                  <a:pt x="597" y="1085"/>
                  <a:pt x="617" y="1065"/>
                  <a:pt x="637" y="1045"/>
                </a:cubicBezTo>
                <a:lnTo>
                  <a:pt x="637" y="1045"/>
                </a:lnTo>
                <a:cubicBezTo>
                  <a:pt x="657" y="1025"/>
                  <a:pt x="677" y="1006"/>
                  <a:pt x="698" y="986"/>
                </a:cubicBezTo>
                <a:lnTo>
                  <a:pt x="698" y="986"/>
                </a:lnTo>
                <a:cubicBezTo>
                  <a:pt x="723" y="964"/>
                  <a:pt x="748" y="941"/>
                  <a:pt x="774" y="919"/>
                </a:cubicBezTo>
                <a:lnTo>
                  <a:pt x="774" y="919"/>
                </a:lnTo>
                <a:cubicBezTo>
                  <a:pt x="925" y="785"/>
                  <a:pt x="1096" y="651"/>
                  <a:pt x="1279" y="534"/>
                </a:cubicBezTo>
                <a:lnTo>
                  <a:pt x="1279" y="534"/>
                </a:lnTo>
                <a:cubicBezTo>
                  <a:pt x="1309" y="514"/>
                  <a:pt x="1341" y="496"/>
                  <a:pt x="1372" y="477"/>
                </a:cubicBezTo>
                <a:lnTo>
                  <a:pt x="1372" y="477"/>
                </a:lnTo>
                <a:cubicBezTo>
                  <a:pt x="1830" y="185"/>
                  <a:pt x="2426" y="0"/>
                  <a:pt x="2947" y="168"/>
                </a:cubicBezTo>
                <a:lnTo>
                  <a:pt x="2947" y="168"/>
                </a:lnTo>
                <a:cubicBezTo>
                  <a:pt x="2979" y="179"/>
                  <a:pt x="3012" y="191"/>
                  <a:pt x="3043" y="204"/>
                </a:cubicBezTo>
                <a:lnTo>
                  <a:pt x="3043" y="204"/>
                </a:lnTo>
                <a:cubicBezTo>
                  <a:pt x="3879" y="482"/>
                  <a:pt x="4249" y="1293"/>
                  <a:pt x="4418" y="2055"/>
                </a:cubicBezTo>
                <a:lnTo>
                  <a:pt x="4418" y="2055"/>
                </a:lnTo>
                <a:cubicBezTo>
                  <a:pt x="4419" y="2078"/>
                  <a:pt x="4420" y="2101"/>
                  <a:pt x="4422" y="2124"/>
                </a:cubicBezTo>
                <a:lnTo>
                  <a:pt x="4422" y="2124"/>
                </a:lnTo>
                <a:cubicBezTo>
                  <a:pt x="4424" y="2171"/>
                  <a:pt x="4424" y="2218"/>
                  <a:pt x="4422" y="2265"/>
                </a:cubicBezTo>
                <a:lnTo>
                  <a:pt x="4422" y="2265"/>
                </a:lnTo>
                <a:cubicBezTo>
                  <a:pt x="4392" y="3023"/>
                  <a:pt x="3889" y="3681"/>
                  <a:pt x="3208" y="3990"/>
                </a:cubicBezTo>
                <a:lnTo>
                  <a:pt x="3208" y="3990"/>
                </a:lnTo>
                <a:cubicBezTo>
                  <a:pt x="3175" y="4005"/>
                  <a:pt x="3143" y="4018"/>
                  <a:pt x="3109" y="4032"/>
                </a:cubicBezTo>
                <a:lnTo>
                  <a:pt x="3109" y="4032"/>
                </a:lnTo>
                <a:cubicBezTo>
                  <a:pt x="2715" y="4212"/>
                  <a:pt x="2299" y="4229"/>
                  <a:pt x="1911" y="4129"/>
                </a:cubicBezTo>
                <a:lnTo>
                  <a:pt x="1911" y="4129"/>
                </a:lnTo>
                <a:cubicBezTo>
                  <a:pt x="1875" y="4120"/>
                  <a:pt x="1840" y="4109"/>
                  <a:pt x="1806" y="4098"/>
                </a:cubicBezTo>
                <a:lnTo>
                  <a:pt x="1806" y="4098"/>
                </a:lnTo>
                <a:cubicBezTo>
                  <a:pt x="1347" y="3960"/>
                  <a:pt x="939" y="3708"/>
                  <a:pt x="683" y="3311"/>
                </a:cubicBezTo>
                <a:lnTo>
                  <a:pt x="683" y="3311"/>
                </a:lnTo>
                <a:cubicBezTo>
                  <a:pt x="322" y="2761"/>
                  <a:pt x="0" y="2068"/>
                  <a:pt x="343" y="1462"/>
                </a:cubicBezTo>
                <a:lnTo>
                  <a:pt x="343" y="1462"/>
                </a:lnTo>
                <a:cubicBezTo>
                  <a:pt x="347" y="1452"/>
                  <a:pt x="351" y="1442"/>
                  <a:pt x="355" y="1432"/>
                </a:cubicBezTo>
              </a:path>
            </a:pathLst>
          </a:custGeom>
          <a:noFill/>
          <a:ln w="9525" cap="flat" cmpd="sng">
            <a:solidFill>
              <a:srgbClr val="75A9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41296C"/>
              </a:solidFill>
              <a:latin typeface="Calibri"/>
              <a:ea typeface="Calibri"/>
              <a:cs typeface="Calibri"/>
              <a:sym typeface="Calibri"/>
            </a:endParaRPr>
          </a:p>
        </p:txBody>
      </p:sp>
      <p:sp>
        <p:nvSpPr>
          <p:cNvPr id="347" name="Google Shape;347;p21"/>
          <p:cNvSpPr/>
          <p:nvPr/>
        </p:nvSpPr>
        <p:spPr>
          <a:xfrm>
            <a:off x="4960067" y="2761309"/>
            <a:ext cx="2620592" cy="1666262"/>
          </a:xfrm>
          <a:custGeom>
            <a:avLst/>
            <a:gdLst/>
            <a:ahLst/>
            <a:cxnLst/>
            <a:rect l="l" t="t" r="r" b="b"/>
            <a:pathLst>
              <a:path w="4422" h="4227" extrusionOk="0">
                <a:moveTo>
                  <a:pt x="4065" y="2794"/>
                </a:moveTo>
                <a:lnTo>
                  <a:pt x="4065" y="2794"/>
                </a:lnTo>
                <a:cubicBezTo>
                  <a:pt x="3994" y="2906"/>
                  <a:pt x="3918" y="3015"/>
                  <a:pt x="3842" y="3121"/>
                </a:cubicBezTo>
                <a:lnTo>
                  <a:pt x="3842" y="3121"/>
                </a:lnTo>
                <a:cubicBezTo>
                  <a:pt x="3824" y="3142"/>
                  <a:pt x="3804" y="3162"/>
                  <a:pt x="3784" y="3181"/>
                </a:cubicBezTo>
                <a:lnTo>
                  <a:pt x="3784" y="3181"/>
                </a:lnTo>
                <a:cubicBezTo>
                  <a:pt x="3764" y="3201"/>
                  <a:pt x="3744" y="3221"/>
                  <a:pt x="3723" y="3240"/>
                </a:cubicBezTo>
                <a:lnTo>
                  <a:pt x="3723" y="3240"/>
                </a:lnTo>
                <a:cubicBezTo>
                  <a:pt x="3698" y="3263"/>
                  <a:pt x="3672" y="3285"/>
                  <a:pt x="3647" y="3307"/>
                </a:cubicBezTo>
                <a:lnTo>
                  <a:pt x="3647" y="3307"/>
                </a:lnTo>
                <a:cubicBezTo>
                  <a:pt x="3496" y="3441"/>
                  <a:pt x="3326" y="3575"/>
                  <a:pt x="3142" y="3692"/>
                </a:cubicBezTo>
                <a:lnTo>
                  <a:pt x="3142" y="3692"/>
                </a:lnTo>
                <a:cubicBezTo>
                  <a:pt x="3112" y="3712"/>
                  <a:pt x="3080" y="3731"/>
                  <a:pt x="3049" y="3750"/>
                </a:cubicBezTo>
                <a:lnTo>
                  <a:pt x="3049" y="3750"/>
                </a:lnTo>
                <a:cubicBezTo>
                  <a:pt x="2592" y="4041"/>
                  <a:pt x="1997" y="4226"/>
                  <a:pt x="1476" y="4057"/>
                </a:cubicBezTo>
                <a:lnTo>
                  <a:pt x="1476" y="4057"/>
                </a:lnTo>
                <a:cubicBezTo>
                  <a:pt x="1443" y="4047"/>
                  <a:pt x="1412" y="4035"/>
                  <a:pt x="1379" y="4022"/>
                </a:cubicBezTo>
                <a:lnTo>
                  <a:pt x="1379" y="4022"/>
                </a:lnTo>
                <a:cubicBezTo>
                  <a:pt x="544" y="3744"/>
                  <a:pt x="174" y="2934"/>
                  <a:pt x="6" y="2171"/>
                </a:cubicBezTo>
                <a:lnTo>
                  <a:pt x="6" y="2171"/>
                </a:lnTo>
                <a:cubicBezTo>
                  <a:pt x="4" y="2149"/>
                  <a:pt x="3" y="2125"/>
                  <a:pt x="2" y="2102"/>
                </a:cubicBezTo>
                <a:lnTo>
                  <a:pt x="2" y="2102"/>
                </a:lnTo>
                <a:cubicBezTo>
                  <a:pt x="0" y="2055"/>
                  <a:pt x="0" y="2008"/>
                  <a:pt x="2" y="1960"/>
                </a:cubicBezTo>
                <a:lnTo>
                  <a:pt x="2" y="1960"/>
                </a:lnTo>
                <a:cubicBezTo>
                  <a:pt x="31" y="1205"/>
                  <a:pt x="534" y="547"/>
                  <a:pt x="1214" y="239"/>
                </a:cubicBezTo>
                <a:lnTo>
                  <a:pt x="1214" y="239"/>
                </a:lnTo>
                <a:cubicBezTo>
                  <a:pt x="1247" y="224"/>
                  <a:pt x="1280" y="210"/>
                  <a:pt x="1313" y="197"/>
                </a:cubicBezTo>
                <a:lnTo>
                  <a:pt x="1313" y="197"/>
                </a:lnTo>
                <a:cubicBezTo>
                  <a:pt x="1707" y="16"/>
                  <a:pt x="2123" y="0"/>
                  <a:pt x="2511" y="100"/>
                </a:cubicBezTo>
                <a:lnTo>
                  <a:pt x="2511" y="100"/>
                </a:lnTo>
                <a:cubicBezTo>
                  <a:pt x="2546" y="109"/>
                  <a:pt x="2581" y="119"/>
                  <a:pt x="2616" y="130"/>
                </a:cubicBezTo>
                <a:lnTo>
                  <a:pt x="2616" y="130"/>
                </a:lnTo>
                <a:cubicBezTo>
                  <a:pt x="3074" y="268"/>
                  <a:pt x="3482" y="521"/>
                  <a:pt x="3738" y="917"/>
                </a:cubicBezTo>
                <a:lnTo>
                  <a:pt x="3738" y="917"/>
                </a:lnTo>
                <a:cubicBezTo>
                  <a:pt x="4098" y="1467"/>
                  <a:pt x="4421" y="2159"/>
                  <a:pt x="4078" y="2765"/>
                </a:cubicBezTo>
                <a:lnTo>
                  <a:pt x="4078" y="2765"/>
                </a:lnTo>
                <a:cubicBezTo>
                  <a:pt x="4074" y="2775"/>
                  <a:pt x="4069" y="2785"/>
                  <a:pt x="4065" y="2794"/>
                </a:cubicBezTo>
              </a:path>
            </a:pathLst>
          </a:custGeom>
          <a:solidFill>
            <a:srgbClr val="C3DCAE"/>
          </a:solidFill>
          <a:ln w="9525" cap="flat" cmpd="sng">
            <a:solidFill>
              <a:srgbClr val="75A9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41296C"/>
              </a:solidFill>
              <a:latin typeface="Calibri"/>
              <a:ea typeface="Calibri"/>
              <a:cs typeface="Calibri"/>
              <a:sym typeface="Calibri"/>
            </a:endParaRPr>
          </a:p>
        </p:txBody>
      </p:sp>
      <p:sp>
        <p:nvSpPr>
          <p:cNvPr id="348" name="Google Shape;348;p21"/>
          <p:cNvSpPr txBox="1"/>
          <p:nvPr/>
        </p:nvSpPr>
        <p:spPr>
          <a:xfrm>
            <a:off x="5059359" y="2904525"/>
            <a:ext cx="2269003" cy="12003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400" b="1" i="0" u="none" strike="noStrike" cap="none" dirty="0" err="1">
                <a:solidFill>
                  <a:srgbClr val="000000"/>
                </a:solidFill>
                <a:latin typeface="Calibri"/>
                <a:ea typeface="Calibri"/>
                <a:cs typeface="Calibri"/>
                <a:sym typeface="Calibri"/>
              </a:rPr>
              <a:t>Condividere</a:t>
            </a:r>
            <a:r>
              <a:rPr lang="en-US" sz="2400" b="1" i="0" u="none" strike="noStrike" cap="none" dirty="0">
                <a:solidFill>
                  <a:srgbClr val="000000"/>
                </a:solidFill>
                <a:latin typeface="Calibri"/>
                <a:ea typeface="Calibri"/>
                <a:cs typeface="Calibri"/>
                <a:sym typeface="Calibri"/>
              </a:rPr>
              <a:t> </a:t>
            </a:r>
            <a:r>
              <a:rPr lang="en-US" sz="2400" b="1" i="0" u="none" strike="noStrike" cap="none" dirty="0" err="1">
                <a:solidFill>
                  <a:srgbClr val="000000"/>
                </a:solidFill>
                <a:latin typeface="Calibri"/>
                <a:ea typeface="Calibri"/>
                <a:cs typeface="Calibri"/>
                <a:sym typeface="Calibri"/>
              </a:rPr>
              <a:t>esperienze</a:t>
            </a:r>
            <a:r>
              <a:rPr lang="en-US" sz="2400" b="1" i="0" u="none" strike="noStrike" cap="none" dirty="0">
                <a:solidFill>
                  <a:srgbClr val="000000"/>
                </a:solidFill>
                <a:latin typeface="Calibri"/>
                <a:ea typeface="Calibri"/>
                <a:cs typeface="Calibri"/>
                <a:sym typeface="Calibri"/>
              </a:rPr>
              <a:t> e know-how</a:t>
            </a:r>
            <a:endParaRPr dirty="0"/>
          </a:p>
        </p:txBody>
      </p:sp>
      <p:sp>
        <p:nvSpPr>
          <p:cNvPr id="349" name="Google Shape;349;p21"/>
          <p:cNvSpPr/>
          <p:nvPr/>
        </p:nvSpPr>
        <p:spPr>
          <a:xfrm>
            <a:off x="7506105" y="2599420"/>
            <a:ext cx="2620590" cy="1666264"/>
          </a:xfrm>
          <a:custGeom>
            <a:avLst/>
            <a:gdLst/>
            <a:ahLst/>
            <a:cxnLst/>
            <a:rect l="l" t="t" r="r" b="b"/>
            <a:pathLst>
              <a:path w="4424" h="4231" extrusionOk="0">
                <a:moveTo>
                  <a:pt x="354" y="2797"/>
                </a:moveTo>
                <a:lnTo>
                  <a:pt x="354" y="2797"/>
                </a:lnTo>
                <a:cubicBezTo>
                  <a:pt x="426" y="2909"/>
                  <a:pt x="502" y="3017"/>
                  <a:pt x="577" y="3124"/>
                </a:cubicBezTo>
                <a:lnTo>
                  <a:pt x="577" y="3124"/>
                </a:lnTo>
                <a:cubicBezTo>
                  <a:pt x="596" y="3145"/>
                  <a:pt x="616" y="3165"/>
                  <a:pt x="636" y="3184"/>
                </a:cubicBezTo>
                <a:lnTo>
                  <a:pt x="636" y="3184"/>
                </a:lnTo>
                <a:cubicBezTo>
                  <a:pt x="656" y="3204"/>
                  <a:pt x="676" y="3223"/>
                  <a:pt x="697" y="3243"/>
                </a:cubicBezTo>
                <a:lnTo>
                  <a:pt x="697" y="3243"/>
                </a:lnTo>
                <a:cubicBezTo>
                  <a:pt x="722" y="3266"/>
                  <a:pt x="748" y="3288"/>
                  <a:pt x="773" y="3310"/>
                </a:cubicBezTo>
                <a:lnTo>
                  <a:pt x="773" y="3310"/>
                </a:lnTo>
                <a:cubicBezTo>
                  <a:pt x="924" y="3445"/>
                  <a:pt x="1095" y="3578"/>
                  <a:pt x="1278" y="3695"/>
                </a:cubicBezTo>
                <a:lnTo>
                  <a:pt x="1278" y="3695"/>
                </a:lnTo>
                <a:cubicBezTo>
                  <a:pt x="1308" y="3715"/>
                  <a:pt x="1340" y="3734"/>
                  <a:pt x="1371" y="3753"/>
                </a:cubicBezTo>
                <a:lnTo>
                  <a:pt x="1371" y="3753"/>
                </a:lnTo>
                <a:cubicBezTo>
                  <a:pt x="1829" y="4044"/>
                  <a:pt x="2425" y="4230"/>
                  <a:pt x="2946" y="4061"/>
                </a:cubicBezTo>
                <a:lnTo>
                  <a:pt x="2946" y="4061"/>
                </a:lnTo>
                <a:cubicBezTo>
                  <a:pt x="2978" y="4050"/>
                  <a:pt x="3010" y="4039"/>
                  <a:pt x="3042" y="4025"/>
                </a:cubicBezTo>
                <a:lnTo>
                  <a:pt x="3042" y="4025"/>
                </a:lnTo>
                <a:cubicBezTo>
                  <a:pt x="3879" y="3748"/>
                  <a:pt x="4248" y="2936"/>
                  <a:pt x="4416" y="2174"/>
                </a:cubicBezTo>
                <a:lnTo>
                  <a:pt x="4416" y="2174"/>
                </a:lnTo>
                <a:cubicBezTo>
                  <a:pt x="4418" y="2151"/>
                  <a:pt x="4419" y="2128"/>
                  <a:pt x="4421" y="2104"/>
                </a:cubicBezTo>
                <a:lnTo>
                  <a:pt x="4421" y="2104"/>
                </a:lnTo>
                <a:cubicBezTo>
                  <a:pt x="4423" y="2057"/>
                  <a:pt x="4423" y="2010"/>
                  <a:pt x="4421" y="1963"/>
                </a:cubicBezTo>
                <a:lnTo>
                  <a:pt x="4421" y="1963"/>
                </a:lnTo>
                <a:cubicBezTo>
                  <a:pt x="4391" y="1205"/>
                  <a:pt x="3888" y="548"/>
                  <a:pt x="3207" y="240"/>
                </a:cubicBezTo>
                <a:lnTo>
                  <a:pt x="3207" y="240"/>
                </a:lnTo>
                <a:cubicBezTo>
                  <a:pt x="3174" y="225"/>
                  <a:pt x="3142" y="211"/>
                  <a:pt x="3108" y="198"/>
                </a:cubicBezTo>
                <a:lnTo>
                  <a:pt x="3108" y="198"/>
                </a:lnTo>
                <a:cubicBezTo>
                  <a:pt x="2714" y="17"/>
                  <a:pt x="2297" y="0"/>
                  <a:pt x="1909" y="101"/>
                </a:cubicBezTo>
                <a:lnTo>
                  <a:pt x="1909" y="101"/>
                </a:lnTo>
                <a:cubicBezTo>
                  <a:pt x="1874" y="110"/>
                  <a:pt x="1839" y="120"/>
                  <a:pt x="1804" y="131"/>
                </a:cubicBezTo>
                <a:lnTo>
                  <a:pt x="1804" y="131"/>
                </a:lnTo>
                <a:cubicBezTo>
                  <a:pt x="1346" y="270"/>
                  <a:pt x="938" y="522"/>
                  <a:pt x="682" y="917"/>
                </a:cubicBezTo>
                <a:lnTo>
                  <a:pt x="682" y="917"/>
                </a:lnTo>
                <a:cubicBezTo>
                  <a:pt x="321" y="1467"/>
                  <a:pt x="0" y="2161"/>
                  <a:pt x="341" y="2768"/>
                </a:cubicBezTo>
                <a:lnTo>
                  <a:pt x="341" y="2768"/>
                </a:lnTo>
                <a:cubicBezTo>
                  <a:pt x="346" y="2778"/>
                  <a:pt x="350" y="2787"/>
                  <a:pt x="354" y="2797"/>
                </a:cubicBezTo>
              </a:path>
            </a:pathLst>
          </a:custGeom>
          <a:noFill/>
          <a:ln w="9525" cap="flat" cmpd="sng">
            <a:solidFill>
              <a:srgbClr val="75A9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41296C"/>
              </a:solidFill>
              <a:latin typeface="Calibri"/>
              <a:ea typeface="Calibri"/>
              <a:cs typeface="Calibri"/>
              <a:sym typeface="Calibri"/>
            </a:endParaRPr>
          </a:p>
        </p:txBody>
      </p:sp>
      <p:sp>
        <p:nvSpPr>
          <p:cNvPr id="350" name="Google Shape;350;p21"/>
          <p:cNvSpPr/>
          <p:nvPr/>
        </p:nvSpPr>
        <p:spPr>
          <a:xfrm>
            <a:off x="7611253" y="2668666"/>
            <a:ext cx="2620592" cy="1666262"/>
          </a:xfrm>
          <a:custGeom>
            <a:avLst/>
            <a:gdLst/>
            <a:ahLst/>
            <a:cxnLst/>
            <a:rect l="l" t="t" r="r" b="b"/>
            <a:pathLst>
              <a:path w="4425" h="4230" extrusionOk="0">
                <a:moveTo>
                  <a:pt x="355" y="1432"/>
                </a:moveTo>
                <a:lnTo>
                  <a:pt x="355" y="1432"/>
                </a:lnTo>
                <a:cubicBezTo>
                  <a:pt x="427" y="1320"/>
                  <a:pt x="503" y="1211"/>
                  <a:pt x="579" y="1105"/>
                </a:cubicBezTo>
                <a:lnTo>
                  <a:pt x="579" y="1105"/>
                </a:lnTo>
                <a:cubicBezTo>
                  <a:pt x="597" y="1084"/>
                  <a:pt x="617" y="1064"/>
                  <a:pt x="637" y="1044"/>
                </a:cubicBezTo>
                <a:lnTo>
                  <a:pt x="637" y="1044"/>
                </a:lnTo>
                <a:cubicBezTo>
                  <a:pt x="657" y="1025"/>
                  <a:pt x="677" y="1005"/>
                  <a:pt x="698" y="986"/>
                </a:cubicBezTo>
                <a:lnTo>
                  <a:pt x="698" y="986"/>
                </a:lnTo>
                <a:cubicBezTo>
                  <a:pt x="723" y="963"/>
                  <a:pt x="749" y="940"/>
                  <a:pt x="774" y="918"/>
                </a:cubicBezTo>
                <a:lnTo>
                  <a:pt x="774" y="918"/>
                </a:lnTo>
                <a:cubicBezTo>
                  <a:pt x="926" y="784"/>
                  <a:pt x="1096" y="651"/>
                  <a:pt x="1279" y="534"/>
                </a:cubicBezTo>
                <a:lnTo>
                  <a:pt x="1279" y="534"/>
                </a:lnTo>
                <a:cubicBezTo>
                  <a:pt x="1310" y="515"/>
                  <a:pt x="1341" y="495"/>
                  <a:pt x="1373" y="477"/>
                </a:cubicBezTo>
                <a:lnTo>
                  <a:pt x="1373" y="477"/>
                </a:lnTo>
                <a:cubicBezTo>
                  <a:pt x="1830" y="185"/>
                  <a:pt x="2426" y="0"/>
                  <a:pt x="2947" y="169"/>
                </a:cubicBezTo>
                <a:lnTo>
                  <a:pt x="2947" y="169"/>
                </a:lnTo>
                <a:cubicBezTo>
                  <a:pt x="2979" y="179"/>
                  <a:pt x="3011" y="191"/>
                  <a:pt x="3043" y="204"/>
                </a:cubicBezTo>
                <a:lnTo>
                  <a:pt x="3043" y="204"/>
                </a:lnTo>
                <a:cubicBezTo>
                  <a:pt x="3880" y="482"/>
                  <a:pt x="4249" y="1293"/>
                  <a:pt x="4418" y="2055"/>
                </a:cubicBezTo>
                <a:lnTo>
                  <a:pt x="4418" y="2055"/>
                </a:lnTo>
                <a:cubicBezTo>
                  <a:pt x="4419" y="2078"/>
                  <a:pt x="4421" y="2101"/>
                  <a:pt x="4422" y="2124"/>
                </a:cubicBezTo>
                <a:lnTo>
                  <a:pt x="4422" y="2124"/>
                </a:lnTo>
                <a:cubicBezTo>
                  <a:pt x="4424" y="2171"/>
                  <a:pt x="4424" y="2218"/>
                  <a:pt x="4422" y="2266"/>
                </a:cubicBezTo>
                <a:lnTo>
                  <a:pt x="4422" y="2266"/>
                </a:lnTo>
                <a:cubicBezTo>
                  <a:pt x="4392" y="3023"/>
                  <a:pt x="3889" y="3681"/>
                  <a:pt x="3208" y="3990"/>
                </a:cubicBezTo>
                <a:lnTo>
                  <a:pt x="3208" y="3990"/>
                </a:lnTo>
                <a:cubicBezTo>
                  <a:pt x="3175" y="4005"/>
                  <a:pt x="3143" y="4019"/>
                  <a:pt x="3109" y="4032"/>
                </a:cubicBezTo>
                <a:lnTo>
                  <a:pt x="3109" y="4032"/>
                </a:lnTo>
                <a:cubicBezTo>
                  <a:pt x="2716" y="4213"/>
                  <a:pt x="2298" y="4229"/>
                  <a:pt x="1911" y="4129"/>
                </a:cubicBezTo>
                <a:lnTo>
                  <a:pt x="1911" y="4129"/>
                </a:lnTo>
                <a:cubicBezTo>
                  <a:pt x="1875" y="4120"/>
                  <a:pt x="1840" y="4110"/>
                  <a:pt x="1805" y="4099"/>
                </a:cubicBezTo>
                <a:lnTo>
                  <a:pt x="1805" y="4099"/>
                </a:lnTo>
                <a:cubicBezTo>
                  <a:pt x="1347" y="3960"/>
                  <a:pt x="939" y="3707"/>
                  <a:pt x="683" y="3311"/>
                </a:cubicBezTo>
                <a:lnTo>
                  <a:pt x="683" y="3311"/>
                </a:lnTo>
                <a:cubicBezTo>
                  <a:pt x="323" y="2762"/>
                  <a:pt x="0" y="2068"/>
                  <a:pt x="343" y="1461"/>
                </a:cubicBezTo>
                <a:lnTo>
                  <a:pt x="343" y="1461"/>
                </a:lnTo>
                <a:cubicBezTo>
                  <a:pt x="347" y="1451"/>
                  <a:pt x="351" y="1441"/>
                  <a:pt x="355" y="1432"/>
                </a:cubicBezTo>
              </a:path>
            </a:pathLst>
          </a:custGeom>
          <a:noFill/>
          <a:ln w="9525" cap="flat" cmpd="sng">
            <a:solidFill>
              <a:srgbClr val="75A9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41296C"/>
              </a:solidFill>
              <a:latin typeface="Calibri"/>
              <a:ea typeface="Calibri"/>
              <a:cs typeface="Calibri"/>
              <a:sym typeface="Calibri"/>
            </a:endParaRPr>
          </a:p>
        </p:txBody>
      </p:sp>
      <p:sp>
        <p:nvSpPr>
          <p:cNvPr id="351" name="Google Shape;351;p21"/>
          <p:cNvSpPr/>
          <p:nvPr/>
        </p:nvSpPr>
        <p:spPr>
          <a:xfrm>
            <a:off x="7675370" y="2653278"/>
            <a:ext cx="2620590" cy="1666262"/>
          </a:xfrm>
          <a:custGeom>
            <a:avLst/>
            <a:gdLst/>
            <a:ahLst/>
            <a:cxnLst/>
            <a:rect l="l" t="t" r="r" b="b"/>
            <a:pathLst>
              <a:path w="4421" h="4227" extrusionOk="0">
                <a:moveTo>
                  <a:pt x="4065" y="2794"/>
                </a:moveTo>
                <a:lnTo>
                  <a:pt x="4065" y="2794"/>
                </a:lnTo>
                <a:cubicBezTo>
                  <a:pt x="3994" y="2907"/>
                  <a:pt x="3918" y="3014"/>
                  <a:pt x="3842" y="3121"/>
                </a:cubicBezTo>
                <a:lnTo>
                  <a:pt x="3842" y="3121"/>
                </a:lnTo>
                <a:cubicBezTo>
                  <a:pt x="3824" y="3142"/>
                  <a:pt x="3804" y="3162"/>
                  <a:pt x="3784" y="3181"/>
                </a:cubicBezTo>
                <a:lnTo>
                  <a:pt x="3784" y="3181"/>
                </a:lnTo>
                <a:cubicBezTo>
                  <a:pt x="3764" y="3202"/>
                  <a:pt x="3744" y="3221"/>
                  <a:pt x="3723" y="3240"/>
                </a:cubicBezTo>
                <a:lnTo>
                  <a:pt x="3723" y="3240"/>
                </a:lnTo>
                <a:cubicBezTo>
                  <a:pt x="3698" y="3263"/>
                  <a:pt x="3673" y="3286"/>
                  <a:pt x="3647" y="3307"/>
                </a:cubicBezTo>
                <a:lnTo>
                  <a:pt x="3647" y="3307"/>
                </a:lnTo>
                <a:cubicBezTo>
                  <a:pt x="3496" y="3442"/>
                  <a:pt x="3326" y="3575"/>
                  <a:pt x="3142" y="3692"/>
                </a:cubicBezTo>
                <a:lnTo>
                  <a:pt x="3142" y="3692"/>
                </a:lnTo>
                <a:cubicBezTo>
                  <a:pt x="3112" y="3712"/>
                  <a:pt x="3080" y="3731"/>
                  <a:pt x="3049" y="3750"/>
                </a:cubicBezTo>
                <a:lnTo>
                  <a:pt x="3049" y="3750"/>
                </a:lnTo>
                <a:cubicBezTo>
                  <a:pt x="2592" y="4041"/>
                  <a:pt x="1997" y="4226"/>
                  <a:pt x="1476" y="4058"/>
                </a:cubicBezTo>
                <a:lnTo>
                  <a:pt x="1476" y="4058"/>
                </a:lnTo>
                <a:cubicBezTo>
                  <a:pt x="1443" y="4047"/>
                  <a:pt x="1412" y="4035"/>
                  <a:pt x="1379" y="4022"/>
                </a:cubicBezTo>
                <a:lnTo>
                  <a:pt x="1379" y="4022"/>
                </a:lnTo>
                <a:cubicBezTo>
                  <a:pt x="544" y="3744"/>
                  <a:pt x="174" y="2934"/>
                  <a:pt x="6" y="2171"/>
                </a:cubicBezTo>
                <a:lnTo>
                  <a:pt x="6" y="2171"/>
                </a:lnTo>
                <a:cubicBezTo>
                  <a:pt x="4" y="2149"/>
                  <a:pt x="3" y="2125"/>
                  <a:pt x="2" y="2102"/>
                </a:cubicBezTo>
                <a:lnTo>
                  <a:pt x="2" y="2102"/>
                </a:lnTo>
                <a:cubicBezTo>
                  <a:pt x="0" y="2056"/>
                  <a:pt x="0" y="2009"/>
                  <a:pt x="2" y="1961"/>
                </a:cubicBezTo>
                <a:lnTo>
                  <a:pt x="2" y="1961"/>
                </a:lnTo>
                <a:cubicBezTo>
                  <a:pt x="31" y="1204"/>
                  <a:pt x="534" y="547"/>
                  <a:pt x="1215" y="239"/>
                </a:cubicBezTo>
                <a:lnTo>
                  <a:pt x="1215" y="239"/>
                </a:lnTo>
                <a:cubicBezTo>
                  <a:pt x="1247" y="224"/>
                  <a:pt x="1280" y="210"/>
                  <a:pt x="1313" y="197"/>
                </a:cubicBezTo>
                <a:lnTo>
                  <a:pt x="1313" y="197"/>
                </a:lnTo>
                <a:cubicBezTo>
                  <a:pt x="1707" y="16"/>
                  <a:pt x="2123" y="0"/>
                  <a:pt x="2511" y="100"/>
                </a:cubicBezTo>
                <a:lnTo>
                  <a:pt x="2511" y="100"/>
                </a:lnTo>
                <a:cubicBezTo>
                  <a:pt x="2547" y="110"/>
                  <a:pt x="2581" y="119"/>
                  <a:pt x="2616" y="130"/>
                </a:cubicBezTo>
                <a:lnTo>
                  <a:pt x="2616" y="130"/>
                </a:lnTo>
                <a:cubicBezTo>
                  <a:pt x="3074" y="269"/>
                  <a:pt x="3482" y="521"/>
                  <a:pt x="3738" y="916"/>
                </a:cubicBezTo>
                <a:lnTo>
                  <a:pt x="3738" y="916"/>
                </a:lnTo>
                <a:cubicBezTo>
                  <a:pt x="4098" y="1466"/>
                  <a:pt x="4420" y="2159"/>
                  <a:pt x="4078" y="2765"/>
                </a:cubicBezTo>
                <a:lnTo>
                  <a:pt x="4078" y="2765"/>
                </a:lnTo>
                <a:cubicBezTo>
                  <a:pt x="4074" y="2775"/>
                  <a:pt x="4070" y="2785"/>
                  <a:pt x="4065" y="2794"/>
                </a:cubicBezTo>
              </a:path>
            </a:pathLst>
          </a:custGeom>
          <a:solidFill>
            <a:srgbClr val="3DB0B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41296C"/>
              </a:solidFill>
              <a:latin typeface="Calibri"/>
              <a:ea typeface="Calibri"/>
              <a:cs typeface="Calibri"/>
              <a:sym typeface="Calibri"/>
            </a:endParaRPr>
          </a:p>
        </p:txBody>
      </p:sp>
      <p:sp>
        <p:nvSpPr>
          <p:cNvPr id="352" name="Google Shape;352;p21"/>
          <p:cNvSpPr txBox="1"/>
          <p:nvPr/>
        </p:nvSpPr>
        <p:spPr>
          <a:xfrm>
            <a:off x="7889173" y="2836757"/>
            <a:ext cx="2064752" cy="156966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400" b="1" i="0" u="none" strike="noStrike" cap="none" dirty="0" err="1">
                <a:solidFill>
                  <a:srgbClr val="000000"/>
                </a:solidFill>
                <a:latin typeface="Calibri"/>
                <a:ea typeface="Calibri"/>
                <a:cs typeface="Calibri"/>
                <a:sym typeface="Calibri"/>
              </a:rPr>
              <a:t>Creazione</a:t>
            </a:r>
            <a:r>
              <a:rPr lang="en-US" sz="2400" b="1" i="0" u="none" strike="noStrike" cap="none" dirty="0">
                <a:solidFill>
                  <a:srgbClr val="000000"/>
                </a:solidFill>
                <a:latin typeface="Calibri"/>
                <a:ea typeface="Calibri"/>
                <a:cs typeface="Calibri"/>
                <a:sym typeface="Calibri"/>
              </a:rPr>
              <a:t> di </a:t>
            </a:r>
            <a:r>
              <a:rPr lang="en-US" sz="2400" b="1" i="0" u="none" strike="noStrike" cap="none" dirty="0" err="1">
                <a:solidFill>
                  <a:srgbClr val="000000"/>
                </a:solidFill>
                <a:latin typeface="Calibri"/>
                <a:ea typeface="Calibri"/>
                <a:cs typeface="Calibri"/>
                <a:sym typeface="Calibri"/>
              </a:rPr>
              <a:t>orti</a:t>
            </a:r>
            <a:r>
              <a:rPr lang="en-US" sz="2400" b="1" i="0" u="none" strike="noStrike" cap="none" dirty="0">
                <a:solidFill>
                  <a:srgbClr val="000000"/>
                </a:solidFill>
                <a:latin typeface="Calibri"/>
                <a:ea typeface="Calibri"/>
                <a:cs typeface="Calibri"/>
                <a:sym typeface="Calibri"/>
              </a:rPr>
              <a:t> e </a:t>
            </a:r>
            <a:r>
              <a:rPr lang="en-US" sz="2400" b="1" i="0" u="none" strike="noStrike" cap="none" dirty="0" err="1">
                <a:solidFill>
                  <a:srgbClr val="000000"/>
                </a:solidFill>
                <a:latin typeface="Calibri"/>
                <a:ea typeface="Calibri"/>
                <a:cs typeface="Calibri"/>
                <a:sym typeface="Calibri"/>
              </a:rPr>
              <a:t>progetti</a:t>
            </a:r>
            <a:r>
              <a:rPr lang="en-US" sz="2400" b="1" i="0" u="none" strike="noStrike" cap="none" dirty="0">
                <a:solidFill>
                  <a:srgbClr val="000000"/>
                </a:solidFill>
                <a:latin typeface="Calibri"/>
                <a:ea typeface="Calibri"/>
                <a:cs typeface="Calibri"/>
                <a:sym typeface="Calibri"/>
              </a:rPr>
              <a:t> </a:t>
            </a:r>
            <a:r>
              <a:rPr lang="en-US" sz="2400" b="1" i="0" u="none" strike="noStrike" cap="none" dirty="0" err="1">
                <a:solidFill>
                  <a:srgbClr val="000000"/>
                </a:solidFill>
                <a:latin typeface="Calibri"/>
                <a:ea typeface="Calibri"/>
                <a:cs typeface="Calibri"/>
                <a:sym typeface="Calibri"/>
              </a:rPr>
              <a:t>comunitari</a:t>
            </a:r>
            <a:r>
              <a:rPr lang="en-US" sz="2400" b="1" i="0" u="none" strike="noStrike" cap="none" dirty="0">
                <a:solidFill>
                  <a:srgbClr val="000000"/>
                </a:solidFill>
                <a:latin typeface="Calibri"/>
                <a:ea typeface="Calibri"/>
                <a:cs typeface="Calibri"/>
                <a:sym typeface="Calibri"/>
              </a:rPr>
              <a:t> </a:t>
            </a:r>
            <a:endParaRPr dirty="0"/>
          </a:p>
        </p:txBody>
      </p:sp>
      <p:sp>
        <p:nvSpPr>
          <p:cNvPr id="353" name="Google Shape;353;p21"/>
          <p:cNvSpPr/>
          <p:nvPr/>
        </p:nvSpPr>
        <p:spPr>
          <a:xfrm>
            <a:off x="6253198" y="4276064"/>
            <a:ext cx="2620592" cy="1666264"/>
          </a:xfrm>
          <a:custGeom>
            <a:avLst/>
            <a:gdLst/>
            <a:ahLst/>
            <a:cxnLst/>
            <a:rect l="l" t="t" r="r" b="b"/>
            <a:pathLst>
              <a:path w="4425" h="4230" extrusionOk="0">
                <a:moveTo>
                  <a:pt x="355" y="2797"/>
                </a:moveTo>
                <a:lnTo>
                  <a:pt x="355" y="2797"/>
                </a:lnTo>
                <a:cubicBezTo>
                  <a:pt x="427" y="2909"/>
                  <a:pt x="503" y="3017"/>
                  <a:pt x="579" y="3123"/>
                </a:cubicBezTo>
                <a:lnTo>
                  <a:pt x="579" y="3123"/>
                </a:lnTo>
                <a:cubicBezTo>
                  <a:pt x="597" y="3144"/>
                  <a:pt x="617" y="3164"/>
                  <a:pt x="637" y="3184"/>
                </a:cubicBezTo>
                <a:lnTo>
                  <a:pt x="637" y="3184"/>
                </a:lnTo>
                <a:cubicBezTo>
                  <a:pt x="657" y="3204"/>
                  <a:pt x="677" y="3224"/>
                  <a:pt x="698" y="3243"/>
                </a:cubicBezTo>
                <a:lnTo>
                  <a:pt x="698" y="3243"/>
                </a:lnTo>
                <a:cubicBezTo>
                  <a:pt x="723" y="3266"/>
                  <a:pt x="748" y="3288"/>
                  <a:pt x="774" y="3310"/>
                </a:cubicBezTo>
                <a:lnTo>
                  <a:pt x="774" y="3310"/>
                </a:lnTo>
                <a:cubicBezTo>
                  <a:pt x="925" y="3444"/>
                  <a:pt x="1096" y="3578"/>
                  <a:pt x="1279" y="3695"/>
                </a:cubicBezTo>
                <a:lnTo>
                  <a:pt x="1279" y="3695"/>
                </a:lnTo>
                <a:cubicBezTo>
                  <a:pt x="1309" y="3715"/>
                  <a:pt x="1341" y="3734"/>
                  <a:pt x="1372" y="3752"/>
                </a:cubicBezTo>
                <a:lnTo>
                  <a:pt x="1372" y="3752"/>
                </a:lnTo>
                <a:cubicBezTo>
                  <a:pt x="1830" y="4044"/>
                  <a:pt x="2426" y="4229"/>
                  <a:pt x="2947" y="4061"/>
                </a:cubicBezTo>
                <a:lnTo>
                  <a:pt x="2947" y="4061"/>
                </a:lnTo>
                <a:cubicBezTo>
                  <a:pt x="2979" y="4050"/>
                  <a:pt x="3012" y="4038"/>
                  <a:pt x="3043" y="4025"/>
                </a:cubicBezTo>
                <a:lnTo>
                  <a:pt x="3043" y="4025"/>
                </a:lnTo>
                <a:cubicBezTo>
                  <a:pt x="3879" y="3747"/>
                  <a:pt x="4249" y="2936"/>
                  <a:pt x="4418" y="2174"/>
                </a:cubicBezTo>
                <a:lnTo>
                  <a:pt x="4418" y="2174"/>
                </a:lnTo>
                <a:cubicBezTo>
                  <a:pt x="4419" y="2150"/>
                  <a:pt x="4420" y="2127"/>
                  <a:pt x="4422" y="2104"/>
                </a:cubicBezTo>
                <a:lnTo>
                  <a:pt x="4422" y="2104"/>
                </a:lnTo>
                <a:cubicBezTo>
                  <a:pt x="4424" y="2057"/>
                  <a:pt x="4424" y="2010"/>
                  <a:pt x="4422" y="1963"/>
                </a:cubicBezTo>
                <a:lnTo>
                  <a:pt x="4422" y="1963"/>
                </a:lnTo>
                <a:cubicBezTo>
                  <a:pt x="4392" y="1206"/>
                  <a:pt x="3889" y="548"/>
                  <a:pt x="3208" y="240"/>
                </a:cubicBezTo>
                <a:lnTo>
                  <a:pt x="3208" y="240"/>
                </a:lnTo>
                <a:cubicBezTo>
                  <a:pt x="3175" y="225"/>
                  <a:pt x="3143" y="211"/>
                  <a:pt x="3109" y="197"/>
                </a:cubicBezTo>
                <a:lnTo>
                  <a:pt x="3109" y="197"/>
                </a:lnTo>
                <a:cubicBezTo>
                  <a:pt x="2715" y="17"/>
                  <a:pt x="2298" y="0"/>
                  <a:pt x="1911" y="101"/>
                </a:cubicBezTo>
                <a:lnTo>
                  <a:pt x="1911" y="101"/>
                </a:lnTo>
                <a:cubicBezTo>
                  <a:pt x="1875" y="110"/>
                  <a:pt x="1840" y="120"/>
                  <a:pt x="1806" y="131"/>
                </a:cubicBezTo>
                <a:lnTo>
                  <a:pt x="1806" y="131"/>
                </a:lnTo>
                <a:cubicBezTo>
                  <a:pt x="1347" y="270"/>
                  <a:pt x="939" y="522"/>
                  <a:pt x="683" y="919"/>
                </a:cubicBezTo>
                <a:lnTo>
                  <a:pt x="683" y="919"/>
                </a:lnTo>
                <a:cubicBezTo>
                  <a:pt x="322" y="1468"/>
                  <a:pt x="0" y="2161"/>
                  <a:pt x="343" y="2767"/>
                </a:cubicBezTo>
                <a:lnTo>
                  <a:pt x="343" y="2767"/>
                </a:lnTo>
                <a:cubicBezTo>
                  <a:pt x="347" y="2777"/>
                  <a:pt x="351" y="2787"/>
                  <a:pt x="355" y="2797"/>
                </a:cubicBezTo>
              </a:path>
            </a:pathLst>
          </a:custGeom>
          <a:noFill/>
          <a:ln w="9525" cap="flat" cmpd="sng">
            <a:solidFill>
              <a:srgbClr val="75A9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41296C"/>
              </a:solidFill>
              <a:latin typeface="Calibri"/>
              <a:ea typeface="Calibri"/>
              <a:cs typeface="Calibri"/>
              <a:sym typeface="Calibri"/>
            </a:endParaRPr>
          </a:p>
        </p:txBody>
      </p:sp>
      <p:sp>
        <p:nvSpPr>
          <p:cNvPr id="354" name="Google Shape;354;p21"/>
          <p:cNvSpPr/>
          <p:nvPr/>
        </p:nvSpPr>
        <p:spPr>
          <a:xfrm>
            <a:off x="6360912" y="4345309"/>
            <a:ext cx="2620592" cy="1666262"/>
          </a:xfrm>
          <a:custGeom>
            <a:avLst/>
            <a:gdLst/>
            <a:ahLst/>
            <a:cxnLst/>
            <a:rect l="l" t="t" r="r" b="b"/>
            <a:pathLst>
              <a:path w="4425" h="4230" extrusionOk="0">
                <a:moveTo>
                  <a:pt x="355" y="1432"/>
                </a:moveTo>
                <a:lnTo>
                  <a:pt x="355" y="1432"/>
                </a:lnTo>
                <a:cubicBezTo>
                  <a:pt x="427" y="1320"/>
                  <a:pt x="503" y="1212"/>
                  <a:pt x="579" y="1106"/>
                </a:cubicBezTo>
                <a:lnTo>
                  <a:pt x="579" y="1106"/>
                </a:lnTo>
                <a:cubicBezTo>
                  <a:pt x="597" y="1085"/>
                  <a:pt x="617" y="1065"/>
                  <a:pt x="637" y="1045"/>
                </a:cubicBezTo>
                <a:lnTo>
                  <a:pt x="637" y="1045"/>
                </a:lnTo>
                <a:cubicBezTo>
                  <a:pt x="657" y="1025"/>
                  <a:pt x="677" y="1006"/>
                  <a:pt x="698" y="986"/>
                </a:cubicBezTo>
                <a:lnTo>
                  <a:pt x="698" y="986"/>
                </a:lnTo>
                <a:cubicBezTo>
                  <a:pt x="723" y="964"/>
                  <a:pt x="748" y="941"/>
                  <a:pt x="774" y="919"/>
                </a:cubicBezTo>
                <a:lnTo>
                  <a:pt x="774" y="919"/>
                </a:lnTo>
                <a:cubicBezTo>
                  <a:pt x="925" y="785"/>
                  <a:pt x="1096" y="651"/>
                  <a:pt x="1279" y="534"/>
                </a:cubicBezTo>
                <a:lnTo>
                  <a:pt x="1279" y="534"/>
                </a:lnTo>
                <a:cubicBezTo>
                  <a:pt x="1309" y="514"/>
                  <a:pt x="1341" y="496"/>
                  <a:pt x="1372" y="477"/>
                </a:cubicBezTo>
                <a:lnTo>
                  <a:pt x="1372" y="477"/>
                </a:lnTo>
                <a:cubicBezTo>
                  <a:pt x="1830" y="185"/>
                  <a:pt x="2426" y="0"/>
                  <a:pt x="2947" y="168"/>
                </a:cubicBezTo>
                <a:lnTo>
                  <a:pt x="2947" y="168"/>
                </a:lnTo>
                <a:cubicBezTo>
                  <a:pt x="2979" y="179"/>
                  <a:pt x="3012" y="191"/>
                  <a:pt x="3043" y="204"/>
                </a:cubicBezTo>
                <a:lnTo>
                  <a:pt x="3043" y="204"/>
                </a:lnTo>
                <a:cubicBezTo>
                  <a:pt x="3879" y="482"/>
                  <a:pt x="4249" y="1293"/>
                  <a:pt x="4418" y="2055"/>
                </a:cubicBezTo>
                <a:lnTo>
                  <a:pt x="4418" y="2055"/>
                </a:lnTo>
                <a:cubicBezTo>
                  <a:pt x="4419" y="2078"/>
                  <a:pt x="4420" y="2101"/>
                  <a:pt x="4422" y="2124"/>
                </a:cubicBezTo>
                <a:lnTo>
                  <a:pt x="4422" y="2124"/>
                </a:lnTo>
                <a:cubicBezTo>
                  <a:pt x="4424" y="2171"/>
                  <a:pt x="4424" y="2218"/>
                  <a:pt x="4422" y="2265"/>
                </a:cubicBezTo>
                <a:lnTo>
                  <a:pt x="4422" y="2265"/>
                </a:lnTo>
                <a:cubicBezTo>
                  <a:pt x="4392" y="3023"/>
                  <a:pt x="3889" y="3681"/>
                  <a:pt x="3208" y="3990"/>
                </a:cubicBezTo>
                <a:lnTo>
                  <a:pt x="3208" y="3990"/>
                </a:lnTo>
                <a:cubicBezTo>
                  <a:pt x="3175" y="4005"/>
                  <a:pt x="3143" y="4018"/>
                  <a:pt x="3109" y="4032"/>
                </a:cubicBezTo>
                <a:lnTo>
                  <a:pt x="3109" y="4032"/>
                </a:lnTo>
                <a:cubicBezTo>
                  <a:pt x="2715" y="4212"/>
                  <a:pt x="2299" y="4229"/>
                  <a:pt x="1911" y="4129"/>
                </a:cubicBezTo>
                <a:lnTo>
                  <a:pt x="1911" y="4129"/>
                </a:lnTo>
                <a:cubicBezTo>
                  <a:pt x="1875" y="4120"/>
                  <a:pt x="1840" y="4109"/>
                  <a:pt x="1806" y="4098"/>
                </a:cubicBezTo>
                <a:lnTo>
                  <a:pt x="1806" y="4098"/>
                </a:lnTo>
                <a:cubicBezTo>
                  <a:pt x="1347" y="3960"/>
                  <a:pt x="939" y="3708"/>
                  <a:pt x="683" y="3311"/>
                </a:cubicBezTo>
                <a:lnTo>
                  <a:pt x="683" y="3311"/>
                </a:lnTo>
                <a:cubicBezTo>
                  <a:pt x="322" y="2761"/>
                  <a:pt x="0" y="2068"/>
                  <a:pt x="343" y="1462"/>
                </a:cubicBezTo>
                <a:lnTo>
                  <a:pt x="343" y="1462"/>
                </a:lnTo>
                <a:cubicBezTo>
                  <a:pt x="347" y="1452"/>
                  <a:pt x="351" y="1442"/>
                  <a:pt x="355" y="1432"/>
                </a:cubicBezTo>
              </a:path>
            </a:pathLst>
          </a:custGeom>
          <a:noFill/>
          <a:ln w="9525" cap="flat" cmpd="sng">
            <a:solidFill>
              <a:srgbClr val="75A9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41296C"/>
              </a:solidFill>
              <a:latin typeface="Calibri"/>
              <a:ea typeface="Calibri"/>
              <a:cs typeface="Calibri"/>
              <a:sym typeface="Calibri"/>
            </a:endParaRPr>
          </a:p>
        </p:txBody>
      </p:sp>
      <p:sp>
        <p:nvSpPr>
          <p:cNvPr id="355" name="Google Shape;355;p21"/>
          <p:cNvSpPr/>
          <p:nvPr/>
        </p:nvSpPr>
        <p:spPr>
          <a:xfrm>
            <a:off x="6422463" y="4329921"/>
            <a:ext cx="2620592" cy="1666262"/>
          </a:xfrm>
          <a:custGeom>
            <a:avLst/>
            <a:gdLst/>
            <a:ahLst/>
            <a:cxnLst/>
            <a:rect l="l" t="t" r="r" b="b"/>
            <a:pathLst>
              <a:path w="4422" h="4227" extrusionOk="0">
                <a:moveTo>
                  <a:pt x="4065" y="2794"/>
                </a:moveTo>
                <a:lnTo>
                  <a:pt x="4065" y="2794"/>
                </a:lnTo>
                <a:cubicBezTo>
                  <a:pt x="3994" y="2906"/>
                  <a:pt x="3918" y="3015"/>
                  <a:pt x="3842" y="3121"/>
                </a:cubicBezTo>
                <a:lnTo>
                  <a:pt x="3842" y="3121"/>
                </a:lnTo>
                <a:cubicBezTo>
                  <a:pt x="3824" y="3142"/>
                  <a:pt x="3804" y="3162"/>
                  <a:pt x="3784" y="3181"/>
                </a:cubicBezTo>
                <a:lnTo>
                  <a:pt x="3784" y="3181"/>
                </a:lnTo>
                <a:cubicBezTo>
                  <a:pt x="3764" y="3201"/>
                  <a:pt x="3744" y="3221"/>
                  <a:pt x="3723" y="3240"/>
                </a:cubicBezTo>
                <a:lnTo>
                  <a:pt x="3723" y="3240"/>
                </a:lnTo>
                <a:cubicBezTo>
                  <a:pt x="3698" y="3263"/>
                  <a:pt x="3672" y="3285"/>
                  <a:pt x="3647" y="3307"/>
                </a:cubicBezTo>
                <a:lnTo>
                  <a:pt x="3647" y="3307"/>
                </a:lnTo>
                <a:cubicBezTo>
                  <a:pt x="3496" y="3441"/>
                  <a:pt x="3326" y="3575"/>
                  <a:pt x="3142" y="3692"/>
                </a:cubicBezTo>
                <a:lnTo>
                  <a:pt x="3142" y="3692"/>
                </a:lnTo>
                <a:cubicBezTo>
                  <a:pt x="3112" y="3712"/>
                  <a:pt x="3080" y="3731"/>
                  <a:pt x="3049" y="3750"/>
                </a:cubicBezTo>
                <a:lnTo>
                  <a:pt x="3049" y="3750"/>
                </a:lnTo>
                <a:cubicBezTo>
                  <a:pt x="2592" y="4041"/>
                  <a:pt x="1997" y="4226"/>
                  <a:pt x="1476" y="4057"/>
                </a:cubicBezTo>
                <a:lnTo>
                  <a:pt x="1476" y="4057"/>
                </a:lnTo>
                <a:cubicBezTo>
                  <a:pt x="1443" y="4047"/>
                  <a:pt x="1412" y="4035"/>
                  <a:pt x="1379" y="4022"/>
                </a:cubicBezTo>
                <a:lnTo>
                  <a:pt x="1379" y="4022"/>
                </a:lnTo>
                <a:cubicBezTo>
                  <a:pt x="544" y="3744"/>
                  <a:pt x="174" y="2934"/>
                  <a:pt x="6" y="2171"/>
                </a:cubicBezTo>
                <a:lnTo>
                  <a:pt x="6" y="2171"/>
                </a:lnTo>
                <a:cubicBezTo>
                  <a:pt x="4" y="2149"/>
                  <a:pt x="3" y="2125"/>
                  <a:pt x="2" y="2102"/>
                </a:cubicBezTo>
                <a:lnTo>
                  <a:pt x="2" y="2102"/>
                </a:lnTo>
                <a:cubicBezTo>
                  <a:pt x="0" y="2055"/>
                  <a:pt x="0" y="2008"/>
                  <a:pt x="2" y="1960"/>
                </a:cubicBezTo>
                <a:lnTo>
                  <a:pt x="2" y="1960"/>
                </a:lnTo>
                <a:cubicBezTo>
                  <a:pt x="31" y="1205"/>
                  <a:pt x="534" y="547"/>
                  <a:pt x="1214" y="239"/>
                </a:cubicBezTo>
                <a:lnTo>
                  <a:pt x="1214" y="239"/>
                </a:lnTo>
                <a:cubicBezTo>
                  <a:pt x="1247" y="224"/>
                  <a:pt x="1280" y="210"/>
                  <a:pt x="1313" y="197"/>
                </a:cubicBezTo>
                <a:lnTo>
                  <a:pt x="1313" y="197"/>
                </a:lnTo>
                <a:cubicBezTo>
                  <a:pt x="1707" y="16"/>
                  <a:pt x="2123" y="0"/>
                  <a:pt x="2511" y="100"/>
                </a:cubicBezTo>
                <a:lnTo>
                  <a:pt x="2511" y="100"/>
                </a:lnTo>
                <a:cubicBezTo>
                  <a:pt x="2546" y="109"/>
                  <a:pt x="2581" y="119"/>
                  <a:pt x="2616" y="130"/>
                </a:cubicBezTo>
                <a:lnTo>
                  <a:pt x="2616" y="130"/>
                </a:lnTo>
                <a:cubicBezTo>
                  <a:pt x="3074" y="268"/>
                  <a:pt x="3482" y="521"/>
                  <a:pt x="3738" y="917"/>
                </a:cubicBezTo>
                <a:lnTo>
                  <a:pt x="3738" y="917"/>
                </a:lnTo>
                <a:cubicBezTo>
                  <a:pt x="4098" y="1467"/>
                  <a:pt x="4421" y="2159"/>
                  <a:pt x="4078" y="2765"/>
                </a:cubicBezTo>
                <a:lnTo>
                  <a:pt x="4078" y="2765"/>
                </a:lnTo>
                <a:cubicBezTo>
                  <a:pt x="4074" y="2775"/>
                  <a:pt x="4069" y="2785"/>
                  <a:pt x="4065" y="2794"/>
                </a:cubicBezTo>
              </a:path>
            </a:pathLst>
          </a:custGeom>
          <a:solidFill>
            <a:srgbClr val="C3DCAE"/>
          </a:solidFill>
          <a:ln w="9525" cap="flat" cmpd="sng">
            <a:solidFill>
              <a:srgbClr val="75A9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41296C"/>
              </a:solidFill>
              <a:latin typeface="Calibri"/>
              <a:ea typeface="Calibri"/>
              <a:cs typeface="Calibri"/>
              <a:sym typeface="Calibri"/>
            </a:endParaRPr>
          </a:p>
        </p:txBody>
      </p:sp>
      <p:sp>
        <p:nvSpPr>
          <p:cNvPr id="356" name="Google Shape;356;p21"/>
          <p:cNvSpPr txBox="1"/>
          <p:nvPr/>
        </p:nvSpPr>
        <p:spPr>
          <a:xfrm>
            <a:off x="6318886" y="4662539"/>
            <a:ext cx="2755828" cy="83099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400" b="1" i="0" u="none" strike="noStrike" cap="none" dirty="0" err="1">
                <a:solidFill>
                  <a:srgbClr val="000000"/>
                </a:solidFill>
                <a:latin typeface="Calibri"/>
                <a:ea typeface="Calibri"/>
                <a:cs typeface="Calibri"/>
                <a:sym typeface="Calibri"/>
              </a:rPr>
              <a:t>Progetti</a:t>
            </a:r>
            <a:r>
              <a:rPr lang="en-US" sz="2400" b="1" i="0" u="none" strike="noStrike" cap="none" dirty="0">
                <a:solidFill>
                  <a:srgbClr val="000000"/>
                </a:solidFill>
                <a:latin typeface="Calibri"/>
                <a:ea typeface="Calibri"/>
                <a:cs typeface="Calibri"/>
                <a:sym typeface="Calibri"/>
              </a:rPr>
              <a:t> </a:t>
            </a:r>
            <a:r>
              <a:rPr lang="en-US" sz="2400" b="1" i="0" u="none" strike="noStrike" cap="none" dirty="0" err="1">
                <a:solidFill>
                  <a:srgbClr val="000000"/>
                </a:solidFill>
                <a:latin typeface="Calibri"/>
                <a:ea typeface="Calibri"/>
                <a:cs typeface="Calibri"/>
                <a:sym typeface="Calibri"/>
              </a:rPr>
              <a:t>congiunti</a:t>
            </a:r>
            <a:r>
              <a:rPr lang="en-US" sz="2400" b="1" i="0" u="none" strike="noStrike" cap="none" dirty="0">
                <a:solidFill>
                  <a:srgbClr val="000000"/>
                </a:solidFill>
                <a:latin typeface="Calibri"/>
                <a:ea typeface="Calibri"/>
                <a:cs typeface="Calibri"/>
                <a:sym typeface="Calibri"/>
              </a:rPr>
              <a:t> di </a:t>
            </a:r>
            <a:r>
              <a:rPr lang="en-US" sz="2400" b="1" i="0" u="none" strike="noStrike" cap="none" dirty="0" err="1">
                <a:solidFill>
                  <a:srgbClr val="000000"/>
                </a:solidFill>
                <a:latin typeface="Calibri"/>
                <a:ea typeface="Calibri"/>
                <a:cs typeface="Calibri"/>
                <a:sym typeface="Calibri"/>
              </a:rPr>
              <a:t>formazione</a:t>
            </a:r>
            <a:r>
              <a:rPr lang="en-US" sz="2400" b="1" i="0" u="none" strike="noStrike" cap="none" dirty="0">
                <a:solidFill>
                  <a:srgbClr val="000000"/>
                </a:solidFill>
                <a:latin typeface="Calibri"/>
                <a:ea typeface="Calibri"/>
                <a:cs typeface="Calibri"/>
                <a:sym typeface="Calibri"/>
              </a:rPr>
              <a:t> e </a:t>
            </a:r>
            <a:r>
              <a:rPr lang="en-US" sz="2400" b="1" i="0" u="none" strike="noStrike" cap="none" dirty="0" err="1">
                <a:solidFill>
                  <a:srgbClr val="000000"/>
                </a:solidFill>
                <a:latin typeface="Calibri"/>
                <a:ea typeface="Calibri"/>
                <a:cs typeface="Calibri"/>
                <a:sym typeface="Calibri"/>
              </a:rPr>
              <a:t>ricerca</a:t>
            </a:r>
            <a:endParaRPr dirty="0"/>
          </a:p>
        </p:txBody>
      </p:sp>
      <p:sp>
        <p:nvSpPr>
          <p:cNvPr id="357" name="Google Shape;357;p21"/>
          <p:cNvSpPr txBox="1"/>
          <p:nvPr/>
        </p:nvSpPr>
        <p:spPr>
          <a:xfrm>
            <a:off x="584613" y="439729"/>
            <a:ext cx="11371500" cy="8037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8DC641"/>
              </a:buClr>
              <a:buSzPts val="3600"/>
              <a:buFont typeface="Arial"/>
              <a:buNone/>
            </a:pPr>
            <a:r>
              <a:rPr lang="en-US" sz="3600" b="1" i="0" u="none" strike="noStrike" cap="none" dirty="0" err="1">
                <a:solidFill>
                  <a:srgbClr val="6AA84F"/>
                </a:solidFill>
                <a:latin typeface="Calibri"/>
                <a:ea typeface="Calibri"/>
                <a:cs typeface="Calibri"/>
                <a:sym typeface="Calibri"/>
              </a:rPr>
              <a:t>Promuovere</a:t>
            </a:r>
            <a:r>
              <a:rPr lang="en-US" sz="3600" b="1" i="0" u="none" strike="noStrike" cap="none" dirty="0">
                <a:solidFill>
                  <a:srgbClr val="6AA84F"/>
                </a:solidFill>
                <a:latin typeface="Calibri"/>
                <a:ea typeface="Calibri"/>
                <a:cs typeface="Calibri"/>
                <a:sym typeface="Calibri"/>
              </a:rPr>
              <a:t> </a:t>
            </a:r>
            <a:r>
              <a:rPr lang="en-US" sz="3600" b="1" i="0" u="none" strike="noStrike" cap="none" dirty="0" err="1">
                <a:solidFill>
                  <a:srgbClr val="6AA84F"/>
                </a:solidFill>
                <a:latin typeface="Calibri"/>
                <a:ea typeface="Calibri"/>
                <a:cs typeface="Calibri"/>
                <a:sym typeface="Calibri"/>
              </a:rPr>
              <a:t>i</a:t>
            </a:r>
            <a:r>
              <a:rPr lang="en-US" sz="3600" b="1" i="0" u="none" strike="noStrike" cap="none" dirty="0">
                <a:solidFill>
                  <a:srgbClr val="6AA84F"/>
                </a:solidFill>
                <a:latin typeface="Calibri"/>
                <a:ea typeface="Calibri"/>
                <a:cs typeface="Calibri"/>
                <a:sym typeface="Calibri"/>
              </a:rPr>
              <a:t> </a:t>
            </a:r>
            <a:r>
              <a:rPr lang="en-US" sz="3600" b="1" i="0" u="none" strike="noStrike" cap="none" dirty="0" err="1">
                <a:solidFill>
                  <a:srgbClr val="6AA84F"/>
                </a:solidFill>
                <a:latin typeface="Calibri"/>
                <a:ea typeface="Calibri"/>
                <a:cs typeface="Calibri"/>
                <a:sym typeface="Calibri"/>
              </a:rPr>
              <a:t>legami</a:t>
            </a:r>
            <a:r>
              <a:rPr lang="en-US" sz="3600" b="1" i="0" u="none" strike="noStrike" cap="none" dirty="0">
                <a:solidFill>
                  <a:srgbClr val="6AA84F"/>
                </a:solidFill>
                <a:latin typeface="Calibri"/>
                <a:ea typeface="Calibri"/>
                <a:cs typeface="Calibri"/>
                <a:sym typeface="Calibri"/>
              </a:rPr>
              <a:t> </a:t>
            </a:r>
            <a:r>
              <a:rPr lang="en-US" sz="3600" b="1" i="0" u="none" strike="noStrike" cap="none" dirty="0" err="1">
                <a:solidFill>
                  <a:srgbClr val="6AA84F"/>
                </a:solidFill>
                <a:latin typeface="Calibri"/>
                <a:ea typeface="Calibri"/>
                <a:cs typeface="Calibri"/>
                <a:sym typeface="Calibri"/>
              </a:rPr>
              <a:t>comunitari</a:t>
            </a:r>
            <a:r>
              <a:rPr lang="en-US" sz="3600" b="1" i="0" u="none" strike="noStrike" cap="none" dirty="0">
                <a:solidFill>
                  <a:srgbClr val="6AA84F"/>
                </a:solidFill>
                <a:latin typeface="Calibri"/>
                <a:ea typeface="Calibri"/>
                <a:cs typeface="Calibri"/>
                <a:sym typeface="Calibri"/>
              </a:rPr>
              <a:t> </a:t>
            </a:r>
            <a:r>
              <a:rPr lang="en-US" sz="3600" b="1" i="0" u="none" strike="noStrike" cap="none" dirty="0" err="1">
                <a:solidFill>
                  <a:srgbClr val="6AA84F"/>
                </a:solidFill>
                <a:latin typeface="Calibri"/>
                <a:ea typeface="Calibri"/>
                <a:cs typeface="Calibri"/>
                <a:sym typeface="Calibri"/>
              </a:rPr>
              <a:t>attraverso</a:t>
            </a:r>
            <a:r>
              <a:rPr lang="en-US" sz="3600" b="1" i="0" u="none" strike="noStrike" cap="none" dirty="0">
                <a:solidFill>
                  <a:srgbClr val="6AA84F"/>
                </a:solidFill>
                <a:latin typeface="Calibri"/>
                <a:ea typeface="Calibri"/>
                <a:cs typeface="Calibri"/>
                <a:sym typeface="Calibri"/>
              </a:rPr>
              <a:t> </a:t>
            </a:r>
            <a:r>
              <a:rPr lang="en-US" sz="3600" b="1" i="0" u="none" strike="noStrike" cap="none" dirty="0" err="1">
                <a:solidFill>
                  <a:srgbClr val="6AA84F"/>
                </a:solidFill>
                <a:latin typeface="Calibri"/>
                <a:ea typeface="Calibri"/>
                <a:cs typeface="Calibri"/>
                <a:sym typeface="Calibri"/>
              </a:rPr>
              <a:t>l'agroecologia</a:t>
            </a:r>
            <a:endParaRPr dirty="0"/>
          </a:p>
          <a:p>
            <a:pPr marL="0" marR="0" lvl="0" indent="0" algn="l" rtl="0">
              <a:lnSpc>
                <a:spcPct val="90000"/>
              </a:lnSpc>
              <a:spcBef>
                <a:spcPts val="1000"/>
              </a:spcBef>
              <a:spcAft>
                <a:spcPts val="0"/>
              </a:spcAft>
              <a:buClr>
                <a:srgbClr val="8DC641"/>
              </a:buClr>
              <a:buSzPts val="3600"/>
              <a:buFont typeface="Arial"/>
              <a:buNone/>
            </a:pPr>
            <a:endParaRPr sz="3600" b="1" i="0" u="none" strike="noStrike" cap="none" dirty="0">
              <a:solidFill>
                <a:srgbClr val="6AA84F"/>
              </a:solidFill>
              <a:latin typeface="Calibri"/>
              <a:ea typeface="Calibri"/>
              <a:cs typeface="Calibri"/>
              <a:sym typeface="Calibri"/>
            </a:endParaRPr>
          </a:p>
        </p:txBody>
      </p:sp>
      <p:sp>
        <p:nvSpPr>
          <p:cNvPr id="358" name="Google Shape;358;p21"/>
          <p:cNvSpPr txBox="1"/>
          <p:nvPr/>
        </p:nvSpPr>
        <p:spPr>
          <a:xfrm>
            <a:off x="3633144" y="6198450"/>
            <a:ext cx="8674775" cy="553998"/>
          </a:xfrm>
          <a:prstGeom prst="rect">
            <a:avLst/>
          </a:prstGeom>
          <a:noFill/>
          <a:ln>
            <a:noFill/>
          </a:ln>
        </p:spPr>
        <p:txBody>
          <a:bodyPr spcFirstLastPara="1" wrap="square" lIns="91425" tIns="45700" rIns="91425" bIns="45700" anchor="t" anchorCtr="0">
            <a:spAutoFit/>
          </a:bodyPr>
          <a:lstStyle/>
          <a:p>
            <a:pPr marL="482600" marR="0" lvl="0" indent="0" algn="l" rtl="0">
              <a:lnSpc>
                <a:spcPct val="100000"/>
              </a:lnSpc>
              <a:spcBef>
                <a:spcPts val="0"/>
              </a:spcBef>
              <a:spcAft>
                <a:spcPts val="0"/>
              </a:spcAft>
              <a:buNone/>
            </a:pPr>
            <a:r>
              <a:rPr lang="en-US" sz="1600" b="0" i="0" u="none" strike="noStrike" cap="none">
                <a:solidFill>
                  <a:srgbClr val="000000"/>
                </a:solidFill>
                <a:highlight>
                  <a:srgbClr val="8DC641"/>
                </a:highlight>
                <a:latin typeface="Arial"/>
                <a:ea typeface="Arial"/>
                <a:cs typeface="Arial"/>
                <a:sym typeface="Arial"/>
              </a:rPr>
              <a:t>Leggi tutto in: </a:t>
            </a:r>
            <a:r>
              <a:rPr lang="en-US" sz="1400" b="0" i="0" u="none" strike="noStrike" cap="none">
                <a:solidFill>
                  <a:srgbClr val="212529"/>
                </a:solidFill>
                <a:highlight>
                  <a:srgbClr val="FFFFFF"/>
                </a:highlight>
                <a:latin typeface="Calibri"/>
                <a:ea typeface="Calibri"/>
                <a:cs typeface="Calibri"/>
                <a:sym typeface="Calibri"/>
              </a:rPr>
              <a:t>UTTER, Alisha; WHITE, Alissa; MÉNDEZ, V. Ernesto a MORRIS, Katlyn. Co-creazione di conoscenza in agroecologia. Online. </a:t>
            </a:r>
            <a:r>
              <a:rPr lang="en-US" sz="1400" b="0" i="1" u="none" strike="noStrike" cap="none">
                <a:solidFill>
                  <a:srgbClr val="212529"/>
                </a:solidFill>
                <a:highlight>
                  <a:srgbClr val="FFFFFF"/>
                </a:highlight>
                <a:latin typeface="Calibri"/>
                <a:ea typeface="Calibri"/>
                <a:cs typeface="Calibri"/>
                <a:sym typeface="Calibri"/>
              </a:rPr>
              <a:t>Elementa: Science of the Anthropocene</a:t>
            </a:r>
            <a:r>
              <a:rPr lang="en-US" sz="1400" b="0" i="0" u="none" strike="noStrike" cap="none">
                <a:solidFill>
                  <a:srgbClr val="212529"/>
                </a:solidFill>
                <a:highlight>
                  <a:srgbClr val="FFFFFF"/>
                </a:highlight>
                <a:latin typeface="Calibri"/>
                <a:ea typeface="Calibri"/>
                <a:cs typeface="Calibri"/>
                <a:sym typeface="Calibri"/>
              </a:rPr>
              <a:t>. 2021, roč. 9, č. 1. ISSN 2325-1026. </a:t>
            </a:r>
            <a:endParaRPr sz="1400" b="0" i="0" u="none" strike="noStrike" cap="none">
              <a:solidFill>
                <a:srgbClr val="000000"/>
              </a:solidFill>
              <a:latin typeface="Calibri"/>
              <a:ea typeface="Calibri"/>
              <a:cs typeface="Calibri"/>
              <a:sym typeface="Calibri"/>
            </a:endParaRPr>
          </a:p>
        </p:txBody>
      </p:sp>
      <p:sp>
        <p:nvSpPr>
          <p:cNvPr id="359" name="Google Shape;359;p21"/>
          <p:cNvSpPr txBox="1">
            <a:spLocks noGrp="1"/>
          </p:cNvSpPr>
          <p:nvPr>
            <p:ph type="body" idx="1"/>
          </p:nvPr>
        </p:nvSpPr>
        <p:spPr>
          <a:xfrm>
            <a:off x="534620" y="1006528"/>
            <a:ext cx="11371630" cy="839774"/>
          </a:xfrm>
          <a:prstGeom prst="rect">
            <a:avLst/>
          </a:prstGeom>
          <a:noFill/>
          <a:ln>
            <a:noFill/>
          </a:ln>
        </p:spPr>
        <p:txBody>
          <a:bodyPr spcFirstLastPara="1" wrap="square" lIns="91425" tIns="45700" rIns="91425" bIns="45700" anchor="t" anchorCtr="0">
            <a:noAutofit/>
          </a:bodyPr>
          <a:lstStyle/>
          <a:p>
            <a:pPr marL="228600" lvl="0" indent="0" algn="l" rtl="0">
              <a:lnSpc>
                <a:spcPct val="100000"/>
              </a:lnSpc>
              <a:spcBef>
                <a:spcPts val="0"/>
              </a:spcBef>
              <a:spcAft>
                <a:spcPts val="0"/>
              </a:spcAft>
              <a:buClr>
                <a:srgbClr val="000000"/>
              </a:buClr>
              <a:buSzPts val="2400"/>
              <a:buNone/>
            </a:pPr>
            <a:r>
              <a:rPr lang="en-US" b="0" i="0" u="none" strike="noStrike" cap="none">
                <a:solidFill>
                  <a:srgbClr val="000000"/>
                </a:solidFill>
                <a:latin typeface="Calibri"/>
                <a:ea typeface="Calibri"/>
                <a:cs typeface="Calibri"/>
                <a:sym typeface="Calibri"/>
              </a:rPr>
              <a:t>Quando adottano i principi agroecologici, le comunità spesso si impegnano in processi di decisione collettiva, condivisione delle conoscenze e apprendimento partecipativo. </a:t>
            </a:r>
            <a:endParaRPr b="0" i="0" u="none" strike="noStrike" cap="none">
              <a:solidFill>
                <a:srgbClr val="000000"/>
              </a:solidFill>
              <a:latin typeface="Calibri"/>
              <a:ea typeface="Calibri"/>
              <a:cs typeface="Calibri"/>
              <a:sym typeface="Calibri"/>
            </a:endParaRPr>
          </a:p>
          <a:p>
            <a:pPr marL="228600" lvl="0" indent="0" algn="l" rtl="0">
              <a:lnSpc>
                <a:spcPct val="100000"/>
              </a:lnSpc>
              <a:spcBef>
                <a:spcPts val="600"/>
              </a:spcBef>
              <a:spcAft>
                <a:spcPts val="0"/>
              </a:spcAft>
              <a:buSzPts val="2400"/>
              <a:buNone/>
            </a:pPr>
            <a:r>
              <a:rPr lang="en-US" sz="2000" b="0" i="0" u="none" strike="noStrike" cap="none">
                <a:solidFill>
                  <a:srgbClr val="000000"/>
                </a:solidFill>
                <a:latin typeface="Calibri"/>
                <a:ea typeface="Calibri"/>
                <a:cs typeface="Calibri"/>
                <a:sym typeface="Calibri"/>
              </a:rPr>
              <a:t>Questo approccio collettivo crea un </a:t>
            </a:r>
            <a:r>
              <a:rPr lang="en-US" sz="2000" b="1" i="0" u="none" strike="noStrike" cap="none">
                <a:solidFill>
                  <a:srgbClr val="000000"/>
                </a:solidFill>
              </a:rPr>
              <a:t>senso di appartenenza e di responsabilità condivisa </a:t>
            </a:r>
            <a:r>
              <a:rPr lang="en-US" sz="2000" b="0" i="0" u="none" strike="noStrike" cap="none">
                <a:solidFill>
                  <a:srgbClr val="000000"/>
                </a:solidFill>
                <a:latin typeface="Calibri"/>
                <a:ea typeface="Calibri"/>
                <a:cs typeface="Calibri"/>
                <a:sym typeface="Calibri"/>
              </a:rPr>
              <a:t>e </a:t>
            </a:r>
            <a:r>
              <a:rPr lang="en-US" sz="2000"/>
              <a:t>rafforza i legami sociali tra i membri della comunità. Esistono diversi modi efficaci per rafforzare i legami e promuovere la cooperazione:</a:t>
            </a:r>
            <a:endParaRPr sz="2000"/>
          </a:p>
          <a:p>
            <a:pPr marL="482600" lvl="0" indent="0" algn="l" rtl="0">
              <a:lnSpc>
                <a:spcPct val="100000"/>
              </a:lnSpc>
              <a:spcBef>
                <a:spcPts val="0"/>
              </a:spcBef>
              <a:spcAft>
                <a:spcPts val="0"/>
              </a:spcAft>
              <a:buSzPts val="2000"/>
              <a:buNone/>
            </a:pPr>
            <a:endParaRPr sz="22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14"/>
          <p:cNvSpPr txBox="1">
            <a:spLocks noGrp="1"/>
          </p:cNvSpPr>
          <p:nvPr>
            <p:ph type="body" idx="1"/>
          </p:nvPr>
        </p:nvSpPr>
        <p:spPr>
          <a:xfrm>
            <a:off x="473650" y="1692075"/>
            <a:ext cx="6270050" cy="4483500"/>
          </a:xfrm>
          <a:prstGeom prst="rect">
            <a:avLst/>
          </a:prstGeom>
          <a:noFill/>
          <a:ln>
            <a:noFill/>
          </a:ln>
        </p:spPr>
        <p:txBody>
          <a:bodyPr spcFirstLastPara="1" wrap="square" lIns="91425" tIns="45700" rIns="91425" bIns="45700" anchor="t" anchorCtr="0">
            <a:noAutofit/>
          </a:bodyPr>
          <a:lstStyle/>
          <a:p>
            <a:pPr marL="228600" lvl="0" indent="0" algn="l" rtl="0">
              <a:lnSpc>
                <a:spcPct val="100000"/>
              </a:lnSpc>
              <a:spcBef>
                <a:spcPts val="0"/>
              </a:spcBef>
              <a:spcAft>
                <a:spcPts val="0"/>
              </a:spcAft>
              <a:buSzPts val="2400"/>
              <a:buNone/>
            </a:pPr>
            <a:r>
              <a:rPr lang="en-US" b="1" dirty="0" err="1"/>
              <a:t>Educazione</a:t>
            </a:r>
            <a:r>
              <a:rPr lang="en-US" b="1" dirty="0"/>
              <a:t> e </a:t>
            </a:r>
            <a:r>
              <a:rPr lang="en-US" b="1" dirty="0" err="1"/>
              <a:t>sensibilizzazione</a:t>
            </a:r>
            <a:r>
              <a:rPr lang="en-US" b="1" dirty="0"/>
              <a:t>:</a:t>
            </a:r>
            <a:endParaRPr dirty="0"/>
          </a:p>
          <a:p>
            <a:pPr marL="571500" lvl="0" indent="-342900" algn="l" rtl="0">
              <a:lnSpc>
                <a:spcPct val="100000"/>
              </a:lnSpc>
              <a:spcBef>
                <a:spcPts val="0"/>
              </a:spcBef>
              <a:spcAft>
                <a:spcPts val="0"/>
              </a:spcAft>
              <a:buSzPts val="2400"/>
              <a:buFont typeface="Arial"/>
              <a:buChar char="•"/>
            </a:pPr>
            <a:r>
              <a:rPr lang="en-US" dirty="0"/>
              <a:t>In Francia </a:t>
            </a:r>
            <a:r>
              <a:rPr lang="en-US" dirty="0" err="1"/>
              <a:t>l'iniziativa</a:t>
            </a:r>
            <a:r>
              <a:rPr lang="en-US" dirty="0"/>
              <a:t> </a:t>
            </a:r>
            <a:r>
              <a:rPr lang="en-US" b="1" i="1" dirty="0" err="1"/>
              <a:t>Fermes</a:t>
            </a:r>
            <a:r>
              <a:rPr lang="en-US" b="1" i="1" dirty="0"/>
              <a:t> </a:t>
            </a:r>
            <a:r>
              <a:rPr lang="en-US" b="1" i="1" dirty="0" err="1"/>
              <a:t>d'Avenir</a:t>
            </a:r>
            <a:r>
              <a:rPr lang="en-US" b="1" i="1" dirty="0"/>
              <a:t> </a:t>
            </a:r>
            <a:r>
              <a:rPr lang="en-US" dirty="0" err="1"/>
              <a:t>organizza</a:t>
            </a:r>
            <a:r>
              <a:rPr lang="en-US" dirty="0"/>
              <a:t> workshop e </a:t>
            </a:r>
            <a:r>
              <a:rPr lang="en-US" dirty="0" err="1"/>
              <a:t>sessioni</a:t>
            </a:r>
            <a:r>
              <a:rPr lang="en-US" dirty="0"/>
              <a:t> di </a:t>
            </a:r>
            <a:r>
              <a:rPr lang="en-US" dirty="0" err="1"/>
              <a:t>formazione</a:t>
            </a:r>
            <a:r>
              <a:rPr lang="en-US" dirty="0"/>
              <a:t> </a:t>
            </a:r>
            <a:r>
              <a:rPr lang="en-US" dirty="0" err="1"/>
              <a:t>sulle</a:t>
            </a:r>
            <a:r>
              <a:rPr lang="en-US" dirty="0"/>
              <a:t> </a:t>
            </a:r>
            <a:r>
              <a:rPr lang="en-US" dirty="0" err="1"/>
              <a:t>pratiche</a:t>
            </a:r>
            <a:r>
              <a:rPr lang="en-US" dirty="0"/>
              <a:t> </a:t>
            </a:r>
            <a:r>
              <a:rPr lang="en-US" dirty="0" err="1"/>
              <a:t>agricole</a:t>
            </a:r>
            <a:r>
              <a:rPr lang="en-US" dirty="0"/>
              <a:t> </a:t>
            </a:r>
            <a:r>
              <a:rPr lang="en-US" dirty="0" err="1"/>
              <a:t>sostenibili</a:t>
            </a:r>
            <a:r>
              <a:rPr lang="en-US" dirty="0"/>
              <a:t>, </a:t>
            </a:r>
            <a:r>
              <a:rPr lang="en-US" dirty="0" err="1"/>
              <a:t>educando</a:t>
            </a:r>
            <a:r>
              <a:rPr lang="en-US" dirty="0"/>
              <a:t> </a:t>
            </a:r>
            <a:r>
              <a:rPr lang="en-US" dirty="0" err="1"/>
              <a:t>gli</a:t>
            </a:r>
            <a:r>
              <a:rPr lang="en-US" dirty="0"/>
              <a:t> </a:t>
            </a:r>
            <a:r>
              <a:rPr lang="en-US" dirty="0" err="1"/>
              <a:t>agricoltori</a:t>
            </a:r>
            <a:r>
              <a:rPr lang="en-US" dirty="0"/>
              <a:t> e il </a:t>
            </a:r>
            <a:r>
              <a:rPr lang="en-US" dirty="0" err="1"/>
              <a:t>pubblico</a:t>
            </a:r>
            <a:r>
              <a:rPr lang="en-US" dirty="0"/>
              <a:t> </a:t>
            </a:r>
            <a:r>
              <a:rPr lang="en-US" dirty="0" err="1"/>
              <a:t>all'agroecologia</a:t>
            </a:r>
            <a:r>
              <a:rPr lang="en-US" dirty="0"/>
              <a:t>. </a:t>
            </a:r>
            <a:endParaRPr dirty="0"/>
          </a:p>
          <a:p>
            <a:pPr marL="571500" lvl="0" indent="-342900" algn="l" rtl="0">
              <a:lnSpc>
                <a:spcPct val="100000"/>
              </a:lnSpc>
              <a:spcBef>
                <a:spcPts val="0"/>
              </a:spcBef>
              <a:spcAft>
                <a:spcPts val="0"/>
              </a:spcAft>
              <a:buSzPts val="2400"/>
              <a:buFont typeface="Arial"/>
              <a:buChar char="•"/>
            </a:pPr>
            <a:r>
              <a:rPr lang="en-US" dirty="0" err="1"/>
              <a:t>Forniscono</a:t>
            </a:r>
            <a:r>
              <a:rPr lang="en-US" dirty="0"/>
              <a:t> </a:t>
            </a:r>
            <a:r>
              <a:rPr lang="en-US" dirty="0" err="1"/>
              <a:t>esperienze</a:t>
            </a:r>
            <a:r>
              <a:rPr lang="en-US" dirty="0"/>
              <a:t> </a:t>
            </a:r>
            <a:r>
              <a:rPr lang="en-US" dirty="0" err="1"/>
              <a:t>pratiche</a:t>
            </a:r>
            <a:r>
              <a:rPr lang="en-US" dirty="0"/>
              <a:t> e </a:t>
            </a:r>
            <a:r>
              <a:rPr lang="en-US" dirty="0" err="1"/>
              <a:t>conoscenze</a:t>
            </a:r>
            <a:r>
              <a:rPr lang="en-US" dirty="0"/>
              <a:t> </a:t>
            </a:r>
            <a:r>
              <a:rPr lang="en-US" dirty="0" err="1"/>
              <a:t>teoriche</a:t>
            </a:r>
            <a:r>
              <a:rPr lang="en-US" dirty="0"/>
              <a:t> </a:t>
            </a:r>
            <a:r>
              <a:rPr lang="en-US" dirty="0" err="1"/>
              <a:t>su</a:t>
            </a:r>
            <a:r>
              <a:rPr lang="en-US" dirty="0"/>
              <a:t> </a:t>
            </a:r>
            <a:r>
              <a:rPr lang="en-US" dirty="0" err="1"/>
              <a:t>temi</a:t>
            </a:r>
            <a:r>
              <a:rPr lang="en-US" dirty="0"/>
              <a:t> come la </a:t>
            </a:r>
            <a:r>
              <a:rPr lang="en-US" dirty="0" err="1"/>
              <a:t>permacultura</a:t>
            </a:r>
            <a:r>
              <a:rPr lang="en-US" dirty="0"/>
              <a:t>, la </a:t>
            </a:r>
            <a:r>
              <a:rPr lang="en-US" dirty="0" err="1"/>
              <a:t>biodiversità</a:t>
            </a:r>
            <a:r>
              <a:rPr lang="en-US" dirty="0"/>
              <a:t> e la salute del </a:t>
            </a:r>
            <a:r>
              <a:rPr lang="en-US" dirty="0" err="1"/>
              <a:t>suolo</a:t>
            </a:r>
            <a:r>
              <a:rPr lang="en-US" dirty="0"/>
              <a:t>.</a:t>
            </a:r>
            <a:endParaRPr dirty="0"/>
          </a:p>
          <a:p>
            <a:pPr marL="228600" lvl="0" indent="0" algn="l" rtl="0">
              <a:lnSpc>
                <a:spcPct val="100000"/>
              </a:lnSpc>
              <a:spcBef>
                <a:spcPts val="0"/>
              </a:spcBef>
              <a:spcAft>
                <a:spcPts val="0"/>
              </a:spcAft>
              <a:buSzPts val="2400"/>
              <a:buNone/>
            </a:pPr>
            <a:endParaRPr dirty="0">
              <a:highlight>
                <a:srgbClr val="8DC641"/>
              </a:highlight>
            </a:endParaRPr>
          </a:p>
          <a:p>
            <a:pPr marL="228600" lvl="0" indent="0" algn="l" rtl="0">
              <a:lnSpc>
                <a:spcPct val="100000"/>
              </a:lnSpc>
              <a:spcBef>
                <a:spcPts val="0"/>
              </a:spcBef>
              <a:spcAft>
                <a:spcPts val="0"/>
              </a:spcAft>
              <a:buSzPts val="2400"/>
              <a:buNone/>
            </a:pPr>
            <a:r>
              <a:rPr lang="en-US" dirty="0">
                <a:highlight>
                  <a:srgbClr val="8DC641"/>
                </a:highlight>
              </a:rPr>
              <a:t>Per </a:t>
            </a:r>
            <a:r>
              <a:rPr lang="en-US" dirty="0" err="1">
                <a:highlight>
                  <a:srgbClr val="8DC641"/>
                </a:highlight>
              </a:rPr>
              <a:t>saperne</a:t>
            </a:r>
            <a:r>
              <a:rPr lang="en-US" dirty="0">
                <a:highlight>
                  <a:srgbClr val="8DC641"/>
                </a:highlight>
              </a:rPr>
              <a:t> di </a:t>
            </a:r>
            <a:r>
              <a:rPr lang="en-US" dirty="0" err="1">
                <a:highlight>
                  <a:srgbClr val="8DC641"/>
                </a:highlight>
              </a:rPr>
              <a:t>più</a:t>
            </a:r>
            <a:r>
              <a:rPr lang="en-US" dirty="0">
                <a:highlight>
                  <a:srgbClr val="8DC641"/>
                </a:highlight>
              </a:rPr>
              <a:t>: </a:t>
            </a:r>
            <a:r>
              <a:rPr lang="en-US" u="sng" dirty="0">
                <a:solidFill>
                  <a:schemeClr val="hlink"/>
                </a:solidFill>
                <a:hlinkClick r:id="rId3"/>
              </a:rPr>
              <a:t>www.fermesdavenir.org</a:t>
            </a:r>
            <a:endParaRPr u="sng" dirty="0">
              <a:solidFill>
                <a:schemeClr val="hlink"/>
              </a:solidFill>
            </a:endParaRPr>
          </a:p>
          <a:p>
            <a:pPr marL="228600" lvl="0" indent="0" algn="l" rtl="0">
              <a:lnSpc>
                <a:spcPct val="100000"/>
              </a:lnSpc>
              <a:spcBef>
                <a:spcPts val="0"/>
              </a:spcBef>
              <a:spcAft>
                <a:spcPts val="0"/>
              </a:spcAft>
              <a:buSzPts val="2400"/>
              <a:buNone/>
            </a:pPr>
            <a:r>
              <a:rPr lang="en-US" dirty="0"/>
              <a:t> </a:t>
            </a:r>
            <a:endParaRPr dirty="0"/>
          </a:p>
        </p:txBody>
      </p:sp>
      <p:sp>
        <p:nvSpPr>
          <p:cNvPr id="365" name="Google Shape;365;p14"/>
          <p:cNvSpPr txBox="1">
            <a:spLocks noGrp="1"/>
          </p:cNvSpPr>
          <p:nvPr>
            <p:ph type="body" idx="2"/>
          </p:nvPr>
        </p:nvSpPr>
        <p:spPr>
          <a:xfrm>
            <a:off x="683781" y="513278"/>
            <a:ext cx="10595100" cy="8037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8DC641"/>
              </a:buClr>
              <a:buSzPts val="3600"/>
              <a:buFont typeface="Arial"/>
              <a:buNone/>
            </a:pPr>
            <a:r>
              <a:rPr lang="en-US" sz="3600" b="1" i="0" u="none" strike="noStrike" cap="none">
                <a:solidFill>
                  <a:srgbClr val="6AA84F"/>
                </a:solidFill>
              </a:rPr>
              <a:t>Promuovere i legami comunitari attraverso l'agroecologia</a:t>
            </a:r>
            <a:endParaRPr b="1">
              <a:solidFill>
                <a:srgbClr val="6AA84F"/>
              </a:solidFill>
            </a:endParaRPr>
          </a:p>
        </p:txBody>
      </p:sp>
      <p:pic>
        <p:nvPicPr>
          <p:cNvPr id="366" name="Google Shape;366;p14">
            <a:hlinkClick r:id="rId3"/>
          </p:cNvPr>
          <p:cNvPicPr preferRelativeResize="0"/>
          <p:nvPr/>
        </p:nvPicPr>
        <p:blipFill rotWithShape="1">
          <a:blip r:embed="rId4">
            <a:alphaModFix/>
          </a:blip>
          <a:srcRect/>
          <a:stretch/>
        </p:blipFill>
        <p:spPr>
          <a:xfrm>
            <a:off x="6884209" y="2411220"/>
            <a:ext cx="4834141" cy="2583922"/>
          </a:xfrm>
          <a:prstGeom prst="rect">
            <a:avLst/>
          </a:prstGeom>
          <a:noFill/>
          <a:ln>
            <a:noFill/>
          </a:ln>
        </p:spPr>
      </p:pic>
      <p:grpSp>
        <p:nvGrpSpPr>
          <p:cNvPr id="367" name="Google Shape;367;p14"/>
          <p:cNvGrpSpPr/>
          <p:nvPr/>
        </p:nvGrpSpPr>
        <p:grpSpPr>
          <a:xfrm rot="3730759">
            <a:off x="10590024" y="380632"/>
            <a:ext cx="949887" cy="1163493"/>
            <a:chOff x="7602444" y="4967675"/>
            <a:chExt cx="483620" cy="592374"/>
          </a:xfrm>
        </p:grpSpPr>
        <p:grpSp>
          <p:nvGrpSpPr>
            <p:cNvPr id="368" name="Google Shape;368;p14"/>
            <p:cNvGrpSpPr/>
            <p:nvPr/>
          </p:nvGrpSpPr>
          <p:grpSpPr>
            <a:xfrm>
              <a:off x="7618661" y="4967675"/>
              <a:ext cx="467403" cy="507609"/>
              <a:chOff x="2251964" y="3590497"/>
              <a:chExt cx="467403" cy="507609"/>
            </a:xfrm>
          </p:grpSpPr>
          <p:sp>
            <p:nvSpPr>
              <p:cNvPr id="369" name="Google Shape;369;p14"/>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70" name="Google Shape;370;p14"/>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71" name="Google Shape;371;p14"/>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72" name="Google Shape;372;p14"/>
            <p:cNvGrpSpPr/>
            <p:nvPr/>
          </p:nvGrpSpPr>
          <p:grpSpPr>
            <a:xfrm>
              <a:off x="7602444" y="4993761"/>
              <a:ext cx="421973" cy="566288"/>
              <a:chOff x="2235747" y="3616583"/>
              <a:chExt cx="421973" cy="566288"/>
            </a:xfrm>
          </p:grpSpPr>
          <p:sp>
            <p:nvSpPr>
              <p:cNvPr id="373" name="Google Shape;373;p14"/>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74" name="Google Shape;374;p14"/>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17"/>
          <p:cNvSpPr txBox="1">
            <a:spLocks noGrp="1"/>
          </p:cNvSpPr>
          <p:nvPr>
            <p:ph type="body" idx="1"/>
          </p:nvPr>
        </p:nvSpPr>
        <p:spPr>
          <a:xfrm>
            <a:off x="473650" y="1635578"/>
            <a:ext cx="7099967" cy="4483500"/>
          </a:xfrm>
          <a:prstGeom prst="rect">
            <a:avLst/>
          </a:prstGeom>
          <a:noFill/>
          <a:ln>
            <a:noFill/>
          </a:ln>
        </p:spPr>
        <p:txBody>
          <a:bodyPr spcFirstLastPara="1" wrap="square" lIns="91425" tIns="45700" rIns="91425" bIns="45700" anchor="t" anchorCtr="0">
            <a:noAutofit/>
          </a:bodyPr>
          <a:lstStyle/>
          <a:p>
            <a:pPr marL="228600" lvl="0" indent="0" algn="l" rtl="0">
              <a:lnSpc>
                <a:spcPct val="100000"/>
              </a:lnSpc>
              <a:spcBef>
                <a:spcPts val="0"/>
              </a:spcBef>
              <a:spcAft>
                <a:spcPts val="0"/>
              </a:spcAft>
              <a:buSzPts val="2400"/>
              <a:buNone/>
            </a:pPr>
            <a:r>
              <a:rPr lang="en-US" b="1" dirty="0" err="1"/>
              <a:t>Condividere</a:t>
            </a:r>
            <a:r>
              <a:rPr lang="en-US" b="1" dirty="0"/>
              <a:t> </a:t>
            </a:r>
            <a:r>
              <a:rPr lang="en-US" b="1" dirty="0" err="1"/>
              <a:t>esperienze</a:t>
            </a:r>
            <a:r>
              <a:rPr lang="en-US" b="1" dirty="0"/>
              <a:t> e know-how:</a:t>
            </a:r>
            <a:endParaRPr dirty="0"/>
          </a:p>
          <a:p>
            <a:pPr marL="571500" lvl="0" indent="-342900" algn="l" rtl="0">
              <a:lnSpc>
                <a:spcPct val="100000"/>
              </a:lnSpc>
              <a:spcBef>
                <a:spcPts val="0"/>
              </a:spcBef>
              <a:spcAft>
                <a:spcPts val="0"/>
              </a:spcAft>
              <a:buSzPts val="2400"/>
              <a:buFont typeface="Arial"/>
              <a:buChar char="•"/>
            </a:pPr>
            <a:r>
              <a:rPr lang="en-US" dirty="0"/>
              <a:t>In </a:t>
            </a:r>
            <a:r>
              <a:rPr lang="en-US" dirty="0" err="1"/>
              <a:t>Spagna</a:t>
            </a:r>
            <a:r>
              <a:rPr lang="en-US" dirty="0"/>
              <a:t> la "Red de </a:t>
            </a:r>
            <a:r>
              <a:rPr lang="en-US" dirty="0" err="1"/>
              <a:t>Semillas</a:t>
            </a:r>
            <a:r>
              <a:rPr lang="en-US" dirty="0"/>
              <a:t>" (Rete </a:t>
            </a:r>
            <a:r>
              <a:rPr lang="en-US" dirty="0" err="1"/>
              <a:t>delle</a:t>
            </a:r>
            <a:r>
              <a:rPr lang="en-US" dirty="0"/>
              <a:t> </a:t>
            </a:r>
            <a:r>
              <a:rPr lang="en-US" dirty="0" err="1"/>
              <a:t>Sementi</a:t>
            </a:r>
            <a:r>
              <a:rPr lang="en-US" dirty="0"/>
              <a:t>) </a:t>
            </a:r>
            <a:r>
              <a:rPr lang="en-US" dirty="0" err="1"/>
              <a:t>facilita</a:t>
            </a:r>
            <a:r>
              <a:rPr lang="en-US" dirty="0"/>
              <a:t> lo </a:t>
            </a:r>
            <a:r>
              <a:rPr lang="en-US" dirty="0" err="1"/>
              <a:t>scambio</a:t>
            </a:r>
            <a:r>
              <a:rPr lang="en-US" dirty="0"/>
              <a:t> di </a:t>
            </a:r>
            <a:r>
              <a:rPr lang="en-US" dirty="0" err="1"/>
              <a:t>sementi</a:t>
            </a:r>
            <a:r>
              <a:rPr lang="en-US" dirty="0"/>
              <a:t> e </a:t>
            </a:r>
            <a:r>
              <a:rPr lang="en-US" dirty="0" err="1"/>
              <a:t>tecniche</a:t>
            </a:r>
            <a:r>
              <a:rPr lang="en-US" dirty="0"/>
              <a:t> </a:t>
            </a:r>
            <a:r>
              <a:rPr lang="en-US" dirty="0" err="1"/>
              <a:t>agricole</a:t>
            </a:r>
            <a:r>
              <a:rPr lang="en-US" dirty="0"/>
              <a:t> </a:t>
            </a:r>
            <a:r>
              <a:rPr lang="en-US" dirty="0" err="1"/>
              <a:t>tra</a:t>
            </a:r>
            <a:r>
              <a:rPr lang="en-US" dirty="0"/>
              <a:t> </a:t>
            </a:r>
            <a:r>
              <a:rPr lang="en-US" dirty="0" err="1"/>
              <a:t>agricoltori</a:t>
            </a:r>
            <a:r>
              <a:rPr lang="en-US" dirty="0"/>
              <a:t> e </a:t>
            </a:r>
            <a:r>
              <a:rPr lang="en-US" dirty="0" err="1"/>
              <a:t>comunità</a:t>
            </a:r>
            <a:r>
              <a:rPr lang="en-US" dirty="0"/>
              <a:t>. </a:t>
            </a:r>
            <a:endParaRPr dirty="0"/>
          </a:p>
          <a:p>
            <a:pPr marL="571500" lvl="0" indent="-342900" algn="l" rtl="0">
              <a:lnSpc>
                <a:spcPct val="100000"/>
              </a:lnSpc>
              <a:spcBef>
                <a:spcPts val="0"/>
              </a:spcBef>
              <a:spcAft>
                <a:spcPts val="0"/>
              </a:spcAft>
              <a:buSzPts val="2400"/>
              <a:buFont typeface="Arial"/>
              <a:buChar char="•"/>
            </a:pPr>
            <a:r>
              <a:rPr lang="en-US" dirty="0"/>
              <a:t>Questa rete </a:t>
            </a:r>
            <a:r>
              <a:rPr lang="en-US" dirty="0" err="1"/>
              <a:t>promuove</a:t>
            </a:r>
            <a:r>
              <a:rPr lang="en-US" dirty="0"/>
              <a:t> </a:t>
            </a:r>
            <a:r>
              <a:rPr lang="en-US" dirty="0" err="1"/>
              <a:t>l'agrobiodiversità</a:t>
            </a:r>
            <a:r>
              <a:rPr lang="en-US" dirty="0"/>
              <a:t> e la </a:t>
            </a:r>
            <a:r>
              <a:rPr lang="en-US" dirty="0" err="1"/>
              <a:t>conservazione</a:t>
            </a:r>
            <a:r>
              <a:rPr lang="en-US" dirty="0"/>
              <a:t> </a:t>
            </a:r>
            <a:r>
              <a:rPr lang="en-US" dirty="0" err="1"/>
              <a:t>delle</a:t>
            </a:r>
            <a:r>
              <a:rPr lang="en-US" dirty="0"/>
              <a:t> </a:t>
            </a:r>
            <a:r>
              <a:rPr lang="en-US" dirty="0" err="1"/>
              <a:t>conoscenze</a:t>
            </a:r>
            <a:r>
              <a:rPr lang="en-US" dirty="0"/>
              <a:t> </a:t>
            </a:r>
            <a:r>
              <a:rPr lang="en-US" dirty="0" err="1"/>
              <a:t>agricole</a:t>
            </a:r>
            <a:r>
              <a:rPr lang="en-US" dirty="0"/>
              <a:t> </a:t>
            </a:r>
            <a:r>
              <a:rPr lang="en-US" dirty="0" err="1"/>
              <a:t>tradizionali</a:t>
            </a:r>
            <a:r>
              <a:rPr lang="en-US" dirty="0"/>
              <a:t> </a:t>
            </a:r>
            <a:r>
              <a:rPr lang="en-US" dirty="0" err="1"/>
              <a:t>attraverso</a:t>
            </a:r>
            <a:r>
              <a:rPr lang="en-US" dirty="0"/>
              <a:t> </a:t>
            </a:r>
            <a:r>
              <a:rPr lang="en-US" dirty="0" err="1"/>
              <a:t>incontri</a:t>
            </a:r>
            <a:r>
              <a:rPr lang="en-US" dirty="0"/>
              <a:t> ed </a:t>
            </a:r>
            <a:r>
              <a:rPr lang="en-US" dirty="0" err="1"/>
              <a:t>eventi</a:t>
            </a:r>
            <a:r>
              <a:rPr lang="en-US" dirty="0"/>
              <a:t> </a:t>
            </a:r>
            <a:r>
              <a:rPr lang="en-US" dirty="0" err="1"/>
              <a:t>periodici</a:t>
            </a:r>
            <a:r>
              <a:rPr lang="en-US" dirty="0"/>
              <a:t> in cui </a:t>
            </a:r>
            <a:r>
              <a:rPr lang="en-US" dirty="0" err="1"/>
              <a:t>i</a:t>
            </a:r>
            <a:r>
              <a:rPr lang="en-US" dirty="0"/>
              <a:t> </a:t>
            </a:r>
            <a:r>
              <a:rPr lang="en-US" dirty="0" err="1"/>
              <a:t>partecipanti</a:t>
            </a:r>
            <a:r>
              <a:rPr lang="en-US" dirty="0"/>
              <a:t> </a:t>
            </a:r>
            <a:r>
              <a:rPr lang="en-US" dirty="0" err="1"/>
              <a:t>condividono</a:t>
            </a:r>
            <a:r>
              <a:rPr lang="en-US" dirty="0"/>
              <a:t> le loro </a:t>
            </a:r>
            <a:r>
              <a:rPr lang="en-US" dirty="0" err="1"/>
              <a:t>esperienze</a:t>
            </a:r>
            <a:r>
              <a:rPr lang="en-US" dirty="0"/>
              <a:t>.</a:t>
            </a:r>
            <a:endParaRPr dirty="0"/>
          </a:p>
          <a:p>
            <a:pPr marL="228600" lvl="0" indent="0" algn="l" rtl="0">
              <a:lnSpc>
                <a:spcPct val="100000"/>
              </a:lnSpc>
              <a:spcBef>
                <a:spcPts val="0"/>
              </a:spcBef>
              <a:spcAft>
                <a:spcPts val="0"/>
              </a:spcAft>
              <a:buSzPts val="2400"/>
              <a:buNone/>
            </a:pPr>
            <a:endParaRPr sz="1400" dirty="0">
              <a:highlight>
                <a:srgbClr val="8DC641"/>
              </a:highlight>
            </a:endParaRPr>
          </a:p>
          <a:p>
            <a:pPr marL="228600" lvl="0" indent="0" algn="l" rtl="0">
              <a:lnSpc>
                <a:spcPct val="100000"/>
              </a:lnSpc>
              <a:spcBef>
                <a:spcPts val="0"/>
              </a:spcBef>
              <a:spcAft>
                <a:spcPts val="0"/>
              </a:spcAft>
              <a:buSzPts val="2400"/>
              <a:buNone/>
            </a:pPr>
            <a:r>
              <a:rPr lang="en-US" sz="2400" dirty="0">
                <a:highlight>
                  <a:srgbClr val="8DC641"/>
                </a:highlight>
              </a:rPr>
              <a:t>Per </a:t>
            </a:r>
            <a:r>
              <a:rPr lang="en-US" sz="2400" dirty="0" err="1">
                <a:highlight>
                  <a:srgbClr val="8DC641"/>
                </a:highlight>
              </a:rPr>
              <a:t>saperne</a:t>
            </a:r>
            <a:r>
              <a:rPr lang="en-US" sz="2400" dirty="0">
                <a:highlight>
                  <a:srgbClr val="8DC641"/>
                </a:highlight>
              </a:rPr>
              <a:t> di </a:t>
            </a:r>
            <a:r>
              <a:rPr lang="en-US" sz="2400" dirty="0" err="1">
                <a:highlight>
                  <a:srgbClr val="8DC641"/>
                </a:highlight>
              </a:rPr>
              <a:t>più</a:t>
            </a:r>
            <a:r>
              <a:rPr lang="en-US" sz="2400" dirty="0">
                <a:highlight>
                  <a:srgbClr val="8DC641"/>
                </a:highlight>
              </a:rPr>
              <a:t>: </a:t>
            </a:r>
            <a:r>
              <a:rPr lang="en-US" dirty="0">
                <a:hlinkClick r:id="rId3"/>
              </a:rPr>
              <a:t>www.seeds4all.eu/seed-operators/spain/red-de-semillas-resembrando-intercambio/</a:t>
            </a:r>
            <a:endParaRPr lang="en-US" dirty="0"/>
          </a:p>
          <a:p>
            <a:pPr marL="228600" lvl="0" indent="0" algn="l" rtl="0">
              <a:lnSpc>
                <a:spcPct val="100000"/>
              </a:lnSpc>
              <a:spcBef>
                <a:spcPts val="0"/>
              </a:spcBef>
              <a:spcAft>
                <a:spcPts val="0"/>
              </a:spcAft>
              <a:buSzPts val="2400"/>
              <a:buNone/>
            </a:pPr>
            <a:r>
              <a:rPr lang="en-US" dirty="0"/>
              <a:t> </a:t>
            </a:r>
            <a:endParaRPr dirty="0"/>
          </a:p>
          <a:p>
            <a:pPr marL="228600" lvl="0" indent="0" algn="l" rtl="0">
              <a:lnSpc>
                <a:spcPct val="100000"/>
              </a:lnSpc>
              <a:spcBef>
                <a:spcPts val="0"/>
              </a:spcBef>
              <a:spcAft>
                <a:spcPts val="0"/>
              </a:spcAft>
              <a:buSzPts val="2400"/>
              <a:buNone/>
            </a:pPr>
            <a:endParaRPr dirty="0"/>
          </a:p>
        </p:txBody>
      </p:sp>
      <p:sp>
        <p:nvSpPr>
          <p:cNvPr id="380" name="Google Shape;380;p17"/>
          <p:cNvSpPr txBox="1">
            <a:spLocks noGrp="1"/>
          </p:cNvSpPr>
          <p:nvPr>
            <p:ph type="body" idx="2"/>
          </p:nvPr>
        </p:nvSpPr>
        <p:spPr>
          <a:xfrm>
            <a:off x="683781" y="513278"/>
            <a:ext cx="10595100" cy="8037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8DC641"/>
              </a:buClr>
              <a:buSzPts val="3600"/>
              <a:buFont typeface="Arial"/>
              <a:buNone/>
            </a:pPr>
            <a:r>
              <a:rPr lang="en-US" sz="3600" b="1" i="0" u="none" strike="noStrike" cap="none">
                <a:solidFill>
                  <a:srgbClr val="6AA84F"/>
                </a:solidFill>
              </a:rPr>
              <a:t>Promuovere i legami comunitari attraverso l'agroecologia</a:t>
            </a:r>
            <a:endParaRPr b="1">
              <a:solidFill>
                <a:srgbClr val="6AA84F"/>
              </a:solidFill>
            </a:endParaRPr>
          </a:p>
        </p:txBody>
      </p:sp>
      <p:pic>
        <p:nvPicPr>
          <p:cNvPr id="381" name="Google Shape;381;p17">
            <a:hlinkClick r:id="rId3"/>
          </p:cNvPr>
          <p:cNvPicPr preferRelativeResize="0"/>
          <p:nvPr/>
        </p:nvPicPr>
        <p:blipFill rotWithShape="1">
          <a:blip r:embed="rId4">
            <a:alphaModFix/>
          </a:blip>
          <a:srcRect/>
          <a:stretch/>
        </p:blipFill>
        <p:spPr>
          <a:xfrm>
            <a:off x="7573617" y="2475025"/>
            <a:ext cx="4144733" cy="2018375"/>
          </a:xfrm>
          <a:prstGeom prst="rect">
            <a:avLst/>
          </a:prstGeom>
          <a:noFill/>
          <a:ln w="9525" cap="flat" cmpd="sng">
            <a:solidFill>
              <a:srgbClr val="41296C"/>
            </a:solidFill>
            <a:prstDash val="solid"/>
            <a:round/>
            <a:headEnd type="none" w="sm" len="sm"/>
            <a:tailEnd type="none" w="sm" len="sm"/>
          </a:ln>
        </p:spPr>
      </p:pic>
      <p:grpSp>
        <p:nvGrpSpPr>
          <p:cNvPr id="382" name="Google Shape;382;p17"/>
          <p:cNvGrpSpPr/>
          <p:nvPr/>
        </p:nvGrpSpPr>
        <p:grpSpPr>
          <a:xfrm rot="3730759">
            <a:off x="10590024" y="380632"/>
            <a:ext cx="949887" cy="1163493"/>
            <a:chOff x="7602444" y="4967675"/>
            <a:chExt cx="483620" cy="592374"/>
          </a:xfrm>
        </p:grpSpPr>
        <p:grpSp>
          <p:nvGrpSpPr>
            <p:cNvPr id="383" name="Google Shape;383;p17"/>
            <p:cNvGrpSpPr/>
            <p:nvPr/>
          </p:nvGrpSpPr>
          <p:grpSpPr>
            <a:xfrm>
              <a:off x="7618661" y="4967675"/>
              <a:ext cx="467403" cy="507609"/>
              <a:chOff x="2251964" y="3590497"/>
              <a:chExt cx="467403" cy="507609"/>
            </a:xfrm>
          </p:grpSpPr>
          <p:sp>
            <p:nvSpPr>
              <p:cNvPr id="384" name="Google Shape;384;p17"/>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85" name="Google Shape;385;p17"/>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86" name="Google Shape;386;p17"/>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87" name="Google Shape;387;p17"/>
            <p:cNvGrpSpPr/>
            <p:nvPr/>
          </p:nvGrpSpPr>
          <p:grpSpPr>
            <a:xfrm>
              <a:off x="7602444" y="4993761"/>
              <a:ext cx="421973" cy="566288"/>
              <a:chOff x="2235747" y="3616583"/>
              <a:chExt cx="421973" cy="566288"/>
            </a:xfrm>
          </p:grpSpPr>
          <p:sp>
            <p:nvSpPr>
              <p:cNvPr id="388" name="Google Shape;388;p17"/>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89" name="Google Shape;389;p17"/>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18"/>
          <p:cNvSpPr txBox="1">
            <a:spLocks noGrp="1"/>
          </p:cNvSpPr>
          <p:nvPr>
            <p:ph type="body" idx="1"/>
          </p:nvPr>
        </p:nvSpPr>
        <p:spPr>
          <a:xfrm>
            <a:off x="473650" y="1668000"/>
            <a:ext cx="7100100" cy="3522000"/>
          </a:xfrm>
          <a:prstGeom prst="rect">
            <a:avLst/>
          </a:prstGeom>
          <a:noFill/>
          <a:ln>
            <a:noFill/>
          </a:ln>
        </p:spPr>
        <p:txBody>
          <a:bodyPr spcFirstLastPara="1" wrap="square" lIns="91425" tIns="45700" rIns="91425" bIns="45700" anchor="t" anchorCtr="0">
            <a:noAutofit/>
          </a:bodyPr>
          <a:lstStyle/>
          <a:p>
            <a:pPr marL="228600" lvl="0" indent="0" algn="l" rtl="0">
              <a:lnSpc>
                <a:spcPct val="100000"/>
              </a:lnSpc>
              <a:spcBef>
                <a:spcPts val="0"/>
              </a:spcBef>
              <a:spcAft>
                <a:spcPts val="0"/>
              </a:spcAft>
              <a:buSzPts val="2400"/>
              <a:buNone/>
            </a:pPr>
            <a:r>
              <a:rPr lang="en-US" b="1" dirty="0" err="1"/>
              <a:t>Eventi</a:t>
            </a:r>
            <a:r>
              <a:rPr lang="en-US" b="1" dirty="0"/>
              <a:t> e </a:t>
            </a:r>
            <a:r>
              <a:rPr lang="en-US" b="1" dirty="0" err="1"/>
              <a:t>azioni</a:t>
            </a:r>
            <a:r>
              <a:rPr lang="en-US" b="1" dirty="0"/>
              <a:t> </a:t>
            </a:r>
            <a:r>
              <a:rPr lang="en-US" b="1" dirty="0" err="1"/>
              <a:t>comunitarie</a:t>
            </a:r>
            <a:r>
              <a:rPr lang="en-US" b="1" dirty="0"/>
              <a:t>:</a:t>
            </a:r>
            <a:endParaRPr dirty="0"/>
          </a:p>
          <a:p>
            <a:pPr marL="571500" lvl="0" indent="-342900" algn="l" rtl="0">
              <a:lnSpc>
                <a:spcPct val="100000"/>
              </a:lnSpc>
              <a:spcBef>
                <a:spcPts val="0"/>
              </a:spcBef>
              <a:spcAft>
                <a:spcPts val="0"/>
              </a:spcAft>
              <a:buSzPts val="2400"/>
              <a:buFont typeface="Arial"/>
              <a:buChar char="•"/>
            </a:pPr>
            <a:r>
              <a:rPr lang="en-US" dirty="0"/>
              <a:t>In Italia, </a:t>
            </a:r>
            <a:r>
              <a:rPr lang="en-US" dirty="0" err="1"/>
              <a:t>i</a:t>
            </a:r>
            <a:r>
              <a:rPr lang="en-US" dirty="0"/>
              <a:t> </a:t>
            </a:r>
            <a:r>
              <a:rPr lang="en-US" dirty="0" err="1"/>
              <a:t>mercati</a:t>
            </a:r>
            <a:r>
              <a:rPr lang="en-US" dirty="0"/>
              <a:t> </a:t>
            </a:r>
            <a:r>
              <a:rPr lang="en-US" dirty="0" err="1"/>
              <a:t>degli</a:t>
            </a:r>
            <a:r>
              <a:rPr lang="en-US" dirty="0"/>
              <a:t> </a:t>
            </a:r>
            <a:r>
              <a:rPr lang="en-US" dirty="0" err="1"/>
              <a:t>agricoltori</a:t>
            </a:r>
            <a:r>
              <a:rPr lang="en-US" dirty="0"/>
              <a:t> di "Campagna </a:t>
            </a:r>
            <a:r>
              <a:rPr lang="en-US" dirty="0" err="1"/>
              <a:t>Amica</a:t>
            </a:r>
            <a:r>
              <a:rPr lang="en-US" dirty="0"/>
              <a:t>", </a:t>
            </a:r>
            <a:r>
              <a:rPr lang="en-US" dirty="0" err="1"/>
              <a:t>organizzati</a:t>
            </a:r>
            <a:r>
              <a:rPr lang="en-US" dirty="0"/>
              <a:t> da Coldiretti, </a:t>
            </a:r>
            <a:r>
              <a:rPr lang="en-US" dirty="0" err="1"/>
              <a:t>promuovono</a:t>
            </a:r>
            <a:r>
              <a:rPr lang="en-US" dirty="0"/>
              <a:t> la </a:t>
            </a:r>
            <a:r>
              <a:rPr lang="en-US" dirty="0" err="1"/>
              <a:t>produzione</a:t>
            </a:r>
            <a:r>
              <a:rPr lang="en-US" dirty="0"/>
              <a:t> </a:t>
            </a:r>
            <a:r>
              <a:rPr lang="en-US" dirty="0" err="1"/>
              <a:t>alimentare</a:t>
            </a:r>
            <a:r>
              <a:rPr lang="en-US" dirty="0"/>
              <a:t> locale e </a:t>
            </a:r>
            <a:r>
              <a:rPr lang="en-US" dirty="0" err="1"/>
              <a:t>sostenibile</a:t>
            </a:r>
            <a:r>
              <a:rPr lang="en-US" dirty="0"/>
              <a:t>. </a:t>
            </a:r>
            <a:endParaRPr dirty="0"/>
          </a:p>
          <a:p>
            <a:pPr marL="571500" lvl="0" indent="-342900" algn="l" rtl="0">
              <a:lnSpc>
                <a:spcPct val="100000"/>
              </a:lnSpc>
              <a:spcBef>
                <a:spcPts val="0"/>
              </a:spcBef>
              <a:spcAft>
                <a:spcPts val="0"/>
              </a:spcAft>
              <a:buSzPts val="2400"/>
              <a:buFont typeface="Arial"/>
              <a:buChar char="•"/>
            </a:pPr>
            <a:r>
              <a:rPr lang="en-US" dirty="0" err="1"/>
              <a:t>Questi</a:t>
            </a:r>
            <a:r>
              <a:rPr lang="en-US" dirty="0"/>
              <a:t> </a:t>
            </a:r>
            <a:r>
              <a:rPr lang="en-US" dirty="0" err="1"/>
              <a:t>mercati</a:t>
            </a:r>
            <a:r>
              <a:rPr lang="en-US" dirty="0"/>
              <a:t> </a:t>
            </a:r>
            <a:r>
              <a:rPr lang="en-US" dirty="0" err="1"/>
              <a:t>fungono</a:t>
            </a:r>
            <a:r>
              <a:rPr lang="en-US" dirty="0"/>
              <a:t> da </a:t>
            </a:r>
            <a:r>
              <a:rPr lang="en-US" dirty="0" err="1"/>
              <a:t>centri</a:t>
            </a:r>
            <a:r>
              <a:rPr lang="en-US" dirty="0"/>
              <a:t> di </a:t>
            </a:r>
            <a:r>
              <a:rPr lang="en-US" dirty="0" err="1"/>
              <a:t>aggregazione</a:t>
            </a:r>
            <a:r>
              <a:rPr lang="en-US" dirty="0"/>
              <a:t> per la </a:t>
            </a:r>
            <a:r>
              <a:rPr lang="en-US" dirty="0" err="1"/>
              <a:t>comunità</a:t>
            </a:r>
            <a:r>
              <a:rPr lang="en-US" dirty="0"/>
              <a:t>, dove </a:t>
            </a:r>
            <a:r>
              <a:rPr lang="en-US" dirty="0" err="1"/>
              <a:t>agricoltori</a:t>
            </a:r>
            <a:r>
              <a:rPr lang="en-US" dirty="0"/>
              <a:t> e </a:t>
            </a:r>
            <a:r>
              <a:rPr lang="en-US" dirty="0" err="1"/>
              <a:t>consumatori</a:t>
            </a:r>
            <a:r>
              <a:rPr lang="en-US" dirty="0"/>
              <a:t> </a:t>
            </a:r>
            <a:r>
              <a:rPr lang="en-US" dirty="0" err="1"/>
              <a:t>possono</a:t>
            </a:r>
            <a:r>
              <a:rPr lang="en-US" dirty="0"/>
              <a:t> </a:t>
            </a:r>
            <a:r>
              <a:rPr lang="en-US" dirty="0" err="1"/>
              <a:t>interagire</a:t>
            </a:r>
            <a:r>
              <a:rPr lang="en-US" dirty="0"/>
              <a:t>, </a:t>
            </a:r>
            <a:r>
              <a:rPr lang="en-US" dirty="0" err="1"/>
              <a:t>conoscere</a:t>
            </a:r>
            <a:r>
              <a:rPr lang="en-US" dirty="0"/>
              <a:t> le </a:t>
            </a:r>
            <a:r>
              <a:rPr lang="en-US" dirty="0" err="1"/>
              <a:t>pratiche</a:t>
            </a:r>
            <a:r>
              <a:rPr lang="en-US" dirty="0"/>
              <a:t> </a:t>
            </a:r>
            <a:r>
              <a:rPr lang="en-US" dirty="0" err="1"/>
              <a:t>agroecologiche</a:t>
            </a:r>
            <a:r>
              <a:rPr lang="en-US" dirty="0"/>
              <a:t> e </a:t>
            </a:r>
            <a:r>
              <a:rPr lang="en-US" dirty="0" err="1"/>
              <a:t>partecipare</a:t>
            </a:r>
            <a:r>
              <a:rPr lang="en-US" dirty="0"/>
              <a:t> a </a:t>
            </a:r>
            <a:r>
              <a:rPr lang="en-US" dirty="0" err="1"/>
              <a:t>laboratori</a:t>
            </a:r>
            <a:r>
              <a:rPr lang="en-US" dirty="0"/>
              <a:t> e </a:t>
            </a:r>
            <a:r>
              <a:rPr lang="en-US" dirty="0" err="1"/>
              <a:t>degustazioni</a:t>
            </a:r>
            <a:r>
              <a:rPr lang="en-US" dirty="0"/>
              <a:t>.</a:t>
            </a:r>
            <a:endParaRPr dirty="0"/>
          </a:p>
          <a:p>
            <a:pPr marL="228600" lvl="0" indent="0" algn="l" rtl="0">
              <a:lnSpc>
                <a:spcPct val="100000"/>
              </a:lnSpc>
              <a:spcBef>
                <a:spcPts val="0"/>
              </a:spcBef>
              <a:spcAft>
                <a:spcPts val="0"/>
              </a:spcAft>
              <a:buSzPts val="2400"/>
              <a:buNone/>
            </a:pPr>
            <a:endParaRPr sz="1400" dirty="0"/>
          </a:p>
          <a:p>
            <a:pPr marL="228600" lvl="0" indent="0" algn="l" rtl="0">
              <a:lnSpc>
                <a:spcPct val="100000"/>
              </a:lnSpc>
              <a:spcBef>
                <a:spcPts val="0"/>
              </a:spcBef>
              <a:spcAft>
                <a:spcPts val="0"/>
              </a:spcAft>
              <a:buSzPts val="2400"/>
              <a:buNone/>
            </a:pPr>
            <a:r>
              <a:rPr lang="en-US" sz="2400" dirty="0">
                <a:highlight>
                  <a:srgbClr val="8DC641"/>
                </a:highlight>
              </a:rPr>
              <a:t>Per </a:t>
            </a:r>
            <a:r>
              <a:rPr lang="en-US" sz="2400" dirty="0" err="1">
                <a:highlight>
                  <a:srgbClr val="8DC641"/>
                </a:highlight>
              </a:rPr>
              <a:t>saperne</a:t>
            </a:r>
            <a:r>
              <a:rPr lang="en-US" sz="2400" dirty="0">
                <a:highlight>
                  <a:srgbClr val="8DC641"/>
                </a:highlight>
              </a:rPr>
              <a:t> di </a:t>
            </a:r>
            <a:r>
              <a:rPr lang="en-US" sz="2400" dirty="0" err="1">
                <a:highlight>
                  <a:srgbClr val="8DC641"/>
                </a:highlight>
              </a:rPr>
              <a:t>più</a:t>
            </a:r>
            <a:r>
              <a:rPr lang="en-US" sz="2400" dirty="0">
                <a:highlight>
                  <a:srgbClr val="8DC641"/>
                </a:highlight>
              </a:rPr>
              <a:t>:      </a:t>
            </a:r>
            <a:r>
              <a:rPr lang="en-US" dirty="0">
                <a:hlinkClick r:id="rId3"/>
              </a:rPr>
              <a:t>www.campagnamica.it/world-farmers-markets-coalition/</a:t>
            </a:r>
            <a:endParaRPr lang="en-US" dirty="0"/>
          </a:p>
          <a:p>
            <a:pPr marL="228600" lvl="0" indent="0" algn="l" rtl="0">
              <a:lnSpc>
                <a:spcPct val="100000"/>
              </a:lnSpc>
              <a:spcBef>
                <a:spcPts val="0"/>
              </a:spcBef>
              <a:spcAft>
                <a:spcPts val="0"/>
              </a:spcAft>
              <a:buSzPts val="2400"/>
              <a:buNone/>
            </a:pPr>
            <a:r>
              <a:rPr lang="en-US" dirty="0"/>
              <a:t> </a:t>
            </a:r>
            <a:endParaRPr dirty="0"/>
          </a:p>
        </p:txBody>
      </p:sp>
      <p:sp>
        <p:nvSpPr>
          <p:cNvPr id="395" name="Google Shape;395;p18"/>
          <p:cNvSpPr txBox="1">
            <a:spLocks noGrp="1"/>
          </p:cNvSpPr>
          <p:nvPr>
            <p:ph type="body" idx="2"/>
          </p:nvPr>
        </p:nvSpPr>
        <p:spPr>
          <a:xfrm>
            <a:off x="683781" y="513278"/>
            <a:ext cx="10595100" cy="8037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8DC641"/>
              </a:buClr>
              <a:buSzPts val="3600"/>
              <a:buFont typeface="Arial"/>
              <a:buNone/>
            </a:pPr>
            <a:r>
              <a:rPr lang="en-US" sz="3600" b="1" i="0" u="none" strike="noStrike" cap="none">
                <a:solidFill>
                  <a:srgbClr val="6AA84F"/>
                </a:solidFill>
              </a:rPr>
              <a:t>Promuovere i legami comunitari attraverso l'agroecologia</a:t>
            </a:r>
            <a:endParaRPr b="1">
              <a:solidFill>
                <a:srgbClr val="6AA84F"/>
              </a:solidFill>
            </a:endParaRPr>
          </a:p>
        </p:txBody>
      </p:sp>
      <p:pic>
        <p:nvPicPr>
          <p:cNvPr id="396" name="Google Shape;396;p18">
            <a:hlinkClick r:id="rId3"/>
          </p:cNvPr>
          <p:cNvPicPr preferRelativeResize="0"/>
          <p:nvPr/>
        </p:nvPicPr>
        <p:blipFill rotWithShape="1">
          <a:blip r:embed="rId4">
            <a:alphaModFix/>
          </a:blip>
          <a:srcRect/>
          <a:stretch/>
        </p:blipFill>
        <p:spPr>
          <a:xfrm>
            <a:off x="7487146" y="2100261"/>
            <a:ext cx="4297879" cy="2304388"/>
          </a:xfrm>
          <a:prstGeom prst="rect">
            <a:avLst/>
          </a:prstGeom>
          <a:noFill/>
          <a:ln w="9525" cap="flat" cmpd="sng">
            <a:solidFill>
              <a:srgbClr val="41296C"/>
            </a:solidFill>
            <a:prstDash val="solid"/>
            <a:round/>
            <a:headEnd type="none" w="sm" len="sm"/>
            <a:tailEnd type="none" w="sm" len="sm"/>
          </a:ln>
        </p:spPr>
      </p:pic>
      <p:grpSp>
        <p:nvGrpSpPr>
          <p:cNvPr id="397" name="Google Shape;397;p18"/>
          <p:cNvGrpSpPr/>
          <p:nvPr/>
        </p:nvGrpSpPr>
        <p:grpSpPr>
          <a:xfrm rot="3730759">
            <a:off x="10590024" y="380632"/>
            <a:ext cx="949887" cy="1163493"/>
            <a:chOff x="7602444" y="4967675"/>
            <a:chExt cx="483620" cy="592374"/>
          </a:xfrm>
        </p:grpSpPr>
        <p:grpSp>
          <p:nvGrpSpPr>
            <p:cNvPr id="398" name="Google Shape;398;p18"/>
            <p:cNvGrpSpPr/>
            <p:nvPr/>
          </p:nvGrpSpPr>
          <p:grpSpPr>
            <a:xfrm>
              <a:off x="7618661" y="4967675"/>
              <a:ext cx="467403" cy="507609"/>
              <a:chOff x="2251964" y="3590497"/>
              <a:chExt cx="467403" cy="507609"/>
            </a:xfrm>
          </p:grpSpPr>
          <p:sp>
            <p:nvSpPr>
              <p:cNvPr id="399" name="Google Shape;399;p18"/>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00" name="Google Shape;400;p18"/>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01" name="Google Shape;401;p18"/>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402" name="Google Shape;402;p18"/>
            <p:cNvGrpSpPr/>
            <p:nvPr/>
          </p:nvGrpSpPr>
          <p:grpSpPr>
            <a:xfrm>
              <a:off x="7602444" y="4993761"/>
              <a:ext cx="421973" cy="566288"/>
              <a:chOff x="2235747" y="3616583"/>
              <a:chExt cx="421973" cy="566288"/>
            </a:xfrm>
          </p:grpSpPr>
          <p:sp>
            <p:nvSpPr>
              <p:cNvPr id="403" name="Google Shape;403;p18"/>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04" name="Google Shape;404;p18"/>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19"/>
          <p:cNvSpPr txBox="1">
            <a:spLocks noGrp="1"/>
          </p:cNvSpPr>
          <p:nvPr>
            <p:ph type="body" idx="1"/>
          </p:nvPr>
        </p:nvSpPr>
        <p:spPr>
          <a:xfrm>
            <a:off x="573832" y="1701828"/>
            <a:ext cx="6851100" cy="4483500"/>
          </a:xfrm>
          <a:prstGeom prst="rect">
            <a:avLst/>
          </a:prstGeom>
          <a:noFill/>
          <a:ln>
            <a:noFill/>
          </a:ln>
        </p:spPr>
        <p:txBody>
          <a:bodyPr spcFirstLastPara="1" wrap="square" lIns="91425" tIns="45700" rIns="91425" bIns="45700" anchor="t" anchorCtr="0">
            <a:noAutofit/>
          </a:bodyPr>
          <a:lstStyle/>
          <a:p>
            <a:pPr marL="228600" lvl="0" indent="0" algn="l" rtl="0">
              <a:lnSpc>
                <a:spcPct val="100000"/>
              </a:lnSpc>
              <a:spcBef>
                <a:spcPts val="0"/>
              </a:spcBef>
              <a:spcAft>
                <a:spcPts val="0"/>
              </a:spcAft>
              <a:buSzPts val="2400"/>
              <a:buNone/>
            </a:pPr>
            <a:r>
              <a:rPr lang="en-US" b="1" dirty="0" err="1"/>
              <a:t>Eventi</a:t>
            </a:r>
            <a:r>
              <a:rPr lang="en-US" b="1" dirty="0"/>
              <a:t> e </a:t>
            </a:r>
            <a:r>
              <a:rPr lang="en-US" b="1" dirty="0" err="1"/>
              <a:t>azioni</a:t>
            </a:r>
            <a:r>
              <a:rPr lang="en-US" b="1" dirty="0"/>
              <a:t> </a:t>
            </a:r>
            <a:r>
              <a:rPr lang="en-US" b="1" dirty="0" err="1"/>
              <a:t>comunitarie</a:t>
            </a:r>
            <a:r>
              <a:rPr lang="en-US" b="1" dirty="0"/>
              <a:t>:</a:t>
            </a:r>
            <a:endParaRPr dirty="0"/>
          </a:p>
          <a:p>
            <a:pPr marL="571500" lvl="0" indent="-342900" algn="l" rtl="0">
              <a:lnSpc>
                <a:spcPct val="100000"/>
              </a:lnSpc>
              <a:spcBef>
                <a:spcPts val="0"/>
              </a:spcBef>
              <a:spcAft>
                <a:spcPts val="0"/>
              </a:spcAft>
              <a:buSzPts val="2400"/>
              <a:buFont typeface="Arial"/>
              <a:buChar char="•"/>
            </a:pPr>
            <a:r>
              <a:rPr lang="en-US" dirty="0"/>
              <a:t>In </a:t>
            </a:r>
            <a:r>
              <a:rPr lang="en-US" dirty="0" err="1"/>
              <a:t>Danimarca</a:t>
            </a:r>
            <a:r>
              <a:rPr lang="en-US" dirty="0"/>
              <a:t>, il "</a:t>
            </a:r>
            <a:r>
              <a:rPr lang="en-US" dirty="0" err="1"/>
              <a:t>Consiglio</a:t>
            </a:r>
            <a:r>
              <a:rPr lang="en-US" dirty="0"/>
              <a:t> del </a:t>
            </a:r>
            <a:r>
              <a:rPr lang="en-US" dirty="0" err="1"/>
              <a:t>cibo</a:t>
            </a:r>
            <a:r>
              <a:rPr lang="en-US" dirty="0"/>
              <a:t>" di </a:t>
            </a:r>
            <a:r>
              <a:rPr lang="en-US" dirty="0" err="1"/>
              <a:t>Copenaghen</a:t>
            </a:r>
            <a:r>
              <a:rPr lang="en-US" dirty="0"/>
              <a:t> </a:t>
            </a:r>
            <a:r>
              <a:rPr lang="en-US" dirty="0" err="1"/>
              <a:t>coinvolge</a:t>
            </a:r>
            <a:r>
              <a:rPr lang="en-US" dirty="0"/>
              <a:t> </a:t>
            </a:r>
            <a:r>
              <a:rPr lang="en-US" dirty="0" err="1"/>
              <a:t>cittadini</a:t>
            </a:r>
            <a:r>
              <a:rPr lang="en-US" dirty="0"/>
              <a:t>, </a:t>
            </a:r>
            <a:r>
              <a:rPr lang="en-US" dirty="0" err="1"/>
              <a:t>agricoltori</a:t>
            </a:r>
            <a:r>
              <a:rPr lang="en-US" dirty="0"/>
              <a:t> e </a:t>
            </a:r>
            <a:r>
              <a:rPr lang="en-US" dirty="0" err="1"/>
              <a:t>politici</a:t>
            </a:r>
            <a:r>
              <a:rPr lang="en-US" dirty="0"/>
              <a:t> </a:t>
            </a:r>
            <a:r>
              <a:rPr lang="en-US" dirty="0" err="1"/>
              <a:t>nelle</a:t>
            </a:r>
            <a:r>
              <a:rPr lang="en-US" dirty="0"/>
              <a:t> </a:t>
            </a:r>
            <a:r>
              <a:rPr lang="en-US" dirty="0" err="1"/>
              <a:t>discussioni</a:t>
            </a:r>
            <a:r>
              <a:rPr lang="en-US" dirty="0"/>
              <a:t> </a:t>
            </a:r>
            <a:r>
              <a:rPr lang="en-US" dirty="0" err="1"/>
              <a:t>sulle</a:t>
            </a:r>
            <a:r>
              <a:rPr lang="en-US" dirty="0"/>
              <a:t> </a:t>
            </a:r>
            <a:r>
              <a:rPr lang="en-US" dirty="0" err="1"/>
              <a:t>politiche</a:t>
            </a:r>
            <a:r>
              <a:rPr lang="en-US" dirty="0"/>
              <a:t> </a:t>
            </a:r>
            <a:r>
              <a:rPr lang="en-US" dirty="0" err="1"/>
              <a:t>alimentari</a:t>
            </a:r>
            <a:r>
              <a:rPr lang="en-US" dirty="0"/>
              <a:t> </a:t>
            </a:r>
            <a:r>
              <a:rPr lang="en-US" dirty="0" err="1"/>
              <a:t>della</a:t>
            </a:r>
            <a:r>
              <a:rPr lang="en-US" dirty="0"/>
              <a:t> </a:t>
            </a:r>
            <a:r>
              <a:rPr lang="en-US" dirty="0" err="1"/>
              <a:t>città</a:t>
            </a:r>
            <a:r>
              <a:rPr lang="en-US" dirty="0"/>
              <a:t>. </a:t>
            </a:r>
            <a:endParaRPr dirty="0"/>
          </a:p>
          <a:p>
            <a:pPr marL="571500" lvl="0" indent="-342900" algn="l" rtl="0">
              <a:lnSpc>
                <a:spcPct val="100000"/>
              </a:lnSpc>
              <a:spcBef>
                <a:spcPts val="0"/>
              </a:spcBef>
              <a:spcAft>
                <a:spcPts val="0"/>
              </a:spcAft>
              <a:buSzPts val="2400"/>
              <a:buFont typeface="Arial"/>
              <a:buChar char="•"/>
            </a:pPr>
            <a:r>
              <a:rPr lang="en-US" dirty="0" err="1"/>
              <a:t>Questo</a:t>
            </a:r>
            <a:r>
              <a:rPr lang="en-US" dirty="0"/>
              <a:t> </a:t>
            </a:r>
            <a:r>
              <a:rPr lang="en-US" dirty="0" err="1"/>
              <a:t>approccio</a:t>
            </a:r>
            <a:r>
              <a:rPr lang="en-US" dirty="0"/>
              <a:t> </a:t>
            </a:r>
            <a:r>
              <a:rPr lang="en-US" dirty="0" err="1"/>
              <a:t>partecipativo</a:t>
            </a:r>
            <a:r>
              <a:rPr lang="en-US" dirty="0"/>
              <a:t> </a:t>
            </a:r>
            <a:r>
              <a:rPr lang="en-US" dirty="0" err="1"/>
              <a:t>garantisce</a:t>
            </a:r>
            <a:r>
              <a:rPr lang="en-US" dirty="0"/>
              <a:t> la </a:t>
            </a:r>
            <a:r>
              <a:rPr lang="en-US" dirty="0" err="1"/>
              <a:t>considerazione</a:t>
            </a:r>
            <a:r>
              <a:rPr lang="en-US" dirty="0"/>
              <a:t> di diverse </a:t>
            </a:r>
            <a:r>
              <a:rPr lang="en-US" dirty="0" err="1"/>
              <a:t>prospettive</a:t>
            </a:r>
            <a:r>
              <a:rPr lang="en-US" dirty="0"/>
              <a:t> </a:t>
            </a:r>
            <a:r>
              <a:rPr lang="en-US" dirty="0" err="1"/>
              <a:t>nel</a:t>
            </a:r>
            <a:r>
              <a:rPr lang="en-US" dirty="0"/>
              <a:t> </a:t>
            </a:r>
            <a:r>
              <a:rPr lang="en-US" dirty="0" err="1"/>
              <a:t>processo</a:t>
            </a:r>
            <a:r>
              <a:rPr lang="en-US" dirty="0"/>
              <a:t> </a:t>
            </a:r>
            <a:r>
              <a:rPr lang="en-US" dirty="0" err="1"/>
              <a:t>decisionale</a:t>
            </a:r>
            <a:r>
              <a:rPr lang="en-US" dirty="0"/>
              <a:t>, </a:t>
            </a:r>
            <a:r>
              <a:rPr lang="en-US" dirty="0" err="1"/>
              <a:t>promuovendo</a:t>
            </a:r>
            <a:r>
              <a:rPr lang="en-US" dirty="0"/>
              <a:t> </a:t>
            </a:r>
            <a:r>
              <a:rPr lang="en-US" dirty="0" err="1"/>
              <a:t>sistemi</a:t>
            </a:r>
            <a:r>
              <a:rPr lang="en-US" dirty="0"/>
              <a:t> </a:t>
            </a:r>
            <a:r>
              <a:rPr lang="en-US" dirty="0" err="1"/>
              <a:t>alimentari</a:t>
            </a:r>
            <a:r>
              <a:rPr lang="en-US" dirty="0"/>
              <a:t> </a:t>
            </a:r>
            <a:r>
              <a:rPr lang="en-US" dirty="0" err="1"/>
              <a:t>sostenibili</a:t>
            </a:r>
            <a:r>
              <a:rPr lang="en-US" dirty="0"/>
              <a:t> e </a:t>
            </a:r>
            <a:r>
              <a:rPr lang="en-US" dirty="0" err="1"/>
              <a:t>inclusivi</a:t>
            </a:r>
            <a:r>
              <a:rPr lang="en-US" dirty="0"/>
              <a:t>.</a:t>
            </a:r>
            <a:endParaRPr dirty="0"/>
          </a:p>
          <a:p>
            <a:pPr marL="228600" lvl="0" indent="0" algn="l" rtl="0">
              <a:lnSpc>
                <a:spcPct val="100000"/>
              </a:lnSpc>
              <a:spcBef>
                <a:spcPts val="0"/>
              </a:spcBef>
              <a:spcAft>
                <a:spcPts val="0"/>
              </a:spcAft>
              <a:buSzPts val="2400"/>
              <a:buNone/>
            </a:pPr>
            <a:endParaRPr sz="1400" dirty="0"/>
          </a:p>
          <a:p>
            <a:pPr marL="228600" lvl="0" indent="0" algn="l" rtl="0">
              <a:lnSpc>
                <a:spcPct val="100000"/>
              </a:lnSpc>
              <a:spcBef>
                <a:spcPts val="0"/>
              </a:spcBef>
              <a:spcAft>
                <a:spcPts val="0"/>
              </a:spcAft>
              <a:buSzPts val="2400"/>
              <a:buNone/>
            </a:pPr>
            <a:r>
              <a:rPr lang="en-US" sz="2400" dirty="0">
                <a:highlight>
                  <a:srgbClr val="8DC641"/>
                </a:highlight>
              </a:rPr>
              <a:t>Per </a:t>
            </a:r>
            <a:r>
              <a:rPr lang="en-US" sz="2400" dirty="0" err="1">
                <a:highlight>
                  <a:srgbClr val="8DC641"/>
                </a:highlight>
              </a:rPr>
              <a:t>saperne</a:t>
            </a:r>
            <a:r>
              <a:rPr lang="en-US" sz="2400" dirty="0">
                <a:highlight>
                  <a:srgbClr val="8DC641"/>
                </a:highlight>
              </a:rPr>
              <a:t> di </a:t>
            </a:r>
            <a:r>
              <a:rPr lang="en-US" sz="2400" dirty="0" err="1">
                <a:highlight>
                  <a:srgbClr val="8DC641"/>
                </a:highlight>
              </a:rPr>
              <a:t>più</a:t>
            </a:r>
            <a:r>
              <a:rPr lang="en-US" sz="2400" dirty="0">
                <a:highlight>
                  <a:srgbClr val="8DC641"/>
                </a:highlight>
              </a:rPr>
              <a:t>: </a:t>
            </a:r>
            <a:r>
              <a:rPr lang="en-US" dirty="0">
                <a:hlinkClick r:id="rId3"/>
              </a:rPr>
              <a:t>www.agricultureandfood.dk</a:t>
            </a:r>
            <a:endParaRPr lang="en-US" dirty="0"/>
          </a:p>
          <a:p>
            <a:pPr marL="228600" lvl="0" indent="0" algn="l" rtl="0">
              <a:lnSpc>
                <a:spcPct val="100000"/>
              </a:lnSpc>
              <a:spcBef>
                <a:spcPts val="0"/>
              </a:spcBef>
              <a:spcAft>
                <a:spcPts val="0"/>
              </a:spcAft>
              <a:buSzPts val="2400"/>
              <a:buNone/>
            </a:pPr>
            <a:r>
              <a:rPr lang="en-US" dirty="0"/>
              <a:t> </a:t>
            </a:r>
            <a:endParaRPr dirty="0"/>
          </a:p>
        </p:txBody>
      </p:sp>
      <p:sp>
        <p:nvSpPr>
          <p:cNvPr id="410" name="Google Shape;410;p19"/>
          <p:cNvSpPr txBox="1">
            <a:spLocks noGrp="1"/>
          </p:cNvSpPr>
          <p:nvPr>
            <p:ph type="body" idx="2"/>
          </p:nvPr>
        </p:nvSpPr>
        <p:spPr>
          <a:xfrm>
            <a:off x="683781" y="513278"/>
            <a:ext cx="10595100" cy="8037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8DC641"/>
              </a:buClr>
              <a:buSzPts val="3600"/>
              <a:buFont typeface="Arial"/>
              <a:buNone/>
            </a:pPr>
            <a:r>
              <a:rPr lang="en-US" sz="3600" b="1" i="0" u="none" strike="noStrike" cap="none">
                <a:solidFill>
                  <a:srgbClr val="6AA84F"/>
                </a:solidFill>
              </a:rPr>
              <a:t>Promuovere i legami comunitari attraverso l'agroecologia</a:t>
            </a:r>
            <a:endParaRPr b="1">
              <a:solidFill>
                <a:srgbClr val="6AA84F"/>
              </a:solidFill>
            </a:endParaRPr>
          </a:p>
        </p:txBody>
      </p:sp>
      <p:pic>
        <p:nvPicPr>
          <p:cNvPr id="411" name="Google Shape;411;p19">
            <a:hlinkClick r:id="rId3"/>
          </p:cNvPr>
          <p:cNvPicPr preferRelativeResize="0"/>
          <p:nvPr/>
        </p:nvPicPr>
        <p:blipFill rotWithShape="1">
          <a:blip r:embed="rId4">
            <a:alphaModFix/>
          </a:blip>
          <a:srcRect/>
          <a:stretch/>
        </p:blipFill>
        <p:spPr>
          <a:xfrm>
            <a:off x="7573617" y="2341445"/>
            <a:ext cx="4044551" cy="2175109"/>
          </a:xfrm>
          <a:prstGeom prst="rect">
            <a:avLst/>
          </a:prstGeom>
          <a:noFill/>
          <a:ln w="9525" cap="flat" cmpd="sng">
            <a:solidFill>
              <a:srgbClr val="41296C"/>
            </a:solidFill>
            <a:prstDash val="solid"/>
            <a:round/>
            <a:headEnd type="none" w="sm" len="sm"/>
            <a:tailEnd type="none" w="sm" len="sm"/>
          </a:ln>
        </p:spPr>
      </p:pic>
      <p:grpSp>
        <p:nvGrpSpPr>
          <p:cNvPr id="412" name="Google Shape;412;p19"/>
          <p:cNvGrpSpPr/>
          <p:nvPr/>
        </p:nvGrpSpPr>
        <p:grpSpPr>
          <a:xfrm rot="3730759">
            <a:off x="10590024" y="380632"/>
            <a:ext cx="949887" cy="1163493"/>
            <a:chOff x="7602444" y="4967675"/>
            <a:chExt cx="483620" cy="592374"/>
          </a:xfrm>
        </p:grpSpPr>
        <p:grpSp>
          <p:nvGrpSpPr>
            <p:cNvPr id="413" name="Google Shape;413;p19"/>
            <p:cNvGrpSpPr/>
            <p:nvPr/>
          </p:nvGrpSpPr>
          <p:grpSpPr>
            <a:xfrm>
              <a:off x="7618661" y="4967675"/>
              <a:ext cx="467403" cy="507609"/>
              <a:chOff x="2251964" y="3590497"/>
              <a:chExt cx="467403" cy="507609"/>
            </a:xfrm>
          </p:grpSpPr>
          <p:sp>
            <p:nvSpPr>
              <p:cNvPr id="414" name="Google Shape;414;p19"/>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15" name="Google Shape;415;p19"/>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16" name="Google Shape;416;p19"/>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417" name="Google Shape;417;p19"/>
            <p:cNvGrpSpPr/>
            <p:nvPr/>
          </p:nvGrpSpPr>
          <p:grpSpPr>
            <a:xfrm>
              <a:off x="7602444" y="4993761"/>
              <a:ext cx="421973" cy="566288"/>
              <a:chOff x="2235747" y="3616583"/>
              <a:chExt cx="421973" cy="566288"/>
            </a:xfrm>
          </p:grpSpPr>
          <p:sp>
            <p:nvSpPr>
              <p:cNvPr id="418" name="Google Shape;418;p19"/>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19" name="Google Shape;419;p19"/>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g2dbd4762122_0_2"/>
          <p:cNvSpPr txBox="1">
            <a:spLocks noGrp="1"/>
          </p:cNvSpPr>
          <p:nvPr>
            <p:ph type="body" idx="1"/>
          </p:nvPr>
        </p:nvSpPr>
        <p:spPr>
          <a:xfrm>
            <a:off x="6186233" y="2341241"/>
            <a:ext cx="6010500" cy="30663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4800"/>
              <a:buNone/>
            </a:pPr>
            <a:r>
              <a:rPr lang="en-US"/>
              <a:t>Rafforzare le dinamiche socio-economiche</a:t>
            </a:r>
            <a:endParaRPr/>
          </a:p>
          <a:p>
            <a:pPr marL="0" lvl="0" indent="0" algn="l" rtl="0">
              <a:lnSpc>
                <a:spcPct val="90000"/>
              </a:lnSpc>
              <a:spcBef>
                <a:spcPts val="0"/>
              </a:spcBef>
              <a:spcAft>
                <a:spcPts val="0"/>
              </a:spcAft>
              <a:buClr>
                <a:srgbClr val="000000"/>
              </a:buClr>
              <a:buSzPts val="4800"/>
              <a:buNone/>
            </a:pPr>
            <a:endParaRPr/>
          </a:p>
        </p:txBody>
      </p:sp>
      <p:sp>
        <p:nvSpPr>
          <p:cNvPr id="426" name="Google Shape;426;g2dbd4762122_0_2"/>
          <p:cNvSpPr txBox="1"/>
          <p:nvPr/>
        </p:nvSpPr>
        <p:spPr>
          <a:xfrm>
            <a:off x="4502882" y="892243"/>
            <a:ext cx="2067000" cy="5823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9000"/>
              <a:buFont typeface="Arial"/>
              <a:buNone/>
            </a:pPr>
            <a:r>
              <a:rPr lang="en-US" sz="9000" b="0" i="0" u="none" strike="noStrike" cap="none">
                <a:solidFill>
                  <a:srgbClr val="000000"/>
                </a:solidFill>
                <a:latin typeface="Calibri"/>
                <a:ea typeface="Calibri"/>
                <a:cs typeface="Calibri"/>
                <a:sym typeface="Calibri"/>
              </a:rPr>
              <a:t>03</a:t>
            </a:r>
            <a:endParaRPr sz="9000" b="0" i="0" u="none" strike="noStrike" cap="none">
              <a:solidFill>
                <a:srgbClr val="000000"/>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12"/>
          <p:cNvSpPr txBox="1">
            <a:spLocks noGrp="1"/>
          </p:cNvSpPr>
          <p:nvPr>
            <p:ph type="body" idx="1"/>
          </p:nvPr>
        </p:nvSpPr>
        <p:spPr>
          <a:xfrm>
            <a:off x="505400" y="1177925"/>
            <a:ext cx="8555700" cy="3291000"/>
          </a:xfrm>
          <a:prstGeom prst="rect">
            <a:avLst/>
          </a:prstGeom>
          <a:noFill/>
          <a:ln>
            <a:noFill/>
          </a:ln>
        </p:spPr>
        <p:txBody>
          <a:bodyPr spcFirstLastPara="1" wrap="square" lIns="91425" tIns="45700" rIns="91425" bIns="45700" anchor="t" anchorCtr="0">
            <a:noAutofit/>
          </a:bodyPr>
          <a:lstStyle/>
          <a:p>
            <a:pPr marL="228600" lvl="0" indent="0" algn="l" rtl="0">
              <a:lnSpc>
                <a:spcPct val="100000"/>
              </a:lnSpc>
              <a:spcBef>
                <a:spcPts val="0"/>
              </a:spcBef>
              <a:spcAft>
                <a:spcPts val="0"/>
              </a:spcAft>
              <a:buClr>
                <a:srgbClr val="000000"/>
              </a:buClr>
              <a:buSzPts val="2400"/>
              <a:buNone/>
            </a:pPr>
            <a:r>
              <a:rPr lang="en-US" sz="2300" dirty="0" err="1"/>
              <a:t>L'applicazione</a:t>
            </a:r>
            <a:r>
              <a:rPr lang="en-US" sz="2300" dirty="0"/>
              <a:t> </a:t>
            </a:r>
            <a:r>
              <a:rPr lang="en-US" sz="2300" dirty="0" err="1"/>
              <a:t>dei</a:t>
            </a:r>
            <a:r>
              <a:rPr lang="en-US" sz="2300" dirty="0"/>
              <a:t> </a:t>
            </a:r>
            <a:r>
              <a:rPr lang="en-US" sz="2300" dirty="0" err="1"/>
              <a:t>principi</a:t>
            </a:r>
            <a:r>
              <a:rPr lang="en-US" sz="2300" dirty="0"/>
              <a:t> </a:t>
            </a:r>
            <a:r>
              <a:rPr lang="en-US" sz="2300" dirty="0" err="1"/>
              <a:t>agroecologici</a:t>
            </a:r>
            <a:r>
              <a:rPr lang="en-US" sz="2300" dirty="0"/>
              <a:t> </a:t>
            </a:r>
            <a:r>
              <a:rPr lang="en-US" sz="2300" dirty="0" err="1"/>
              <a:t>all'interno</a:t>
            </a:r>
            <a:r>
              <a:rPr lang="en-US" sz="2300" dirty="0"/>
              <a:t> </a:t>
            </a:r>
            <a:r>
              <a:rPr lang="en-US" sz="2300" dirty="0" err="1"/>
              <a:t>delle</a:t>
            </a:r>
            <a:r>
              <a:rPr lang="en-US" sz="2300" dirty="0"/>
              <a:t> </a:t>
            </a:r>
            <a:r>
              <a:rPr lang="en-US" sz="2300" dirty="0" err="1"/>
              <a:t>comunità</a:t>
            </a:r>
            <a:r>
              <a:rPr lang="en-US" sz="2300" dirty="0"/>
              <a:t> </a:t>
            </a:r>
            <a:r>
              <a:rPr lang="en-US" sz="2300" dirty="0" err="1"/>
              <a:t>spesso</a:t>
            </a:r>
            <a:r>
              <a:rPr lang="en-US" sz="2300" dirty="0"/>
              <a:t> </a:t>
            </a:r>
            <a:r>
              <a:rPr lang="en-US" sz="2300" dirty="0" err="1"/>
              <a:t>si</a:t>
            </a:r>
            <a:r>
              <a:rPr lang="en-US" sz="2300" dirty="0"/>
              <a:t> traduce in </a:t>
            </a:r>
            <a:r>
              <a:rPr lang="en-US" sz="2300" dirty="0" err="1"/>
              <a:t>sistemi</a:t>
            </a:r>
            <a:r>
              <a:rPr lang="en-US" sz="2300" dirty="0"/>
              <a:t> </a:t>
            </a:r>
            <a:r>
              <a:rPr lang="en-US" sz="2300" dirty="0" err="1"/>
              <a:t>agricoli</a:t>
            </a:r>
            <a:r>
              <a:rPr lang="en-US" sz="2300" dirty="0"/>
              <a:t> </a:t>
            </a:r>
            <a:r>
              <a:rPr lang="en-US" sz="2300" dirty="0" err="1"/>
              <a:t>diversificati</a:t>
            </a:r>
            <a:r>
              <a:rPr lang="en-US" sz="2300" dirty="0"/>
              <a:t> e </a:t>
            </a:r>
            <a:r>
              <a:rPr lang="en-US" sz="2300" dirty="0" err="1"/>
              <a:t>resilienti</a:t>
            </a:r>
            <a:r>
              <a:rPr lang="en-US" sz="2300" dirty="0"/>
              <a:t> </a:t>
            </a:r>
            <a:r>
              <a:rPr lang="en-US" sz="2300" dirty="0" err="1"/>
              <a:t>che</a:t>
            </a:r>
            <a:r>
              <a:rPr lang="en-US" sz="2300" dirty="0"/>
              <a:t> </a:t>
            </a:r>
            <a:r>
              <a:rPr lang="en-US" sz="2300" dirty="0" err="1"/>
              <a:t>contribuiscono</a:t>
            </a:r>
            <a:r>
              <a:rPr lang="en-US" sz="2300" dirty="0"/>
              <a:t> in modo </a:t>
            </a:r>
            <a:r>
              <a:rPr lang="en-US" sz="2300" dirty="0" err="1"/>
              <a:t>significativo</a:t>
            </a:r>
            <a:r>
              <a:rPr lang="en-US" sz="2300" dirty="0"/>
              <a:t> alle </a:t>
            </a:r>
            <a:r>
              <a:rPr lang="en-US" sz="2300" dirty="0" err="1"/>
              <a:t>economie</a:t>
            </a:r>
            <a:r>
              <a:rPr lang="en-US" sz="2300" dirty="0"/>
              <a:t> </a:t>
            </a:r>
            <a:r>
              <a:rPr lang="en-US" sz="2300" dirty="0" err="1"/>
              <a:t>locali</a:t>
            </a:r>
            <a:r>
              <a:rPr lang="en-US" sz="2300" dirty="0"/>
              <a:t>. </a:t>
            </a:r>
            <a:r>
              <a:rPr lang="en-US" sz="2300" dirty="0" err="1"/>
              <a:t>Esistono</a:t>
            </a:r>
            <a:r>
              <a:rPr lang="en-US" sz="2300" dirty="0"/>
              <a:t> diverse </a:t>
            </a:r>
            <a:r>
              <a:rPr lang="en-US" sz="2300" dirty="0" err="1"/>
              <a:t>pratiche</a:t>
            </a:r>
            <a:r>
              <a:rPr lang="en-US" sz="2300" dirty="0"/>
              <a:t> </a:t>
            </a:r>
            <a:r>
              <a:rPr lang="en-US" sz="2300" dirty="0" err="1"/>
              <a:t>agroecologiche</a:t>
            </a:r>
            <a:r>
              <a:rPr lang="en-US" sz="2300" dirty="0"/>
              <a:t> </a:t>
            </a:r>
            <a:r>
              <a:rPr lang="en-US" sz="2300" dirty="0" err="1"/>
              <a:t>che</a:t>
            </a:r>
            <a:r>
              <a:rPr lang="en-US" sz="2300" dirty="0"/>
              <a:t> </a:t>
            </a:r>
            <a:r>
              <a:rPr lang="en-US" sz="2300" dirty="0" err="1"/>
              <a:t>possono</a:t>
            </a:r>
            <a:r>
              <a:rPr lang="en-US" sz="2300" dirty="0"/>
              <a:t> </a:t>
            </a:r>
            <a:r>
              <a:rPr lang="en-US" sz="2300" dirty="0" err="1"/>
              <a:t>contribuire</a:t>
            </a:r>
            <a:r>
              <a:rPr lang="en-US" sz="2300" dirty="0"/>
              <a:t> a </a:t>
            </a:r>
            <a:r>
              <a:rPr lang="en-US" sz="2300" dirty="0" err="1"/>
              <a:t>questo</a:t>
            </a:r>
            <a:r>
              <a:rPr lang="en-US" sz="2300" dirty="0"/>
              <a:t> </a:t>
            </a:r>
            <a:r>
              <a:rPr lang="en-US" sz="2300" dirty="0" err="1"/>
              <a:t>risultato</a:t>
            </a:r>
            <a:r>
              <a:rPr lang="en-US" sz="2300" dirty="0"/>
              <a:t>:</a:t>
            </a:r>
            <a:endParaRPr sz="2300" dirty="0"/>
          </a:p>
          <a:p>
            <a:pPr marL="800100" lvl="0" indent="-336550" algn="l" rtl="0">
              <a:lnSpc>
                <a:spcPct val="100000"/>
              </a:lnSpc>
              <a:spcBef>
                <a:spcPts val="600"/>
              </a:spcBef>
              <a:spcAft>
                <a:spcPts val="0"/>
              </a:spcAft>
              <a:buSzPts val="2300"/>
              <a:buChar char="•"/>
            </a:pPr>
            <a:r>
              <a:rPr lang="en-US" sz="2300" b="1" dirty="0" err="1"/>
              <a:t>Agrobiodiversità</a:t>
            </a:r>
            <a:r>
              <a:rPr lang="en-US" sz="2300" b="1" dirty="0"/>
              <a:t> </a:t>
            </a:r>
            <a:endParaRPr sz="2300" b="1" dirty="0"/>
          </a:p>
          <a:p>
            <a:pPr marL="800100" lvl="0" indent="-336550" algn="l" rtl="0">
              <a:lnSpc>
                <a:spcPct val="100000"/>
              </a:lnSpc>
              <a:spcBef>
                <a:spcPts val="600"/>
              </a:spcBef>
              <a:spcAft>
                <a:spcPts val="0"/>
              </a:spcAft>
              <a:buSzPts val="2300"/>
              <a:buChar char="•"/>
            </a:pPr>
            <a:r>
              <a:rPr lang="en-US" sz="2300" b="1" dirty="0" err="1"/>
              <a:t>Riduzione</a:t>
            </a:r>
            <a:r>
              <a:rPr lang="en-US" sz="2300" b="1" dirty="0"/>
              <a:t> </a:t>
            </a:r>
            <a:r>
              <a:rPr lang="en-US" sz="2300" b="1" dirty="0" err="1"/>
              <a:t>dell'uso</a:t>
            </a:r>
            <a:r>
              <a:rPr lang="en-US" sz="2300" b="1" dirty="0"/>
              <a:t> di </a:t>
            </a:r>
            <a:r>
              <a:rPr lang="en-US" sz="2300" b="1" dirty="0" err="1"/>
              <a:t>sostanze</a:t>
            </a:r>
            <a:r>
              <a:rPr lang="en-US" sz="2300" b="1" dirty="0"/>
              <a:t> </a:t>
            </a:r>
            <a:r>
              <a:rPr lang="en-US" sz="2300" b="1" dirty="0" err="1"/>
              <a:t>chimiche</a:t>
            </a:r>
            <a:endParaRPr sz="2300" b="1" dirty="0"/>
          </a:p>
          <a:p>
            <a:pPr marL="800100" lvl="0" indent="-336550" algn="l" rtl="0">
              <a:lnSpc>
                <a:spcPct val="100000"/>
              </a:lnSpc>
              <a:spcBef>
                <a:spcPts val="600"/>
              </a:spcBef>
              <a:spcAft>
                <a:spcPts val="0"/>
              </a:spcAft>
              <a:buSzPts val="2300"/>
              <a:buChar char="•"/>
            </a:pPr>
            <a:r>
              <a:rPr lang="en-US" sz="2300" b="1" dirty="0" err="1"/>
              <a:t>Integrare</a:t>
            </a:r>
            <a:r>
              <a:rPr lang="en-US" sz="2300" b="1" dirty="0"/>
              <a:t> </a:t>
            </a:r>
            <a:r>
              <a:rPr lang="en-US" sz="2300" b="1" dirty="0" err="1"/>
              <a:t>gli</a:t>
            </a:r>
            <a:r>
              <a:rPr lang="en-US" sz="2300" b="1" dirty="0"/>
              <a:t> </a:t>
            </a:r>
            <a:r>
              <a:rPr lang="en-US" sz="2300" b="1" dirty="0" err="1"/>
              <a:t>alberi</a:t>
            </a:r>
            <a:r>
              <a:rPr lang="en-US" sz="2300" b="1" dirty="0"/>
              <a:t> </a:t>
            </a:r>
            <a:r>
              <a:rPr lang="en-US" sz="2300" b="1" dirty="0" err="1"/>
              <a:t>nei</a:t>
            </a:r>
            <a:r>
              <a:rPr lang="en-US" sz="2300" b="1" dirty="0"/>
              <a:t> </a:t>
            </a:r>
            <a:r>
              <a:rPr lang="en-US" sz="2300" b="1" dirty="0" err="1"/>
              <a:t>sistemi</a:t>
            </a:r>
            <a:r>
              <a:rPr lang="en-US" sz="2300" b="1" dirty="0"/>
              <a:t> </a:t>
            </a:r>
            <a:r>
              <a:rPr lang="en-US" sz="2300" b="1" dirty="0" err="1"/>
              <a:t>agricoli</a:t>
            </a:r>
            <a:endParaRPr sz="2300" b="1" dirty="0"/>
          </a:p>
          <a:p>
            <a:pPr marL="800100" lvl="0" indent="-336550" algn="l" rtl="0">
              <a:lnSpc>
                <a:spcPct val="100000"/>
              </a:lnSpc>
              <a:spcBef>
                <a:spcPts val="600"/>
              </a:spcBef>
              <a:spcAft>
                <a:spcPts val="0"/>
              </a:spcAft>
              <a:buSzPts val="2300"/>
              <a:buChar char="•"/>
            </a:pPr>
            <a:r>
              <a:rPr lang="en-US" sz="2300" b="1" dirty="0" err="1"/>
              <a:t>Rotazione</a:t>
            </a:r>
            <a:r>
              <a:rPr lang="en-US" sz="2300" b="1" dirty="0"/>
              <a:t> </a:t>
            </a:r>
            <a:r>
              <a:rPr lang="en-US" sz="2300" b="1" dirty="0" err="1"/>
              <a:t>delle</a:t>
            </a:r>
            <a:r>
              <a:rPr lang="en-US" sz="2300" b="1" dirty="0"/>
              <a:t> </a:t>
            </a:r>
            <a:r>
              <a:rPr lang="en-US" sz="2300" b="1" dirty="0" err="1"/>
              <a:t>colture</a:t>
            </a:r>
            <a:r>
              <a:rPr lang="en-US" sz="2300" b="1" dirty="0"/>
              <a:t> e </a:t>
            </a:r>
            <a:r>
              <a:rPr lang="en-US" sz="2300" b="1" dirty="0" err="1"/>
              <a:t>colture</a:t>
            </a:r>
            <a:r>
              <a:rPr lang="en-US" sz="2300" b="1" dirty="0"/>
              <a:t> </a:t>
            </a:r>
            <a:r>
              <a:rPr lang="en-US" sz="2300" b="1" dirty="0" err="1"/>
              <a:t>miste</a:t>
            </a:r>
            <a:endParaRPr sz="2300" b="1" dirty="0"/>
          </a:p>
          <a:p>
            <a:pPr marL="800100" lvl="0" indent="-336550" algn="l" rtl="0">
              <a:lnSpc>
                <a:spcPct val="100000"/>
              </a:lnSpc>
              <a:spcBef>
                <a:spcPts val="600"/>
              </a:spcBef>
              <a:spcAft>
                <a:spcPts val="0"/>
              </a:spcAft>
              <a:buSzPts val="2300"/>
              <a:buChar char="•"/>
            </a:pPr>
            <a:r>
              <a:rPr lang="en-US" sz="2300" b="1" dirty="0" err="1"/>
              <a:t>Orti</a:t>
            </a:r>
            <a:r>
              <a:rPr lang="en-US" sz="2300" b="1" dirty="0"/>
              <a:t> </a:t>
            </a:r>
            <a:r>
              <a:rPr lang="en-US" sz="2300" b="1" dirty="0" err="1"/>
              <a:t>comunitari</a:t>
            </a:r>
            <a:r>
              <a:rPr lang="en-US" sz="2300" b="1" dirty="0"/>
              <a:t> e </a:t>
            </a:r>
            <a:r>
              <a:rPr lang="en-US" sz="2300" b="1" dirty="0" err="1"/>
              <a:t>collaborazione</a:t>
            </a:r>
            <a:endParaRPr sz="2300" b="1" dirty="0"/>
          </a:p>
          <a:p>
            <a:pPr marL="800100" lvl="0" indent="-336550" algn="l" rtl="0">
              <a:lnSpc>
                <a:spcPct val="100000"/>
              </a:lnSpc>
              <a:spcBef>
                <a:spcPts val="600"/>
              </a:spcBef>
              <a:spcAft>
                <a:spcPts val="600"/>
              </a:spcAft>
              <a:buSzPts val="2300"/>
              <a:buChar char="•"/>
            </a:pPr>
            <a:r>
              <a:rPr lang="en-US" sz="2300" dirty="0" err="1"/>
              <a:t>Progetti</a:t>
            </a:r>
            <a:r>
              <a:rPr lang="en-US" sz="2300" b="1" dirty="0"/>
              <a:t> </a:t>
            </a:r>
            <a:r>
              <a:rPr lang="en-US" sz="2300" b="1" dirty="0" err="1"/>
              <a:t>congiunti</a:t>
            </a:r>
            <a:r>
              <a:rPr lang="en-US" sz="2300" b="1" dirty="0"/>
              <a:t> di </a:t>
            </a:r>
            <a:r>
              <a:rPr lang="en-US" sz="2300" b="1" dirty="0" err="1"/>
              <a:t>formazione</a:t>
            </a:r>
            <a:r>
              <a:rPr lang="en-US" sz="2300" b="1" dirty="0"/>
              <a:t> e </a:t>
            </a:r>
            <a:r>
              <a:rPr lang="en-US" sz="2300" b="1" dirty="0" err="1"/>
              <a:t>ricerca</a:t>
            </a:r>
            <a:r>
              <a:rPr lang="en-US" sz="2300" b="1" dirty="0"/>
              <a:t> </a:t>
            </a:r>
            <a:endParaRPr sz="2300" dirty="0"/>
          </a:p>
        </p:txBody>
      </p:sp>
      <p:sp>
        <p:nvSpPr>
          <p:cNvPr id="432" name="Google Shape;432;p12"/>
          <p:cNvSpPr txBox="1">
            <a:spLocks noGrp="1"/>
          </p:cNvSpPr>
          <p:nvPr>
            <p:ph type="body" idx="3"/>
          </p:nvPr>
        </p:nvSpPr>
        <p:spPr>
          <a:xfrm>
            <a:off x="505400" y="577517"/>
            <a:ext cx="8915100" cy="992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3600"/>
              <a:buNone/>
            </a:pPr>
            <a:r>
              <a:rPr lang="en-US" sz="3200" b="1" dirty="0" err="1"/>
              <a:t>Rafforzamento</a:t>
            </a:r>
            <a:r>
              <a:rPr lang="en-US" sz="3200" b="1" dirty="0"/>
              <a:t> </a:t>
            </a:r>
            <a:r>
              <a:rPr lang="en-US" sz="3200" b="1" dirty="0" err="1"/>
              <a:t>delle</a:t>
            </a:r>
            <a:r>
              <a:rPr lang="en-US" sz="3200" b="1" dirty="0"/>
              <a:t> </a:t>
            </a:r>
            <a:r>
              <a:rPr lang="en-US" sz="3200" b="1" dirty="0" err="1"/>
              <a:t>dinamiche</a:t>
            </a:r>
            <a:r>
              <a:rPr lang="en-US" sz="3200" b="1" dirty="0"/>
              <a:t> socio-</a:t>
            </a:r>
            <a:r>
              <a:rPr lang="en-US" sz="3200" b="1" dirty="0" err="1"/>
              <a:t>economiche</a:t>
            </a:r>
            <a:endParaRPr sz="3200" b="1" dirty="0"/>
          </a:p>
        </p:txBody>
      </p:sp>
      <p:pic>
        <p:nvPicPr>
          <p:cNvPr id="433" name="Google Shape;433;p12"/>
          <p:cNvPicPr preferRelativeResize="0">
            <a:picLocks noGrp="1"/>
          </p:cNvPicPr>
          <p:nvPr>
            <p:ph type="pic" idx="2"/>
          </p:nvPr>
        </p:nvPicPr>
        <p:blipFill rotWithShape="1">
          <a:blip r:embed="rId3">
            <a:alphaModFix/>
          </a:blip>
          <a:srcRect/>
          <a:stretch/>
        </p:blipFill>
        <p:spPr>
          <a:xfrm>
            <a:off x="8912202" y="1246695"/>
            <a:ext cx="2444127" cy="4336988"/>
          </a:xfrm>
          <a:prstGeom prst="rect">
            <a:avLst/>
          </a:prstGeom>
          <a:solidFill>
            <a:srgbClr val="D8D8D8"/>
          </a:solidFill>
          <a:ln>
            <a:noFill/>
          </a:ln>
        </p:spPr>
      </p:pic>
      <p:sp>
        <p:nvSpPr>
          <p:cNvPr id="434" name="Google Shape;434;p12"/>
          <p:cNvSpPr txBox="1"/>
          <p:nvPr/>
        </p:nvSpPr>
        <p:spPr>
          <a:xfrm>
            <a:off x="371475" y="5879409"/>
            <a:ext cx="6467475"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200" b="1" i="0" u="none" strike="noStrike" cap="none">
                <a:solidFill>
                  <a:srgbClr val="000000"/>
                </a:solidFill>
                <a:latin typeface="Calibri"/>
                <a:ea typeface="Calibri"/>
                <a:cs typeface="Calibri"/>
                <a:sym typeface="Calibri"/>
              </a:rPr>
              <a:t>Fonte: </a:t>
            </a:r>
            <a:r>
              <a:rPr lang="en-US" sz="1200" b="0" i="0" u="none" strike="noStrike" cap="none">
                <a:solidFill>
                  <a:srgbClr val="000000"/>
                </a:solidFill>
                <a:latin typeface="Calibri"/>
                <a:ea typeface="Calibri"/>
                <a:cs typeface="Calibri"/>
                <a:sym typeface="Calibri"/>
              </a:rPr>
              <a:t>BONAUDO, T., BENDAHAN, A. B., SABATIER, R., RYSCHAWY, J., BELLON, S. et al. Principi agroecologici per la riprogettazione dei sistemi integrati coltura-allevamento. Online. European Journal of Agronomy. 2014, roč. 57, s. 43-51. ISSN 11610301.</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Google Shape;439;p15"/>
          <p:cNvSpPr txBox="1">
            <a:spLocks noGrp="1"/>
          </p:cNvSpPr>
          <p:nvPr>
            <p:ph type="body" idx="1"/>
          </p:nvPr>
        </p:nvSpPr>
        <p:spPr>
          <a:xfrm>
            <a:off x="880808" y="1554041"/>
            <a:ext cx="6939568" cy="385616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400"/>
              <a:buNone/>
            </a:pPr>
            <a:r>
              <a:rPr lang="en-US" dirty="0" err="1"/>
              <a:t>Questi</a:t>
            </a:r>
            <a:r>
              <a:rPr lang="en-US" dirty="0"/>
              <a:t> </a:t>
            </a:r>
            <a:r>
              <a:rPr lang="en-US" dirty="0" err="1"/>
              <a:t>principi</a:t>
            </a:r>
            <a:r>
              <a:rPr lang="en-US" dirty="0"/>
              <a:t> </a:t>
            </a:r>
            <a:r>
              <a:rPr lang="en-US" dirty="0" err="1"/>
              <a:t>agroecologici</a:t>
            </a:r>
            <a:r>
              <a:rPr lang="en-US" dirty="0"/>
              <a:t> non solo </a:t>
            </a:r>
            <a:r>
              <a:rPr lang="en-US" dirty="0" err="1"/>
              <a:t>contribuiscono</a:t>
            </a:r>
            <a:r>
              <a:rPr lang="en-US" dirty="0"/>
              <a:t> </a:t>
            </a:r>
            <a:r>
              <a:rPr lang="en-US" dirty="0" err="1"/>
              <a:t>alla</a:t>
            </a:r>
            <a:r>
              <a:rPr lang="en-US" dirty="0"/>
              <a:t> </a:t>
            </a:r>
            <a:r>
              <a:rPr lang="en-US" dirty="0" err="1"/>
              <a:t>creazione</a:t>
            </a:r>
            <a:r>
              <a:rPr lang="en-US" dirty="0"/>
              <a:t> di </a:t>
            </a:r>
            <a:r>
              <a:rPr lang="en-US" b="1" dirty="0" err="1"/>
              <a:t>sistemi</a:t>
            </a:r>
            <a:r>
              <a:rPr lang="en-US" b="1" dirty="0"/>
              <a:t> </a:t>
            </a:r>
            <a:r>
              <a:rPr lang="en-US" b="1" dirty="0" err="1"/>
              <a:t>agricoli</a:t>
            </a:r>
            <a:r>
              <a:rPr lang="en-US" b="1" dirty="0"/>
              <a:t> </a:t>
            </a:r>
            <a:r>
              <a:rPr lang="en-US" dirty="0" err="1"/>
              <a:t>più</a:t>
            </a:r>
            <a:r>
              <a:rPr lang="en-US" dirty="0"/>
              <a:t> </a:t>
            </a:r>
            <a:r>
              <a:rPr lang="en-US" b="1" dirty="0" err="1"/>
              <a:t>resilienti</a:t>
            </a:r>
            <a:r>
              <a:rPr lang="en-US" dirty="0"/>
              <a:t>, ma </a:t>
            </a:r>
            <a:r>
              <a:rPr lang="en-US" dirty="0" err="1"/>
              <a:t>possono</a:t>
            </a:r>
            <a:r>
              <a:rPr lang="en-US" dirty="0"/>
              <a:t> </a:t>
            </a:r>
            <a:r>
              <a:rPr lang="en-US" dirty="0" err="1"/>
              <a:t>anche</a:t>
            </a:r>
            <a:r>
              <a:rPr lang="en-US" dirty="0"/>
              <a:t> </a:t>
            </a:r>
            <a:r>
              <a:rPr lang="en-US" dirty="0" err="1"/>
              <a:t>avere</a:t>
            </a:r>
            <a:r>
              <a:rPr lang="en-US" dirty="0"/>
              <a:t> un </a:t>
            </a:r>
            <a:r>
              <a:rPr lang="en-US" dirty="0" err="1"/>
              <a:t>impatto</a:t>
            </a:r>
            <a:r>
              <a:rPr lang="en-US" dirty="0"/>
              <a:t> </a:t>
            </a:r>
            <a:r>
              <a:rPr lang="en-US" dirty="0" err="1"/>
              <a:t>positivo</a:t>
            </a:r>
            <a:r>
              <a:rPr lang="en-US" dirty="0"/>
              <a:t> </a:t>
            </a:r>
            <a:r>
              <a:rPr lang="en-US" dirty="0" err="1"/>
              <a:t>sulle</a:t>
            </a:r>
            <a:r>
              <a:rPr lang="en-US" dirty="0"/>
              <a:t> </a:t>
            </a:r>
            <a:r>
              <a:rPr lang="en-US" dirty="0" err="1"/>
              <a:t>economie</a:t>
            </a:r>
            <a:r>
              <a:rPr lang="en-US" dirty="0"/>
              <a:t> </a:t>
            </a:r>
            <a:r>
              <a:rPr lang="en-US" dirty="0" err="1"/>
              <a:t>locali</a:t>
            </a:r>
            <a:r>
              <a:rPr lang="en-US" dirty="0"/>
              <a:t>, </a:t>
            </a:r>
            <a:r>
              <a:rPr lang="en-US" dirty="0" err="1"/>
              <a:t>promuovendo</a:t>
            </a:r>
            <a:r>
              <a:rPr lang="en-US" dirty="0"/>
              <a:t> la </a:t>
            </a:r>
            <a:r>
              <a:rPr lang="en-US" dirty="0" err="1"/>
              <a:t>diversificazione</a:t>
            </a:r>
            <a:r>
              <a:rPr lang="en-US" dirty="0"/>
              <a:t> </a:t>
            </a:r>
            <a:r>
              <a:rPr lang="en-US" dirty="0" err="1"/>
              <a:t>della</a:t>
            </a:r>
            <a:r>
              <a:rPr lang="en-US" dirty="0"/>
              <a:t> </a:t>
            </a:r>
            <a:r>
              <a:rPr lang="en-US" dirty="0" err="1"/>
              <a:t>produzione</a:t>
            </a:r>
            <a:r>
              <a:rPr lang="en-US" dirty="0"/>
              <a:t>, </a:t>
            </a:r>
            <a:r>
              <a:rPr lang="en-US" dirty="0" err="1"/>
              <a:t>riducendo</a:t>
            </a:r>
            <a:r>
              <a:rPr lang="en-US" dirty="0"/>
              <a:t> </a:t>
            </a:r>
            <a:r>
              <a:rPr lang="en-US" dirty="0" err="1"/>
              <a:t>i</a:t>
            </a:r>
            <a:r>
              <a:rPr lang="en-US" dirty="0"/>
              <a:t> </a:t>
            </a:r>
            <a:r>
              <a:rPr lang="en-US" dirty="0" err="1"/>
              <a:t>costi</a:t>
            </a:r>
            <a:r>
              <a:rPr lang="en-US" dirty="0"/>
              <a:t> </a:t>
            </a:r>
            <a:r>
              <a:rPr lang="en-US" dirty="0" err="1"/>
              <a:t>dei</a:t>
            </a:r>
            <a:r>
              <a:rPr lang="en-US" dirty="0"/>
              <a:t> </a:t>
            </a:r>
            <a:r>
              <a:rPr lang="en-US" dirty="0" err="1"/>
              <a:t>fattori</a:t>
            </a:r>
            <a:r>
              <a:rPr lang="en-US" dirty="0"/>
              <a:t> di </a:t>
            </a:r>
            <a:r>
              <a:rPr lang="en-US" dirty="0" err="1"/>
              <a:t>produzione</a:t>
            </a:r>
            <a:r>
              <a:rPr lang="en-US" dirty="0"/>
              <a:t> e </a:t>
            </a:r>
            <a:r>
              <a:rPr lang="en-US" dirty="0" err="1"/>
              <a:t>migliorando</a:t>
            </a:r>
            <a:r>
              <a:rPr lang="en-US" dirty="0"/>
              <a:t> la </a:t>
            </a:r>
            <a:r>
              <a:rPr lang="en-US" dirty="0" err="1"/>
              <a:t>qualità</a:t>
            </a:r>
            <a:r>
              <a:rPr lang="en-US" dirty="0"/>
              <a:t> del </a:t>
            </a:r>
            <a:r>
              <a:rPr lang="en-US" dirty="0" err="1"/>
              <a:t>suolo</a:t>
            </a:r>
            <a:r>
              <a:rPr lang="en-US" dirty="0"/>
              <a:t> e </a:t>
            </a:r>
            <a:r>
              <a:rPr lang="en-US" dirty="0" err="1"/>
              <a:t>delle</a:t>
            </a:r>
            <a:r>
              <a:rPr lang="en-US" dirty="0"/>
              <a:t> </a:t>
            </a:r>
            <a:r>
              <a:rPr lang="en-US" dirty="0" err="1"/>
              <a:t>colture</a:t>
            </a:r>
            <a:r>
              <a:rPr lang="en-US" dirty="0"/>
              <a:t>. </a:t>
            </a:r>
            <a:endParaRPr dirty="0"/>
          </a:p>
          <a:p>
            <a:pPr marL="0" lvl="0" indent="0" algn="l" rtl="0">
              <a:lnSpc>
                <a:spcPct val="100000"/>
              </a:lnSpc>
              <a:spcBef>
                <a:spcPts val="0"/>
              </a:spcBef>
              <a:spcAft>
                <a:spcPts val="0"/>
              </a:spcAft>
              <a:buSzPts val="2400"/>
              <a:buNone/>
            </a:pPr>
            <a:r>
              <a:rPr lang="en-US" dirty="0"/>
              <a:t>In </a:t>
            </a:r>
            <a:r>
              <a:rPr lang="en-US" dirty="0" err="1"/>
              <a:t>questo</a:t>
            </a:r>
            <a:r>
              <a:rPr lang="en-US" dirty="0"/>
              <a:t> modo, </a:t>
            </a:r>
            <a:r>
              <a:rPr lang="en-US" dirty="0" err="1"/>
              <a:t>possono</a:t>
            </a:r>
            <a:r>
              <a:rPr lang="en-US" dirty="0"/>
              <a:t> </a:t>
            </a:r>
            <a:r>
              <a:rPr lang="en-US" dirty="0" err="1"/>
              <a:t>creare</a:t>
            </a:r>
            <a:r>
              <a:rPr lang="en-US" dirty="0"/>
              <a:t> </a:t>
            </a:r>
            <a:r>
              <a:rPr lang="en-US" b="1" dirty="0"/>
              <a:t>un </a:t>
            </a:r>
            <a:r>
              <a:rPr lang="en-US" b="1" dirty="0" err="1"/>
              <a:t>ambiente</a:t>
            </a:r>
            <a:r>
              <a:rPr lang="en-US" b="1" dirty="0"/>
              <a:t> </a:t>
            </a:r>
            <a:r>
              <a:rPr lang="en-US" b="1" dirty="0" err="1"/>
              <a:t>agricolo</a:t>
            </a:r>
            <a:r>
              <a:rPr lang="en-US" b="1" dirty="0"/>
              <a:t> forte e </a:t>
            </a:r>
            <a:r>
              <a:rPr lang="en-US" b="1" dirty="0" err="1"/>
              <a:t>sostenibile</a:t>
            </a:r>
            <a:r>
              <a:rPr lang="en-US" b="1" dirty="0"/>
              <a:t> </a:t>
            </a:r>
            <a:r>
              <a:rPr lang="en-US" dirty="0" err="1"/>
              <a:t>che</a:t>
            </a:r>
            <a:r>
              <a:rPr lang="en-US" dirty="0"/>
              <a:t> </a:t>
            </a:r>
            <a:r>
              <a:rPr lang="en-US" dirty="0" err="1"/>
              <a:t>contribuisce</a:t>
            </a:r>
            <a:r>
              <a:rPr lang="en-US" dirty="0"/>
              <a:t> </a:t>
            </a:r>
            <a:r>
              <a:rPr lang="en-US" dirty="0" err="1"/>
              <a:t>alla</a:t>
            </a:r>
            <a:r>
              <a:rPr lang="en-US" dirty="0"/>
              <a:t> </a:t>
            </a:r>
            <a:r>
              <a:rPr lang="en-US" dirty="0" err="1"/>
              <a:t>prosperità</a:t>
            </a:r>
            <a:r>
              <a:rPr lang="en-US" dirty="0"/>
              <a:t> </a:t>
            </a:r>
            <a:r>
              <a:rPr lang="en-US" dirty="0" err="1"/>
              <a:t>complessiva</a:t>
            </a:r>
            <a:r>
              <a:rPr lang="en-US" dirty="0"/>
              <a:t> </a:t>
            </a:r>
            <a:r>
              <a:rPr lang="en-US" dirty="0" err="1"/>
              <a:t>delle</a:t>
            </a:r>
            <a:r>
              <a:rPr lang="en-US" dirty="0"/>
              <a:t> </a:t>
            </a:r>
            <a:r>
              <a:rPr lang="en-US" dirty="0" err="1"/>
              <a:t>comunità</a:t>
            </a:r>
            <a:r>
              <a:rPr lang="en-US" dirty="0"/>
              <a:t> </a:t>
            </a:r>
            <a:r>
              <a:rPr lang="en-US" dirty="0" err="1"/>
              <a:t>locali</a:t>
            </a:r>
            <a:r>
              <a:rPr lang="en-US" dirty="0"/>
              <a:t>.</a:t>
            </a:r>
            <a:endParaRPr sz="2100" dirty="0"/>
          </a:p>
          <a:p>
            <a:pPr marL="228600" lvl="0" indent="0" algn="l" rtl="0">
              <a:lnSpc>
                <a:spcPct val="100000"/>
              </a:lnSpc>
              <a:spcBef>
                <a:spcPts val="600"/>
              </a:spcBef>
              <a:spcAft>
                <a:spcPts val="0"/>
              </a:spcAft>
              <a:buSzPts val="2400"/>
              <a:buNone/>
            </a:pPr>
            <a:endParaRPr sz="1600" dirty="0"/>
          </a:p>
        </p:txBody>
      </p:sp>
      <p:sp>
        <p:nvSpPr>
          <p:cNvPr id="440" name="Google Shape;440;p15"/>
          <p:cNvSpPr txBox="1">
            <a:spLocks noGrp="1"/>
          </p:cNvSpPr>
          <p:nvPr>
            <p:ph type="body" idx="2"/>
          </p:nvPr>
        </p:nvSpPr>
        <p:spPr>
          <a:xfrm>
            <a:off x="798381" y="443960"/>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3600"/>
              <a:buNone/>
            </a:pPr>
            <a:r>
              <a:rPr lang="en-US" b="1">
                <a:solidFill>
                  <a:srgbClr val="6AA84F"/>
                </a:solidFill>
              </a:rPr>
              <a:t>Rafforzamento delle dinamiche socio-economiche </a:t>
            </a:r>
            <a:endParaRPr b="1">
              <a:solidFill>
                <a:srgbClr val="6AA84F"/>
              </a:solidFill>
            </a:endParaRPr>
          </a:p>
        </p:txBody>
      </p:sp>
      <p:grpSp>
        <p:nvGrpSpPr>
          <p:cNvPr id="441" name="Google Shape;441;p15"/>
          <p:cNvGrpSpPr/>
          <p:nvPr/>
        </p:nvGrpSpPr>
        <p:grpSpPr>
          <a:xfrm rot="3730759">
            <a:off x="10918674" y="553763"/>
            <a:ext cx="949887" cy="1163493"/>
            <a:chOff x="7602444" y="4967675"/>
            <a:chExt cx="483620" cy="592374"/>
          </a:xfrm>
        </p:grpSpPr>
        <p:grpSp>
          <p:nvGrpSpPr>
            <p:cNvPr id="442" name="Google Shape;442;p15"/>
            <p:cNvGrpSpPr/>
            <p:nvPr/>
          </p:nvGrpSpPr>
          <p:grpSpPr>
            <a:xfrm>
              <a:off x="7618661" y="4967675"/>
              <a:ext cx="467403" cy="507609"/>
              <a:chOff x="2251964" y="3590497"/>
              <a:chExt cx="467403" cy="507609"/>
            </a:xfrm>
          </p:grpSpPr>
          <p:sp>
            <p:nvSpPr>
              <p:cNvPr id="443" name="Google Shape;443;p15"/>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44" name="Google Shape;444;p15"/>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45" name="Google Shape;445;p15"/>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446" name="Google Shape;446;p15"/>
            <p:cNvGrpSpPr/>
            <p:nvPr/>
          </p:nvGrpSpPr>
          <p:grpSpPr>
            <a:xfrm>
              <a:off x="7602444" y="4993761"/>
              <a:ext cx="421973" cy="566288"/>
              <a:chOff x="2235747" y="3616583"/>
              <a:chExt cx="421973" cy="566288"/>
            </a:xfrm>
          </p:grpSpPr>
          <p:sp>
            <p:nvSpPr>
              <p:cNvPr id="447" name="Google Shape;447;p15"/>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48" name="Google Shape;448;p15"/>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pic>
        <p:nvPicPr>
          <p:cNvPr id="449" name="Google Shape;449;p15"/>
          <p:cNvPicPr preferRelativeResize="0"/>
          <p:nvPr/>
        </p:nvPicPr>
        <p:blipFill rotWithShape="1">
          <a:blip r:embed="rId3">
            <a:alphaModFix/>
          </a:blip>
          <a:srcRect/>
          <a:stretch/>
        </p:blipFill>
        <p:spPr>
          <a:xfrm>
            <a:off x="7841409" y="2124824"/>
            <a:ext cx="4162676" cy="2608352"/>
          </a:xfrm>
          <a:prstGeom prst="rect">
            <a:avLst/>
          </a:prstGeom>
          <a:noFill/>
          <a:ln>
            <a:noFill/>
          </a:ln>
        </p:spPr>
      </p:pic>
      <p:sp>
        <p:nvSpPr>
          <p:cNvPr id="3" name="TextBox 2">
            <a:extLst>
              <a:ext uri="{FF2B5EF4-FFF2-40B4-BE49-F238E27FC236}">
                <a16:creationId xmlns:a16="http://schemas.microsoft.com/office/drawing/2014/main" id="{47136BB5-07DA-DD22-84A0-23E9F31D828A}"/>
              </a:ext>
            </a:extLst>
          </p:cNvPr>
          <p:cNvSpPr txBox="1"/>
          <p:nvPr/>
        </p:nvSpPr>
        <p:spPr>
          <a:xfrm>
            <a:off x="1581150" y="5410201"/>
            <a:ext cx="9238415" cy="584775"/>
          </a:xfrm>
          <a:prstGeom prst="rect">
            <a:avLst/>
          </a:prstGeom>
          <a:noFill/>
        </p:spPr>
        <p:txBody>
          <a:bodyPr wrap="square">
            <a:spAutoFit/>
          </a:bodyPr>
          <a:lstStyle/>
          <a:p>
            <a:pPr marL="228600" marR="0" lvl="0" indent="0" algn="l" defTabSz="914400" rtl="0" eaLnBrk="1" fontAlgn="auto" latinLnBrk="0" hangingPunct="1">
              <a:lnSpc>
                <a:spcPct val="100000"/>
              </a:lnSpc>
              <a:spcBef>
                <a:spcPts val="1200"/>
              </a:spcBef>
              <a:spcAft>
                <a:spcPts val="600"/>
              </a:spcAft>
              <a:buClr>
                <a:srgbClr val="000000"/>
              </a:buClr>
              <a:buSzPts val="2400"/>
              <a:buFont typeface="Arial"/>
              <a:buNone/>
              <a:tabLst/>
              <a:defRPr/>
            </a:pPr>
            <a:r>
              <a:rPr kumimoji="0" lang="en-US" sz="1600" b="1" i="0" u="none" strike="noStrike" kern="0" cap="none" spc="0" normalizeH="0" baseline="0" noProof="0" dirty="0">
                <a:ln>
                  <a:noFill/>
                </a:ln>
                <a:solidFill>
                  <a:srgbClr val="000000"/>
                </a:solidFill>
                <a:effectLst/>
                <a:highlight>
                  <a:srgbClr val="8DC641"/>
                </a:highlight>
                <a:uLnTx/>
                <a:uFillTx/>
                <a:latin typeface="Calibri"/>
                <a:ea typeface="Calibri"/>
                <a:cs typeface="Calibri"/>
                <a:sym typeface="Calibri"/>
              </a:rPr>
              <a:t>Per </a:t>
            </a:r>
            <a:r>
              <a:rPr kumimoji="0" lang="en-US" sz="1600" b="1" i="0" u="none" strike="noStrike" kern="0" cap="none" spc="0" normalizeH="0" baseline="0" noProof="0" dirty="0" err="1">
                <a:ln>
                  <a:noFill/>
                </a:ln>
                <a:solidFill>
                  <a:srgbClr val="000000"/>
                </a:solidFill>
                <a:effectLst/>
                <a:highlight>
                  <a:srgbClr val="8DC641"/>
                </a:highlight>
                <a:uLnTx/>
                <a:uFillTx/>
                <a:latin typeface="Calibri"/>
                <a:ea typeface="Calibri"/>
                <a:cs typeface="Calibri"/>
                <a:sym typeface="Calibri"/>
              </a:rPr>
              <a:t>saperne</a:t>
            </a:r>
            <a:r>
              <a:rPr kumimoji="0" lang="en-US" sz="1600" b="1" i="0" u="none" strike="noStrike" kern="0" cap="none" spc="0" normalizeH="0" baseline="0" noProof="0" dirty="0">
                <a:ln>
                  <a:noFill/>
                </a:ln>
                <a:solidFill>
                  <a:srgbClr val="000000"/>
                </a:solidFill>
                <a:effectLst/>
                <a:highlight>
                  <a:srgbClr val="8DC641"/>
                </a:highlight>
                <a:uLnTx/>
                <a:uFillTx/>
                <a:latin typeface="Calibri"/>
                <a:ea typeface="Calibri"/>
                <a:cs typeface="Calibri"/>
                <a:sym typeface="Calibri"/>
              </a:rPr>
              <a:t> di </a:t>
            </a:r>
            <a:r>
              <a:rPr kumimoji="0" lang="en-US" sz="1600" b="1" i="0" u="none" strike="noStrike" kern="0" cap="none" spc="0" normalizeH="0" baseline="0" noProof="0" dirty="0" err="1">
                <a:ln>
                  <a:noFill/>
                </a:ln>
                <a:solidFill>
                  <a:srgbClr val="000000"/>
                </a:solidFill>
                <a:effectLst/>
                <a:highlight>
                  <a:srgbClr val="8DC641"/>
                </a:highlight>
                <a:uLnTx/>
                <a:uFillTx/>
                <a:latin typeface="Calibri"/>
                <a:ea typeface="Calibri"/>
                <a:cs typeface="Calibri"/>
                <a:sym typeface="Calibri"/>
              </a:rPr>
              <a:t>più</a:t>
            </a:r>
            <a:r>
              <a:rPr kumimoji="0" lang="en-US" sz="1600" b="1" i="0" u="none" strike="noStrike" kern="0" cap="none" spc="0" normalizeH="0" baseline="0" noProof="0" dirty="0">
                <a:ln>
                  <a:noFill/>
                </a:ln>
                <a:solidFill>
                  <a:srgbClr val="000000"/>
                </a:solidFill>
                <a:effectLst/>
                <a:highlight>
                  <a:srgbClr val="8DC641"/>
                </a:highlight>
                <a:uLnTx/>
                <a:uFillTx/>
                <a:latin typeface="Calibri"/>
                <a:ea typeface="Calibri"/>
                <a:cs typeface="Calibri"/>
                <a:sym typeface="Calibri"/>
              </a:rPr>
              <a:t>:  </a:t>
            </a:r>
            <a:r>
              <a:rPr kumimoji="0" lang="en-US" sz="1600" b="0" i="0" u="none" strike="noStrike" kern="0" cap="none" spc="0" normalizeH="0" baseline="0" noProof="0" dirty="0" err="1">
                <a:ln>
                  <a:noFill/>
                </a:ln>
                <a:solidFill>
                  <a:srgbClr val="000000"/>
                </a:solidFill>
                <a:effectLst/>
                <a:uLnTx/>
                <a:uFillTx/>
                <a:latin typeface="Calibri"/>
                <a:ea typeface="Calibri"/>
                <a:cs typeface="Calibri"/>
                <a:sym typeface="Calibri"/>
              </a:rPr>
              <a:t>Wagh</a:t>
            </a:r>
            <a:r>
              <a:rPr kumimoji="0" lang="en-US" sz="1600" b="0" i="0" u="none" strike="noStrike" kern="0" cap="none" spc="0" normalizeH="0" baseline="0" noProof="0" dirty="0">
                <a:ln>
                  <a:noFill/>
                </a:ln>
                <a:solidFill>
                  <a:srgbClr val="000000"/>
                </a:solidFill>
                <a:effectLst/>
                <a:uLnTx/>
                <a:uFillTx/>
                <a:latin typeface="Calibri"/>
                <a:ea typeface="Calibri"/>
                <a:cs typeface="Calibri"/>
                <a:sym typeface="Calibri"/>
              </a:rPr>
              <a:t>, P., Singh, A., Singh, G., &amp; </a:t>
            </a:r>
            <a:r>
              <a:rPr kumimoji="0" lang="en-US" sz="1600" b="0" i="0" u="none" strike="noStrike" kern="0" cap="none" spc="0" normalizeH="0" baseline="0" noProof="0" dirty="0" err="1">
                <a:ln>
                  <a:noFill/>
                </a:ln>
                <a:solidFill>
                  <a:srgbClr val="000000"/>
                </a:solidFill>
                <a:effectLst/>
                <a:uLnTx/>
                <a:uFillTx/>
                <a:latin typeface="Calibri"/>
                <a:ea typeface="Calibri"/>
                <a:cs typeface="Calibri"/>
                <a:sym typeface="Calibri"/>
              </a:rPr>
              <a:t>Sasane</a:t>
            </a:r>
            <a:r>
              <a:rPr kumimoji="0" lang="en-US" sz="1600" b="0" i="0" u="none" strike="noStrike" kern="0" cap="none" spc="0" normalizeH="0" baseline="0" noProof="0" dirty="0">
                <a:ln>
                  <a:noFill/>
                </a:ln>
                <a:solidFill>
                  <a:srgbClr val="000000"/>
                </a:solidFill>
                <a:effectLst/>
                <a:uLnTx/>
                <a:uFillTx/>
                <a:latin typeface="Calibri"/>
                <a:ea typeface="Calibri"/>
                <a:cs typeface="Calibri"/>
                <a:sym typeface="Calibri"/>
              </a:rPr>
              <a:t>, P. (2024). </a:t>
            </a:r>
            <a:r>
              <a:rPr kumimoji="0" lang="en-US" sz="1600" b="0" i="0" u="none" strike="noStrike" kern="0" cap="none" spc="0" normalizeH="0" baseline="0" noProof="0" dirty="0" err="1">
                <a:ln>
                  <a:noFill/>
                </a:ln>
                <a:solidFill>
                  <a:srgbClr val="000000"/>
                </a:solidFill>
                <a:effectLst/>
                <a:uLnTx/>
                <a:uFillTx/>
                <a:latin typeface="Calibri"/>
                <a:ea typeface="Calibri"/>
                <a:cs typeface="Calibri"/>
                <a:sym typeface="Calibri"/>
              </a:rPr>
              <a:t>Agroecologia</a:t>
            </a:r>
            <a:r>
              <a:rPr kumimoji="0" lang="en-US" sz="1600" b="0" i="0" u="none" strike="noStrike" kern="0" cap="none" spc="0" normalizeH="0" baseline="0" noProof="0" dirty="0">
                <a:ln>
                  <a:noFill/>
                </a:ln>
                <a:solidFill>
                  <a:srgbClr val="000000"/>
                </a:solidFill>
                <a:effectLst/>
                <a:uLnTx/>
                <a:uFillTx/>
                <a:latin typeface="Calibri"/>
                <a:ea typeface="Calibri"/>
                <a:cs typeface="Calibri"/>
                <a:sym typeface="Calibri"/>
              </a:rPr>
              <a:t>: </a:t>
            </a:r>
            <a:r>
              <a:rPr kumimoji="0" lang="en-US" sz="1600" b="0" i="0" u="none" strike="noStrike" kern="0" cap="none" spc="0" normalizeH="0" baseline="0" noProof="0" dirty="0" err="1">
                <a:ln>
                  <a:noFill/>
                </a:ln>
                <a:solidFill>
                  <a:srgbClr val="000000"/>
                </a:solidFill>
                <a:effectLst/>
                <a:uLnTx/>
                <a:uFillTx/>
                <a:latin typeface="Calibri"/>
                <a:ea typeface="Calibri"/>
                <a:cs typeface="Calibri"/>
                <a:sym typeface="Calibri"/>
              </a:rPr>
              <a:t>Integrare</a:t>
            </a:r>
            <a:r>
              <a:rPr kumimoji="0" lang="en-US" sz="1600" b="0" i="0" u="none" strike="noStrike" kern="0" cap="none" spc="0" normalizeH="0" baseline="0" noProof="0" dirty="0">
                <a:ln>
                  <a:noFill/>
                </a:ln>
                <a:solidFill>
                  <a:srgbClr val="000000"/>
                </a:solidFill>
                <a:effectLst/>
                <a:uLnTx/>
                <a:uFillTx/>
                <a:latin typeface="Calibri"/>
                <a:ea typeface="Calibri"/>
                <a:cs typeface="Calibri"/>
                <a:sym typeface="Calibri"/>
              </a:rPr>
              <a:t> </a:t>
            </a:r>
            <a:r>
              <a:rPr kumimoji="0" lang="en-US" sz="1600" b="0" i="0" u="none" strike="noStrike" kern="0" cap="none" spc="0" normalizeH="0" baseline="0" noProof="0" dirty="0" err="1">
                <a:ln>
                  <a:noFill/>
                </a:ln>
                <a:solidFill>
                  <a:srgbClr val="000000"/>
                </a:solidFill>
                <a:effectLst/>
                <a:uLnTx/>
                <a:uFillTx/>
                <a:latin typeface="Calibri"/>
                <a:ea typeface="Calibri"/>
                <a:cs typeface="Calibri"/>
                <a:sym typeface="Calibri"/>
              </a:rPr>
              <a:t>l'ecologia</a:t>
            </a:r>
            <a:r>
              <a:rPr kumimoji="0" lang="en-US" sz="1600" b="0" i="0" u="none" strike="noStrike" kern="0" cap="none" spc="0" normalizeH="0" baseline="0" noProof="0" dirty="0">
                <a:ln>
                  <a:noFill/>
                </a:ln>
                <a:solidFill>
                  <a:srgbClr val="000000"/>
                </a:solidFill>
                <a:effectLst/>
                <a:uLnTx/>
                <a:uFillTx/>
                <a:latin typeface="Calibri"/>
                <a:ea typeface="Calibri"/>
                <a:cs typeface="Calibri"/>
                <a:sym typeface="Calibri"/>
              </a:rPr>
              <a:t> </a:t>
            </a:r>
            <a:r>
              <a:rPr kumimoji="0" lang="en-US" sz="1600" b="0" i="0" u="none" strike="noStrike" kern="0" cap="none" spc="0" normalizeH="0" baseline="0" noProof="0" dirty="0" err="1">
                <a:ln>
                  <a:noFill/>
                </a:ln>
                <a:solidFill>
                  <a:srgbClr val="000000"/>
                </a:solidFill>
                <a:effectLst/>
                <a:uLnTx/>
                <a:uFillTx/>
                <a:latin typeface="Calibri"/>
                <a:ea typeface="Calibri"/>
                <a:cs typeface="Calibri"/>
                <a:sym typeface="Calibri"/>
              </a:rPr>
              <a:t>nei</a:t>
            </a:r>
            <a:r>
              <a:rPr kumimoji="0" lang="en-US" sz="1600" b="0" i="0" u="none" strike="noStrike" kern="0" cap="none" spc="0" normalizeH="0" baseline="0" noProof="0" dirty="0">
                <a:ln>
                  <a:noFill/>
                </a:ln>
                <a:solidFill>
                  <a:srgbClr val="000000"/>
                </a:solidFill>
                <a:effectLst/>
                <a:uLnTx/>
                <a:uFillTx/>
                <a:latin typeface="Calibri"/>
                <a:ea typeface="Calibri"/>
                <a:cs typeface="Calibri"/>
                <a:sym typeface="Calibri"/>
              </a:rPr>
              <a:t> </a:t>
            </a:r>
            <a:r>
              <a:rPr kumimoji="0" lang="en-US" sz="1600" b="0" i="0" u="none" strike="noStrike" kern="0" cap="none" spc="0" normalizeH="0" baseline="0" noProof="0" dirty="0" err="1">
                <a:ln>
                  <a:noFill/>
                </a:ln>
                <a:solidFill>
                  <a:srgbClr val="000000"/>
                </a:solidFill>
                <a:effectLst/>
                <a:uLnTx/>
                <a:uFillTx/>
                <a:latin typeface="Calibri"/>
                <a:ea typeface="Calibri"/>
                <a:cs typeface="Calibri"/>
                <a:sym typeface="Calibri"/>
              </a:rPr>
              <a:t>sistemi</a:t>
            </a:r>
            <a:r>
              <a:rPr kumimoji="0" lang="en-US" sz="1600" b="0" i="0" u="none" strike="noStrike" kern="0" cap="none" spc="0" normalizeH="0" baseline="0" noProof="0" dirty="0">
                <a:ln>
                  <a:noFill/>
                </a:ln>
                <a:solidFill>
                  <a:srgbClr val="000000"/>
                </a:solidFill>
                <a:effectLst/>
                <a:uLnTx/>
                <a:uFillTx/>
                <a:latin typeface="Calibri"/>
                <a:ea typeface="Calibri"/>
                <a:cs typeface="Calibri"/>
                <a:sym typeface="Calibri"/>
              </a:rPr>
              <a:t> </a:t>
            </a:r>
            <a:r>
              <a:rPr kumimoji="0" lang="en-US" sz="1600" b="0" i="0" u="none" strike="noStrike" kern="0" cap="none" spc="0" normalizeH="0" baseline="0" noProof="0" dirty="0" err="1">
                <a:ln>
                  <a:noFill/>
                </a:ln>
                <a:solidFill>
                  <a:srgbClr val="000000"/>
                </a:solidFill>
                <a:effectLst/>
                <a:uLnTx/>
                <a:uFillTx/>
                <a:latin typeface="Calibri"/>
                <a:ea typeface="Calibri"/>
                <a:cs typeface="Calibri"/>
                <a:sym typeface="Calibri"/>
              </a:rPr>
              <a:t>agricoli</a:t>
            </a:r>
            <a:r>
              <a:rPr kumimoji="0" lang="en-US" sz="1600" b="0" i="0" u="none" strike="noStrike" kern="0" cap="none" spc="0" normalizeH="0" baseline="0" noProof="0" dirty="0">
                <a:ln>
                  <a:noFill/>
                </a:ln>
                <a:solidFill>
                  <a:srgbClr val="000000"/>
                </a:solidFill>
                <a:effectLst/>
                <a:uLnTx/>
                <a:uFillTx/>
                <a:latin typeface="Calibri"/>
                <a:ea typeface="Calibri"/>
                <a:cs typeface="Calibri"/>
                <a:sym typeface="Calibri"/>
              </a:rPr>
              <a:t>. In Fields of Tomorrow: Advancements in Modern Agriculture. Astitva </a:t>
            </a:r>
            <a:r>
              <a:rPr kumimoji="0" lang="en-US" sz="1600" b="0" i="0" u="none" strike="noStrike" kern="0" cap="none" spc="0" normalizeH="0" baseline="0" noProof="0" dirty="0" err="1">
                <a:ln>
                  <a:noFill/>
                </a:ln>
                <a:solidFill>
                  <a:srgbClr val="000000"/>
                </a:solidFill>
                <a:effectLst/>
                <a:uLnTx/>
                <a:uFillTx/>
                <a:latin typeface="Calibri"/>
                <a:ea typeface="Calibri"/>
                <a:cs typeface="Calibri"/>
                <a:sym typeface="Calibri"/>
              </a:rPr>
              <a:t>Prakashan</a:t>
            </a:r>
            <a:r>
              <a:rPr kumimoji="0" lang="en-US" sz="1600" b="0" i="0" u="none" strike="noStrike" kern="0" cap="none" spc="0" normalizeH="0" baseline="0" noProof="0" dirty="0">
                <a:ln>
                  <a:noFill/>
                </a:ln>
                <a:solidFill>
                  <a:srgbClr val="000000"/>
                </a:solidFill>
                <a:effectLst/>
                <a:uLnTx/>
                <a:uFillTx/>
                <a:latin typeface="Calibri"/>
                <a:ea typeface="Calibri"/>
                <a:cs typeface="Calibri"/>
                <a:sym typeface="Calibri"/>
              </a:rPr>
              <a: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4"/>
          <p:cNvSpPr txBox="1">
            <a:spLocks noGrp="1"/>
          </p:cNvSpPr>
          <p:nvPr>
            <p:ph type="body" idx="1"/>
          </p:nvPr>
        </p:nvSpPr>
        <p:spPr>
          <a:xfrm>
            <a:off x="5658307" y="1322741"/>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8DC641"/>
              </a:buClr>
              <a:buSzPts val="3200"/>
              <a:buNone/>
            </a:pPr>
            <a:r>
              <a:rPr lang="en-US"/>
              <a:t>01</a:t>
            </a:r>
            <a:endParaRPr/>
          </a:p>
        </p:txBody>
      </p:sp>
      <p:sp>
        <p:nvSpPr>
          <p:cNvPr id="209" name="Google Shape;209;p4"/>
          <p:cNvSpPr txBox="1">
            <a:spLocks noGrp="1"/>
          </p:cNvSpPr>
          <p:nvPr>
            <p:ph type="body" idx="2"/>
          </p:nvPr>
        </p:nvSpPr>
        <p:spPr>
          <a:xfrm>
            <a:off x="6386979" y="1322766"/>
            <a:ext cx="4465200" cy="6894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0000"/>
              </a:buClr>
              <a:buSzPts val="2200"/>
              <a:buNone/>
            </a:pPr>
            <a:r>
              <a:rPr lang="en-US" b="1"/>
              <a:t>Introduzione</a:t>
            </a:r>
            <a:endParaRPr b="1"/>
          </a:p>
        </p:txBody>
      </p:sp>
      <p:sp>
        <p:nvSpPr>
          <p:cNvPr id="210" name="Google Shape;210;p4"/>
          <p:cNvSpPr txBox="1">
            <a:spLocks noGrp="1"/>
          </p:cNvSpPr>
          <p:nvPr>
            <p:ph type="body" idx="3"/>
          </p:nvPr>
        </p:nvSpPr>
        <p:spPr>
          <a:xfrm>
            <a:off x="492467" y="1667466"/>
            <a:ext cx="4549324" cy="4280805"/>
          </a:xfrm>
          <a:prstGeom prst="rect">
            <a:avLst/>
          </a:prstGeom>
          <a:noFill/>
          <a:ln>
            <a:noFill/>
          </a:ln>
        </p:spPr>
        <p:txBody>
          <a:bodyPr spcFirstLastPara="1" wrap="square" lIns="91425" tIns="45700" rIns="91425" bIns="45700" anchor="t" anchorCtr="0">
            <a:noAutofit/>
          </a:bodyPr>
          <a:lstStyle/>
          <a:p>
            <a:pPr marL="228600" lvl="0" indent="0" algn="l" rtl="0">
              <a:lnSpc>
                <a:spcPct val="100000"/>
              </a:lnSpc>
              <a:spcBef>
                <a:spcPts val="0"/>
              </a:spcBef>
              <a:spcAft>
                <a:spcPts val="0"/>
              </a:spcAft>
              <a:buSzPts val="2400"/>
              <a:buNone/>
            </a:pPr>
            <a:r>
              <a:rPr lang="en-US" b="0" i="0" u="none" strike="noStrike" dirty="0" err="1">
                <a:solidFill>
                  <a:srgbClr val="000000"/>
                </a:solidFill>
                <a:latin typeface="Calibri"/>
                <a:ea typeface="Calibri"/>
                <a:cs typeface="Calibri"/>
                <a:sym typeface="Calibri"/>
              </a:rPr>
              <a:t>Benvenuti</a:t>
            </a:r>
            <a:r>
              <a:rPr lang="en-US" b="0" i="0" u="none" strike="noStrike" dirty="0">
                <a:solidFill>
                  <a:srgbClr val="000000"/>
                </a:solidFill>
                <a:latin typeface="Calibri"/>
                <a:ea typeface="Calibri"/>
                <a:cs typeface="Calibri"/>
                <a:sym typeface="Calibri"/>
              </a:rPr>
              <a:t> al modulo "</a:t>
            </a:r>
            <a:r>
              <a:rPr lang="en-US" b="0" i="0" u="none" strike="noStrike" dirty="0" err="1">
                <a:solidFill>
                  <a:srgbClr val="000000"/>
                </a:solidFill>
                <a:latin typeface="Calibri"/>
                <a:ea typeface="Calibri"/>
                <a:cs typeface="Calibri"/>
                <a:sym typeface="Calibri"/>
              </a:rPr>
              <a:t>Costruire</a:t>
            </a:r>
            <a:r>
              <a:rPr lang="en-US" b="0" i="0" u="none" strike="noStrike" dirty="0">
                <a:solidFill>
                  <a:srgbClr val="000000"/>
                </a:solidFill>
                <a:latin typeface="Calibri"/>
                <a:ea typeface="Calibri"/>
                <a:cs typeface="Calibri"/>
                <a:sym typeface="Calibri"/>
              </a:rPr>
              <a:t> </a:t>
            </a:r>
            <a:r>
              <a:rPr lang="en-US" b="0" i="0" u="none" strike="noStrike" dirty="0" err="1">
                <a:solidFill>
                  <a:srgbClr val="000000"/>
                </a:solidFill>
                <a:latin typeface="Calibri"/>
                <a:ea typeface="Calibri"/>
                <a:cs typeface="Calibri"/>
                <a:sym typeface="Calibri"/>
              </a:rPr>
              <a:t>ponti</a:t>
            </a:r>
            <a:r>
              <a:rPr lang="en-US" b="0" i="0" u="none" strike="noStrike" dirty="0">
                <a:solidFill>
                  <a:srgbClr val="000000"/>
                </a:solidFill>
                <a:latin typeface="Calibri"/>
                <a:ea typeface="Calibri"/>
                <a:cs typeface="Calibri"/>
                <a:sym typeface="Calibri"/>
              </a:rPr>
              <a:t> </a:t>
            </a:r>
            <a:r>
              <a:rPr lang="en-US" b="0" i="0" u="none" strike="noStrike" dirty="0" err="1">
                <a:solidFill>
                  <a:srgbClr val="000000"/>
                </a:solidFill>
                <a:latin typeface="Calibri"/>
                <a:ea typeface="Calibri"/>
                <a:cs typeface="Calibri"/>
                <a:sym typeface="Calibri"/>
              </a:rPr>
              <a:t>tra</a:t>
            </a:r>
            <a:r>
              <a:rPr lang="en-US" b="0" i="0" u="none" strike="noStrike" dirty="0">
                <a:solidFill>
                  <a:srgbClr val="000000"/>
                </a:solidFill>
                <a:latin typeface="Calibri"/>
                <a:ea typeface="Calibri"/>
                <a:cs typeface="Calibri"/>
                <a:sym typeface="Calibri"/>
              </a:rPr>
              <a:t> </a:t>
            </a:r>
            <a:r>
              <a:rPr lang="en-US" b="0" i="0" u="none" strike="noStrike" dirty="0" err="1">
                <a:solidFill>
                  <a:srgbClr val="000000"/>
                </a:solidFill>
                <a:latin typeface="Calibri"/>
                <a:ea typeface="Calibri"/>
                <a:cs typeface="Calibri"/>
                <a:sym typeface="Calibri"/>
              </a:rPr>
              <a:t>agroecologia</a:t>
            </a:r>
            <a:r>
              <a:rPr lang="en-US" b="0" i="0" u="none" strike="noStrike" dirty="0">
                <a:solidFill>
                  <a:srgbClr val="000000"/>
                </a:solidFill>
                <a:latin typeface="Calibri"/>
                <a:ea typeface="Calibri"/>
                <a:cs typeface="Calibri"/>
                <a:sym typeface="Calibri"/>
              </a:rPr>
              <a:t> e </a:t>
            </a:r>
            <a:r>
              <a:rPr lang="en-US" b="0" i="0" u="none" strike="noStrike" dirty="0" err="1">
                <a:solidFill>
                  <a:srgbClr val="000000"/>
                </a:solidFill>
                <a:latin typeface="Calibri"/>
                <a:ea typeface="Calibri"/>
                <a:cs typeface="Calibri"/>
                <a:sym typeface="Calibri"/>
              </a:rPr>
              <a:t>comunità</a:t>
            </a:r>
            <a:r>
              <a:rPr lang="en-US" b="0" i="0" u="none" strike="noStrike" dirty="0">
                <a:solidFill>
                  <a:srgbClr val="000000"/>
                </a:solidFill>
                <a:latin typeface="Calibri"/>
                <a:ea typeface="Calibri"/>
                <a:cs typeface="Calibri"/>
                <a:sym typeface="Calibri"/>
              </a:rPr>
              <a:t>", dove </a:t>
            </a:r>
            <a:r>
              <a:rPr lang="en-US" b="0" i="0" u="none" strike="noStrike" dirty="0" err="1">
                <a:solidFill>
                  <a:srgbClr val="000000"/>
                </a:solidFill>
                <a:latin typeface="Calibri"/>
                <a:ea typeface="Calibri"/>
                <a:cs typeface="Calibri"/>
                <a:sym typeface="Calibri"/>
              </a:rPr>
              <a:t>discuteremo</a:t>
            </a:r>
            <a:r>
              <a:rPr lang="en-US" b="0" i="0" u="none" strike="noStrike" dirty="0">
                <a:solidFill>
                  <a:srgbClr val="000000"/>
                </a:solidFill>
                <a:latin typeface="Calibri"/>
                <a:ea typeface="Calibri"/>
                <a:cs typeface="Calibri"/>
                <a:sym typeface="Calibri"/>
              </a:rPr>
              <a:t>, </a:t>
            </a:r>
            <a:r>
              <a:rPr lang="en-US" b="0" i="0" u="none" strike="noStrike" dirty="0" err="1">
                <a:solidFill>
                  <a:srgbClr val="000000"/>
                </a:solidFill>
                <a:latin typeface="Calibri"/>
                <a:ea typeface="Calibri"/>
                <a:cs typeface="Calibri"/>
                <a:sym typeface="Calibri"/>
              </a:rPr>
              <a:t>esploreremo</a:t>
            </a:r>
            <a:r>
              <a:rPr lang="en-US" b="0" i="0" u="none" strike="noStrike" dirty="0">
                <a:solidFill>
                  <a:srgbClr val="000000"/>
                </a:solidFill>
                <a:latin typeface="Calibri"/>
                <a:ea typeface="Calibri"/>
                <a:cs typeface="Calibri"/>
                <a:sym typeface="Calibri"/>
              </a:rPr>
              <a:t> e </a:t>
            </a:r>
            <a:r>
              <a:rPr lang="en-US" b="0" i="0" u="none" strike="noStrike" dirty="0" err="1">
                <a:solidFill>
                  <a:srgbClr val="000000"/>
                </a:solidFill>
                <a:latin typeface="Calibri"/>
                <a:ea typeface="Calibri"/>
                <a:cs typeface="Calibri"/>
                <a:sym typeface="Calibri"/>
              </a:rPr>
              <a:t>rafforzeremo</a:t>
            </a:r>
            <a:r>
              <a:rPr lang="en-US" b="0" i="0" u="none" strike="noStrike" dirty="0">
                <a:solidFill>
                  <a:srgbClr val="000000"/>
                </a:solidFill>
                <a:latin typeface="Calibri"/>
                <a:ea typeface="Calibri"/>
                <a:cs typeface="Calibri"/>
                <a:sym typeface="Calibri"/>
              </a:rPr>
              <a:t> le </a:t>
            </a:r>
            <a:r>
              <a:rPr lang="en-US" b="0" i="0" u="none" strike="noStrike" dirty="0" err="1">
                <a:solidFill>
                  <a:srgbClr val="000000"/>
                </a:solidFill>
                <a:latin typeface="Calibri"/>
                <a:ea typeface="Calibri"/>
                <a:cs typeface="Calibri"/>
                <a:sym typeface="Calibri"/>
              </a:rPr>
              <a:t>connessioni</a:t>
            </a:r>
            <a:r>
              <a:rPr lang="en-US" b="0" i="0" u="none" strike="noStrike" dirty="0">
                <a:solidFill>
                  <a:srgbClr val="000000"/>
                </a:solidFill>
                <a:latin typeface="Calibri"/>
                <a:ea typeface="Calibri"/>
                <a:cs typeface="Calibri"/>
                <a:sym typeface="Calibri"/>
              </a:rPr>
              <a:t> </a:t>
            </a:r>
            <a:r>
              <a:rPr lang="en-US" b="0" i="0" u="none" strike="noStrike" dirty="0" err="1">
                <a:solidFill>
                  <a:srgbClr val="000000"/>
                </a:solidFill>
                <a:latin typeface="Calibri"/>
                <a:ea typeface="Calibri"/>
                <a:cs typeface="Calibri"/>
                <a:sym typeface="Calibri"/>
              </a:rPr>
              <a:t>tra</a:t>
            </a:r>
            <a:r>
              <a:rPr lang="en-US" b="0" i="0" u="none" strike="noStrike" dirty="0">
                <a:solidFill>
                  <a:srgbClr val="000000"/>
                </a:solidFill>
                <a:latin typeface="Calibri"/>
                <a:ea typeface="Calibri"/>
                <a:cs typeface="Calibri"/>
                <a:sym typeface="Calibri"/>
              </a:rPr>
              <a:t> le </a:t>
            </a:r>
            <a:r>
              <a:rPr lang="en-US" b="0" i="0" u="none" strike="noStrike" dirty="0" err="1">
                <a:solidFill>
                  <a:srgbClr val="000000"/>
                </a:solidFill>
                <a:latin typeface="Calibri"/>
                <a:ea typeface="Calibri"/>
                <a:cs typeface="Calibri"/>
                <a:sym typeface="Calibri"/>
              </a:rPr>
              <a:t>pratiche</a:t>
            </a:r>
            <a:r>
              <a:rPr lang="en-US" b="0" i="0" u="none" strike="noStrike" dirty="0">
                <a:solidFill>
                  <a:srgbClr val="000000"/>
                </a:solidFill>
                <a:latin typeface="Calibri"/>
                <a:ea typeface="Calibri"/>
                <a:cs typeface="Calibri"/>
                <a:sym typeface="Calibri"/>
              </a:rPr>
              <a:t> </a:t>
            </a:r>
            <a:r>
              <a:rPr lang="en-US" b="0" i="0" u="none" strike="noStrike" dirty="0" err="1">
                <a:solidFill>
                  <a:srgbClr val="000000"/>
                </a:solidFill>
                <a:latin typeface="Calibri"/>
                <a:ea typeface="Calibri"/>
                <a:cs typeface="Calibri"/>
                <a:sym typeface="Calibri"/>
              </a:rPr>
              <a:t>agroecologiche</a:t>
            </a:r>
            <a:r>
              <a:rPr lang="en-US" b="0" i="0" u="none" strike="noStrike" dirty="0">
                <a:solidFill>
                  <a:srgbClr val="000000"/>
                </a:solidFill>
                <a:latin typeface="Calibri"/>
                <a:ea typeface="Calibri"/>
                <a:cs typeface="Calibri"/>
                <a:sym typeface="Calibri"/>
              </a:rPr>
              <a:t> e il </a:t>
            </a:r>
            <a:r>
              <a:rPr lang="en-US" b="0" i="0" u="none" strike="noStrike" dirty="0" err="1">
                <a:solidFill>
                  <a:srgbClr val="000000"/>
                </a:solidFill>
                <a:latin typeface="Calibri"/>
                <a:ea typeface="Calibri"/>
                <a:cs typeface="Calibri"/>
                <a:sym typeface="Calibri"/>
              </a:rPr>
              <a:t>benessere</a:t>
            </a:r>
            <a:r>
              <a:rPr lang="en-US" b="0" i="0" u="none" strike="noStrike" dirty="0">
                <a:solidFill>
                  <a:srgbClr val="000000"/>
                </a:solidFill>
                <a:latin typeface="Calibri"/>
                <a:ea typeface="Calibri"/>
                <a:cs typeface="Calibri"/>
                <a:sym typeface="Calibri"/>
              </a:rPr>
              <a:t> e la </a:t>
            </a:r>
            <a:r>
              <a:rPr lang="en-US" b="0" i="0" u="none" strike="noStrike" dirty="0" err="1">
                <a:solidFill>
                  <a:srgbClr val="000000"/>
                </a:solidFill>
                <a:latin typeface="Calibri"/>
                <a:ea typeface="Calibri"/>
                <a:cs typeface="Calibri"/>
                <a:sym typeface="Calibri"/>
              </a:rPr>
              <a:t>resilienza</a:t>
            </a:r>
            <a:r>
              <a:rPr lang="en-US" b="0" i="0" u="none" strike="noStrike" dirty="0">
                <a:solidFill>
                  <a:srgbClr val="000000"/>
                </a:solidFill>
                <a:latin typeface="Calibri"/>
                <a:ea typeface="Calibri"/>
                <a:cs typeface="Calibri"/>
                <a:sym typeface="Calibri"/>
              </a:rPr>
              <a:t> </a:t>
            </a:r>
            <a:r>
              <a:rPr lang="en-US" b="0" i="0" u="none" strike="noStrike" dirty="0" err="1">
                <a:solidFill>
                  <a:srgbClr val="000000"/>
                </a:solidFill>
                <a:latin typeface="Calibri"/>
                <a:ea typeface="Calibri"/>
                <a:cs typeface="Calibri"/>
                <a:sym typeface="Calibri"/>
              </a:rPr>
              <a:t>della</a:t>
            </a:r>
            <a:r>
              <a:rPr lang="en-US" b="0" i="0" u="none" strike="noStrike" dirty="0">
                <a:solidFill>
                  <a:srgbClr val="000000"/>
                </a:solidFill>
                <a:latin typeface="Calibri"/>
                <a:ea typeface="Calibri"/>
                <a:cs typeface="Calibri"/>
                <a:sym typeface="Calibri"/>
              </a:rPr>
              <a:t> </a:t>
            </a:r>
            <a:r>
              <a:rPr lang="en-US" b="0" i="0" u="none" strike="noStrike" dirty="0" err="1">
                <a:solidFill>
                  <a:srgbClr val="000000"/>
                </a:solidFill>
                <a:latin typeface="Calibri"/>
                <a:ea typeface="Calibri"/>
                <a:cs typeface="Calibri"/>
                <a:sym typeface="Calibri"/>
              </a:rPr>
              <a:t>comunità</a:t>
            </a:r>
            <a:r>
              <a:rPr lang="en-US" b="0" i="0" u="none" strike="noStrike" dirty="0">
                <a:solidFill>
                  <a:srgbClr val="000000"/>
                </a:solidFill>
                <a:latin typeface="Calibri"/>
                <a:ea typeface="Calibri"/>
                <a:cs typeface="Calibri"/>
                <a:sym typeface="Calibri"/>
              </a:rPr>
              <a:t>.</a:t>
            </a:r>
            <a:endParaRPr sz="2800" dirty="0"/>
          </a:p>
        </p:txBody>
      </p:sp>
      <p:sp>
        <p:nvSpPr>
          <p:cNvPr id="211" name="Google Shape;211;p4"/>
          <p:cNvSpPr txBox="1">
            <a:spLocks noGrp="1"/>
          </p:cNvSpPr>
          <p:nvPr>
            <p:ph type="body" idx="4"/>
          </p:nvPr>
        </p:nvSpPr>
        <p:spPr>
          <a:xfrm>
            <a:off x="5680010" y="2237729"/>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8DC641"/>
              </a:buClr>
              <a:buSzPts val="3200"/>
              <a:buNone/>
            </a:pPr>
            <a:r>
              <a:rPr lang="en-US"/>
              <a:t>02</a:t>
            </a:r>
            <a:endParaRPr/>
          </a:p>
        </p:txBody>
      </p:sp>
      <p:sp>
        <p:nvSpPr>
          <p:cNvPr id="212" name="Google Shape;212;p4"/>
          <p:cNvSpPr txBox="1">
            <a:spLocks noGrp="1"/>
          </p:cNvSpPr>
          <p:nvPr>
            <p:ph type="body" idx="5"/>
          </p:nvPr>
        </p:nvSpPr>
        <p:spPr>
          <a:xfrm>
            <a:off x="6360900" y="2237789"/>
            <a:ext cx="5831100" cy="6894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0000"/>
              </a:buClr>
              <a:buSzPts val="2200"/>
              <a:buNone/>
            </a:pPr>
            <a:r>
              <a:rPr lang="en-US" b="1"/>
              <a:t>Promuovere i legami comunitari attraverso l'agroecologia</a:t>
            </a:r>
            <a:endParaRPr b="1"/>
          </a:p>
        </p:txBody>
      </p:sp>
      <p:sp>
        <p:nvSpPr>
          <p:cNvPr id="213" name="Google Shape;213;p4"/>
          <p:cNvSpPr txBox="1">
            <a:spLocks noGrp="1"/>
          </p:cNvSpPr>
          <p:nvPr>
            <p:ph type="body" idx="6"/>
          </p:nvPr>
        </p:nvSpPr>
        <p:spPr>
          <a:xfrm>
            <a:off x="5686589" y="3152716"/>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8DC641"/>
              </a:buClr>
              <a:buSzPts val="3200"/>
              <a:buNone/>
            </a:pPr>
            <a:r>
              <a:rPr lang="en-US"/>
              <a:t>03</a:t>
            </a:r>
            <a:endParaRPr/>
          </a:p>
        </p:txBody>
      </p:sp>
      <p:sp>
        <p:nvSpPr>
          <p:cNvPr id="214" name="Google Shape;214;p4"/>
          <p:cNvSpPr txBox="1">
            <a:spLocks noGrp="1"/>
          </p:cNvSpPr>
          <p:nvPr>
            <p:ph type="body" idx="7"/>
          </p:nvPr>
        </p:nvSpPr>
        <p:spPr>
          <a:xfrm>
            <a:off x="6358698" y="3152726"/>
            <a:ext cx="5222400" cy="6894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0000"/>
              </a:buClr>
              <a:buSzPts val="2200"/>
              <a:buNone/>
            </a:pPr>
            <a:r>
              <a:rPr lang="en-US" b="1"/>
              <a:t>Rafforzamento delle dinamiche socio-economiche</a:t>
            </a:r>
            <a:endParaRPr b="1"/>
          </a:p>
        </p:txBody>
      </p:sp>
      <p:sp>
        <p:nvSpPr>
          <p:cNvPr id="215" name="Google Shape;215;p4"/>
          <p:cNvSpPr txBox="1">
            <a:spLocks noGrp="1"/>
          </p:cNvSpPr>
          <p:nvPr>
            <p:ph type="body" idx="8"/>
          </p:nvPr>
        </p:nvSpPr>
        <p:spPr>
          <a:xfrm>
            <a:off x="5708292" y="4067704"/>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8DC641"/>
              </a:buClr>
              <a:buSzPts val="3200"/>
              <a:buNone/>
            </a:pPr>
            <a:r>
              <a:rPr lang="en-US"/>
              <a:t>04</a:t>
            </a:r>
            <a:endParaRPr/>
          </a:p>
        </p:txBody>
      </p:sp>
      <p:sp>
        <p:nvSpPr>
          <p:cNvPr id="216" name="Google Shape;216;p4"/>
          <p:cNvSpPr txBox="1">
            <a:spLocks noGrp="1"/>
          </p:cNvSpPr>
          <p:nvPr>
            <p:ph type="body" idx="9"/>
          </p:nvPr>
        </p:nvSpPr>
        <p:spPr>
          <a:xfrm>
            <a:off x="6380427" y="4067701"/>
            <a:ext cx="5465700" cy="6894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0000"/>
              </a:buClr>
              <a:buSzPts val="2200"/>
              <a:buNone/>
            </a:pPr>
            <a:r>
              <a:rPr lang="en-US" b="1"/>
              <a:t>Sostegno all'autosufficienza e alla sicurezza alimentare</a:t>
            </a:r>
            <a:endParaRPr b="1"/>
          </a:p>
        </p:txBody>
      </p:sp>
      <p:sp>
        <p:nvSpPr>
          <p:cNvPr id="217" name="Google Shape;217;p4"/>
          <p:cNvSpPr txBox="1">
            <a:spLocks noGrp="1"/>
          </p:cNvSpPr>
          <p:nvPr>
            <p:ph type="body" idx="13"/>
          </p:nvPr>
        </p:nvSpPr>
        <p:spPr>
          <a:xfrm>
            <a:off x="5686589" y="4982691"/>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8DC641"/>
              </a:buClr>
              <a:buSzPts val="3200"/>
              <a:buNone/>
            </a:pPr>
            <a:r>
              <a:rPr lang="en-US"/>
              <a:t>05</a:t>
            </a:r>
            <a:endParaRPr/>
          </a:p>
        </p:txBody>
      </p:sp>
      <p:sp>
        <p:nvSpPr>
          <p:cNvPr id="218" name="Google Shape;218;p4"/>
          <p:cNvSpPr txBox="1">
            <a:spLocks noGrp="1"/>
          </p:cNvSpPr>
          <p:nvPr>
            <p:ph type="body" idx="14"/>
          </p:nvPr>
        </p:nvSpPr>
        <p:spPr>
          <a:xfrm>
            <a:off x="6358700" y="4982701"/>
            <a:ext cx="5465700" cy="6894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0000"/>
              </a:buClr>
              <a:buSzPts val="2200"/>
              <a:buNone/>
            </a:pPr>
            <a:r>
              <a:rPr lang="en-US" b="1"/>
              <a:t>Rafforzare la </a:t>
            </a:r>
            <a:r>
              <a:rPr lang="en-US" b="1">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giustizia </a:t>
            </a:r>
            <a:r>
              <a:rPr lang="en-US" b="1"/>
              <a:t>sociale e l'inclusione</a:t>
            </a:r>
            <a:endParaRPr b="1"/>
          </a:p>
        </p:txBody>
      </p:sp>
      <p:sp>
        <p:nvSpPr>
          <p:cNvPr id="219" name="Google Shape;219;p4"/>
          <p:cNvSpPr txBox="1">
            <a:spLocks noGrp="1"/>
          </p:cNvSpPr>
          <p:nvPr>
            <p:ph type="body" idx="15"/>
          </p:nvPr>
        </p:nvSpPr>
        <p:spPr>
          <a:xfrm>
            <a:off x="-9" y="368611"/>
            <a:ext cx="5041800" cy="72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0000"/>
              </a:buClr>
              <a:buSzPts val="3600"/>
              <a:buNone/>
            </a:pPr>
            <a:r>
              <a:rPr lang="en-US"/>
              <a:t>Panoramica dei contenuti</a:t>
            </a:r>
            <a:endParaRPr/>
          </a:p>
        </p:txBody>
      </p:sp>
      <p:grpSp>
        <p:nvGrpSpPr>
          <p:cNvPr id="220" name="Google Shape;220;p4"/>
          <p:cNvGrpSpPr/>
          <p:nvPr/>
        </p:nvGrpSpPr>
        <p:grpSpPr>
          <a:xfrm rot="3730759">
            <a:off x="10867814" y="245891"/>
            <a:ext cx="949887" cy="1163493"/>
            <a:chOff x="7602444" y="4967675"/>
            <a:chExt cx="483620" cy="592374"/>
          </a:xfrm>
        </p:grpSpPr>
        <p:grpSp>
          <p:nvGrpSpPr>
            <p:cNvPr id="221" name="Google Shape;221;p4"/>
            <p:cNvGrpSpPr/>
            <p:nvPr/>
          </p:nvGrpSpPr>
          <p:grpSpPr>
            <a:xfrm>
              <a:off x="7618661" y="4967675"/>
              <a:ext cx="467403" cy="507609"/>
              <a:chOff x="2251964" y="3590497"/>
              <a:chExt cx="467403" cy="507609"/>
            </a:xfrm>
          </p:grpSpPr>
          <p:sp>
            <p:nvSpPr>
              <p:cNvPr id="222" name="Google Shape;222;p4"/>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3" name="Google Shape;223;p4"/>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4" name="Google Shape;224;p4"/>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25" name="Google Shape;225;p4"/>
            <p:cNvGrpSpPr/>
            <p:nvPr/>
          </p:nvGrpSpPr>
          <p:grpSpPr>
            <a:xfrm>
              <a:off x="7602444" y="4993761"/>
              <a:ext cx="421973" cy="566288"/>
              <a:chOff x="2235747" y="3616583"/>
              <a:chExt cx="421973" cy="566288"/>
            </a:xfrm>
          </p:grpSpPr>
          <p:sp>
            <p:nvSpPr>
              <p:cNvPr id="226" name="Google Shape;226;p4"/>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7" name="Google Shape;227;p4"/>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p49"/>
          <p:cNvSpPr txBox="1">
            <a:spLocks noGrp="1"/>
          </p:cNvSpPr>
          <p:nvPr>
            <p:ph type="body" idx="1"/>
          </p:nvPr>
        </p:nvSpPr>
        <p:spPr>
          <a:xfrm>
            <a:off x="914400" y="1519209"/>
            <a:ext cx="10479218" cy="421763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400"/>
              <a:buNone/>
            </a:pPr>
            <a:r>
              <a:rPr lang="en-US"/>
              <a:t>Dando priorità alla biodiversità, l'agroecologia promuove un </a:t>
            </a:r>
            <a:r>
              <a:rPr lang="en-US" b="1"/>
              <a:t>uso sostenibile del territorio </a:t>
            </a:r>
            <a:r>
              <a:rPr lang="en-US"/>
              <a:t>e aumenta la resilienza della produzione agricola alle sfide ambientali. </a:t>
            </a:r>
            <a:endParaRPr/>
          </a:p>
          <a:p>
            <a:pPr marL="0" lvl="0" indent="0" algn="l" rtl="0">
              <a:lnSpc>
                <a:spcPct val="100000"/>
              </a:lnSpc>
              <a:spcBef>
                <a:spcPts val="0"/>
              </a:spcBef>
              <a:spcAft>
                <a:spcPts val="0"/>
              </a:spcAft>
              <a:buSzPts val="2400"/>
              <a:buNone/>
            </a:pPr>
            <a:r>
              <a:rPr lang="en-US"/>
              <a:t>Questa resilienza può proteggere le comunità dai rischi associati alla monocoltura e all'agricoltura industriale, contribuendo alla sicurezza alimentare e alla stabilità delle economie locali. </a:t>
            </a:r>
            <a:endParaRPr/>
          </a:p>
          <a:p>
            <a:pPr marL="0" lvl="0" indent="0" algn="l" rtl="0">
              <a:lnSpc>
                <a:spcPct val="100000"/>
              </a:lnSpc>
              <a:spcBef>
                <a:spcPts val="0"/>
              </a:spcBef>
              <a:spcAft>
                <a:spcPts val="0"/>
              </a:spcAft>
              <a:buSzPts val="2400"/>
              <a:buNone/>
            </a:pPr>
            <a:r>
              <a:rPr lang="en-US"/>
              <a:t>Inoltre, l'enfasi posta dall'agroecologia sulla produzione e sul consumo locale può </a:t>
            </a:r>
            <a:r>
              <a:rPr lang="en-US" b="1"/>
              <a:t>stimolare la crescita economica </a:t>
            </a:r>
            <a:r>
              <a:rPr lang="en-US"/>
              <a:t>sostenendo i piccoli agricoltori e i mercati locali, rafforzando così il tessuto economico delle comunità.</a:t>
            </a:r>
            <a:endParaRPr/>
          </a:p>
          <a:p>
            <a:pPr marL="228600" lvl="0" indent="0" algn="l" rtl="0">
              <a:lnSpc>
                <a:spcPct val="100000"/>
              </a:lnSpc>
              <a:spcBef>
                <a:spcPts val="600"/>
              </a:spcBef>
              <a:spcAft>
                <a:spcPts val="0"/>
              </a:spcAft>
              <a:buSzPts val="2400"/>
              <a:buNone/>
            </a:pPr>
            <a:endParaRPr sz="1000" b="1">
              <a:highlight>
                <a:srgbClr val="8DC641"/>
              </a:highlight>
            </a:endParaRPr>
          </a:p>
          <a:p>
            <a:pPr marL="228600" lvl="0" indent="0" algn="l" rtl="0">
              <a:lnSpc>
                <a:spcPct val="100000"/>
              </a:lnSpc>
              <a:spcBef>
                <a:spcPts val="1200"/>
              </a:spcBef>
              <a:spcAft>
                <a:spcPts val="600"/>
              </a:spcAft>
              <a:buSzPts val="2400"/>
              <a:buNone/>
            </a:pPr>
            <a:r>
              <a:rPr lang="en-US" sz="1600" b="1">
                <a:highlight>
                  <a:srgbClr val="8DC641"/>
                </a:highlight>
              </a:rPr>
              <a:t>Per saperne di più: </a:t>
            </a:r>
            <a:r>
              <a:rPr lang="en-US" sz="1600"/>
              <a:t>CHAUDHARY, Suraj; SHRESTHA, Atmaz Kumar; RAI, Sushil; ACHARYA, Dhana Krishna; SUBEDI, Sabnam et al. L'agroecologia integra scienza, pratica, movimento e sistemi alimentari futuri. Online. Journal of Multidisciplinary Sciences. 2023, roč. 5, č. 2, s. 39-60. ISSN 26715449.</a:t>
            </a:r>
            <a:endParaRPr sz="1600"/>
          </a:p>
        </p:txBody>
      </p:sp>
      <p:sp>
        <p:nvSpPr>
          <p:cNvPr id="455" name="Google Shape;455;p49"/>
          <p:cNvSpPr txBox="1">
            <a:spLocks noGrp="1"/>
          </p:cNvSpPr>
          <p:nvPr>
            <p:ph type="body" idx="2"/>
          </p:nvPr>
        </p:nvSpPr>
        <p:spPr>
          <a:xfrm>
            <a:off x="798381" y="443960"/>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3600"/>
              <a:buNone/>
            </a:pPr>
            <a:r>
              <a:rPr lang="en-US" b="1">
                <a:solidFill>
                  <a:srgbClr val="6AA84F"/>
                </a:solidFill>
              </a:rPr>
              <a:t>Rafforzamento delle dinamiche socio-economiche </a:t>
            </a:r>
            <a:endParaRPr b="1">
              <a:solidFill>
                <a:srgbClr val="6AA84F"/>
              </a:solidFill>
            </a:endParaRPr>
          </a:p>
        </p:txBody>
      </p:sp>
      <p:grpSp>
        <p:nvGrpSpPr>
          <p:cNvPr id="456" name="Google Shape;456;p49"/>
          <p:cNvGrpSpPr/>
          <p:nvPr/>
        </p:nvGrpSpPr>
        <p:grpSpPr>
          <a:xfrm rot="3730759">
            <a:off x="10918674" y="553763"/>
            <a:ext cx="949887" cy="1163493"/>
            <a:chOff x="7602444" y="4967675"/>
            <a:chExt cx="483620" cy="592374"/>
          </a:xfrm>
        </p:grpSpPr>
        <p:grpSp>
          <p:nvGrpSpPr>
            <p:cNvPr id="457" name="Google Shape;457;p49"/>
            <p:cNvGrpSpPr/>
            <p:nvPr/>
          </p:nvGrpSpPr>
          <p:grpSpPr>
            <a:xfrm>
              <a:off x="7618661" y="4967675"/>
              <a:ext cx="467403" cy="507609"/>
              <a:chOff x="2251964" y="3590497"/>
              <a:chExt cx="467403" cy="507609"/>
            </a:xfrm>
          </p:grpSpPr>
          <p:sp>
            <p:nvSpPr>
              <p:cNvPr id="458" name="Google Shape;458;p49"/>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59" name="Google Shape;459;p49"/>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60" name="Google Shape;460;p49"/>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461" name="Google Shape;461;p49"/>
            <p:cNvGrpSpPr/>
            <p:nvPr/>
          </p:nvGrpSpPr>
          <p:grpSpPr>
            <a:xfrm>
              <a:off x="7602444" y="4993761"/>
              <a:ext cx="421973" cy="566288"/>
              <a:chOff x="2235747" y="3616583"/>
              <a:chExt cx="421973" cy="566288"/>
            </a:xfrm>
          </p:grpSpPr>
          <p:sp>
            <p:nvSpPr>
              <p:cNvPr id="462" name="Google Shape;462;p49"/>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63" name="Google Shape;463;p49"/>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Google Shape;469;g2dbd4762122_0_9"/>
          <p:cNvSpPr txBox="1">
            <a:spLocks noGrp="1"/>
          </p:cNvSpPr>
          <p:nvPr>
            <p:ph type="body" idx="1"/>
          </p:nvPr>
        </p:nvSpPr>
        <p:spPr>
          <a:xfrm>
            <a:off x="6181508" y="2116616"/>
            <a:ext cx="6010500" cy="30663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4800"/>
              <a:buNone/>
            </a:pPr>
            <a:r>
              <a:rPr lang="en-US"/>
              <a:t>Sostegno all'autosufficienza e alla sicurezza alimentare</a:t>
            </a:r>
            <a:endParaRPr/>
          </a:p>
          <a:p>
            <a:pPr marL="0" lvl="0" indent="0" algn="l" rtl="0">
              <a:lnSpc>
                <a:spcPct val="90000"/>
              </a:lnSpc>
              <a:spcBef>
                <a:spcPts val="0"/>
              </a:spcBef>
              <a:spcAft>
                <a:spcPts val="0"/>
              </a:spcAft>
              <a:buClr>
                <a:srgbClr val="000000"/>
              </a:buClr>
              <a:buSzPts val="4800"/>
              <a:buNone/>
            </a:pPr>
            <a:endParaRPr/>
          </a:p>
        </p:txBody>
      </p:sp>
      <p:sp>
        <p:nvSpPr>
          <p:cNvPr id="470" name="Google Shape;470;g2dbd4762122_0_9"/>
          <p:cNvSpPr txBox="1"/>
          <p:nvPr/>
        </p:nvSpPr>
        <p:spPr>
          <a:xfrm>
            <a:off x="4502882" y="892243"/>
            <a:ext cx="2067000" cy="5823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9000"/>
              <a:buFont typeface="Arial"/>
              <a:buNone/>
            </a:pPr>
            <a:r>
              <a:rPr lang="en-US" sz="9000" b="0" i="0" u="none" strike="noStrike" cap="none">
                <a:solidFill>
                  <a:srgbClr val="000000"/>
                </a:solidFill>
                <a:latin typeface="Calibri"/>
                <a:ea typeface="Calibri"/>
                <a:cs typeface="Calibri"/>
                <a:sym typeface="Calibri"/>
              </a:rPr>
              <a:t>04</a:t>
            </a:r>
            <a:endParaRPr sz="9000" b="0" i="0" u="none" strike="noStrike" cap="none">
              <a:solidFill>
                <a:srgbClr val="000000"/>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p16"/>
          <p:cNvSpPr txBox="1">
            <a:spLocks noGrp="1"/>
          </p:cNvSpPr>
          <p:nvPr>
            <p:ph type="body" idx="1"/>
          </p:nvPr>
        </p:nvSpPr>
        <p:spPr>
          <a:xfrm>
            <a:off x="539151" y="1610102"/>
            <a:ext cx="5994300" cy="3389700"/>
          </a:xfrm>
          <a:prstGeom prst="rect">
            <a:avLst/>
          </a:prstGeom>
          <a:noFill/>
          <a:ln>
            <a:noFill/>
          </a:ln>
        </p:spPr>
        <p:txBody>
          <a:bodyPr spcFirstLastPara="1" wrap="square" lIns="91425" tIns="45700" rIns="91425" bIns="45700" anchor="t" anchorCtr="0">
            <a:noAutofit/>
          </a:bodyPr>
          <a:lstStyle/>
          <a:p>
            <a:pPr marL="228600" lvl="0" indent="0" algn="l" rtl="0">
              <a:lnSpc>
                <a:spcPct val="90000"/>
              </a:lnSpc>
              <a:spcBef>
                <a:spcPts val="0"/>
              </a:spcBef>
              <a:spcAft>
                <a:spcPts val="0"/>
              </a:spcAft>
              <a:buClr>
                <a:srgbClr val="000000"/>
              </a:buClr>
              <a:buSzPts val="2400"/>
              <a:buNone/>
            </a:pPr>
            <a:r>
              <a:rPr lang="en-US" sz="2300" dirty="0" err="1"/>
              <a:t>L'agroecologia</a:t>
            </a:r>
            <a:r>
              <a:rPr lang="en-US" sz="2300" dirty="0"/>
              <a:t> </a:t>
            </a:r>
            <a:r>
              <a:rPr lang="en-US" sz="2300" dirty="0" err="1"/>
              <a:t>svolge</a:t>
            </a:r>
            <a:r>
              <a:rPr lang="en-US" sz="2300" dirty="0"/>
              <a:t> un </a:t>
            </a:r>
            <a:r>
              <a:rPr lang="en-US" sz="2300" dirty="0" err="1"/>
              <a:t>ruolo</a:t>
            </a:r>
            <a:r>
              <a:rPr lang="en-US" sz="2300" dirty="0"/>
              <a:t> </a:t>
            </a:r>
            <a:r>
              <a:rPr lang="en-US" sz="2300" dirty="0" err="1"/>
              <a:t>chiave</a:t>
            </a:r>
            <a:r>
              <a:rPr lang="en-US" sz="2300" dirty="0"/>
              <a:t> </a:t>
            </a:r>
            <a:r>
              <a:rPr lang="en-US" sz="2300" dirty="0" err="1"/>
              <a:t>nella</a:t>
            </a:r>
            <a:r>
              <a:rPr lang="en-US" sz="2300" dirty="0"/>
              <a:t> </a:t>
            </a:r>
            <a:r>
              <a:rPr lang="en-US" sz="2300" b="1" dirty="0" err="1"/>
              <a:t>promozione</a:t>
            </a:r>
            <a:r>
              <a:rPr lang="en-US" sz="2300" b="1" dirty="0"/>
              <a:t> </a:t>
            </a:r>
            <a:r>
              <a:rPr lang="en-US" sz="2300" b="1" dirty="0" err="1"/>
              <a:t>dell'autosufficienza</a:t>
            </a:r>
            <a:r>
              <a:rPr lang="en-US" sz="2300" b="1" dirty="0"/>
              <a:t> </a:t>
            </a:r>
            <a:r>
              <a:rPr lang="en-US" sz="2300" b="1" dirty="0" err="1"/>
              <a:t>alimentare</a:t>
            </a:r>
            <a:r>
              <a:rPr lang="en-US" sz="2300" b="1" dirty="0"/>
              <a:t> </a:t>
            </a:r>
            <a:r>
              <a:rPr lang="en-US" sz="2300" dirty="0"/>
              <a:t>- un </a:t>
            </a:r>
            <a:r>
              <a:rPr lang="en-US" sz="2300" dirty="0" err="1"/>
              <a:t>concetto</a:t>
            </a:r>
            <a:r>
              <a:rPr lang="en-US" sz="2300" dirty="0"/>
              <a:t> </a:t>
            </a:r>
            <a:r>
              <a:rPr lang="en-US" sz="2300" dirty="0" err="1"/>
              <a:t>che</a:t>
            </a:r>
            <a:r>
              <a:rPr lang="en-US" sz="2300" dirty="0"/>
              <a:t> </a:t>
            </a:r>
            <a:r>
              <a:rPr lang="en-US" sz="2300" dirty="0" err="1"/>
              <a:t>implica</a:t>
            </a:r>
            <a:r>
              <a:rPr lang="en-US" sz="2300" dirty="0"/>
              <a:t> il </a:t>
            </a:r>
            <a:r>
              <a:rPr lang="en-US" sz="2300" dirty="0" err="1"/>
              <a:t>diritto</a:t>
            </a:r>
            <a:r>
              <a:rPr lang="en-US" sz="2300" dirty="0"/>
              <a:t> </a:t>
            </a:r>
            <a:r>
              <a:rPr lang="en-US" sz="2300" dirty="0" err="1"/>
              <a:t>delle</a:t>
            </a:r>
            <a:r>
              <a:rPr lang="en-US" sz="2300" dirty="0"/>
              <a:t> </a:t>
            </a:r>
            <a:r>
              <a:rPr lang="en-US" sz="2300" dirty="0" err="1"/>
              <a:t>comunità</a:t>
            </a:r>
            <a:r>
              <a:rPr lang="en-US" sz="2300" dirty="0"/>
              <a:t> a </a:t>
            </a:r>
            <a:r>
              <a:rPr lang="en-US" sz="2300" dirty="0" err="1"/>
              <a:t>controllare</a:t>
            </a:r>
            <a:r>
              <a:rPr lang="en-US" sz="2300" dirty="0"/>
              <a:t> </a:t>
            </a:r>
            <a:r>
              <a:rPr lang="en-US" sz="2300" dirty="0" err="1"/>
              <a:t>i</a:t>
            </a:r>
            <a:r>
              <a:rPr lang="en-US" sz="2300" dirty="0"/>
              <a:t> </a:t>
            </a:r>
            <a:r>
              <a:rPr lang="en-US" sz="2300" dirty="0" err="1"/>
              <a:t>propri</a:t>
            </a:r>
            <a:r>
              <a:rPr lang="en-US" sz="2300" dirty="0"/>
              <a:t> </a:t>
            </a:r>
            <a:r>
              <a:rPr lang="en-US" sz="2300" dirty="0" err="1"/>
              <a:t>sistemi</a:t>
            </a:r>
            <a:r>
              <a:rPr lang="en-US" sz="2300" dirty="0"/>
              <a:t> </a:t>
            </a:r>
            <a:r>
              <a:rPr lang="en-US" sz="2300" dirty="0" err="1"/>
              <a:t>alimentari</a:t>
            </a:r>
            <a:r>
              <a:rPr lang="en-US" sz="2300" dirty="0"/>
              <a:t> - </a:t>
            </a:r>
            <a:r>
              <a:rPr lang="en-US" sz="2300" dirty="0" err="1"/>
              <a:t>consentendo</a:t>
            </a:r>
            <a:r>
              <a:rPr lang="en-US" sz="2300" dirty="0"/>
              <a:t> alle </a:t>
            </a:r>
            <a:r>
              <a:rPr lang="en-US" sz="2300" dirty="0" err="1"/>
              <a:t>comunità</a:t>
            </a:r>
            <a:r>
              <a:rPr lang="en-US" sz="2300" dirty="0"/>
              <a:t> di </a:t>
            </a:r>
            <a:r>
              <a:rPr lang="en-US" sz="2300" dirty="0" err="1"/>
              <a:t>produrre</a:t>
            </a:r>
            <a:r>
              <a:rPr lang="en-US" sz="2300" dirty="0"/>
              <a:t> </a:t>
            </a:r>
            <a:r>
              <a:rPr lang="en-US" sz="2300" dirty="0" err="1"/>
              <a:t>cibo</a:t>
            </a:r>
            <a:r>
              <a:rPr lang="en-US" sz="2300" dirty="0"/>
              <a:t> </a:t>
            </a:r>
            <a:r>
              <a:rPr lang="en-US" sz="2300" dirty="0" err="1"/>
              <a:t>vario</a:t>
            </a:r>
            <a:r>
              <a:rPr lang="en-US" sz="2300" dirty="0"/>
              <a:t> e </a:t>
            </a:r>
            <a:r>
              <a:rPr lang="en-US" sz="2300" dirty="0" err="1"/>
              <a:t>nutriente</a:t>
            </a:r>
            <a:r>
              <a:rPr lang="en-US" sz="2300" dirty="0"/>
              <a:t> in modo </a:t>
            </a:r>
            <a:r>
              <a:rPr lang="en-US" sz="2300" dirty="0" err="1"/>
              <a:t>sostenibile</a:t>
            </a:r>
            <a:r>
              <a:rPr lang="en-US" sz="2300" dirty="0"/>
              <a:t>. </a:t>
            </a:r>
            <a:endParaRPr sz="2300" dirty="0"/>
          </a:p>
          <a:p>
            <a:pPr marL="228600" lvl="0" indent="0" algn="l" rtl="0">
              <a:lnSpc>
                <a:spcPct val="90000"/>
              </a:lnSpc>
              <a:spcBef>
                <a:spcPts val="0"/>
              </a:spcBef>
              <a:spcAft>
                <a:spcPts val="0"/>
              </a:spcAft>
              <a:buClr>
                <a:srgbClr val="000000"/>
              </a:buClr>
              <a:buSzPts val="2400"/>
              <a:buNone/>
            </a:pPr>
            <a:r>
              <a:rPr lang="en-US" sz="2300" dirty="0" err="1"/>
              <a:t>Attraverso</a:t>
            </a:r>
            <a:r>
              <a:rPr lang="en-US" sz="2300" dirty="0"/>
              <a:t> </a:t>
            </a:r>
            <a:r>
              <a:rPr lang="en-US" sz="2300" dirty="0" err="1"/>
              <a:t>pratiche</a:t>
            </a:r>
            <a:r>
              <a:rPr lang="en-US" sz="2300" dirty="0"/>
              <a:t> </a:t>
            </a:r>
            <a:r>
              <a:rPr lang="en-US" sz="2300" dirty="0" err="1"/>
              <a:t>agroecologiche</a:t>
            </a:r>
            <a:r>
              <a:rPr lang="en-US" sz="2300" dirty="0"/>
              <a:t> </a:t>
            </a:r>
            <a:r>
              <a:rPr lang="en-US" sz="2300" dirty="0" err="1"/>
              <a:t>che</a:t>
            </a:r>
            <a:r>
              <a:rPr lang="en-US" sz="2300" dirty="0"/>
              <a:t> </a:t>
            </a:r>
            <a:r>
              <a:rPr lang="en-US" sz="2300" dirty="0" err="1"/>
              <a:t>danno</a:t>
            </a:r>
            <a:r>
              <a:rPr lang="en-US" sz="2300" dirty="0"/>
              <a:t> </a:t>
            </a:r>
            <a:r>
              <a:rPr lang="en-US" sz="2300" dirty="0" err="1"/>
              <a:t>priorità</a:t>
            </a:r>
            <a:r>
              <a:rPr lang="en-US" sz="2300" dirty="0"/>
              <a:t> </a:t>
            </a:r>
            <a:r>
              <a:rPr lang="en-US" sz="2300" dirty="0" err="1"/>
              <a:t>all'agrobiodiversità</a:t>
            </a:r>
            <a:r>
              <a:rPr lang="en-US" sz="2300" dirty="0"/>
              <a:t> e alle </a:t>
            </a:r>
            <a:r>
              <a:rPr lang="en-US" sz="2300" dirty="0" err="1"/>
              <a:t>conoscenze</a:t>
            </a:r>
            <a:r>
              <a:rPr lang="en-US" sz="2300" dirty="0"/>
              <a:t> </a:t>
            </a:r>
            <a:r>
              <a:rPr lang="en-US" sz="2300" dirty="0" err="1"/>
              <a:t>tradizionali</a:t>
            </a:r>
            <a:r>
              <a:rPr lang="en-US" sz="2300" dirty="0"/>
              <a:t>, le </a:t>
            </a:r>
            <a:r>
              <a:rPr lang="en-US" sz="2300" b="1" dirty="0" err="1"/>
              <a:t>comunità</a:t>
            </a:r>
            <a:r>
              <a:rPr lang="en-US" sz="2300" b="1" dirty="0"/>
              <a:t> </a:t>
            </a:r>
            <a:r>
              <a:rPr lang="en-US" sz="2300" b="1" dirty="0" err="1"/>
              <a:t>acquisiscono</a:t>
            </a:r>
            <a:r>
              <a:rPr lang="en-US" sz="2300" b="1" dirty="0"/>
              <a:t> </a:t>
            </a:r>
            <a:r>
              <a:rPr lang="en-US" sz="2300" b="1" dirty="0" err="1"/>
              <a:t>una</a:t>
            </a:r>
            <a:r>
              <a:rPr lang="en-US" sz="2300" b="1" dirty="0"/>
              <a:t> </a:t>
            </a:r>
            <a:r>
              <a:rPr lang="en-US" sz="2300" b="1" dirty="0" err="1"/>
              <a:t>maggiore</a:t>
            </a:r>
            <a:r>
              <a:rPr lang="en-US" sz="2300" b="1" dirty="0"/>
              <a:t> </a:t>
            </a:r>
            <a:r>
              <a:rPr lang="en-US" sz="2300" b="1" dirty="0" err="1"/>
              <a:t>autonomia</a:t>
            </a:r>
            <a:r>
              <a:rPr lang="en-US" sz="2300" b="1" dirty="0"/>
              <a:t> sui loro </a:t>
            </a:r>
            <a:r>
              <a:rPr lang="en-US" sz="2300" b="1" dirty="0" err="1"/>
              <a:t>modelli</a:t>
            </a:r>
            <a:r>
              <a:rPr lang="en-US" sz="2300" b="1" dirty="0"/>
              <a:t> di </a:t>
            </a:r>
            <a:r>
              <a:rPr lang="en-US" sz="2300" b="1" dirty="0" err="1"/>
              <a:t>produzione</a:t>
            </a:r>
            <a:r>
              <a:rPr lang="en-US" sz="2300" b="1" dirty="0"/>
              <a:t> e </a:t>
            </a:r>
            <a:r>
              <a:rPr lang="en-US" sz="2300" b="1" dirty="0" err="1"/>
              <a:t>consumo</a:t>
            </a:r>
            <a:r>
              <a:rPr lang="en-US" sz="2300" b="1" dirty="0"/>
              <a:t> </a:t>
            </a:r>
            <a:r>
              <a:rPr lang="en-US" sz="2300" b="1" dirty="0" err="1"/>
              <a:t>alimentare</a:t>
            </a:r>
            <a:r>
              <a:rPr lang="en-US" sz="2300" dirty="0"/>
              <a:t>. </a:t>
            </a:r>
            <a:endParaRPr sz="2300" dirty="0"/>
          </a:p>
          <a:p>
            <a:pPr marL="228600" lvl="0" indent="0" algn="l" rtl="0">
              <a:lnSpc>
                <a:spcPct val="90000"/>
              </a:lnSpc>
              <a:spcBef>
                <a:spcPts val="1000"/>
              </a:spcBef>
              <a:spcAft>
                <a:spcPts val="0"/>
              </a:spcAft>
              <a:buClr>
                <a:srgbClr val="000000"/>
              </a:buClr>
              <a:buSzPts val="2400"/>
              <a:buNone/>
            </a:pPr>
            <a:endParaRPr dirty="0"/>
          </a:p>
        </p:txBody>
      </p:sp>
      <p:sp>
        <p:nvSpPr>
          <p:cNvPr id="476" name="Google Shape;476;p16"/>
          <p:cNvSpPr txBox="1">
            <a:spLocks noGrp="1"/>
          </p:cNvSpPr>
          <p:nvPr>
            <p:ph type="body" idx="2"/>
          </p:nvPr>
        </p:nvSpPr>
        <p:spPr>
          <a:xfrm>
            <a:off x="476850" y="530550"/>
            <a:ext cx="5826000" cy="992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3600"/>
              <a:buNone/>
            </a:pPr>
            <a:r>
              <a:rPr lang="en-US" b="1"/>
              <a:t>Sostegno all'autosufficienza e alla sicurezza alimentare</a:t>
            </a:r>
            <a:endParaRPr b="1"/>
          </a:p>
        </p:txBody>
      </p:sp>
      <p:pic>
        <p:nvPicPr>
          <p:cNvPr id="477" name="Google Shape;477;p16"/>
          <p:cNvPicPr preferRelativeResize="0">
            <a:picLocks noGrp="1"/>
          </p:cNvPicPr>
          <p:nvPr>
            <p:ph type="pic" idx="3"/>
          </p:nvPr>
        </p:nvPicPr>
        <p:blipFill rotWithShape="1">
          <a:blip r:embed="rId3">
            <a:alphaModFix/>
          </a:blip>
          <a:srcRect/>
          <a:stretch/>
        </p:blipFill>
        <p:spPr>
          <a:xfrm>
            <a:off x="6545625" y="1452575"/>
            <a:ext cx="5556526" cy="4656125"/>
          </a:xfrm>
          <a:prstGeom prst="rect">
            <a:avLst/>
          </a:prstGeom>
          <a:solidFill>
            <a:srgbClr val="D8D8D8"/>
          </a:solidFill>
          <a:ln>
            <a:noFill/>
          </a:ln>
        </p:spPr>
      </p:pic>
      <p:grpSp>
        <p:nvGrpSpPr>
          <p:cNvPr id="478" name="Google Shape;478;p16"/>
          <p:cNvGrpSpPr/>
          <p:nvPr/>
        </p:nvGrpSpPr>
        <p:grpSpPr>
          <a:xfrm rot="3730759">
            <a:off x="6563864" y="804822"/>
            <a:ext cx="949887" cy="1163493"/>
            <a:chOff x="7602444" y="4967675"/>
            <a:chExt cx="483620" cy="592374"/>
          </a:xfrm>
        </p:grpSpPr>
        <p:grpSp>
          <p:nvGrpSpPr>
            <p:cNvPr id="479" name="Google Shape;479;p16"/>
            <p:cNvGrpSpPr/>
            <p:nvPr/>
          </p:nvGrpSpPr>
          <p:grpSpPr>
            <a:xfrm>
              <a:off x="7618661" y="4967675"/>
              <a:ext cx="467403" cy="507609"/>
              <a:chOff x="2251964" y="3590497"/>
              <a:chExt cx="467403" cy="507609"/>
            </a:xfrm>
          </p:grpSpPr>
          <p:sp>
            <p:nvSpPr>
              <p:cNvPr id="480" name="Google Shape;480;p16"/>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81" name="Google Shape;481;p16"/>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82" name="Google Shape;482;p16"/>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483" name="Google Shape;483;p16"/>
            <p:cNvGrpSpPr/>
            <p:nvPr/>
          </p:nvGrpSpPr>
          <p:grpSpPr>
            <a:xfrm>
              <a:off x="7602444" y="4993761"/>
              <a:ext cx="421973" cy="566288"/>
              <a:chOff x="2235747" y="3616583"/>
              <a:chExt cx="421973" cy="566288"/>
            </a:xfrm>
          </p:grpSpPr>
          <p:sp>
            <p:nvSpPr>
              <p:cNvPr id="484" name="Google Shape;484;p16"/>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85" name="Google Shape;485;p16"/>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Google Shape;490;p50"/>
          <p:cNvSpPr txBox="1">
            <a:spLocks noGrp="1"/>
          </p:cNvSpPr>
          <p:nvPr>
            <p:ph type="body" idx="1"/>
          </p:nvPr>
        </p:nvSpPr>
        <p:spPr>
          <a:xfrm>
            <a:off x="522603" y="1231510"/>
            <a:ext cx="11146800" cy="5027700"/>
          </a:xfrm>
          <a:prstGeom prst="rect">
            <a:avLst/>
          </a:prstGeom>
          <a:noFill/>
          <a:ln>
            <a:noFill/>
          </a:ln>
        </p:spPr>
        <p:txBody>
          <a:bodyPr spcFirstLastPara="1" wrap="square" lIns="91425" tIns="45700" rIns="91425" bIns="45700" anchor="t" anchorCtr="0">
            <a:noAutofit/>
          </a:bodyPr>
          <a:lstStyle/>
          <a:p>
            <a:pPr marL="228600" lvl="0" indent="0" algn="l" rtl="0">
              <a:lnSpc>
                <a:spcPct val="100000"/>
              </a:lnSpc>
              <a:spcBef>
                <a:spcPts val="0"/>
              </a:spcBef>
              <a:spcAft>
                <a:spcPts val="0"/>
              </a:spcAft>
              <a:buSzPts val="2400"/>
              <a:buNone/>
            </a:pPr>
            <a:r>
              <a:rPr lang="en-US" dirty="0"/>
              <a:t>Questa </a:t>
            </a:r>
            <a:r>
              <a:rPr lang="en-US" dirty="0" err="1"/>
              <a:t>autonomia</a:t>
            </a:r>
            <a:r>
              <a:rPr lang="en-US" dirty="0"/>
              <a:t> sui loro </a:t>
            </a:r>
            <a:r>
              <a:rPr lang="en-US" dirty="0" err="1"/>
              <a:t>modelli</a:t>
            </a:r>
            <a:r>
              <a:rPr lang="en-US" dirty="0"/>
              <a:t> di </a:t>
            </a:r>
            <a:r>
              <a:rPr lang="en-US" dirty="0" err="1"/>
              <a:t>produzione</a:t>
            </a:r>
            <a:r>
              <a:rPr lang="en-US" dirty="0"/>
              <a:t> e </a:t>
            </a:r>
            <a:r>
              <a:rPr lang="en-US" dirty="0" err="1"/>
              <a:t>consumo</a:t>
            </a:r>
            <a:r>
              <a:rPr lang="en-US" dirty="0"/>
              <a:t> </a:t>
            </a:r>
            <a:r>
              <a:rPr lang="en-US" dirty="0" err="1"/>
              <a:t>alimentare</a:t>
            </a:r>
            <a:r>
              <a:rPr lang="en-US" dirty="0"/>
              <a:t> </a:t>
            </a:r>
            <a:r>
              <a:rPr lang="en-US" dirty="0" err="1"/>
              <a:t>garantisce</a:t>
            </a:r>
            <a:r>
              <a:rPr lang="en-US" dirty="0"/>
              <a:t> </a:t>
            </a:r>
            <a:r>
              <a:rPr lang="en-US" dirty="0" err="1"/>
              <a:t>l'accesso</a:t>
            </a:r>
            <a:r>
              <a:rPr lang="en-US" dirty="0"/>
              <a:t> a </a:t>
            </a:r>
            <a:r>
              <a:rPr lang="en-US" dirty="0" err="1"/>
              <a:t>cibi</a:t>
            </a:r>
            <a:r>
              <a:rPr lang="en-US" dirty="0"/>
              <a:t> </a:t>
            </a:r>
            <a:r>
              <a:rPr lang="en-US" dirty="0" err="1"/>
              <a:t>sani</a:t>
            </a:r>
            <a:r>
              <a:rPr lang="en-US" dirty="0"/>
              <a:t> e </a:t>
            </a:r>
            <a:r>
              <a:rPr lang="en-US" dirty="0" err="1"/>
              <a:t>culturalmente</a:t>
            </a:r>
            <a:r>
              <a:rPr lang="en-US" dirty="0"/>
              <a:t> </a:t>
            </a:r>
            <a:r>
              <a:rPr lang="en-US" dirty="0" err="1"/>
              <a:t>rilevanti</a:t>
            </a:r>
            <a:r>
              <a:rPr lang="en-US" dirty="0"/>
              <a:t>, </a:t>
            </a:r>
            <a:r>
              <a:rPr lang="en-US" dirty="0" err="1"/>
              <a:t>riducendo</a:t>
            </a:r>
            <a:r>
              <a:rPr lang="en-US" dirty="0"/>
              <a:t> al </a:t>
            </a:r>
            <a:r>
              <a:rPr lang="en-US" dirty="0" err="1"/>
              <a:t>contempo</a:t>
            </a:r>
            <a:r>
              <a:rPr lang="en-US" dirty="0"/>
              <a:t> la </a:t>
            </a:r>
            <a:r>
              <a:rPr lang="en-US" dirty="0" err="1"/>
              <a:t>dipendenza</a:t>
            </a:r>
            <a:r>
              <a:rPr lang="en-US" dirty="0"/>
              <a:t> </a:t>
            </a:r>
            <a:r>
              <a:rPr lang="en-US" dirty="0" err="1"/>
              <a:t>dai</a:t>
            </a:r>
            <a:r>
              <a:rPr lang="en-US" dirty="0"/>
              <a:t> </a:t>
            </a:r>
            <a:r>
              <a:rPr lang="en-US" dirty="0" err="1"/>
              <a:t>mercati</a:t>
            </a:r>
            <a:r>
              <a:rPr lang="en-US" dirty="0"/>
              <a:t> </a:t>
            </a:r>
            <a:r>
              <a:rPr lang="en-US" dirty="0" err="1"/>
              <a:t>esterni</a:t>
            </a:r>
            <a:r>
              <a:rPr lang="en-US" dirty="0"/>
              <a:t> e </a:t>
            </a:r>
            <a:r>
              <a:rPr lang="en-US" dirty="0" err="1"/>
              <a:t>dalle</a:t>
            </a:r>
            <a:r>
              <a:rPr lang="en-US" dirty="0"/>
              <a:t> </a:t>
            </a:r>
            <a:r>
              <a:rPr lang="en-US" dirty="0" err="1"/>
              <a:t>corporazioni</a:t>
            </a:r>
            <a:r>
              <a:rPr lang="en-US" dirty="0"/>
              <a:t> </a:t>
            </a:r>
            <a:r>
              <a:rPr lang="en-US" dirty="0" err="1"/>
              <a:t>agroalimentari</a:t>
            </a:r>
            <a:r>
              <a:rPr lang="en-US" dirty="0"/>
              <a:t>. </a:t>
            </a:r>
            <a:r>
              <a:rPr lang="en-US" dirty="0" err="1"/>
              <a:t>Alcune</a:t>
            </a:r>
            <a:r>
              <a:rPr lang="en-US" dirty="0"/>
              <a:t> di </a:t>
            </a:r>
            <a:r>
              <a:rPr lang="en-US" dirty="0" err="1"/>
              <a:t>queste</a:t>
            </a:r>
            <a:r>
              <a:rPr lang="en-US" dirty="0"/>
              <a:t> procedure </a:t>
            </a:r>
            <a:r>
              <a:rPr lang="en-US" dirty="0" err="1"/>
              <a:t>includono</a:t>
            </a:r>
            <a:r>
              <a:rPr lang="en-US" dirty="0"/>
              <a:t>:</a:t>
            </a:r>
            <a:endParaRPr dirty="0"/>
          </a:p>
          <a:p>
            <a:pPr marL="800100" lvl="0" indent="-342900" algn="l" rtl="0">
              <a:lnSpc>
                <a:spcPct val="100000"/>
              </a:lnSpc>
              <a:spcBef>
                <a:spcPts val="600"/>
              </a:spcBef>
              <a:spcAft>
                <a:spcPts val="0"/>
              </a:spcAft>
              <a:buSzPts val="2400"/>
              <a:buChar char="•"/>
            </a:pPr>
            <a:r>
              <a:rPr lang="en-US" b="1" dirty="0" err="1">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Agrobiodiversità</a:t>
            </a:r>
            <a:r>
              <a:rPr lang="en-US" b="1"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 e </a:t>
            </a:r>
            <a:r>
              <a:rPr lang="en-US" b="1" dirty="0" err="1">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coltivazione</a:t>
            </a:r>
            <a:r>
              <a:rPr lang="en-US" b="1"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 di </a:t>
            </a:r>
            <a:r>
              <a:rPr lang="en-US" b="1" dirty="0" err="1">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colture</a:t>
            </a:r>
            <a:r>
              <a:rPr lang="en-US" b="1"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 </a:t>
            </a:r>
            <a:r>
              <a:rPr lang="en-US" b="1" dirty="0" err="1">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adattate</a:t>
            </a:r>
            <a:r>
              <a:rPr lang="en-US" b="1"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 </a:t>
            </a:r>
            <a:r>
              <a:rPr lang="en-US" b="1" dirty="0" err="1">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localmente</a:t>
            </a:r>
            <a:r>
              <a:rPr lang="en-US" b="1"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  </a:t>
            </a:r>
            <a:endParaRPr b="1"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endParaRPr>
          </a:p>
          <a:p>
            <a:pPr marL="800100" lvl="0" indent="-342900" algn="l" rtl="0">
              <a:lnSpc>
                <a:spcPct val="100000"/>
              </a:lnSpc>
              <a:spcBef>
                <a:spcPts val="600"/>
              </a:spcBef>
              <a:spcAft>
                <a:spcPts val="0"/>
              </a:spcAft>
              <a:buSzPts val="2400"/>
              <a:buChar char="•"/>
            </a:pPr>
            <a:r>
              <a:rPr lang="en-US" b="1" dirty="0" err="1">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
                  </a:ext>
                </a:extLst>
              </a:rPr>
              <a:t>Conservazione</a:t>
            </a:r>
            <a:r>
              <a:rPr lang="en-US" b="1"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
                  </a:ext>
                </a:extLst>
              </a:rPr>
              <a:t> </a:t>
            </a:r>
            <a:r>
              <a:rPr lang="en-US" b="1" dirty="0" err="1">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
                  </a:ext>
                </a:extLst>
              </a:rPr>
              <a:t>della</a:t>
            </a:r>
            <a:r>
              <a:rPr lang="en-US" b="1"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
                  </a:ext>
                </a:extLst>
              </a:rPr>
              <a:t> banca </a:t>
            </a:r>
            <a:r>
              <a:rPr lang="en-US" b="1" dirty="0" err="1">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
                  </a:ext>
                </a:extLst>
              </a:rPr>
              <a:t>dei</a:t>
            </a:r>
            <a:r>
              <a:rPr lang="en-US" b="1"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
                  </a:ext>
                </a:extLst>
              </a:rPr>
              <a:t> semi</a:t>
            </a:r>
            <a:endParaRPr b="1"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
                </a:ext>
              </a:extLst>
            </a:endParaRPr>
          </a:p>
          <a:p>
            <a:pPr marL="800100" lvl="0" indent="-342900" algn="l" rtl="0">
              <a:lnSpc>
                <a:spcPct val="100000"/>
              </a:lnSpc>
              <a:spcBef>
                <a:spcPts val="600"/>
              </a:spcBef>
              <a:spcAft>
                <a:spcPts val="0"/>
              </a:spcAft>
              <a:buSzPts val="2400"/>
              <a:buChar char="•"/>
            </a:pPr>
            <a:r>
              <a:rPr lang="en-US" b="1" dirty="0" err="1">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
                  </a:ext>
                </a:extLst>
              </a:rPr>
              <a:t>Comunità</a:t>
            </a:r>
            <a:r>
              <a:rPr lang="en-US" b="1"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
                  </a:ext>
                </a:extLst>
              </a:rPr>
              <a:t> </a:t>
            </a:r>
            <a:r>
              <a:rPr lang="en-US" b="1" dirty="0" err="1">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
                  </a:ext>
                </a:extLst>
              </a:rPr>
              <a:t>locali</a:t>
            </a:r>
            <a:r>
              <a:rPr lang="en-US" b="1"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
                  </a:ext>
                </a:extLst>
              </a:rPr>
              <a:t> e </a:t>
            </a:r>
            <a:r>
              <a:rPr lang="en-US" b="1" dirty="0" err="1">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
                  </a:ext>
                </a:extLst>
              </a:rPr>
              <a:t>orti</a:t>
            </a:r>
            <a:r>
              <a:rPr lang="en-US" b="1"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
                  </a:ext>
                </a:extLst>
              </a:rPr>
              <a:t> </a:t>
            </a:r>
            <a:r>
              <a:rPr lang="en-US" b="1" dirty="0" err="1">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
                  </a:ext>
                </a:extLst>
              </a:rPr>
              <a:t>comunitari</a:t>
            </a:r>
            <a:endParaRPr b="1"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7"/>
                </a:ext>
              </a:extLst>
            </a:endParaRPr>
          </a:p>
          <a:p>
            <a:pPr marL="800100" lvl="0" indent="-342900" algn="l" rtl="0">
              <a:lnSpc>
                <a:spcPct val="100000"/>
              </a:lnSpc>
              <a:spcBef>
                <a:spcPts val="600"/>
              </a:spcBef>
              <a:spcAft>
                <a:spcPts val="0"/>
              </a:spcAft>
              <a:buSzPts val="2400"/>
              <a:buChar char="•"/>
            </a:pPr>
            <a:r>
              <a:rPr lang="en-US" b="1" dirty="0" err="1">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8"/>
                  </a:ext>
                </a:extLst>
              </a:rPr>
              <a:t>Produzione</a:t>
            </a:r>
            <a:r>
              <a:rPr lang="en-US" b="1"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8"/>
                  </a:ext>
                </a:extLst>
              </a:rPr>
              <a:t> e </a:t>
            </a:r>
            <a:r>
              <a:rPr lang="en-US" b="1" dirty="0" err="1">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8"/>
                  </a:ext>
                </a:extLst>
              </a:rPr>
              <a:t>consumo</a:t>
            </a:r>
            <a:r>
              <a:rPr lang="en-US" b="1"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8"/>
                  </a:ext>
                </a:extLst>
              </a:rPr>
              <a:t> locale</a:t>
            </a:r>
            <a:endParaRPr b="1"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9"/>
                </a:ext>
              </a:extLst>
            </a:endParaRPr>
          </a:p>
          <a:p>
            <a:pPr marL="800100" lvl="0" indent="-342900" algn="l" rtl="0">
              <a:lnSpc>
                <a:spcPct val="100000"/>
              </a:lnSpc>
              <a:spcBef>
                <a:spcPts val="600"/>
              </a:spcBef>
              <a:spcAft>
                <a:spcPts val="0"/>
              </a:spcAft>
              <a:buSzPts val="2400"/>
              <a:buChar char="•"/>
            </a:pPr>
            <a:r>
              <a:rPr lang="en-US" b="1" dirty="0" err="1">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0"/>
                  </a:ext>
                </a:extLst>
              </a:rPr>
              <a:t>Conoscenze</a:t>
            </a:r>
            <a:r>
              <a:rPr lang="en-US" b="1"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0"/>
                  </a:ext>
                </a:extLst>
              </a:rPr>
              <a:t> e </a:t>
            </a:r>
            <a:r>
              <a:rPr lang="en-US" b="1" dirty="0" err="1">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0"/>
                  </a:ext>
                </a:extLst>
              </a:rPr>
              <a:t>tecniche</a:t>
            </a:r>
            <a:r>
              <a:rPr lang="en-US" b="1"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0"/>
                  </a:ext>
                </a:extLst>
              </a:rPr>
              <a:t> </a:t>
            </a:r>
            <a:r>
              <a:rPr lang="en-US" b="1" dirty="0" err="1">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0"/>
                  </a:ext>
                </a:extLst>
              </a:rPr>
              <a:t>tradizionali</a:t>
            </a:r>
            <a:endParaRPr b="1"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1"/>
                </a:ext>
              </a:extLst>
            </a:endParaRPr>
          </a:p>
          <a:p>
            <a:pPr marL="800100" lvl="0" indent="-342900" algn="l" rtl="0">
              <a:lnSpc>
                <a:spcPct val="100000"/>
              </a:lnSpc>
              <a:spcBef>
                <a:spcPts val="600"/>
              </a:spcBef>
              <a:spcAft>
                <a:spcPts val="0"/>
              </a:spcAft>
              <a:buSzPts val="2400"/>
              <a:buChar char="•"/>
            </a:pPr>
            <a:r>
              <a:rPr lang="en-US" b="1" dirty="0" err="1">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2"/>
                  </a:ext>
                </a:extLst>
              </a:rPr>
              <a:t>Raccolta</a:t>
            </a:r>
            <a:r>
              <a:rPr lang="en-US" b="1"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2"/>
                  </a:ext>
                </a:extLst>
              </a:rPr>
              <a:t> e </a:t>
            </a:r>
            <a:r>
              <a:rPr lang="en-US" b="1" dirty="0" err="1">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2"/>
                  </a:ext>
                </a:extLst>
              </a:rPr>
              <a:t>scambio</a:t>
            </a:r>
            <a:r>
              <a:rPr lang="en-US" b="1"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2"/>
                  </a:ext>
                </a:extLst>
              </a:rPr>
              <a:t> </a:t>
            </a:r>
            <a:r>
              <a:rPr lang="en-US" b="1" dirty="0" err="1">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2"/>
                  </a:ext>
                </a:extLst>
              </a:rPr>
              <a:t>comunitari</a:t>
            </a:r>
            <a:endParaRPr sz="500" dirty="0"/>
          </a:p>
          <a:p>
            <a:pPr marL="228600" lvl="0" indent="0" algn="l" rtl="0">
              <a:lnSpc>
                <a:spcPct val="100000"/>
              </a:lnSpc>
              <a:spcBef>
                <a:spcPts val="1200"/>
              </a:spcBef>
              <a:spcAft>
                <a:spcPts val="600"/>
              </a:spcAft>
              <a:buSzPts val="2400"/>
              <a:buNone/>
            </a:pPr>
            <a:r>
              <a:rPr lang="en-US" sz="1600" b="1" dirty="0"/>
              <a:t>	</a:t>
            </a:r>
            <a:r>
              <a:rPr lang="en-US" sz="1600" b="1" dirty="0">
                <a:highlight>
                  <a:srgbClr val="8DC641"/>
                </a:highlight>
              </a:rPr>
              <a:t>Per </a:t>
            </a:r>
            <a:r>
              <a:rPr lang="en-US" sz="1600" b="1" dirty="0" err="1">
                <a:highlight>
                  <a:srgbClr val="8DC641"/>
                </a:highlight>
              </a:rPr>
              <a:t>saperne</a:t>
            </a:r>
            <a:r>
              <a:rPr lang="en-US" sz="1600" b="1" dirty="0">
                <a:highlight>
                  <a:srgbClr val="8DC641"/>
                </a:highlight>
              </a:rPr>
              <a:t> di </a:t>
            </a:r>
            <a:r>
              <a:rPr lang="en-US" sz="1600" b="1" dirty="0" err="1">
                <a:highlight>
                  <a:srgbClr val="8DC641"/>
                </a:highlight>
              </a:rPr>
              <a:t>più</a:t>
            </a:r>
            <a:r>
              <a:rPr lang="en-US" sz="1600" b="1" dirty="0">
                <a:highlight>
                  <a:srgbClr val="8DC641"/>
                </a:highlight>
              </a:rPr>
              <a:t>: </a:t>
            </a:r>
            <a:r>
              <a:rPr lang="en-US" sz="1600" dirty="0"/>
              <a:t>Altieri, M. A., &amp; Nicholls, C. I. (2021). </a:t>
            </a:r>
            <a:r>
              <a:rPr lang="en-US" sz="1600" dirty="0" err="1"/>
              <a:t>Agroecologia</a:t>
            </a:r>
            <a:r>
              <a:rPr lang="en-US" sz="1600" dirty="0"/>
              <a:t>: A Brief Account of its Origins and Currents of 	Thought in Latin America. </a:t>
            </a:r>
            <a:r>
              <a:rPr lang="en-US" sz="1600" dirty="0" err="1"/>
              <a:t>Agroecologia</a:t>
            </a:r>
            <a:r>
              <a:rPr lang="en-US" sz="1600" dirty="0"/>
              <a:t> e </a:t>
            </a:r>
            <a:r>
              <a:rPr lang="en-US" sz="1600" dirty="0" err="1"/>
              <a:t>sistemi</a:t>
            </a:r>
            <a:r>
              <a:rPr lang="en-US" sz="1600" dirty="0"/>
              <a:t> </a:t>
            </a:r>
            <a:r>
              <a:rPr lang="en-US" sz="1600" dirty="0" err="1"/>
              <a:t>alimentari</a:t>
            </a:r>
            <a:r>
              <a:rPr lang="en-US" sz="1600" dirty="0"/>
              <a:t> </a:t>
            </a:r>
            <a:r>
              <a:rPr lang="en-US" sz="1600" dirty="0" err="1"/>
              <a:t>sostenibili</a:t>
            </a:r>
            <a:r>
              <a:rPr lang="en-US" sz="1600" dirty="0"/>
              <a:t>.</a:t>
            </a:r>
            <a:endParaRPr dirty="0"/>
          </a:p>
        </p:txBody>
      </p:sp>
      <p:sp>
        <p:nvSpPr>
          <p:cNvPr id="491" name="Google Shape;491;p50"/>
          <p:cNvSpPr txBox="1">
            <a:spLocks noGrp="1"/>
          </p:cNvSpPr>
          <p:nvPr>
            <p:ph type="body" idx="2"/>
          </p:nvPr>
        </p:nvSpPr>
        <p:spPr>
          <a:xfrm>
            <a:off x="412831" y="427803"/>
            <a:ext cx="105951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3600"/>
              <a:buNone/>
            </a:pPr>
            <a:r>
              <a:rPr lang="en-US" b="1"/>
              <a:t>Sostegno all'autosufficienza e alla sicurezza alimentare</a:t>
            </a:r>
            <a:endParaRPr b="1"/>
          </a:p>
        </p:txBody>
      </p:sp>
      <p:grpSp>
        <p:nvGrpSpPr>
          <p:cNvPr id="492" name="Google Shape;492;p50"/>
          <p:cNvGrpSpPr/>
          <p:nvPr/>
        </p:nvGrpSpPr>
        <p:grpSpPr>
          <a:xfrm rot="3730713">
            <a:off x="10980880" y="247898"/>
            <a:ext cx="949899" cy="1163507"/>
            <a:chOff x="7602444" y="4967675"/>
            <a:chExt cx="483620" cy="592374"/>
          </a:xfrm>
        </p:grpSpPr>
        <p:grpSp>
          <p:nvGrpSpPr>
            <p:cNvPr id="493" name="Google Shape;493;p50"/>
            <p:cNvGrpSpPr/>
            <p:nvPr/>
          </p:nvGrpSpPr>
          <p:grpSpPr>
            <a:xfrm>
              <a:off x="7618661" y="4967675"/>
              <a:ext cx="467403" cy="507609"/>
              <a:chOff x="2251964" y="3590497"/>
              <a:chExt cx="467403" cy="507609"/>
            </a:xfrm>
          </p:grpSpPr>
          <p:sp>
            <p:nvSpPr>
              <p:cNvPr id="494" name="Google Shape;494;p50"/>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95" name="Google Shape;495;p50"/>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96" name="Google Shape;496;p50"/>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497" name="Google Shape;497;p50"/>
            <p:cNvGrpSpPr/>
            <p:nvPr/>
          </p:nvGrpSpPr>
          <p:grpSpPr>
            <a:xfrm>
              <a:off x="7602444" y="4993761"/>
              <a:ext cx="421973" cy="566288"/>
              <a:chOff x="2235747" y="3616583"/>
              <a:chExt cx="421973" cy="566288"/>
            </a:xfrm>
          </p:grpSpPr>
          <p:sp>
            <p:nvSpPr>
              <p:cNvPr id="498" name="Google Shape;498;p50"/>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99" name="Google Shape;499;p50"/>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Google Shape;505;g2dbd4762122_0_15"/>
          <p:cNvSpPr txBox="1">
            <a:spLocks noGrp="1"/>
          </p:cNvSpPr>
          <p:nvPr>
            <p:ph type="body" idx="1"/>
          </p:nvPr>
        </p:nvSpPr>
        <p:spPr>
          <a:xfrm>
            <a:off x="6181500" y="2312600"/>
            <a:ext cx="4726500" cy="30663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4800"/>
              <a:buNone/>
            </a:pPr>
            <a:r>
              <a:rPr lang="en-US"/>
              <a:t>Rafforzare la giustizia sociale e l'inclusione</a:t>
            </a:r>
            <a:endParaRPr/>
          </a:p>
          <a:p>
            <a:pPr marL="0" lvl="0" indent="0" algn="l" rtl="0">
              <a:lnSpc>
                <a:spcPct val="90000"/>
              </a:lnSpc>
              <a:spcBef>
                <a:spcPts val="0"/>
              </a:spcBef>
              <a:spcAft>
                <a:spcPts val="0"/>
              </a:spcAft>
              <a:buClr>
                <a:srgbClr val="000000"/>
              </a:buClr>
              <a:buSzPts val="4800"/>
              <a:buNone/>
            </a:pPr>
            <a:endParaRPr/>
          </a:p>
        </p:txBody>
      </p:sp>
      <p:sp>
        <p:nvSpPr>
          <p:cNvPr id="506" name="Google Shape;506;g2dbd4762122_0_15"/>
          <p:cNvSpPr txBox="1"/>
          <p:nvPr/>
        </p:nvSpPr>
        <p:spPr>
          <a:xfrm>
            <a:off x="4502882" y="892243"/>
            <a:ext cx="2067000" cy="5823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9000"/>
              <a:buFont typeface="Arial"/>
              <a:buNone/>
            </a:pPr>
            <a:r>
              <a:rPr lang="en-US" sz="9000" b="0" i="0" u="none" strike="noStrike" cap="none">
                <a:solidFill>
                  <a:srgbClr val="000000"/>
                </a:solidFill>
                <a:latin typeface="Calibri"/>
                <a:ea typeface="Calibri"/>
                <a:cs typeface="Calibri"/>
                <a:sym typeface="Calibri"/>
              </a:rPr>
              <a:t>05</a:t>
            </a:r>
            <a:endParaRPr sz="9000" b="0" i="0" u="none" strike="noStrike" cap="none">
              <a:solidFill>
                <a:srgbClr val="000000"/>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Google Shape;511;p51"/>
          <p:cNvSpPr txBox="1">
            <a:spLocks noGrp="1"/>
          </p:cNvSpPr>
          <p:nvPr>
            <p:ph type="body" idx="1"/>
          </p:nvPr>
        </p:nvSpPr>
        <p:spPr>
          <a:xfrm>
            <a:off x="656250" y="1716850"/>
            <a:ext cx="5769600" cy="4127700"/>
          </a:xfrm>
          <a:prstGeom prst="rect">
            <a:avLst/>
          </a:prstGeom>
          <a:noFill/>
          <a:ln>
            <a:noFill/>
          </a:ln>
        </p:spPr>
        <p:txBody>
          <a:bodyPr spcFirstLastPara="1" wrap="square" lIns="91425" tIns="45700" rIns="91425" bIns="45700" anchor="t" anchorCtr="0">
            <a:noAutofit/>
          </a:bodyPr>
          <a:lstStyle/>
          <a:p>
            <a:pPr marL="228600" lvl="0" indent="0" algn="l" rtl="0">
              <a:lnSpc>
                <a:spcPct val="90000"/>
              </a:lnSpc>
              <a:spcBef>
                <a:spcPts val="0"/>
              </a:spcBef>
              <a:spcAft>
                <a:spcPts val="0"/>
              </a:spcAft>
              <a:buClr>
                <a:srgbClr val="000000"/>
              </a:buClr>
              <a:buSzPts val="2400"/>
              <a:buNone/>
            </a:pPr>
            <a:r>
              <a:rPr lang="en-US" dirty="0" err="1"/>
              <a:t>L'agroecologia</a:t>
            </a:r>
            <a:r>
              <a:rPr lang="en-US" dirty="0"/>
              <a:t> </a:t>
            </a:r>
            <a:r>
              <a:rPr lang="en-US" dirty="0" err="1"/>
              <a:t>promuove</a:t>
            </a:r>
            <a:r>
              <a:rPr lang="en-US" dirty="0"/>
              <a:t> </a:t>
            </a:r>
            <a:r>
              <a:rPr lang="en-US" dirty="0" err="1"/>
              <a:t>i</a:t>
            </a:r>
            <a:r>
              <a:rPr lang="en-US" dirty="0"/>
              <a:t> </a:t>
            </a:r>
            <a:r>
              <a:rPr lang="en-US" dirty="0" err="1"/>
              <a:t>principi</a:t>
            </a:r>
            <a:r>
              <a:rPr lang="en-US" dirty="0"/>
              <a:t> di </a:t>
            </a:r>
            <a:r>
              <a:rPr lang="en-US" dirty="0" err="1"/>
              <a:t>giustizia</a:t>
            </a:r>
            <a:r>
              <a:rPr lang="en-US" dirty="0"/>
              <a:t> </a:t>
            </a:r>
            <a:r>
              <a:rPr lang="en-US" dirty="0" err="1"/>
              <a:t>sociale</a:t>
            </a:r>
            <a:r>
              <a:rPr lang="en-US" dirty="0"/>
              <a:t>, </a:t>
            </a:r>
            <a:r>
              <a:rPr lang="en-US" dirty="0" err="1"/>
              <a:t>uguaglianza</a:t>
            </a:r>
            <a:r>
              <a:rPr lang="en-US" dirty="0"/>
              <a:t> e </a:t>
            </a:r>
            <a:r>
              <a:rPr lang="en-US" dirty="0" err="1"/>
              <a:t>inclusione</a:t>
            </a:r>
            <a:r>
              <a:rPr lang="en-US" dirty="0"/>
              <a:t> </a:t>
            </a:r>
            <a:r>
              <a:rPr lang="en-US" dirty="0" err="1"/>
              <a:t>all'interno</a:t>
            </a:r>
            <a:r>
              <a:rPr lang="en-US" dirty="0"/>
              <a:t> </a:t>
            </a:r>
            <a:r>
              <a:rPr lang="en-US" dirty="0" err="1"/>
              <a:t>delle</a:t>
            </a:r>
            <a:r>
              <a:rPr lang="en-US" dirty="0"/>
              <a:t> </a:t>
            </a:r>
            <a:r>
              <a:rPr lang="en-US" dirty="0" err="1"/>
              <a:t>comunità</a:t>
            </a:r>
            <a:r>
              <a:rPr lang="en-US" dirty="0"/>
              <a:t>. </a:t>
            </a:r>
            <a:endParaRPr dirty="0"/>
          </a:p>
          <a:p>
            <a:pPr marL="228600" lvl="0" indent="0" algn="l" rtl="0">
              <a:lnSpc>
                <a:spcPct val="90000"/>
              </a:lnSpc>
              <a:spcBef>
                <a:spcPts val="0"/>
              </a:spcBef>
              <a:spcAft>
                <a:spcPts val="0"/>
              </a:spcAft>
              <a:buClr>
                <a:srgbClr val="000000"/>
              </a:buClr>
              <a:buSzPts val="2400"/>
              <a:buNone/>
            </a:pPr>
            <a:r>
              <a:rPr lang="en-US" dirty="0" err="1"/>
              <a:t>Promuovendo</a:t>
            </a:r>
            <a:r>
              <a:rPr lang="en-US" dirty="0"/>
              <a:t> un accesso </a:t>
            </a:r>
            <a:r>
              <a:rPr lang="en-US" dirty="0" err="1"/>
              <a:t>equo</a:t>
            </a:r>
            <a:r>
              <a:rPr lang="en-US" dirty="0"/>
              <a:t> alle </a:t>
            </a:r>
            <a:r>
              <a:rPr lang="en-US" dirty="0" err="1"/>
              <a:t>risorse</a:t>
            </a:r>
            <a:r>
              <a:rPr lang="en-US" dirty="0"/>
              <a:t>, alle </a:t>
            </a:r>
            <a:r>
              <a:rPr lang="en-US" dirty="0" err="1"/>
              <a:t>conoscenze</a:t>
            </a:r>
            <a:r>
              <a:rPr lang="en-US" dirty="0"/>
              <a:t> e ai </a:t>
            </a:r>
            <a:r>
              <a:rPr lang="en-US" dirty="0" err="1"/>
              <a:t>processi</a:t>
            </a:r>
            <a:r>
              <a:rPr lang="en-US" dirty="0"/>
              <a:t> </a:t>
            </a:r>
            <a:r>
              <a:rPr lang="en-US" dirty="0" err="1"/>
              <a:t>decisionali</a:t>
            </a:r>
            <a:r>
              <a:rPr lang="en-US" dirty="0"/>
              <a:t>, </a:t>
            </a:r>
            <a:r>
              <a:rPr lang="en-US" dirty="0" err="1"/>
              <a:t>l'</a:t>
            </a:r>
            <a:r>
              <a:rPr lang="en-US" b="1" dirty="0" err="1"/>
              <a:t>agroecologia</a:t>
            </a:r>
            <a:r>
              <a:rPr lang="en-US" b="1" dirty="0"/>
              <a:t> </a:t>
            </a:r>
            <a:r>
              <a:rPr lang="en-US" b="1" dirty="0" err="1"/>
              <a:t>consente</a:t>
            </a:r>
            <a:r>
              <a:rPr lang="en-US" b="1" dirty="0"/>
              <a:t> ai </a:t>
            </a:r>
            <a:r>
              <a:rPr lang="en-US" b="1" dirty="0" err="1"/>
              <a:t>gruppi</a:t>
            </a:r>
            <a:r>
              <a:rPr lang="en-US" b="1" dirty="0"/>
              <a:t> </a:t>
            </a:r>
            <a:r>
              <a:rPr lang="en-US" b="1" dirty="0" err="1"/>
              <a:t>emarginati</a:t>
            </a:r>
            <a:r>
              <a:rPr lang="en-US" b="1" dirty="0"/>
              <a:t> </a:t>
            </a:r>
            <a:r>
              <a:rPr lang="en-US" dirty="0"/>
              <a:t>- come le </a:t>
            </a:r>
            <a:r>
              <a:rPr lang="en-US" dirty="0" err="1"/>
              <a:t>donne</a:t>
            </a:r>
            <a:r>
              <a:rPr lang="en-US" dirty="0"/>
              <a:t>, le </a:t>
            </a:r>
            <a:r>
              <a:rPr lang="en-US" dirty="0" err="1"/>
              <a:t>comunità</a:t>
            </a:r>
            <a:r>
              <a:rPr lang="en-US" dirty="0"/>
              <a:t> indigene e </a:t>
            </a:r>
            <a:r>
              <a:rPr lang="en-US" dirty="0" err="1"/>
              <a:t>i</a:t>
            </a:r>
            <a:r>
              <a:rPr lang="en-US" dirty="0"/>
              <a:t> </a:t>
            </a:r>
            <a:r>
              <a:rPr lang="en-US" dirty="0" err="1"/>
              <a:t>piccoli</a:t>
            </a:r>
            <a:r>
              <a:rPr lang="en-US" dirty="0"/>
              <a:t> </a:t>
            </a:r>
            <a:r>
              <a:rPr lang="en-US" dirty="0" err="1"/>
              <a:t>agricoltori</a:t>
            </a:r>
            <a:r>
              <a:rPr lang="en-US" dirty="0"/>
              <a:t> - di </a:t>
            </a:r>
            <a:r>
              <a:rPr lang="en-US" dirty="0" err="1"/>
              <a:t>partecipare</a:t>
            </a:r>
            <a:r>
              <a:rPr lang="en-US" dirty="0"/>
              <a:t> </a:t>
            </a:r>
            <a:r>
              <a:rPr lang="en-US" dirty="0" err="1"/>
              <a:t>attivamente</a:t>
            </a:r>
            <a:r>
              <a:rPr lang="en-US" dirty="0"/>
              <a:t> </a:t>
            </a:r>
            <a:r>
              <a:rPr lang="en-US" dirty="0" err="1"/>
              <a:t>alla</a:t>
            </a:r>
            <a:r>
              <a:rPr lang="en-US" dirty="0"/>
              <a:t> </a:t>
            </a:r>
            <a:r>
              <a:rPr lang="en-US" dirty="0" err="1"/>
              <a:t>definizione</a:t>
            </a:r>
            <a:r>
              <a:rPr lang="en-US" dirty="0"/>
              <a:t> </a:t>
            </a:r>
            <a:r>
              <a:rPr lang="en-US" dirty="0" err="1"/>
              <a:t>dei</a:t>
            </a:r>
            <a:r>
              <a:rPr lang="en-US" dirty="0"/>
              <a:t> loro </a:t>
            </a:r>
            <a:r>
              <a:rPr lang="en-US" dirty="0" err="1"/>
              <a:t>sistemi</a:t>
            </a:r>
            <a:r>
              <a:rPr lang="en-US" dirty="0"/>
              <a:t> </a:t>
            </a:r>
            <a:r>
              <a:rPr lang="en-US" dirty="0" err="1"/>
              <a:t>alimentari</a:t>
            </a:r>
            <a:r>
              <a:rPr lang="en-US" dirty="0"/>
              <a:t>.</a:t>
            </a:r>
            <a:endParaRPr dirty="0"/>
          </a:p>
          <a:p>
            <a:pPr marL="228600" lvl="0" indent="0" algn="l" rtl="0">
              <a:lnSpc>
                <a:spcPct val="90000"/>
              </a:lnSpc>
              <a:spcBef>
                <a:spcPts val="0"/>
              </a:spcBef>
              <a:spcAft>
                <a:spcPts val="0"/>
              </a:spcAft>
              <a:buSzPts val="2400"/>
              <a:buNone/>
            </a:pPr>
            <a:endParaRPr dirty="0"/>
          </a:p>
          <a:p>
            <a:pPr marL="228600" lvl="0" indent="0" algn="l" rtl="0">
              <a:lnSpc>
                <a:spcPct val="90000"/>
              </a:lnSpc>
              <a:spcBef>
                <a:spcPts val="0"/>
              </a:spcBef>
              <a:spcAft>
                <a:spcPts val="0"/>
              </a:spcAft>
              <a:buSzPts val="2400"/>
              <a:buNone/>
            </a:pPr>
            <a:r>
              <a:rPr lang="en-US" dirty="0">
                <a:highlight>
                  <a:srgbClr val="8DC641"/>
                </a:highlight>
              </a:rPr>
              <a:t>Per </a:t>
            </a:r>
            <a:r>
              <a:rPr lang="en-US" dirty="0" err="1">
                <a:highlight>
                  <a:srgbClr val="8DC641"/>
                </a:highlight>
              </a:rPr>
              <a:t>saperne</a:t>
            </a:r>
            <a:r>
              <a:rPr lang="en-US" dirty="0">
                <a:highlight>
                  <a:srgbClr val="8DC641"/>
                </a:highlight>
              </a:rPr>
              <a:t> di </a:t>
            </a:r>
            <a:r>
              <a:rPr lang="en-US" dirty="0" err="1">
                <a:highlight>
                  <a:srgbClr val="8DC641"/>
                </a:highlight>
              </a:rPr>
              <a:t>più</a:t>
            </a:r>
            <a:r>
              <a:rPr lang="en-US" dirty="0">
                <a:highlight>
                  <a:srgbClr val="8DC641"/>
                </a:highlight>
              </a:rPr>
              <a:t>: </a:t>
            </a:r>
            <a:r>
              <a:rPr lang="en-US" u="sng" dirty="0">
                <a:solidFill>
                  <a:schemeClr val="hlink"/>
                </a:solidFill>
                <a:latin typeface="Calibri"/>
                <a:ea typeface="Calibri"/>
                <a:cs typeface="Calibri"/>
                <a:sym typeface="Calibri"/>
                <a:hlinkClick r:id="rId3"/>
              </a:rPr>
              <a:t>Progetto </a:t>
            </a:r>
            <a:r>
              <a:rPr lang="en-US" dirty="0" err="1">
                <a:latin typeface="Calibri"/>
                <a:ea typeface="Calibri"/>
                <a:cs typeface="Calibri"/>
                <a:sym typeface="Calibri"/>
                <a:hlinkClick r:id="rId3"/>
              </a:rPr>
              <a:t>Rigenerazione</a:t>
            </a:r>
            <a:r>
              <a:rPr lang="en-US" dirty="0">
                <a:latin typeface="Calibri"/>
                <a:ea typeface="Calibri"/>
                <a:cs typeface="Calibri"/>
                <a:sym typeface="Calibri"/>
                <a:hlinkClick r:id="rId3"/>
              </a:rPr>
              <a:t> </a:t>
            </a:r>
            <a:endParaRPr dirty="0"/>
          </a:p>
        </p:txBody>
      </p:sp>
      <p:sp>
        <p:nvSpPr>
          <p:cNvPr id="512" name="Google Shape;512;p51"/>
          <p:cNvSpPr txBox="1">
            <a:spLocks noGrp="1"/>
          </p:cNvSpPr>
          <p:nvPr>
            <p:ph type="body" idx="2"/>
          </p:nvPr>
        </p:nvSpPr>
        <p:spPr>
          <a:xfrm>
            <a:off x="898358" y="575442"/>
            <a:ext cx="4991100" cy="992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3600"/>
              <a:buNone/>
            </a:pPr>
            <a:r>
              <a:rPr lang="en-US" b="1"/>
              <a:t>Rafforzare la giustizia sociale e l'inclusione</a:t>
            </a:r>
            <a:endParaRPr b="1"/>
          </a:p>
        </p:txBody>
      </p:sp>
      <p:pic>
        <p:nvPicPr>
          <p:cNvPr id="513" name="Google Shape;513;p51" descr="Obrázok, na ktorom je nebo, exteriér, rastlina, tráva"/>
          <p:cNvPicPr preferRelativeResize="0">
            <a:picLocks noGrp="1"/>
          </p:cNvPicPr>
          <p:nvPr>
            <p:ph type="pic" idx="3"/>
          </p:nvPr>
        </p:nvPicPr>
        <p:blipFill rotWithShape="1">
          <a:blip r:embed="rId4">
            <a:alphaModFix/>
          </a:blip>
          <a:srcRect/>
          <a:stretch/>
        </p:blipFill>
        <p:spPr>
          <a:xfrm>
            <a:off x="6545263" y="1452563"/>
            <a:ext cx="5646737" cy="4656137"/>
          </a:xfrm>
          <a:prstGeom prst="rect">
            <a:avLst/>
          </a:prstGeom>
          <a:solidFill>
            <a:srgbClr val="D8D8D8"/>
          </a:solidFill>
          <a:ln>
            <a:noFill/>
          </a:ln>
        </p:spPr>
      </p:pic>
      <p:grpSp>
        <p:nvGrpSpPr>
          <p:cNvPr id="514" name="Google Shape;514;p51"/>
          <p:cNvGrpSpPr/>
          <p:nvPr/>
        </p:nvGrpSpPr>
        <p:grpSpPr>
          <a:xfrm rot="3730759">
            <a:off x="6563864" y="804822"/>
            <a:ext cx="949887" cy="1163493"/>
            <a:chOff x="7602444" y="4967675"/>
            <a:chExt cx="483620" cy="592374"/>
          </a:xfrm>
        </p:grpSpPr>
        <p:grpSp>
          <p:nvGrpSpPr>
            <p:cNvPr id="515" name="Google Shape;515;p51"/>
            <p:cNvGrpSpPr/>
            <p:nvPr/>
          </p:nvGrpSpPr>
          <p:grpSpPr>
            <a:xfrm>
              <a:off x="7618661" y="4967675"/>
              <a:ext cx="467403" cy="507609"/>
              <a:chOff x="2251964" y="3590497"/>
              <a:chExt cx="467403" cy="507609"/>
            </a:xfrm>
          </p:grpSpPr>
          <p:sp>
            <p:nvSpPr>
              <p:cNvPr id="516" name="Google Shape;516;p51"/>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17" name="Google Shape;517;p51"/>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18" name="Google Shape;518;p51"/>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519" name="Google Shape;519;p51"/>
            <p:cNvGrpSpPr/>
            <p:nvPr/>
          </p:nvGrpSpPr>
          <p:grpSpPr>
            <a:xfrm>
              <a:off x="7602444" y="4993761"/>
              <a:ext cx="421973" cy="566288"/>
              <a:chOff x="2235747" y="3616583"/>
              <a:chExt cx="421973" cy="566288"/>
            </a:xfrm>
          </p:grpSpPr>
          <p:sp>
            <p:nvSpPr>
              <p:cNvPr id="520" name="Google Shape;520;p51"/>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21" name="Google Shape;521;p51"/>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526" name="Google Shape;526;p52"/>
          <p:cNvSpPr txBox="1">
            <a:spLocks noGrp="1"/>
          </p:cNvSpPr>
          <p:nvPr>
            <p:ph type="body" idx="1"/>
          </p:nvPr>
        </p:nvSpPr>
        <p:spPr>
          <a:xfrm>
            <a:off x="674200" y="1032025"/>
            <a:ext cx="11016900" cy="4483500"/>
          </a:xfrm>
          <a:prstGeom prst="rect">
            <a:avLst/>
          </a:prstGeom>
          <a:noFill/>
          <a:ln>
            <a:noFill/>
          </a:ln>
        </p:spPr>
        <p:txBody>
          <a:bodyPr spcFirstLastPara="1" wrap="square" lIns="91425" tIns="45700" rIns="91425" bIns="45700" anchor="t" anchorCtr="0">
            <a:noAutofit/>
          </a:bodyPr>
          <a:lstStyle/>
          <a:p>
            <a:pPr marL="228600" lvl="0" indent="0" algn="l" rtl="0">
              <a:lnSpc>
                <a:spcPct val="100000"/>
              </a:lnSpc>
              <a:spcBef>
                <a:spcPts val="0"/>
              </a:spcBef>
              <a:spcAft>
                <a:spcPts val="0"/>
              </a:spcAft>
              <a:buSzPts val="2400"/>
              <a:buNone/>
            </a:pPr>
            <a:r>
              <a:rPr lang="en-US" dirty="0" err="1"/>
              <a:t>Questo</a:t>
            </a:r>
            <a:r>
              <a:rPr lang="en-US" dirty="0"/>
              <a:t> </a:t>
            </a:r>
            <a:r>
              <a:rPr lang="en-US" dirty="0" err="1"/>
              <a:t>approccio</a:t>
            </a:r>
            <a:r>
              <a:rPr lang="en-US" dirty="0"/>
              <a:t> </a:t>
            </a:r>
            <a:r>
              <a:rPr lang="en-US" dirty="0" err="1"/>
              <a:t>inclusivo</a:t>
            </a:r>
            <a:r>
              <a:rPr lang="en-US" dirty="0"/>
              <a:t> </a:t>
            </a:r>
            <a:r>
              <a:rPr lang="en-US" dirty="0" err="1"/>
              <a:t>riconosce</a:t>
            </a:r>
            <a:r>
              <a:rPr lang="en-US" dirty="0"/>
              <a:t> </a:t>
            </a:r>
            <a:r>
              <a:rPr lang="en-US" dirty="0" err="1"/>
              <a:t>i</a:t>
            </a:r>
            <a:r>
              <a:rPr lang="en-US" dirty="0"/>
              <a:t> </a:t>
            </a:r>
            <a:r>
              <a:rPr lang="en-US" b="1" dirty="0" err="1"/>
              <a:t>diversi</a:t>
            </a:r>
            <a:r>
              <a:rPr lang="en-US" b="1" dirty="0"/>
              <a:t> </a:t>
            </a:r>
            <a:r>
              <a:rPr lang="en-US" b="1" dirty="0" err="1"/>
              <a:t>sistemi</a:t>
            </a:r>
            <a:r>
              <a:rPr lang="en-US" b="1" dirty="0"/>
              <a:t> di </a:t>
            </a:r>
            <a:r>
              <a:rPr lang="en-US" b="1" dirty="0" err="1"/>
              <a:t>conoscenza</a:t>
            </a:r>
            <a:r>
              <a:rPr lang="en-US" b="1" dirty="0"/>
              <a:t> e le </a:t>
            </a:r>
            <a:r>
              <a:rPr lang="en-US" b="1" dirty="0" err="1"/>
              <a:t>pratiche</a:t>
            </a:r>
            <a:r>
              <a:rPr lang="en-US" b="1" dirty="0"/>
              <a:t> </a:t>
            </a:r>
            <a:r>
              <a:rPr lang="en-US" b="1" dirty="0" err="1"/>
              <a:t>culturali</a:t>
            </a:r>
            <a:r>
              <a:rPr lang="en-US" dirty="0"/>
              <a:t>, ma </a:t>
            </a:r>
            <a:r>
              <a:rPr lang="en-US" dirty="0" err="1"/>
              <a:t>affronta</a:t>
            </a:r>
            <a:r>
              <a:rPr lang="en-US" dirty="0"/>
              <a:t> </a:t>
            </a:r>
            <a:r>
              <a:rPr lang="en-US" dirty="0" err="1"/>
              <a:t>anche</a:t>
            </a:r>
            <a:r>
              <a:rPr lang="en-US" dirty="0"/>
              <a:t> le </a:t>
            </a:r>
            <a:r>
              <a:rPr lang="en-US" dirty="0" err="1"/>
              <a:t>disuguaglianze</a:t>
            </a:r>
            <a:r>
              <a:rPr lang="en-US" dirty="0"/>
              <a:t> </a:t>
            </a:r>
            <a:r>
              <a:rPr lang="en-US" dirty="0" err="1"/>
              <a:t>sociali</a:t>
            </a:r>
            <a:r>
              <a:rPr lang="en-US" dirty="0"/>
              <a:t> e </a:t>
            </a:r>
            <a:r>
              <a:rPr lang="en-US" dirty="0" err="1"/>
              <a:t>promuove</a:t>
            </a:r>
            <a:r>
              <a:rPr lang="en-US" dirty="0"/>
              <a:t> </a:t>
            </a:r>
            <a:r>
              <a:rPr lang="en-US" dirty="0" err="1"/>
              <a:t>una</a:t>
            </a:r>
            <a:r>
              <a:rPr lang="en-US" dirty="0"/>
              <a:t> </a:t>
            </a:r>
            <a:r>
              <a:rPr lang="en-US" dirty="0" err="1"/>
              <a:t>società</a:t>
            </a:r>
            <a:r>
              <a:rPr lang="en-US" dirty="0"/>
              <a:t> </a:t>
            </a:r>
            <a:r>
              <a:rPr lang="en-US" dirty="0" err="1"/>
              <a:t>più</a:t>
            </a:r>
            <a:r>
              <a:rPr lang="en-US" dirty="0"/>
              <a:t> </a:t>
            </a:r>
            <a:r>
              <a:rPr lang="en-US" dirty="0" err="1"/>
              <a:t>equa</a:t>
            </a:r>
            <a:r>
              <a:rPr lang="en-US" dirty="0"/>
              <a:t> e </a:t>
            </a:r>
            <a:r>
              <a:rPr lang="en-US" dirty="0" err="1"/>
              <a:t>giusta</a:t>
            </a:r>
            <a:r>
              <a:rPr lang="en-US" dirty="0"/>
              <a:t>. </a:t>
            </a:r>
            <a:r>
              <a:rPr lang="en-US" dirty="0" err="1"/>
              <a:t>Alcune</a:t>
            </a:r>
            <a:r>
              <a:rPr lang="en-US" dirty="0"/>
              <a:t> </a:t>
            </a:r>
            <a:r>
              <a:rPr lang="en-US" dirty="0" err="1"/>
              <a:t>attività</a:t>
            </a:r>
            <a:r>
              <a:rPr lang="en-US" dirty="0"/>
              <a:t> </a:t>
            </a:r>
            <a:r>
              <a:rPr lang="en-US" dirty="0" err="1"/>
              <a:t>specifiche</a:t>
            </a:r>
            <a:r>
              <a:rPr lang="en-US" dirty="0"/>
              <a:t> </a:t>
            </a:r>
            <a:r>
              <a:rPr lang="en-US" dirty="0" err="1"/>
              <a:t>che</a:t>
            </a:r>
            <a:r>
              <a:rPr lang="en-US" dirty="0"/>
              <a:t> </a:t>
            </a:r>
            <a:r>
              <a:rPr lang="en-US" dirty="0" err="1"/>
              <a:t>possono</a:t>
            </a:r>
            <a:r>
              <a:rPr lang="en-US" dirty="0"/>
              <a:t> </a:t>
            </a:r>
            <a:r>
              <a:rPr lang="en-US" dirty="0" err="1"/>
              <a:t>essere</a:t>
            </a:r>
            <a:r>
              <a:rPr lang="en-US" dirty="0"/>
              <a:t> </a:t>
            </a:r>
            <a:r>
              <a:rPr lang="en-US" dirty="0" err="1"/>
              <a:t>implementate</a:t>
            </a:r>
            <a:r>
              <a:rPr lang="en-US" dirty="0"/>
              <a:t> per </a:t>
            </a:r>
            <a:r>
              <a:rPr lang="en-US" dirty="0" err="1"/>
              <a:t>raggiungere</a:t>
            </a:r>
            <a:r>
              <a:rPr lang="en-US" dirty="0"/>
              <a:t> </a:t>
            </a:r>
            <a:r>
              <a:rPr lang="en-US" dirty="0" err="1"/>
              <a:t>questo</a:t>
            </a:r>
            <a:r>
              <a:rPr lang="en-US" dirty="0"/>
              <a:t> </a:t>
            </a:r>
            <a:r>
              <a:rPr lang="en-US" dirty="0" err="1"/>
              <a:t>obiettivo</a:t>
            </a:r>
            <a:r>
              <a:rPr lang="en-US" dirty="0"/>
              <a:t> </a:t>
            </a:r>
            <a:r>
              <a:rPr lang="en-US" dirty="0" err="1"/>
              <a:t>sono</a:t>
            </a:r>
            <a:r>
              <a:rPr lang="en-US" dirty="0">
                <a:latin typeface="Calibri"/>
                <a:ea typeface="Calibri"/>
                <a:cs typeface="Calibri"/>
                <a:sym typeface="Calibri"/>
              </a:rPr>
              <a:t>: </a:t>
            </a:r>
            <a:endParaRPr dirty="0"/>
          </a:p>
          <a:p>
            <a:pPr marL="457200" lvl="0" indent="0" algn="l" rtl="0">
              <a:lnSpc>
                <a:spcPct val="100000"/>
              </a:lnSpc>
              <a:spcBef>
                <a:spcPts val="0"/>
              </a:spcBef>
              <a:spcAft>
                <a:spcPts val="0"/>
              </a:spcAft>
              <a:buSzPts val="2400"/>
              <a:buNone/>
            </a:pPr>
            <a:endParaRPr sz="600" dirty="0">
              <a:latin typeface="Calibri"/>
              <a:ea typeface="Calibri"/>
              <a:cs typeface="Calibri"/>
              <a:sym typeface="Calibri"/>
            </a:endParaRPr>
          </a:p>
          <a:p>
            <a:pPr marL="800100" lvl="0" indent="-342900" algn="l" rtl="0">
              <a:lnSpc>
                <a:spcPct val="100000"/>
              </a:lnSpc>
              <a:spcBef>
                <a:spcPts val="0"/>
              </a:spcBef>
              <a:spcAft>
                <a:spcPts val="0"/>
              </a:spcAft>
              <a:buSzPts val="2400"/>
              <a:buFont typeface="Arial"/>
              <a:buChar char="•"/>
            </a:pPr>
            <a:r>
              <a:rPr lang="en-US" sz="2200" dirty="0">
                <a:latin typeface="Calibri"/>
                <a:ea typeface="Calibri"/>
                <a:cs typeface="Calibri"/>
                <a:sym typeface="Calibri"/>
              </a:rPr>
              <a:t>Giardini </a:t>
            </a:r>
            <a:r>
              <a:rPr lang="en-US" sz="2200" dirty="0" err="1">
                <a:latin typeface="Calibri"/>
                <a:ea typeface="Calibri"/>
                <a:cs typeface="Calibri"/>
                <a:sym typeface="Calibri"/>
              </a:rPr>
              <a:t>comunitari</a:t>
            </a:r>
            <a:endParaRPr dirty="0"/>
          </a:p>
          <a:p>
            <a:pPr marL="800100" lvl="0" indent="-342900" algn="l" rtl="0">
              <a:lnSpc>
                <a:spcPct val="100000"/>
              </a:lnSpc>
              <a:spcBef>
                <a:spcPts val="0"/>
              </a:spcBef>
              <a:spcAft>
                <a:spcPts val="0"/>
              </a:spcAft>
              <a:buSzPts val="2400"/>
              <a:buFont typeface="Arial"/>
              <a:buChar char="•"/>
            </a:pPr>
            <a:r>
              <a:rPr lang="en-US" sz="2200" dirty="0" err="1">
                <a:latin typeface="Calibri"/>
                <a:ea typeface="Calibri"/>
                <a:cs typeface="Calibri"/>
                <a:sym typeface="Calibri"/>
              </a:rPr>
              <a:t>Mercati</a:t>
            </a:r>
            <a:r>
              <a:rPr lang="en-US" sz="2200" dirty="0">
                <a:latin typeface="Calibri"/>
                <a:ea typeface="Calibri"/>
                <a:cs typeface="Calibri"/>
                <a:sym typeface="Calibri"/>
              </a:rPr>
              <a:t> </a:t>
            </a:r>
            <a:r>
              <a:rPr lang="en-US" sz="2200" dirty="0" err="1">
                <a:latin typeface="Calibri"/>
                <a:ea typeface="Calibri"/>
                <a:cs typeface="Calibri"/>
                <a:sym typeface="Calibri"/>
              </a:rPr>
              <a:t>contadini</a:t>
            </a:r>
            <a:endParaRPr dirty="0"/>
          </a:p>
          <a:p>
            <a:pPr marL="800100" lvl="0" indent="-342900" algn="l" rtl="0">
              <a:lnSpc>
                <a:spcPct val="100000"/>
              </a:lnSpc>
              <a:spcBef>
                <a:spcPts val="0"/>
              </a:spcBef>
              <a:spcAft>
                <a:spcPts val="0"/>
              </a:spcAft>
              <a:buSzPts val="2400"/>
              <a:buFont typeface="Arial"/>
              <a:buChar char="•"/>
            </a:pPr>
            <a:r>
              <a:rPr lang="en-US" sz="2200" dirty="0" err="1">
                <a:latin typeface="Calibri"/>
                <a:ea typeface="Calibri"/>
                <a:cs typeface="Calibri"/>
                <a:sym typeface="Calibri"/>
              </a:rPr>
              <a:t>Coinvolgimento</a:t>
            </a:r>
            <a:r>
              <a:rPr lang="en-US" sz="2200" dirty="0">
                <a:latin typeface="Calibri"/>
                <a:ea typeface="Calibri"/>
                <a:cs typeface="Calibri"/>
                <a:sym typeface="Calibri"/>
              </a:rPr>
              <a:t> di </a:t>
            </a:r>
            <a:r>
              <a:rPr lang="en-US" sz="2200" dirty="0" err="1">
                <a:latin typeface="Calibri"/>
                <a:ea typeface="Calibri"/>
                <a:cs typeface="Calibri"/>
                <a:sym typeface="Calibri"/>
              </a:rPr>
              <a:t>giovani</a:t>
            </a:r>
            <a:r>
              <a:rPr lang="en-US" sz="2200" dirty="0">
                <a:latin typeface="Calibri"/>
                <a:ea typeface="Calibri"/>
                <a:cs typeface="Calibri"/>
                <a:sym typeface="Calibri"/>
              </a:rPr>
              <a:t> e </a:t>
            </a:r>
            <a:r>
              <a:rPr lang="en-US" sz="2200" dirty="0" err="1">
                <a:latin typeface="Calibri"/>
                <a:ea typeface="Calibri"/>
                <a:cs typeface="Calibri"/>
                <a:sym typeface="Calibri"/>
              </a:rPr>
              <a:t>donne</a:t>
            </a:r>
            <a:endParaRPr dirty="0"/>
          </a:p>
          <a:p>
            <a:pPr marL="800100" lvl="0" indent="-342900" algn="l" rtl="0">
              <a:lnSpc>
                <a:spcPct val="100000"/>
              </a:lnSpc>
              <a:spcBef>
                <a:spcPts val="0"/>
              </a:spcBef>
              <a:spcAft>
                <a:spcPts val="0"/>
              </a:spcAft>
              <a:buSzPts val="2400"/>
              <a:buFont typeface="Arial"/>
              <a:buChar char="•"/>
            </a:pPr>
            <a:r>
              <a:rPr lang="en-US" sz="2200" dirty="0" err="1">
                <a:latin typeface="Calibri"/>
                <a:ea typeface="Calibri"/>
                <a:cs typeface="Calibri"/>
                <a:sym typeface="Calibri"/>
              </a:rPr>
              <a:t>Condivisione</a:t>
            </a:r>
            <a:r>
              <a:rPr lang="en-US" sz="2200" dirty="0">
                <a:latin typeface="Calibri"/>
                <a:ea typeface="Calibri"/>
                <a:cs typeface="Calibri"/>
                <a:sym typeface="Calibri"/>
              </a:rPr>
              <a:t> </a:t>
            </a:r>
            <a:r>
              <a:rPr lang="en-US" sz="2200" dirty="0" err="1">
                <a:latin typeface="Calibri"/>
                <a:ea typeface="Calibri"/>
                <a:cs typeface="Calibri"/>
                <a:sym typeface="Calibri"/>
              </a:rPr>
              <a:t>della</a:t>
            </a:r>
            <a:r>
              <a:rPr lang="en-US" sz="2200" dirty="0">
                <a:latin typeface="Calibri"/>
                <a:ea typeface="Calibri"/>
                <a:cs typeface="Calibri"/>
                <a:sym typeface="Calibri"/>
              </a:rPr>
              <a:t> </a:t>
            </a:r>
            <a:r>
              <a:rPr lang="en-US" sz="2200" dirty="0" err="1">
                <a:latin typeface="Calibri"/>
                <a:ea typeface="Calibri"/>
                <a:cs typeface="Calibri"/>
                <a:sym typeface="Calibri"/>
              </a:rPr>
              <a:t>conoscenza</a:t>
            </a:r>
            <a:endParaRPr dirty="0"/>
          </a:p>
          <a:p>
            <a:pPr marL="800100" lvl="0" indent="-342900" algn="l" rtl="0">
              <a:lnSpc>
                <a:spcPct val="100000"/>
              </a:lnSpc>
              <a:spcBef>
                <a:spcPts val="0"/>
              </a:spcBef>
              <a:spcAft>
                <a:spcPts val="0"/>
              </a:spcAft>
              <a:buSzPts val="2400"/>
              <a:buFont typeface="Arial"/>
              <a:buChar char="•"/>
            </a:pPr>
            <a:r>
              <a:rPr lang="en-US" sz="2200" dirty="0" err="1">
                <a:latin typeface="Calibri"/>
                <a:ea typeface="Calibri"/>
                <a:cs typeface="Calibri"/>
                <a:sym typeface="Calibri"/>
              </a:rPr>
              <a:t>Proprietà</a:t>
            </a:r>
            <a:r>
              <a:rPr lang="en-US" sz="2200" dirty="0">
                <a:latin typeface="Calibri"/>
                <a:ea typeface="Calibri"/>
                <a:cs typeface="Calibri"/>
                <a:sym typeface="Calibri"/>
              </a:rPr>
              <a:t> </a:t>
            </a:r>
            <a:r>
              <a:rPr lang="en-US" sz="2200" dirty="0" err="1">
                <a:latin typeface="Calibri"/>
                <a:ea typeface="Calibri"/>
                <a:cs typeface="Calibri"/>
                <a:sym typeface="Calibri"/>
              </a:rPr>
              <a:t>fondiaria</a:t>
            </a:r>
            <a:r>
              <a:rPr lang="en-US" sz="2200" dirty="0">
                <a:latin typeface="Calibri"/>
                <a:ea typeface="Calibri"/>
                <a:cs typeface="Calibri"/>
                <a:sym typeface="Calibri"/>
              </a:rPr>
              <a:t> e accesso alle </a:t>
            </a:r>
            <a:r>
              <a:rPr lang="en-US" sz="2200" dirty="0" err="1">
                <a:latin typeface="Calibri"/>
                <a:ea typeface="Calibri"/>
                <a:cs typeface="Calibri"/>
                <a:sym typeface="Calibri"/>
              </a:rPr>
              <a:t>risorse</a:t>
            </a:r>
            <a:endParaRPr dirty="0"/>
          </a:p>
          <a:p>
            <a:pPr marL="800100" lvl="0" indent="-342900" algn="l" rtl="0">
              <a:lnSpc>
                <a:spcPct val="100000"/>
              </a:lnSpc>
              <a:spcBef>
                <a:spcPts val="0"/>
              </a:spcBef>
              <a:spcAft>
                <a:spcPts val="0"/>
              </a:spcAft>
              <a:buSzPts val="2400"/>
              <a:buFont typeface="Arial"/>
              <a:buChar char="•"/>
            </a:pPr>
            <a:r>
              <a:rPr lang="en-US" sz="2200" dirty="0" err="1">
                <a:latin typeface="Calibri"/>
                <a:ea typeface="Calibri"/>
                <a:cs typeface="Calibri"/>
                <a:sym typeface="Calibri"/>
              </a:rPr>
              <a:t>Commercio</a:t>
            </a:r>
            <a:r>
              <a:rPr lang="en-US" sz="2200" dirty="0">
                <a:latin typeface="Calibri"/>
                <a:ea typeface="Calibri"/>
                <a:cs typeface="Calibri"/>
                <a:sym typeface="Calibri"/>
              </a:rPr>
              <a:t> </a:t>
            </a:r>
            <a:r>
              <a:rPr lang="en-US" sz="2200" dirty="0" err="1">
                <a:latin typeface="Calibri"/>
                <a:ea typeface="Calibri"/>
                <a:cs typeface="Calibri"/>
                <a:sym typeface="Calibri"/>
              </a:rPr>
              <a:t>equo</a:t>
            </a:r>
            <a:r>
              <a:rPr lang="en-US" sz="2200" dirty="0">
                <a:latin typeface="Calibri"/>
                <a:ea typeface="Calibri"/>
                <a:cs typeface="Calibri"/>
                <a:sym typeface="Calibri"/>
              </a:rPr>
              <a:t> e </a:t>
            </a:r>
            <a:r>
              <a:rPr lang="en-US" sz="2200" dirty="0" err="1">
                <a:latin typeface="Calibri"/>
                <a:ea typeface="Calibri"/>
                <a:cs typeface="Calibri"/>
                <a:sym typeface="Calibri"/>
              </a:rPr>
              <a:t>solidale</a:t>
            </a:r>
            <a:r>
              <a:rPr lang="en-US" sz="2200" dirty="0">
                <a:latin typeface="Calibri"/>
                <a:ea typeface="Calibri"/>
                <a:cs typeface="Calibri"/>
                <a:sym typeface="Calibri"/>
              </a:rPr>
              <a:t> e </a:t>
            </a:r>
            <a:r>
              <a:rPr lang="en-US" sz="2200" dirty="0" err="1">
                <a:latin typeface="Calibri"/>
                <a:ea typeface="Calibri"/>
                <a:cs typeface="Calibri"/>
                <a:sym typeface="Calibri"/>
              </a:rPr>
              <a:t>mercati</a:t>
            </a:r>
            <a:r>
              <a:rPr lang="en-US" sz="2200" dirty="0">
                <a:latin typeface="Calibri"/>
                <a:ea typeface="Calibri"/>
                <a:cs typeface="Calibri"/>
                <a:sym typeface="Calibri"/>
              </a:rPr>
              <a:t> </a:t>
            </a:r>
            <a:r>
              <a:rPr lang="en-US" sz="2200" dirty="0" err="1">
                <a:latin typeface="Calibri"/>
                <a:ea typeface="Calibri"/>
                <a:cs typeface="Calibri"/>
                <a:sym typeface="Calibri"/>
              </a:rPr>
              <a:t>locali</a:t>
            </a:r>
            <a:endParaRPr dirty="0"/>
          </a:p>
          <a:p>
            <a:pPr marL="800100" lvl="0" indent="-342900" algn="l" rtl="0">
              <a:lnSpc>
                <a:spcPct val="100000"/>
              </a:lnSpc>
              <a:spcBef>
                <a:spcPts val="0"/>
              </a:spcBef>
              <a:spcAft>
                <a:spcPts val="0"/>
              </a:spcAft>
              <a:buSzPts val="2400"/>
              <a:buFont typeface="Arial"/>
              <a:buChar char="•"/>
            </a:pPr>
            <a:r>
              <a:rPr lang="en-US" sz="2200" dirty="0" err="1">
                <a:latin typeface="Calibri"/>
                <a:ea typeface="Calibri"/>
                <a:cs typeface="Calibri"/>
                <a:sym typeface="Calibri"/>
              </a:rPr>
              <a:t>Banche</a:t>
            </a:r>
            <a:r>
              <a:rPr lang="en-US" sz="2200" dirty="0">
                <a:latin typeface="Calibri"/>
                <a:ea typeface="Calibri"/>
                <a:cs typeface="Calibri"/>
                <a:sym typeface="Calibri"/>
              </a:rPr>
              <a:t> </a:t>
            </a:r>
            <a:r>
              <a:rPr lang="en-US" sz="2200" dirty="0" err="1">
                <a:latin typeface="Calibri"/>
                <a:ea typeface="Calibri"/>
                <a:cs typeface="Calibri"/>
                <a:sym typeface="Calibri"/>
              </a:rPr>
              <a:t>dei</a:t>
            </a:r>
            <a:r>
              <a:rPr lang="en-US" sz="2200" dirty="0">
                <a:latin typeface="Calibri"/>
                <a:ea typeface="Calibri"/>
                <a:cs typeface="Calibri"/>
                <a:sym typeface="Calibri"/>
              </a:rPr>
              <a:t> semi </a:t>
            </a:r>
            <a:r>
              <a:rPr lang="en-US" sz="2200" dirty="0" err="1">
                <a:latin typeface="Calibri"/>
                <a:ea typeface="Calibri"/>
                <a:cs typeface="Calibri"/>
                <a:sym typeface="Calibri"/>
              </a:rPr>
              <a:t>della</a:t>
            </a:r>
            <a:r>
              <a:rPr lang="en-US" sz="2200" dirty="0">
                <a:latin typeface="Calibri"/>
                <a:ea typeface="Calibri"/>
                <a:cs typeface="Calibri"/>
                <a:sym typeface="Calibri"/>
              </a:rPr>
              <a:t> </a:t>
            </a:r>
            <a:r>
              <a:rPr lang="en-US" sz="2200" dirty="0" err="1">
                <a:latin typeface="Calibri"/>
                <a:ea typeface="Calibri"/>
                <a:cs typeface="Calibri"/>
                <a:sym typeface="Calibri"/>
              </a:rPr>
              <a:t>comunità</a:t>
            </a:r>
            <a:endParaRPr dirty="0"/>
          </a:p>
          <a:p>
            <a:pPr marL="800100" lvl="0" indent="-342900" algn="l" rtl="0">
              <a:lnSpc>
                <a:spcPct val="100000"/>
              </a:lnSpc>
              <a:spcBef>
                <a:spcPts val="0"/>
              </a:spcBef>
              <a:spcAft>
                <a:spcPts val="0"/>
              </a:spcAft>
              <a:buSzPts val="2400"/>
              <a:buFont typeface="Arial"/>
              <a:buChar char="•"/>
            </a:pPr>
            <a:r>
              <a:rPr lang="en-US" sz="2200" dirty="0" err="1">
                <a:latin typeface="Calibri"/>
                <a:ea typeface="Calibri"/>
                <a:cs typeface="Calibri"/>
                <a:sym typeface="Calibri"/>
              </a:rPr>
              <a:t>Educazione</a:t>
            </a:r>
            <a:r>
              <a:rPr lang="en-US" sz="2200" dirty="0">
                <a:latin typeface="Calibri"/>
                <a:ea typeface="Calibri"/>
                <a:cs typeface="Calibri"/>
                <a:sym typeface="Calibri"/>
              </a:rPr>
              <a:t> e </a:t>
            </a:r>
            <a:r>
              <a:rPr lang="en-US" sz="2200" dirty="0" err="1">
                <a:latin typeface="Calibri"/>
                <a:ea typeface="Calibri"/>
                <a:cs typeface="Calibri"/>
                <a:sym typeface="Calibri"/>
              </a:rPr>
              <a:t>sensibilizzazione</a:t>
            </a:r>
            <a:endParaRPr dirty="0"/>
          </a:p>
          <a:p>
            <a:pPr marL="800100" lvl="0" indent="-342900" algn="l" rtl="0">
              <a:lnSpc>
                <a:spcPct val="100000"/>
              </a:lnSpc>
              <a:spcBef>
                <a:spcPts val="0"/>
              </a:spcBef>
              <a:spcAft>
                <a:spcPts val="0"/>
              </a:spcAft>
              <a:buSzPts val="2400"/>
              <a:buFont typeface="Arial"/>
              <a:buChar char="•"/>
            </a:pPr>
            <a:r>
              <a:rPr lang="en-US" sz="2200" dirty="0" err="1">
                <a:latin typeface="Calibri"/>
                <a:ea typeface="Calibri"/>
                <a:cs typeface="Calibri"/>
                <a:sym typeface="Calibri"/>
              </a:rPr>
              <a:t>Processo</a:t>
            </a:r>
            <a:r>
              <a:rPr lang="en-US" sz="2200" dirty="0">
                <a:latin typeface="Calibri"/>
                <a:ea typeface="Calibri"/>
                <a:cs typeface="Calibri"/>
                <a:sym typeface="Calibri"/>
              </a:rPr>
              <a:t> </a:t>
            </a:r>
            <a:r>
              <a:rPr lang="en-US" sz="2200" dirty="0" err="1">
                <a:latin typeface="Calibri"/>
                <a:ea typeface="Calibri"/>
                <a:cs typeface="Calibri"/>
                <a:sym typeface="Calibri"/>
              </a:rPr>
              <a:t>decisionale</a:t>
            </a:r>
            <a:r>
              <a:rPr lang="en-US" sz="2200" dirty="0">
                <a:latin typeface="Calibri"/>
                <a:ea typeface="Calibri"/>
                <a:cs typeface="Calibri"/>
                <a:sym typeface="Calibri"/>
              </a:rPr>
              <a:t> </a:t>
            </a:r>
            <a:r>
              <a:rPr lang="en-US" sz="2200" dirty="0" err="1">
                <a:latin typeface="Calibri"/>
                <a:ea typeface="Calibri"/>
                <a:cs typeface="Calibri"/>
                <a:sym typeface="Calibri"/>
              </a:rPr>
              <a:t>partecipativo</a:t>
            </a:r>
            <a:endParaRPr dirty="0"/>
          </a:p>
          <a:p>
            <a:pPr marL="800100" lvl="0" indent="-342900" algn="l" rtl="0">
              <a:lnSpc>
                <a:spcPct val="100000"/>
              </a:lnSpc>
              <a:spcBef>
                <a:spcPts val="0"/>
              </a:spcBef>
              <a:spcAft>
                <a:spcPts val="0"/>
              </a:spcAft>
              <a:buSzPts val="2400"/>
              <a:buFont typeface="Arial"/>
              <a:buChar char="•"/>
            </a:pPr>
            <a:r>
              <a:rPr lang="en-US" sz="2200" dirty="0" err="1">
                <a:latin typeface="Calibri"/>
                <a:ea typeface="Calibri"/>
                <a:cs typeface="Calibri"/>
                <a:sym typeface="Calibri"/>
              </a:rPr>
              <a:t>Promuovere</a:t>
            </a:r>
            <a:r>
              <a:rPr lang="en-US" sz="2200" dirty="0">
                <a:latin typeface="Calibri"/>
                <a:ea typeface="Calibri"/>
                <a:cs typeface="Calibri"/>
                <a:sym typeface="Calibri"/>
              </a:rPr>
              <a:t> </a:t>
            </a:r>
            <a:r>
              <a:rPr lang="en-US" sz="2200" dirty="0" err="1">
                <a:latin typeface="Calibri"/>
                <a:ea typeface="Calibri"/>
                <a:cs typeface="Calibri"/>
                <a:sym typeface="Calibri"/>
              </a:rPr>
              <a:t>l'agricoltura</a:t>
            </a:r>
            <a:r>
              <a:rPr lang="en-US" sz="2200" dirty="0">
                <a:latin typeface="Calibri"/>
                <a:ea typeface="Calibri"/>
                <a:cs typeface="Calibri"/>
                <a:sym typeface="Calibri"/>
              </a:rPr>
              <a:t> </a:t>
            </a:r>
            <a:r>
              <a:rPr lang="en-US" sz="2200" dirty="0" err="1">
                <a:latin typeface="Calibri"/>
                <a:ea typeface="Calibri"/>
                <a:cs typeface="Calibri"/>
                <a:sym typeface="Calibri"/>
              </a:rPr>
              <a:t>familiare</a:t>
            </a:r>
            <a:endParaRPr dirty="0"/>
          </a:p>
        </p:txBody>
      </p:sp>
      <p:sp>
        <p:nvSpPr>
          <p:cNvPr id="527" name="Google Shape;527;p52"/>
          <p:cNvSpPr txBox="1">
            <a:spLocks noGrp="1"/>
          </p:cNvSpPr>
          <p:nvPr>
            <p:ph type="body" idx="2"/>
          </p:nvPr>
        </p:nvSpPr>
        <p:spPr>
          <a:xfrm>
            <a:off x="557500" y="411450"/>
            <a:ext cx="105951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3600"/>
              <a:buNone/>
            </a:pPr>
            <a:r>
              <a:rPr lang="en-US" b="1" dirty="0" err="1">
                <a:solidFill>
                  <a:srgbClr val="6AA84F"/>
                </a:solidFill>
              </a:rPr>
              <a:t>Rafforzare</a:t>
            </a:r>
            <a:r>
              <a:rPr lang="en-US" b="1" dirty="0">
                <a:solidFill>
                  <a:srgbClr val="6AA84F"/>
                </a:solidFill>
              </a:rPr>
              <a:t> la </a:t>
            </a:r>
            <a:r>
              <a:rPr lang="en-US" b="1" dirty="0" err="1">
                <a:solidFill>
                  <a:srgbClr val="6AA84F"/>
                </a:solidFill>
              </a:rPr>
              <a:t>giustizia</a:t>
            </a:r>
            <a:r>
              <a:rPr lang="en-US" b="1" dirty="0">
                <a:solidFill>
                  <a:srgbClr val="6AA84F"/>
                </a:solidFill>
              </a:rPr>
              <a:t> </a:t>
            </a:r>
            <a:r>
              <a:rPr lang="en-US" b="1" dirty="0" err="1">
                <a:solidFill>
                  <a:srgbClr val="6AA84F"/>
                </a:solidFill>
              </a:rPr>
              <a:t>sociale</a:t>
            </a:r>
            <a:r>
              <a:rPr lang="en-US" b="1" dirty="0">
                <a:solidFill>
                  <a:srgbClr val="6AA84F"/>
                </a:solidFill>
              </a:rPr>
              <a:t> e </a:t>
            </a:r>
            <a:r>
              <a:rPr lang="en-US" b="1" dirty="0" err="1">
                <a:solidFill>
                  <a:srgbClr val="6AA84F"/>
                </a:solidFill>
              </a:rPr>
              <a:t>l'inclusione</a:t>
            </a:r>
            <a:endParaRPr b="1" dirty="0">
              <a:solidFill>
                <a:srgbClr val="6AA84F"/>
              </a:solidFill>
            </a:endParaRPr>
          </a:p>
        </p:txBody>
      </p:sp>
      <p:pic>
        <p:nvPicPr>
          <p:cNvPr id="528" name="Google Shape;528;p52"/>
          <p:cNvPicPr preferRelativeResize="0"/>
          <p:nvPr/>
        </p:nvPicPr>
        <p:blipFill rotWithShape="1">
          <a:blip r:embed="rId3">
            <a:alphaModFix/>
          </a:blip>
          <a:srcRect/>
          <a:stretch/>
        </p:blipFill>
        <p:spPr>
          <a:xfrm>
            <a:off x="6990850" y="2519950"/>
            <a:ext cx="4816950" cy="32143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Google Shape;533;p8"/>
          <p:cNvSpPr txBox="1">
            <a:spLocks noGrp="1"/>
          </p:cNvSpPr>
          <p:nvPr>
            <p:ph type="body" idx="1"/>
          </p:nvPr>
        </p:nvSpPr>
        <p:spPr>
          <a:xfrm>
            <a:off x="4912293" y="846903"/>
            <a:ext cx="6562677" cy="339415"/>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8DC641"/>
              </a:buClr>
              <a:buSzPts val="2400"/>
              <a:buNone/>
            </a:pP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3"/>
                  </a:ext>
                </a:extLst>
              </a:rPr>
              <a:t>Studio </a:t>
            </a:r>
            <a:r>
              <a:rPr lang="en-US"/>
              <a:t>di caso 1</a:t>
            </a:r>
            <a:endParaRPr/>
          </a:p>
        </p:txBody>
      </p:sp>
      <p:sp>
        <p:nvSpPr>
          <p:cNvPr id="534" name="Google Shape;534;p8"/>
          <p:cNvSpPr txBox="1">
            <a:spLocks noGrp="1"/>
          </p:cNvSpPr>
          <p:nvPr>
            <p:ph type="body" idx="2"/>
          </p:nvPr>
        </p:nvSpPr>
        <p:spPr>
          <a:xfrm>
            <a:off x="4912294" y="1345616"/>
            <a:ext cx="6553234" cy="999383"/>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2200"/>
              <a:buNone/>
            </a:pPr>
            <a:r>
              <a:rPr lang="en-US" sz="2200">
                <a:latin typeface="Calibri"/>
                <a:ea typeface="Calibri"/>
                <a:cs typeface="Calibri"/>
                <a:sym typeface="Calibri"/>
              </a:rPr>
              <a:t>Orti comunitari nella capitale della Slovacchia</a:t>
            </a:r>
            <a:endParaRPr u="sng">
              <a:solidFill>
                <a:schemeClr val="hlink"/>
              </a:solidFill>
              <a:latin typeface="Calibri"/>
              <a:ea typeface="Calibri"/>
              <a:cs typeface="Calibri"/>
              <a:sym typeface="Calibri"/>
              <a:hlinkClick r:id="rId3"/>
            </a:endParaRPr>
          </a:p>
          <a:p>
            <a:pPr marL="0" lvl="0" indent="0" algn="r" rtl="0">
              <a:lnSpc>
                <a:spcPct val="100000"/>
              </a:lnSpc>
              <a:spcBef>
                <a:spcPts val="0"/>
              </a:spcBef>
              <a:spcAft>
                <a:spcPts val="0"/>
              </a:spcAft>
              <a:buClr>
                <a:srgbClr val="000000"/>
              </a:buClr>
              <a:buSzPts val="2200"/>
              <a:buNone/>
            </a:pPr>
            <a:r>
              <a:rPr lang="en-US" u="sng">
                <a:solidFill>
                  <a:schemeClr val="hlink"/>
                </a:solidFill>
                <a:latin typeface="Calibri"/>
                <a:ea typeface="Calibri"/>
                <a:cs typeface="Calibri"/>
                <a:sym typeface="Calibri"/>
                <a:hlinkClick r:id="rId3"/>
              </a:rPr>
              <a:t>Giardini comunitari a Bratislava</a:t>
            </a:r>
            <a:endParaRPr/>
          </a:p>
        </p:txBody>
      </p:sp>
      <p:sp>
        <p:nvSpPr>
          <p:cNvPr id="535" name="Google Shape;535;p8"/>
          <p:cNvSpPr txBox="1">
            <a:spLocks noGrp="1"/>
          </p:cNvSpPr>
          <p:nvPr>
            <p:ph type="body" idx="3"/>
          </p:nvPr>
        </p:nvSpPr>
        <p:spPr>
          <a:xfrm>
            <a:off x="3679525" y="1017636"/>
            <a:ext cx="641119" cy="955625"/>
          </a:xfrm>
          <a:prstGeom prst="rect">
            <a:avLst/>
          </a:prstGeom>
          <a:noFill/>
          <a:ln>
            <a:noFill/>
          </a:ln>
        </p:spPr>
        <p:txBody>
          <a:bodyPr spcFirstLastPara="1" wrap="square" lIns="91425" tIns="45700" rIns="91425" bIns="45700" anchor="ctr" anchorCtr="0">
            <a:noAutofit/>
          </a:bodyPr>
          <a:lstStyle/>
          <a:p>
            <a:pPr marL="0" lvl="0" indent="0" algn="r" rtl="0">
              <a:lnSpc>
                <a:spcPct val="130000"/>
              </a:lnSpc>
              <a:spcBef>
                <a:spcPts val="0"/>
              </a:spcBef>
              <a:spcAft>
                <a:spcPts val="0"/>
              </a:spcAft>
              <a:buClr>
                <a:srgbClr val="000000"/>
              </a:buClr>
              <a:buSzPts val="6300"/>
              <a:buNone/>
            </a:pPr>
            <a:r>
              <a:rPr lang="en-US"/>
              <a:t>1</a:t>
            </a:r>
            <a:endParaRPr/>
          </a:p>
        </p:txBody>
      </p:sp>
      <p:sp>
        <p:nvSpPr>
          <p:cNvPr id="536" name="Google Shape;536;p8"/>
          <p:cNvSpPr txBox="1">
            <a:spLocks noGrp="1"/>
          </p:cNvSpPr>
          <p:nvPr>
            <p:ph type="body" idx="5"/>
          </p:nvPr>
        </p:nvSpPr>
        <p:spPr>
          <a:xfrm>
            <a:off x="4912292" y="2770036"/>
            <a:ext cx="6562677" cy="339415"/>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2400"/>
              <a:buNone/>
            </a:pPr>
            <a:r>
              <a:rPr lang="en-US"/>
              <a:t>Studio di caso 2</a:t>
            </a:r>
            <a:endParaRPr/>
          </a:p>
          <a:p>
            <a:pPr marL="0" lvl="0" indent="0" algn="r" rtl="0">
              <a:lnSpc>
                <a:spcPct val="100000"/>
              </a:lnSpc>
              <a:spcBef>
                <a:spcPts val="1000"/>
              </a:spcBef>
              <a:spcAft>
                <a:spcPts val="0"/>
              </a:spcAft>
              <a:buClr>
                <a:srgbClr val="8DC641"/>
              </a:buClr>
              <a:buSzPts val="2400"/>
              <a:buNone/>
            </a:pPr>
            <a:endParaRPr/>
          </a:p>
        </p:txBody>
      </p:sp>
      <p:sp>
        <p:nvSpPr>
          <p:cNvPr id="537" name="Google Shape;537;p8"/>
          <p:cNvSpPr txBox="1">
            <a:spLocks noGrp="1"/>
          </p:cNvSpPr>
          <p:nvPr>
            <p:ph type="body" idx="6"/>
          </p:nvPr>
        </p:nvSpPr>
        <p:spPr>
          <a:xfrm>
            <a:off x="4912293" y="3268749"/>
            <a:ext cx="6553234" cy="999383"/>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2200"/>
              <a:buNone/>
            </a:pPr>
            <a:r>
              <a:rPr lang="en-US"/>
              <a:t>Biofarma con la sua capanna del pastore</a:t>
            </a:r>
            <a:endParaRPr/>
          </a:p>
          <a:p>
            <a:pPr marL="0" lvl="0" indent="0" algn="r" rtl="0">
              <a:lnSpc>
                <a:spcPct val="100000"/>
              </a:lnSpc>
              <a:spcBef>
                <a:spcPts val="0"/>
              </a:spcBef>
              <a:spcAft>
                <a:spcPts val="0"/>
              </a:spcAft>
              <a:buSzPts val="2200"/>
              <a:buNone/>
            </a:pPr>
            <a:r>
              <a:rPr lang="en-US" u="sng">
                <a:solidFill>
                  <a:schemeClr val="hlink"/>
                </a:solidFill>
                <a:hlinkClick r:id="rId4"/>
              </a:rPr>
              <a:t>Biofarma.sk</a:t>
            </a:r>
            <a:endParaRPr u="sng">
              <a:solidFill>
                <a:schemeClr val="hlink"/>
              </a:solidFill>
            </a:endParaRPr>
          </a:p>
        </p:txBody>
      </p:sp>
      <p:sp>
        <p:nvSpPr>
          <p:cNvPr id="538" name="Google Shape;538;p8"/>
          <p:cNvSpPr txBox="1">
            <a:spLocks noGrp="1"/>
          </p:cNvSpPr>
          <p:nvPr>
            <p:ph type="body" idx="7"/>
          </p:nvPr>
        </p:nvSpPr>
        <p:spPr>
          <a:xfrm>
            <a:off x="3679524" y="2940769"/>
            <a:ext cx="641119" cy="955625"/>
          </a:xfrm>
          <a:prstGeom prst="rect">
            <a:avLst/>
          </a:prstGeom>
          <a:noFill/>
          <a:ln>
            <a:noFill/>
          </a:ln>
        </p:spPr>
        <p:txBody>
          <a:bodyPr spcFirstLastPara="1" wrap="square" lIns="91425" tIns="45700" rIns="91425" bIns="45700" anchor="ctr" anchorCtr="0">
            <a:noAutofit/>
          </a:bodyPr>
          <a:lstStyle/>
          <a:p>
            <a:pPr marL="0" lvl="0" indent="0" algn="r" rtl="0">
              <a:lnSpc>
                <a:spcPct val="130000"/>
              </a:lnSpc>
              <a:spcBef>
                <a:spcPts val="0"/>
              </a:spcBef>
              <a:spcAft>
                <a:spcPts val="0"/>
              </a:spcAft>
              <a:buClr>
                <a:srgbClr val="000000"/>
              </a:buClr>
              <a:buSzPts val="6300"/>
              <a:buNone/>
            </a:pPr>
            <a:r>
              <a:rPr lang="en-US"/>
              <a:t>2</a:t>
            </a:r>
            <a:endParaRPr/>
          </a:p>
        </p:txBody>
      </p:sp>
      <p:sp>
        <p:nvSpPr>
          <p:cNvPr id="539" name="Google Shape;539;p8"/>
          <p:cNvSpPr txBox="1">
            <a:spLocks noGrp="1"/>
          </p:cNvSpPr>
          <p:nvPr>
            <p:ph type="body" idx="8"/>
          </p:nvPr>
        </p:nvSpPr>
        <p:spPr>
          <a:xfrm>
            <a:off x="4927790" y="4633833"/>
            <a:ext cx="6562677" cy="339415"/>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2400"/>
              <a:buNone/>
            </a:pPr>
            <a:r>
              <a:rPr lang="en-US"/>
              <a:t>Studio di caso 3</a:t>
            </a:r>
            <a:endParaRPr/>
          </a:p>
          <a:p>
            <a:pPr marL="0" lvl="0" indent="0" algn="r" rtl="0">
              <a:lnSpc>
                <a:spcPct val="100000"/>
              </a:lnSpc>
              <a:spcBef>
                <a:spcPts val="1000"/>
              </a:spcBef>
              <a:spcAft>
                <a:spcPts val="0"/>
              </a:spcAft>
              <a:buClr>
                <a:srgbClr val="8DC641"/>
              </a:buClr>
              <a:buSzPts val="2400"/>
              <a:buNone/>
            </a:pPr>
            <a:endParaRPr/>
          </a:p>
        </p:txBody>
      </p:sp>
      <p:sp>
        <p:nvSpPr>
          <p:cNvPr id="540" name="Google Shape;540;p8"/>
          <p:cNvSpPr txBox="1">
            <a:spLocks noGrp="1"/>
          </p:cNvSpPr>
          <p:nvPr>
            <p:ph type="body" idx="9"/>
          </p:nvPr>
        </p:nvSpPr>
        <p:spPr>
          <a:xfrm>
            <a:off x="4669510" y="5132546"/>
            <a:ext cx="6811515" cy="999383"/>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2200"/>
              <a:buNone/>
            </a:pPr>
            <a:r>
              <a:rPr lang="en-US"/>
              <a:t>Iniziative educative e di ricerca</a:t>
            </a:r>
            <a:endParaRPr/>
          </a:p>
          <a:p>
            <a:pPr marL="457200" lvl="0" indent="0" algn="r" rtl="0">
              <a:lnSpc>
                <a:spcPct val="100000"/>
              </a:lnSpc>
              <a:spcBef>
                <a:spcPts val="0"/>
              </a:spcBef>
              <a:spcAft>
                <a:spcPts val="0"/>
              </a:spcAft>
              <a:buSzPts val="2200"/>
              <a:buNone/>
            </a:pPr>
            <a:r>
              <a:rPr lang="en-US" u="sng">
                <a:solidFill>
                  <a:schemeClr val="hlink"/>
                </a:solidFill>
                <a:hlinkClick r:id="rId5"/>
              </a:rPr>
              <a:t>Centro per l'educazione ambientale ed etica Živica</a:t>
            </a:r>
            <a:endParaRPr/>
          </a:p>
        </p:txBody>
      </p:sp>
      <p:sp>
        <p:nvSpPr>
          <p:cNvPr id="541" name="Google Shape;541;p8"/>
          <p:cNvSpPr txBox="1">
            <a:spLocks noGrp="1"/>
          </p:cNvSpPr>
          <p:nvPr>
            <p:ph type="body" idx="13"/>
          </p:nvPr>
        </p:nvSpPr>
        <p:spPr>
          <a:xfrm>
            <a:off x="3695022" y="4804566"/>
            <a:ext cx="641119" cy="955625"/>
          </a:xfrm>
          <a:prstGeom prst="rect">
            <a:avLst/>
          </a:prstGeom>
          <a:noFill/>
          <a:ln>
            <a:noFill/>
          </a:ln>
        </p:spPr>
        <p:txBody>
          <a:bodyPr spcFirstLastPara="1" wrap="square" lIns="91425" tIns="45700" rIns="91425" bIns="45700" anchor="ctr" anchorCtr="0">
            <a:noAutofit/>
          </a:bodyPr>
          <a:lstStyle/>
          <a:p>
            <a:pPr marL="0" lvl="0" indent="0" algn="r" rtl="0">
              <a:lnSpc>
                <a:spcPct val="130000"/>
              </a:lnSpc>
              <a:spcBef>
                <a:spcPts val="0"/>
              </a:spcBef>
              <a:spcAft>
                <a:spcPts val="0"/>
              </a:spcAft>
              <a:buClr>
                <a:srgbClr val="000000"/>
              </a:buClr>
              <a:buSzPts val="6300"/>
              <a:buNone/>
            </a:pPr>
            <a:r>
              <a:rPr lang="en-US"/>
              <a:t>3</a:t>
            </a:r>
            <a:endParaRPr/>
          </a:p>
        </p:txBody>
      </p:sp>
      <p:pic>
        <p:nvPicPr>
          <p:cNvPr id="542" name="Google Shape;542;p8" descr="A cut out of a paper light bulb"/>
          <p:cNvPicPr preferRelativeResize="0">
            <a:picLocks noGrp="1"/>
          </p:cNvPicPr>
          <p:nvPr>
            <p:ph type="pic" idx="4"/>
          </p:nvPr>
        </p:nvPicPr>
        <p:blipFill rotWithShape="1">
          <a:blip r:embed="rId6">
            <a:alphaModFix/>
          </a:blip>
          <a:srcRect/>
          <a:stretch/>
        </p:blipFill>
        <p:spPr>
          <a:xfrm>
            <a:off x="7559" y="188180"/>
            <a:ext cx="3354094" cy="5923858"/>
          </a:xfrm>
          <a:prstGeom prst="rect">
            <a:avLst/>
          </a:prstGeom>
          <a:solidFill>
            <a:srgbClr val="D8D8D8"/>
          </a:solidFill>
          <a:ln>
            <a:noFill/>
          </a:ln>
        </p:spPr>
      </p:pic>
      <p:grpSp>
        <p:nvGrpSpPr>
          <p:cNvPr id="543" name="Google Shape;543;p8"/>
          <p:cNvGrpSpPr/>
          <p:nvPr/>
        </p:nvGrpSpPr>
        <p:grpSpPr>
          <a:xfrm rot="3730759">
            <a:off x="11161968" y="-100545"/>
            <a:ext cx="949887" cy="1163493"/>
            <a:chOff x="7602444" y="4967675"/>
            <a:chExt cx="483620" cy="592374"/>
          </a:xfrm>
        </p:grpSpPr>
        <p:grpSp>
          <p:nvGrpSpPr>
            <p:cNvPr id="544" name="Google Shape;544;p8"/>
            <p:cNvGrpSpPr/>
            <p:nvPr/>
          </p:nvGrpSpPr>
          <p:grpSpPr>
            <a:xfrm>
              <a:off x="7618661" y="4967675"/>
              <a:ext cx="467403" cy="507609"/>
              <a:chOff x="2251964" y="3590497"/>
              <a:chExt cx="467403" cy="507609"/>
            </a:xfrm>
          </p:grpSpPr>
          <p:sp>
            <p:nvSpPr>
              <p:cNvPr id="545" name="Google Shape;545;p8"/>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46" name="Google Shape;546;p8"/>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47" name="Google Shape;547;p8"/>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548" name="Google Shape;548;p8"/>
            <p:cNvGrpSpPr/>
            <p:nvPr/>
          </p:nvGrpSpPr>
          <p:grpSpPr>
            <a:xfrm>
              <a:off x="7602444" y="4993761"/>
              <a:ext cx="421973" cy="566288"/>
              <a:chOff x="2235747" y="3616583"/>
              <a:chExt cx="421973" cy="566288"/>
            </a:xfrm>
          </p:grpSpPr>
          <p:sp>
            <p:nvSpPr>
              <p:cNvPr id="549" name="Google Shape;549;p8"/>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50" name="Google Shape;550;p8"/>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551" name="Google Shape;551;p8"/>
          <p:cNvSpPr txBox="1"/>
          <p:nvPr/>
        </p:nvSpPr>
        <p:spPr>
          <a:xfrm>
            <a:off x="2353739" y="58472"/>
            <a:ext cx="4631542" cy="495285"/>
          </a:xfrm>
          <a:prstGeom prst="rect">
            <a:avLst/>
          </a:prstGeom>
          <a:noFill/>
          <a:ln>
            <a:noFill/>
          </a:ln>
        </p:spPr>
        <p:txBody>
          <a:bodyPr spcFirstLastPara="1" wrap="square" lIns="91425" tIns="45700" rIns="91425" bIns="45700" anchor="ctr" anchorCtr="0">
            <a:noAutofit/>
          </a:bodyPr>
          <a:lstStyle/>
          <a:p>
            <a:pPr marL="457200" marR="0" lvl="0" indent="-228600" algn="r" rtl="0">
              <a:lnSpc>
                <a:spcPct val="130000"/>
              </a:lnSpc>
              <a:spcBef>
                <a:spcPts val="1000"/>
              </a:spcBef>
              <a:spcAft>
                <a:spcPts val="0"/>
              </a:spcAft>
              <a:buClr>
                <a:srgbClr val="000000"/>
              </a:buClr>
              <a:buSzPts val="6300"/>
              <a:buFont typeface="Arial"/>
              <a:buNone/>
            </a:pPr>
            <a:r>
              <a:rPr lang="en-US" sz="3600" b="1" i="0" u="none" strike="noStrike" cap="none" dirty="0" err="1">
                <a:solidFill>
                  <a:srgbClr val="000000"/>
                </a:solidFill>
                <a:highlight>
                  <a:srgbClr val="8DC641"/>
                </a:highlight>
                <a:latin typeface="Calibri"/>
                <a:ea typeface="Calibri"/>
                <a:cs typeface="Calibri"/>
                <a:sym typeface="Calibri"/>
              </a:rPr>
              <a:t>Lasciatevi</a:t>
            </a:r>
            <a:r>
              <a:rPr lang="en-US" sz="3600" b="1" i="0" u="none" strike="noStrike" cap="none" dirty="0">
                <a:solidFill>
                  <a:srgbClr val="000000"/>
                </a:solidFill>
                <a:highlight>
                  <a:srgbClr val="8DC641"/>
                </a:highlight>
                <a:latin typeface="Calibri"/>
                <a:ea typeface="Calibri"/>
                <a:cs typeface="Calibri"/>
                <a:sym typeface="Calibri"/>
              </a:rPr>
              <a:t> </a:t>
            </a:r>
            <a:r>
              <a:rPr lang="en-US" sz="3600" b="1" i="0" u="none" strike="noStrike" cap="none" dirty="0" err="1">
                <a:solidFill>
                  <a:srgbClr val="000000"/>
                </a:solidFill>
                <a:highlight>
                  <a:srgbClr val="8DC641"/>
                </a:highlight>
                <a:latin typeface="Calibri"/>
                <a:ea typeface="Calibri"/>
                <a:cs typeface="Calibri"/>
                <a:sym typeface="Calibri"/>
              </a:rPr>
              <a:t>ispirare</a:t>
            </a:r>
            <a:r>
              <a:rPr lang="en-US" sz="3600" b="1" i="0" u="none" strike="noStrike" cap="none" dirty="0">
                <a:solidFill>
                  <a:srgbClr val="000000"/>
                </a:solidFill>
                <a:highlight>
                  <a:srgbClr val="8DC641"/>
                </a:highlight>
                <a:latin typeface="Calibri"/>
                <a:ea typeface="Calibri"/>
                <a:cs typeface="Calibri"/>
                <a:sym typeface="Calibri"/>
              </a:rPr>
              <a:t>...</a:t>
            </a:r>
            <a:endParaRP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grpSp>
        <p:nvGrpSpPr>
          <p:cNvPr id="557" name="Google Shape;557;p25"/>
          <p:cNvGrpSpPr/>
          <p:nvPr/>
        </p:nvGrpSpPr>
        <p:grpSpPr>
          <a:xfrm>
            <a:off x="10222537" y="5692848"/>
            <a:ext cx="610343" cy="610343"/>
            <a:chOff x="1950027" y="2499889"/>
            <a:chExt cx="850463" cy="850463"/>
          </a:xfrm>
        </p:grpSpPr>
        <p:sp>
          <p:nvSpPr>
            <p:cNvPr id="558" name="Google Shape;558;p25">
              <a:hlinkClick r:id="rId3"/>
            </p:cNvPr>
            <p:cNvSpPr/>
            <p:nvPr/>
          </p:nvSpPr>
          <p:spPr>
            <a:xfrm>
              <a:off x="1950027" y="2499889"/>
              <a:ext cx="850463" cy="850463"/>
            </a:xfrm>
            <a:custGeom>
              <a:avLst/>
              <a:gdLst/>
              <a:ahLst/>
              <a:cxnLst/>
              <a:rect l="l" t="t" r="r" b="b"/>
              <a:pathLst>
                <a:path w="850463" h="850463" extrusionOk="0">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559" name="Google Shape;559;p25"/>
            <p:cNvGrpSpPr/>
            <p:nvPr/>
          </p:nvGrpSpPr>
          <p:grpSpPr>
            <a:xfrm>
              <a:off x="2107521" y="2657382"/>
              <a:ext cx="535476" cy="535477"/>
              <a:chOff x="2107521" y="2657382"/>
              <a:chExt cx="535476" cy="535477"/>
            </a:xfrm>
          </p:grpSpPr>
          <p:sp>
            <p:nvSpPr>
              <p:cNvPr id="560" name="Google Shape;560;p25"/>
              <p:cNvSpPr/>
              <p:nvPr/>
            </p:nvSpPr>
            <p:spPr>
              <a:xfrm>
                <a:off x="2107521" y="2657382"/>
                <a:ext cx="535476" cy="535477"/>
              </a:xfrm>
              <a:custGeom>
                <a:avLst/>
                <a:gdLst/>
                <a:ahLst/>
                <a:cxnLst/>
                <a:rect l="l" t="t" r="r" b="b"/>
                <a:pathLst>
                  <a:path w="535476" h="535477" extrusionOk="0">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61" name="Google Shape;561;p25"/>
              <p:cNvSpPr/>
              <p:nvPr/>
            </p:nvSpPr>
            <p:spPr>
              <a:xfrm>
                <a:off x="2237925" y="2787786"/>
                <a:ext cx="274668" cy="274668"/>
              </a:xfrm>
              <a:custGeom>
                <a:avLst/>
                <a:gdLst/>
                <a:ahLst/>
                <a:cxnLst/>
                <a:rect l="l" t="t" r="r" b="b"/>
                <a:pathLst>
                  <a:path w="274668" h="274668" extrusionOk="0">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62" name="Google Shape;562;p25"/>
              <p:cNvSpPr/>
              <p:nvPr/>
            </p:nvSpPr>
            <p:spPr>
              <a:xfrm>
                <a:off x="2486134" y="2749988"/>
                <a:ext cx="64257" cy="64257"/>
              </a:xfrm>
              <a:custGeom>
                <a:avLst/>
                <a:gdLst/>
                <a:ahLst/>
                <a:cxnLst/>
                <a:rect l="l" t="t" r="r" b="b"/>
                <a:pathLst>
                  <a:path w="64257" h="64257" extrusionOk="0">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grpSp>
        <p:nvGrpSpPr>
          <p:cNvPr id="563" name="Google Shape;563;p25"/>
          <p:cNvGrpSpPr/>
          <p:nvPr/>
        </p:nvGrpSpPr>
        <p:grpSpPr>
          <a:xfrm>
            <a:off x="8782409" y="5686956"/>
            <a:ext cx="610343" cy="610794"/>
            <a:chOff x="-1196056" y="2499889"/>
            <a:chExt cx="850463" cy="851092"/>
          </a:xfrm>
        </p:grpSpPr>
        <p:sp>
          <p:nvSpPr>
            <p:cNvPr id="564" name="Google Shape;564;p25"/>
            <p:cNvSpPr/>
            <p:nvPr/>
          </p:nvSpPr>
          <p:spPr>
            <a:xfrm>
              <a:off x="-1196056" y="2499889"/>
              <a:ext cx="850463" cy="845423"/>
            </a:xfrm>
            <a:custGeom>
              <a:avLst/>
              <a:gdLst/>
              <a:ahLst/>
              <a:cxnLst/>
              <a:rect l="l" t="t" r="r" b="b"/>
              <a:pathLst>
                <a:path w="850463" h="845423" extrusionOk="0">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65" name="Google Shape;565;p25">
              <a:hlinkClick r:id="rId4"/>
            </p:cNvPr>
            <p:cNvSpPr/>
            <p:nvPr/>
          </p:nvSpPr>
          <p:spPr>
            <a:xfrm>
              <a:off x="-945327" y="2666201"/>
              <a:ext cx="363494" cy="684780"/>
            </a:xfrm>
            <a:custGeom>
              <a:avLst/>
              <a:gdLst/>
              <a:ahLst/>
              <a:cxnLst/>
              <a:rect l="l" t="t" r="r" b="b"/>
              <a:pathLst>
                <a:path w="363494" h="684780" extrusionOk="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566" name="Google Shape;566;p25"/>
          <p:cNvSpPr/>
          <p:nvPr/>
        </p:nvSpPr>
        <p:spPr>
          <a:xfrm>
            <a:off x="9494024" y="5692848"/>
            <a:ext cx="610343" cy="610343"/>
          </a:xfrm>
          <a:custGeom>
            <a:avLst/>
            <a:gdLst/>
            <a:ahLst/>
            <a:cxnLst/>
            <a:rect l="l" t="t" r="r" b="b"/>
            <a:pathLst>
              <a:path w="850463" h="850463" extrusionOk="0">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567" name="Google Shape;567;p25" descr="World with solid fill">
            <a:hlinkClick r:id="rId5"/>
          </p:cNvPr>
          <p:cNvPicPr preferRelativeResize="0"/>
          <p:nvPr/>
        </p:nvPicPr>
        <p:blipFill rotWithShape="1">
          <a:blip r:embed="rId6">
            <a:alphaModFix/>
          </a:blip>
          <a:srcRect/>
          <a:stretch/>
        </p:blipFill>
        <p:spPr>
          <a:xfrm>
            <a:off x="9531602" y="5745797"/>
            <a:ext cx="535186" cy="535186"/>
          </a:xfrm>
          <a:prstGeom prst="rect">
            <a:avLst/>
          </a:prstGeom>
          <a:noFill/>
          <a:ln>
            <a:noFill/>
          </a:ln>
        </p:spPr>
      </p:pic>
      <p:sp>
        <p:nvSpPr>
          <p:cNvPr id="568" name="Google Shape;568;p25"/>
          <p:cNvSpPr txBox="1">
            <a:spLocks noGrp="1"/>
          </p:cNvSpPr>
          <p:nvPr>
            <p:ph type="body" idx="2"/>
          </p:nvPr>
        </p:nvSpPr>
        <p:spPr>
          <a:xfrm>
            <a:off x="2448419" y="1079400"/>
            <a:ext cx="9343531" cy="3288205"/>
          </a:xfrm>
          <a:prstGeom prst="rect">
            <a:avLst/>
          </a:prstGeom>
          <a:noFill/>
          <a:ln>
            <a:noFill/>
          </a:ln>
        </p:spPr>
        <p:txBody>
          <a:bodyPr spcFirstLastPara="1" wrap="square" lIns="91425" tIns="45700" rIns="91425" bIns="45700" anchor="ctr" anchorCtr="0">
            <a:normAutofit lnSpcReduction="10000"/>
          </a:bodyPr>
          <a:lstStyle/>
          <a:p>
            <a:pPr marL="0" lvl="0" indent="0" algn="l" rtl="0">
              <a:lnSpc>
                <a:spcPct val="110000"/>
              </a:lnSpc>
              <a:spcBef>
                <a:spcPts val="600"/>
              </a:spcBef>
              <a:spcAft>
                <a:spcPts val="0"/>
              </a:spcAft>
              <a:buSzPts val="5000"/>
              <a:buNone/>
            </a:pPr>
            <a:r>
              <a:rPr lang="en-US" sz="3600" b="1"/>
              <a:t>Super!!! </a:t>
            </a:r>
            <a:endParaRPr/>
          </a:p>
          <a:p>
            <a:pPr marL="0" lvl="0" indent="0" algn="l" rtl="0">
              <a:lnSpc>
                <a:spcPct val="110000"/>
              </a:lnSpc>
              <a:spcBef>
                <a:spcPts val="600"/>
              </a:spcBef>
              <a:spcAft>
                <a:spcPts val="0"/>
              </a:spcAft>
              <a:buSzPts val="5000"/>
              <a:buNone/>
            </a:pPr>
            <a:r>
              <a:rPr lang="en-US" sz="3600"/>
              <a:t>Hai appena completato il Modulo 3... continua in questo viaggio di apprendimento.</a:t>
            </a:r>
            <a:endParaRPr/>
          </a:p>
          <a:p>
            <a:pPr marL="0" lvl="0" indent="0" algn="l" rtl="0">
              <a:lnSpc>
                <a:spcPct val="110000"/>
              </a:lnSpc>
              <a:spcBef>
                <a:spcPts val="600"/>
              </a:spcBef>
              <a:spcAft>
                <a:spcPts val="0"/>
              </a:spcAft>
              <a:buSzPts val="5000"/>
              <a:buNone/>
            </a:pPr>
            <a:r>
              <a:rPr lang="en-US" sz="3600"/>
              <a:t>Nel Modulo 4 discutiamo dell'</a:t>
            </a:r>
            <a:r>
              <a:rPr lang="en-US" sz="3600" b="1"/>
              <a:t>impatto dell'agroecologia sulla comunità</a:t>
            </a:r>
            <a:r>
              <a:rPr lang="en-US" sz="3600"/>
              <a:t>.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1"/>
          <p:cNvSpPr txBox="1">
            <a:spLocks noGrp="1"/>
          </p:cNvSpPr>
          <p:nvPr>
            <p:ph type="body" idx="1"/>
          </p:nvPr>
        </p:nvSpPr>
        <p:spPr>
          <a:xfrm>
            <a:off x="551891" y="1497300"/>
            <a:ext cx="10841700" cy="4360200"/>
          </a:xfrm>
          <a:prstGeom prst="rect">
            <a:avLst/>
          </a:prstGeom>
          <a:noFill/>
          <a:ln>
            <a:noFill/>
          </a:ln>
        </p:spPr>
        <p:txBody>
          <a:bodyPr spcFirstLastPara="1" wrap="square" lIns="91425" tIns="45700" rIns="91425" bIns="45700" anchor="t" anchorCtr="0">
            <a:noAutofit/>
          </a:bodyPr>
          <a:lstStyle/>
          <a:p>
            <a:pPr marL="800100" lvl="0" indent="-342900" algn="l" rtl="0">
              <a:lnSpc>
                <a:spcPct val="100000"/>
              </a:lnSpc>
              <a:spcBef>
                <a:spcPts val="0"/>
              </a:spcBef>
              <a:spcAft>
                <a:spcPts val="0"/>
              </a:spcAft>
              <a:buSzPts val="2400"/>
              <a:buFont typeface="Arial"/>
              <a:buChar char="•"/>
            </a:pPr>
            <a:r>
              <a:rPr lang="en-US"/>
              <a:t>Fornire agli studenti le conoscenze su come integrare i principi ecologici nell'agricoltura per fornire soluzioni sostenibili e contestuali alle sfide agricole locali, promuovendo così la sicurezza alimentare, la nutrizione e l'equità sociale. </a:t>
            </a:r>
            <a:endParaRPr/>
          </a:p>
          <a:p>
            <a:pPr marL="800100" lvl="0" indent="-342900" algn="l" rtl="0">
              <a:lnSpc>
                <a:spcPct val="100000"/>
              </a:lnSpc>
              <a:spcBef>
                <a:spcPts val="0"/>
              </a:spcBef>
              <a:spcAft>
                <a:spcPts val="0"/>
              </a:spcAft>
              <a:buSzPts val="2400"/>
              <a:buFont typeface="Arial"/>
              <a:buChar char="•"/>
            </a:pPr>
            <a:r>
              <a:rPr lang="en-US"/>
              <a:t>Sottolineare l'importanza degli sforzi collettivi di tutte le parti interessate, tra cui agricoltori, ristoratori, imprese e cittadini, per promuovere un nuovo modo di pensare al cibo, all'agricoltura e all'ambiente. </a:t>
            </a:r>
            <a:endParaRPr/>
          </a:p>
          <a:p>
            <a:pPr marL="800100" lvl="0" indent="-342900" algn="l" rtl="0">
              <a:lnSpc>
                <a:spcPct val="100000"/>
              </a:lnSpc>
              <a:spcBef>
                <a:spcPts val="0"/>
              </a:spcBef>
              <a:spcAft>
                <a:spcPts val="0"/>
              </a:spcAft>
              <a:buSzPts val="2400"/>
              <a:buFont typeface="Arial"/>
              <a:buChar char="•"/>
            </a:pPr>
            <a:r>
              <a:rPr lang="en-US"/>
              <a:t>Consentire alle comunità di lavorare per costruire economie locali resilienti, sostenere i piccoli agricoltori e garantire l'accesso a cibo nutriente e culturalmente appropriato per tutti.</a:t>
            </a:r>
            <a:endParaRPr/>
          </a:p>
        </p:txBody>
      </p:sp>
      <p:sp>
        <p:nvSpPr>
          <p:cNvPr id="233" name="Google Shape;233;p1"/>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8DC641"/>
              </a:buClr>
              <a:buSzPts val="3600"/>
              <a:buNone/>
            </a:pPr>
            <a:r>
              <a:rPr lang="en-US"/>
              <a:t>Risultati di apprendimento:</a:t>
            </a:r>
            <a:endParaRPr/>
          </a:p>
          <a:p>
            <a:pPr marL="0" lvl="0" indent="0" algn="l" rtl="0">
              <a:lnSpc>
                <a:spcPct val="90000"/>
              </a:lnSpc>
              <a:spcBef>
                <a:spcPts val="1000"/>
              </a:spcBef>
              <a:spcAft>
                <a:spcPts val="0"/>
              </a:spcAft>
              <a:buClr>
                <a:srgbClr val="8DC641"/>
              </a:buClr>
              <a:buSzPts val="3600"/>
              <a:buNone/>
            </a:pPr>
            <a:endParaRPr/>
          </a:p>
        </p:txBody>
      </p:sp>
      <p:grpSp>
        <p:nvGrpSpPr>
          <p:cNvPr id="234" name="Google Shape;234;p1"/>
          <p:cNvGrpSpPr/>
          <p:nvPr/>
        </p:nvGrpSpPr>
        <p:grpSpPr>
          <a:xfrm rot="3730759">
            <a:off x="10590024" y="380632"/>
            <a:ext cx="949887" cy="1163493"/>
            <a:chOff x="7602444" y="4967675"/>
            <a:chExt cx="483620" cy="592374"/>
          </a:xfrm>
        </p:grpSpPr>
        <p:grpSp>
          <p:nvGrpSpPr>
            <p:cNvPr id="235" name="Google Shape;235;p1"/>
            <p:cNvGrpSpPr/>
            <p:nvPr/>
          </p:nvGrpSpPr>
          <p:grpSpPr>
            <a:xfrm>
              <a:off x="7618661" y="4967675"/>
              <a:ext cx="467403" cy="507609"/>
              <a:chOff x="2251964" y="3590497"/>
              <a:chExt cx="467403" cy="507609"/>
            </a:xfrm>
          </p:grpSpPr>
          <p:sp>
            <p:nvSpPr>
              <p:cNvPr id="236" name="Google Shape;236;p1"/>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37" name="Google Shape;237;p1"/>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38" name="Google Shape;238;p1"/>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39" name="Google Shape;239;p1"/>
            <p:cNvGrpSpPr/>
            <p:nvPr/>
          </p:nvGrpSpPr>
          <p:grpSpPr>
            <a:xfrm>
              <a:off x="7602444" y="4993761"/>
              <a:ext cx="421973" cy="566288"/>
              <a:chOff x="2235747" y="3616583"/>
              <a:chExt cx="421973" cy="566288"/>
            </a:xfrm>
          </p:grpSpPr>
          <p:sp>
            <p:nvSpPr>
              <p:cNvPr id="240" name="Google Shape;240;p1"/>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41" name="Google Shape;241;p1"/>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pic>
        <p:nvPicPr>
          <p:cNvPr id="246" name="Google Shape;246;p7" descr="Green question mark"/>
          <p:cNvPicPr preferRelativeResize="0">
            <a:picLocks noGrp="1"/>
          </p:cNvPicPr>
          <p:nvPr>
            <p:ph type="pic" idx="2"/>
          </p:nvPr>
        </p:nvPicPr>
        <p:blipFill rotWithShape="1">
          <a:blip r:embed="rId3">
            <a:alphaModFix/>
          </a:blip>
          <a:srcRect/>
          <a:stretch/>
        </p:blipFill>
        <p:spPr>
          <a:xfrm>
            <a:off x="8912202" y="1246695"/>
            <a:ext cx="2444127" cy="4336988"/>
          </a:xfrm>
          <a:prstGeom prst="rect">
            <a:avLst/>
          </a:prstGeom>
          <a:solidFill>
            <a:srgbClr val="D8D8D8"/>
          </a:solidFill>
          <a:ln>
            <a:noFill/>
          </a:ln>
        </p:spPr>
      </p:pic>
      <p:sp>
        <p:nvSpPr>
          <p:cNvPr id="247" name="Google Shape;247;p7"/>
          <p:cNvSpPr txBox="1">
            <a:spLocks noGrp="1"/>
          </p:cNvSpPr>
          <p:nvPr>
            <p:ph type="body" idx="1"/>
          </p:nvPr>
        </p:nvSpPr>
        <p:spPr>
          <a:xfrm>
            <a:off x="835671" y="1783457"/>
            <a:ext cx="7755879" cy="329108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400"/>
              <a:buNone/>
            </a:pPr>
            <a:r>
              <a:rPr lang="en-US">
                <a:latin typeface="Calibri"/>
                <a:ea typeface="Calibri"/>
                <a:cs typeface="Calibri"/>
                <a:sym typeface="Calibri"/>
              </a:rPr>
              <a:t>Prendeti qualche minuto per riflettere sulle seguenti domande:</a:t>
            </a:r>
            <a:endParaRPr/>
          </a:p>
          <a:p>
            <a:pPr marL="342900" lvl="0" indent="-342900" algn="l" rtl="0">
              <a:lnSpc>
                <a:spcPct val="100000"/>
              </a:lnSpc>
              <a:spcBef>
                <a:spcPts val="0"/>
              </a:spcBef>
              <a:spcAft>
                <a:spcPts val="0"/>
              </a:spcAft>
              <a:buSzPts val="2400"/>
              <a:buFont typeface="Arial"/>
              <a:buChar char="•"/>
            </a:pPr>
            <a:r>
              <a:rPr lang="en-US">
                <a:latin typeface="Calibri"/>
                <a:ea typeface="Calibri"/>
                <a:cs typeface="Calibri"/>
                <a:sym typeface="Calibri"/>
              </a:rPr>
              <a:t>Dopo l'introduzione all'agroecologia nel Modulo 1... Qual è la tua attuale comprensione dell'agroecologia e di come si differenzia dalle pratiche agricole convenzionali?</a:t>
            </a:r>
            <a:endParaRPr/>
          </a:p>
          <a:p>
            <a:pPr marL="342900" lvl="0" indent="-342900" algn="l" rtl="0">
              <a:lnSpc>
                <a:spcPct val="100000"/>
              </a:lnSpc>
              <a:spcBef>
                <a:spcPts val="0"/>
              </a:spcBef>
              <a:spcAft>
                <a:spcPts val="0"/>
              </a:spcAft>
              <a:buSzPts val="2400"/>
              <a:buFont typeface="Arial"/>
              <a:buChar char="•"/>
            </a:pPr>
            <a:r>
              <a:rPr lang="en-US">
                <a:latin typeface="Calibri"/>
                <a:ea typeface="Calibri"/>
                <a:cs typeface="Calibri"/>
                <a:sym typeface="Calibri"/>
              </a:rPr>
              <a:t>Puoi descrivere qualche iniziativa esistente nella tua comunità o altrove che promuova pratiche agroecologiche e coinvolga la partecipazione della comunità?</a:t>
            </a:r>
            <a:endParaRPr/>
          </a:p>
        </p:txBody>
      </p:sp>
      <p:sp>
        <p:nvSpPr>
          <p:cNvPr id="248" name="Google Shape;248;p7"/>
          <p:cNvSpPr txBox="1">
            <a:spLocks noGrp="1"/>
          </p:cNvSpPr>
          <p:nvPr>
            <p:ph type="body" idx="3"/>
          </p:nvPr>
        </p:nvSpPr>
        <p:spPr>
          <a:xfrm>
            <a:off x="835671" y="970988"/>
            <a:ext cx="4990998" cy="99265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3600"/>
              <a:buNone/>
            </a:pPr>
            <a:r>
              <a:rPr lang="en-US" b="1" dirty="0">
                <a:latin typeface="Calibri"/>
                <a:ea typeface="Calibri"/>
                <a:cs typeface="Calibri"/>
                <a:sym typeface="Calibri"/>
              </a:rPr>
              <a:t>AUTO-RIFLESSIONE</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6"/>
          <p:cNvSpPr txBox="1">
            <a:spLocks noGrp="1"/>
          </p:cNvSpPr>
          <p:nvPr>
            <p:ph type="body" idx="1"/>
          </p:nvPr>
        </p:nvSpPr>
        <p:spPr>
          <a:xfrm>
            <a:off x="6186233" y="2341241"/>
            <a:ext cx="6010480" cy="306642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4800"/>
              <a:buNone/>
            </a:pPr>
            <a:r>
              <a:rPr lang="en-US"/>
              <a:t>Introduzione</a:t>
            </a:r>
            <a:endParaRPr/>
          </a:p>
        </p:txBody>
      </p:sp>
      <p:sp>
        <p:nvSpPr>
          <p:cNvPr id="255" name="Google Shape;255;p6"/>
          <p:cNvSpPr txBox="1"/>
          <p:nvPr/>
        </p:nvSpPr>
        <p:spPr>
          <a:xfrm>
            <a:off x="4502882" y="892243"/>
            <a:ext cx="2067000" cy="5823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9000"/>
              <a:buFont typeface="Arial"/>
              <a:buNone/>
            </a:pPr>
            <a:r>
              <a:rPr lang="en-US" sz="9000" b="0" i="0" u="none" strike="noStrike" cap="none">
                <a:solidFill>
                  <a:srgbClr val="000000"/>
                </a:solidFill>
                <a:latin typeface="Calibri"/>
                <a:ea typeface="Calibri"/>
                <a:cs typeface="Calibri"/>
                <a:sym typeface="Calibri"/>
              </a:rPr>
              <a:t>01</a:t>
            </a:r>
            <a:endParaRPr sz="9000" b="0" i="0" u="none" strike="noStrike" cap="none">
              <a:solidFill>
                <a:srgbClr val="000000"/>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pic>
        <p:nvPicPr>
          <p:cNvPr id="260" name="Google Shape;260;p20"/>
          <p:cNvPicPr preferRelativeResize="0">
            <a:picLocks noGrp="1"/>
          </p:cNvPicPr>
          <p:nvPr>
            <p:ph type="pic" idx="3"/>
          </p:nvPr>
        </p:nvPicPr>
        <p:blipFill rotWithShape="1">
          <a:blip r:embed="rId3">
            <a:alphaModFix/>
          </a:blip>
          <a:srcRect/>
          <a:stretch/>
        </p:blipFill>
        <p:spPr>
          <a:xfrm>
            <a:off x="6545263" y="1452563"/>
            <a:ext cx="5646737" cy="4656137"/>
          </a:xfrm>
          <a:prstGeom prst="rect">
            <a:avLst/>
          </a:prstGeom>
          <a:solidFill>
            <a:srgbClr val="D8D8D8"/>
          </a:solidFill>
          <a:ln>
            <a:noFill/>
          </a:ln>
        </p:spPr>
      </p:pic>
      <p:sp>
        <p:nvSpPr>
          <p:cNvPr id="261" name="Google Shape;261;p20"/>
          <p:cNvSpPr txBox="1">
            <a:spLocks noGrp="1"/>
          </p:cNvSpPr>
          <p:nvPr>
            <p:ph type="body" idx="1"/>
          </p:nvPr>
        </p:nvSpPr>
        <p:spPr>
          <a:xfrm>
            <a:off x="134950" y="1248900"/>
            <a:ext cx="6410400" cy="4360200"/>
          </a:xfrm>
          <a:prstGeom prst="rect">
            <a:avLst/>
          </a:prstGeom>
          <a:noFill/>
          <a:ln>
            <a:noFill/>
          </a:ln>
        </p:spPr>
        <p:txBody>
          <a:bodyPr spcFirstLastPara="1" wrap="square" lIns="91425" tIns="45700" rIns="91425" bIns="45700" anchor="t" anchorCtr="0">
            <a:noAutofit/>
          </a:bodyPr>
          <a:lstStyle/>
          <a:p>
            <a:pPr marL="800100" lvl="0" indent="-342900" algn="l" rtl="0">
              <a:lnSpc>
                <a:spcPct val="100000"/>
              </a:lnSpc>
              <a:spcBef>
                <a:spcPts val="0"/>
              </a:spcBef>
              <a:spcAft>
                <a:spcPts val="0"/>
              </a:spcAft>
              <a:buSzPts val="2400"/>
              <a:buFont typeface="Arial"/>
              <a:buChar char="•"/>
            </a:pPr>
            <a:r>
              <a:rPr lang="en-US">
                <a:latin typeface="Calibri"/>
                <a:ea typeface="Calibri"/>
                <a:cs typeface="Calibri"/>
                <a:sym typeface="Calibri"/>
              </a:rPr>
              <a:t>La complessa interazione tra agroecologia e comunità incarna una relazione simbiotica che trascende le semplici pratiche agricole. </a:t>
            </a:r>
            <a:endParaRPr>
              <a:latin typeface="Calibri"/>
              <a:ea typeface="Calibri"/>
              <a:cs typeface="Calibri"/>
              <a:sym typeface="Calibri"/>
            </a:endParaRPr>
          </a:p>
          <a:p>
            <a:pPr marL="800100" lvl="0" indent="-342900" algn="l" rtl="0">
              <a:lnSpc>
                <a:spcPct val="100000"/>
              </a:lnSpc>
              <a:spcBef>
                <a:spcPts val="600"/>
              </a:spcBef>
              <a:spcAft>
                <a:spcPts val="0"/>
              </a:spcAft>
              <a:buSzPts val="2400"/>
              <a:buFont typeface="Arial"/>
              <a:buChar char="•"/>
            </a:pPr>
            <a:r>
              <a:rPr lang="en-US">
                <a:latin typeface="Calibri"/>
                <a:ea typeface="Calibri"/>
                <a:cs typeface="Calibri"/>
                <a:sym typeface="Calibri"/>
              </a:rPr>
              <a:t>L'agroecologia è un approccio olistico e integrato che mira a fornire soluzioni contestuali ai problemi locali con le persone al centro. </a:t>
            </a:r>
            <a:endParaRPr>
              <a:latin typeface="Calibri"/>
              <a:ea typeface="Calibri"/>
              <a:cs typeface="Calibri"/>
              <a:sym typeface="Calibri"/>
            </a:endParaRPr>
          </a:p>
          <a:p>
            <a:pPr marL="800100" lvl="0" indent="-342900" algn="l" rtl="0">
              <a:lnSpc>
                <a:spcPct val="100000"/>
              </a:lnSpc>
              <a:spcBef>
                <a:spcPts val="600"/>
              </a:spcBef>
              <a:spcAft>
                <a:spcPts val="0"/>
              </a:spcAft>
              <a:buSzPts val="2400"/>
              <a:buFont typeface="Arial"/>
              <a:buChar char="•"/>
            </a:pPr>
            <a:r>
              <a:rPr lang="en-US">
                <a:latin typeface="Calibri"/>
                <a:ea typeface="Calibri"/>
                <a:cs typeface="Calibri"/>
                <a:sym typeface="Calibri"/>
              </a:rPr>
              <a:t>Si basa su pratiche dal basso verso l'alto e su processi territoriali che consentono agli agricoltori di lavorare con la natura e di sviluppare le proprie soluzioni ai problemi.</a:t>
            </a:r>
            <a:endParaRPr>
              <a:latin typeface="Calibri"/>
              <a:ea typeface="Calibri"/>
              <a:cs typeface="Calibri"/>
              <a:sym typeface="Calibri"/>
            </a:endParaRPr>
          </a:p>
        </p:txBody>
      </p:sp>
      <p:sp>
        <p:nvSpPr>
          <p:cNvPr id="262" name="Google Shape;262;p20"/>
          <p:cNvSpPr txBox="1">
            <a:spLocks noGrp="1"/>
          </p:cNvSpPr>
          <p:nvPr>
            <p:ph type="body" idx="2"/>
          </p:nvPr>
        </p:nvSpPr>
        <p:spPr>
          <a:xfrm>
            <a:off x="730250" y="593725"/>
            <a:ext cx="4989513" cy="99218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8DC641"/>
              </a:buClr>
              <a:buSzPts val="3600"/>
              <a:buNone/>
            </a:pPr>
            <a:r>
              <a:rPr lang="en-US" b="1" dirty="0" err="1"/>
              <a:t>Introduzione</a:t>
            </a:r>
            <a:endParaRPr b="1" dirty="0"/>
          </a:p>
          <a:p>
            <a:pPr marL="0" lvl="0" indent="0" algn="l" rtl="0">
              <a:lnSpc>
                <a:spcPct val="90000"/>
              </a:lnSpc>
              <a:spcBef>
                <a:spcPts val="1000"/>
              </a:spcBef>
              <a:spcAft>
                <a:spcPts val="0"/>
              </a:spcAft>
              <a:buClr>
                <a:srgbClr val="8DC641"/>
              </a:buClr>
              <a:buSzPts val="3600"/>
              <a:buNone/>
            </a:pPr>
            <a:endParaRPr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2"/>
          <p:cNvSpPr txBox="1">
            <a:spLocks noGrp="1"/>
          </p:cNvSpPr>
          <p:nvPr>
            <p:ph type="body" idx="1"/>
          </p:nvPr>
        </p:nvSpPr>
        <p:spPr>
          <a:xfrm>
            <a:off x="456149" y="1391681"/>
            <a:ext cx="10841700" cy="4599097"/>
          </a:xfrm>
          <a:prstGeom prst="rect">
            <a:avLst/>
          </a:prstGeom>
          <a:noFill/>
          <a:ln>
            <a:noFill/>
          </a:ln>
        </p:spPr>
        <p:txBody>
          <a:bodyPr spcFirstLastPara="1" wrap="square" lIns="91425" tIns="45700" rIns="91425" bIns="45700" anchor="t" anchorCtr="0">
            <a:noAutofit/>
          </a:bodyPr>
          <a:lstStyle/>
          <a:p>
            <a:pPr marL="800100" lvl="0" indent="-342900" algn="l" rtl="0">
              <a:lnSpc>
                <a:spcPct val="100000"/>
              </a:lnSpc>
              <a:spcBef>
                <a:spcPts val="600"/>
              </a:spcBef>
              <a:spcAft>
                <a:spcPts val="0"/>
              </a:spcAft>
              <a:buSzPts val="2400"/>
              <a:buFont typeface="Arial"/>
              <a:buChar char="•"/>
            </a:pPr>
            <a:r>
              <a:rPr lang="en-US" dirty="0">
                <a:latin typeface="Calibri"/>
                <a:ea typeface="Calibri"/>
                <a:cs typeface="Calibri"/>
                <a:sym typeface="Calibri"/>
              </a:rPr>
              <a:t>Per </a:t>
            </a:r>
            <a:r>
              <a:rPr lang="en-US" dirty="0" err="1">
                <a:latin typeface="Calibri"/>
                <a:ea typeface="Calibri"/>
                <a:cs typeface="Calibri"/>
                <a:sym typeface="Calibri"/>
              </a:rPr>
              <a:t>realizzare</a:t>
            </a:r>
            <a:r>
              <a:rPr lang="en-US" dirty="0">
                <a:latin typeface="Calibri"/>
                <a:ea typeface="Calibri"/>
                <a:cs typeface="Calibri"/>
                <a:sym typeface="Calibri"/>
              </a:rPr>
              <a:t> un </a:t>
            </a:r>
            <a:r>
              <a:rPr lang="en-US" dirty="0" err="1">
                <a:latin typeface="Calibri"/>
                <a:ea typeface="Calibri"/>
                <a:cs typeface="Calibri"/>
                <a:sym typeface="Calibri"/>
              </a:rPr>
              <a:t>futuro</a:t>
            </a:r>
            <a:r>
              <a:rPr lang="en-US" dirty="0">
                <a:latin typeface="Calibri"/>
                <a:ea typeface="Calibri"/>
                <a:cs typeface="Calibri"/>
                <a:sym typeface="Calibri"/>
              </a:rPr>
              <a:t> </a:t>
            </a:r>
            <a:r>
              <a:rPr lang="en-US" dirty="0" err="1">
                <a:latin typeface="Calibri"/>
                <a:ea typeface="Calibri"/>
                <a:cs typeface="Calibri"/>
                <a:sym typeface="Calibri"/>
              </a:rPr>
              <a:t>agroecologico</a:t>
            </a:r>
            <a:r>
              <a:rPr lang="en-US" dirty="0">
                <a:latin typeface="Calibri"/>
                <a:ea typeface="Calibri"/>
                <a:cs typeface="Calibri"/>
                <a:sym typeface="Calibri"/>
              </a:rPr>
              <a:t> è </a:t>
            </a:r>
            <a:r>
              <a:rPr lang="en-US" dirty="0" err="1">
                <a:latin typeface="Calibri"/>
                <a:ea typeface="Calibri"/>
                <a:cs typeface="Calibri"/>
                <a:sym typeface="Calibri"/>
              </a:rPr>
              <a:t>necessario</a:t>
            </a:r>
            <a:r>
              <a:rPr lang="en-US" dirty="0">
                <a:latin typeface="Calibri"/>
                <a:ea typeface="Calibri"/>
                <a:cs typeface="Calibri"/>
                <a:sym typeface="Calibri"/>
              </a:rPr>
              <a:t> </a:t>
            </a:r>
            <a:r>
              <a:rPr lang="en-US" dirty="0" err="1">
                <a:latin typeface="Calibri"/>
                <a:ea typeface="Calibri"/>
                <a:cs typeface="Calibri"/>
                <a:sym typeface="Calibri"/>
              </a:rPr>
              <a:t>che</a:t>
            </a:r>
            <a:r>
              <a:rPr lang="en-US" dirty="0">
                <a:latin typeface="Calibri"/>
                <a:ea typeface="Calibri"/>
                <a:cs typeface="Calibri"/>
                <a:sym typeface="Calibri"/>
              </a:rPr>
              <a:t> tutti, </a:t>
            </a:r>
            <a:r>
              <a:rPr lang="en-US" dirty="0" err="1">
                <a:latin typeface="Calibri"/>
                <a:ea typeface="Calibri"/>
                <a:cs typeface="Calibri"/>
                <a:sym typeface="Calibri"/>
              </a:rPr>
              <a:t>agricoltori</a:t>
            </a:r>
            <a:r>
              <a:rPr lang="en-US" dirty="0">
                <a:latin typeface="Calibri"/>
                <a:ea typeface="Calibri"/>
                <a:cs typeface="Calibri"/>
                <a:sym typeface="Calibri"/>
              </a:rPr>
              <a:t>, </a:t>
            </a:r>
            <a:r>
              <a:rPr lang="en-US" dirty="0" err="1">
                <a:latin typeface="Calibri"/>
                <a:ea typeface="Calibri"/>
                <a:cs typeface="Calibri"/>
                <a:sym typeface="Calibri"/>
              </a:rPr>
              <a:t>ristoratori</a:t>
            </a:r>
            <a:r>
              <a:rPr lang="en-US" dirty="0">
                <a:latin typeface="Calibri"/>
                <a:ea typeface="Calibri"/>
                <a:cs typeface="Calibri"/>
                <a:sym typeface="Calibri"/>
              </a:rPr>
              <a:t>, </a:t>
            </a:r>
            <a:r>
              <a:rPr lang="en-US" dirty="0" err="1">
                <a:latin typeface="Calibri"/>
                <a:ea typeface="Calibri"/>
                <a:cs typeface="Calibri"/>
                <a:sym typeface="Calibri"/>
              </a:rPr>
              <a:t>imprese</a:t>
            </a:r>
            <a:r>
              <a:rPr lang="en-US" dirty="0">
                <a:latin typeface="Calibri"/>
                <a:ea typeface="Calibri"/>
                <a:cs typeface="Calibri"/>
                <a:sym typeface="Calibri"/>
              </a:rPr>
              <a:t> e </a:t>
            </a:r>
            <a:r>
              <a:rPr lang="en-US" dirty="0" err="1">
                <a:latin typeface="Calibri"/>
                <a:ea typeface="Calibri"/>
                <a:cs typeface="Calibri"/>
                <a:sym typeface="Calibri"/>
              </a:rPr>
              <a:t>cittadini</a:t>
            </a:r>
            <a:r>
              <a:rPr lang="en-US" dirty="0">
                <a:latin typeface="Calibri"/>
                <a:ea typeface="Calibri"/>
                <a:cs typeface="Calibri"/>
                <a:sym typeface="Calibri"/>
              </a:rPr>
              <a:t>, </a:t>
            </a:r>
            <a:r>
              <a:rPr lang="en-US" dirty="0" err="1">
                <a:latin typeface="Calibri"/>
                <a:ea typeface="Calibri"/>
                <a:cs typeface="Calibri"/>
                <a:sym typeface="Calibri"/>
              </a:rPr>
              <a:t>sostengano</a:t>
            </a:r>
            <a:r>
              <a:rPr lang="en-US" dirty="0">
                <a:latin typeface="Calibri"/>
                <a:ea typeface="Calibri"/>
                <a:cs typeface="Calibri"/>
                <a:sym typeface="Calibri"/>
              </a:rPr>
              <a:t> un nuovo modo di </a:t>
            </a:r>
            <a:r>
              <a:rPr lang="en-US" dirty="0" err="1">
                <a:latin typeface="Calibri"/>
                <a:ea typeface="Calibri"/>
                <a:cs typeface="Calibri"/>
                <a:sym typeface="Calibri"/>
              </a:rPr>
              <a:t>pensare</a:t>
            </a:r>
            <a:r>
              <a:rPr lang="en-US" dirty="0">
                <a:latin typeface="Calibri"/>
                <a:ea typeface="Calibri"/>
                <a:cs typeface="Calibri"/>
                <a:sym typeface="Calibri"/>
              </a:rPr>
              <a:t> al </a:t>
            </a:r>
            <a:r>
              <a:rPr lang="en-US" dirty="0" err="1">
                <a:latin typeface="Calibri"/>
                <a:ea typeface="Calibri"/>
                <a:cs typeface="Calibri"/>
                <a:sym typeface="Calibri"/>
              </a:rPr>
              <a:t>cibo</a:t>
            </a:r>
            <a:r>
              <a:rPr lang="en-US" dirty="0">
                <a:latin typeface="Calibri"/>
                <a:ea typeface="Calibri"/>
                <a:cs typeface="Calibri"/>
                <a:sym typeface="Calibri"/>
              </a:rPr>
              <a:t>, </a:t>
            </a:r>
            <a:r>
              <a:rPr lang="en-US" dirty="0" err="1">
                <a:latin typeface="Calibri"/>
                <a:ea typeface="Calibri"/>
                <a:cs typeface="Calibri"/>
                <a:sym typeface="Calibri"/>
              </a:rPr>
              <a:t>all'agricoltura</a:t>
            </a:r>
            <a:r>
              <a:rPr lang="en-US" dirty="0">
                <a:latin typeface="Calibri"/>
                <a:ea typeface="Calibri"/>
                <a:cs typeface="Calibri"/>
                <a:sym typeface="Calibri"/>
              </a:rPr>
              <a:t> e </a:t>
            </a:r>
            <a:r>
              <a:rPr lang="en-US" dirty="0" err="1">
                <a:latin typeface="Calibri"/>
                <a:ea typeface="Calibri"/>
                <a:cs typeface="Calibri"/>
                <a:sym typeface="Calibri"/>
              </a:rPr>
              <a:t>all'ambiente</a:t>
            </a:r>
            <a:r>
              <a:rPr lang="en-US" dirty="0">
                <a:latin typeface="Calibri"/>
                <a:ea typeface="Calibri"/>
                <a:cs typeface="Calibri"/>
                <a:sym typeface="Calibri"/>
              </a:rPr>
              <a:t>.</a:t>
            </a:r>
            <a:endParaRPr dirty="0"/>
          </a:p>
          <a:p>
            <a:pPr marL="800100" lvl="0" indent="-342900" algn="l" rtl="0">
              <a:lnSpc>
                <a:spcPct val="100000"/>
              </a:lnSpc>
              <a:spcBef>
                <a:spcPts val="600"/>
              </a:spcBef>
              <a:spcAft>
                <a:spcPts val="0"/>
              </a:spcAft>
              <a:buSzPts val="2400"/>
              <a:buFont typeface="Arial"/>
              <a:buChar char="•"/>
            </a:pPr>
            <a:r>
              <a:rPr lang="en-US" dirty="0" err="1">
                <a:latin typeface="Calibri"/>
                <a:ea typeface="Calibri"/>
                <a:cs typeface="Calibri"/>
                <a:sym typeface="Calibri"/>
              </a:rPr>
              <a:t>Adottando</a:t>
            </a:r>
            <a:r>
              <a:rPr lang="en-US" dirty="0">
                <a:latin typeface="Calibri"/>
                <a:ea typeface="Calibri"/>
                <a:cs typeface="Calibri"/>
                <a:sym typeface="Calibri"/>
              </a:rPr>
              <a:t> </a:t>
            </a:r>
            <a:r>
              <a:rPr lang="en-US" dirty="0" err="1">
                <a:latin typeface="Calibri"/>
                <a:ea typeface="Calibri"/>
                <a:cs typeface="Calibri"/>
                <a:sym typeface="Calibri"/>
              </a:rPr>
              <a:t>pratiche</a:t>
            </a:r>
            <a:r>
              <a:rPr lang="en-US" dirty="0">
                <a:latin typeface="Calibri"/>
                <a:ea typeface="Calibri"/>
                <a:cs typeface="Calibri"/>
                <a:sym typeface="Calibri"/>
              </a:rPr>
              <a:t> </a:t>
            </a:r>
            <a:r>
              <a:rPr lang="en-US" dirty="0" err="1">
                <a:latin typeface="Calibri"/>
                <a:ea typeface="Calibri"/>
                <a:cs typeface="Calibri"/>
                <a:sym typeface="Calibri"/>
              </a:rPr>
              <a:t>agroecologiche</a:t>
            </a:r>
            <a:r>
              <a:rPr lang="en-US" dirty="0">
                <a:latin typeface="Calibri"/>
                <a:ea typeface="Calibri"/>
                <a:cs typeface="Calibri"/>
                <a:sym typeface="Calibri"/>
              </a:rPr>
              <a:t>, le </a:t>
            </a:r>
            <a:r>
              <a:rPr lang="en-US" b="1" dirty="0" err="1">
                <a:latin typeface="Calibri"/>
                <a:ea typeface="Calibri"/>
                <a:cs typeface="Calibri"/>
                <a:sym typeface="Calibri"/>
              </a:rPr>
              <a:t>comunità</a:t>
            </a:r>
            <a:r>
              <a:rPr lang="en-US" b="1" dirty="0">
                <a:latin typeface="Calibri"/>
                <a:ea typeface="Calibri"/>
                <a:cs typeface="Calibri"/>
                <a:sym typeface="Calibri"/>
              </a:rPr>
              <a:t> </a:t>
            </a:r>
            <a:r>
              <a:rPr lang="en-US" dirty="0" err="1">
                <a:latin typeface="Calibri"/>
                <a:ea typeface="Calibri"/>
                <a:cs typeface="Calibri"/>
                <a:sym typeface="Calibri"/>
              </a:rPr>
              <a:t>possono</a:t>
            </a:r>
            <a:r>
              <a:rPr lang="en-US" dirty="0">
                <a:latin typeface="Calibri"/>
                <a:ea typeface="Calibri"/>
                <a:cs typeface="Calibri"/>
                <a:sym typeface="Calibri"/>
              </a:rPr>
              <a:t> </a:t>
            </a:r>
            <a:r>
              <a:rPr lang="en-US" dirty="0" err="1">
                <a:latin typeface="Calibri"/>
                <a:ea typeface="Calibri"/>
                <a:cs typeface="Calibri"/>
                <a:sym typeface="Calibri"/>
              </a:rPr>
              <a:t>lavorare</a:t>
            </a:r>
            <a:r>
              <a:rPr lang="en-US" dirty="0">
                <a:latin typeface="Calibri"/>
                <a:ea typeface="Calibri"/>
                <a:cs typeface="Calibri"/>
                <a:sym typeface="Calibri"/>
              </a:rPr>
              <a:t> per </a:t>
            </a:r>
            <a:r>
              <a:rPr lang="en-US" dirty="0" err="1">
                <a:latin typeface="Calibri"/>
                <a:ea typeface="Calibri"/>
                <a:cs typeface="Calibri"/>
                <a:sym typeface="Calibri"/>
              </a:rPr>
              <a:t>un'agricoltura</a:t>
            </a:r>
            <a:r>
              <a:rPr lang="en-US" dirty="0">
                <a:latin typeface="Calibri"/>
                <a:ea typeface="Calibri"/>
                <a:cs typeface="Calibri"/>
                <a:sym typeface="Calibri"/>
              </a:rPr>
              <a:t> </a:t>
            </a:r>
            <a:r>
              <a:rPr lang="en-US" dirty="0" err="1">
                <a:latin typeface="Calibri"/>
                <a:ea typeface="Calibri"/>
                <a:cs typeface="Calibri"/>
                <a:sym typeface="Calibri"/>
              </a:rPr>
              <a:t>sostenibile</a:t>
            </a:r>
            <a:r>
              <a:rPr lang="en-US" dirty="0">
                <a:latin typeface="Calibri"/>
                <a:ea typeface="Calibri"/>
                <a:cs typeface="Calibri"/>
                <a:sym typeface="Calibri"/>
              </a:rPr>
              <a:t>, la </a:t>
            </a:r>
            <a:r>
              <a:rPr lang="en-US" dirty="0" err="1">
                <a:latin typeface="Calibri"/>
                <a:ea typeface="Calibri"/>
                <a:cs typeface="Calibri"/>
                <a:sym typeface="Calibri"/>
              </a:rPr>
              <a:t>sicurezza</a:t>
            </a:r>
            <a:r>
              <a:rPr lang="en-US" dirty="0">
                <a:latin typeface="Calibri"/>
                <a:ea typeface="Calibri"/>
                <a:cs typeface="Calibri"/>
                <a:sym typeface="Calibri"/>
              </a:rPr>
              <a:t> </a:t>
            </a:r>
            <a:r>
              <a:rPr lang="en-US" dirty="0" err="1">
                <a:latin typeface="Calibri"/>
                <a:ea typeface="Calibri"/>
                <a:cs typeface="Calibri"/>
                <a:sym typeface="Calibri"/>
              </a:rPr>
              <a:t>alimentare</a:t>
            </a:r>
            <a:r>
              <a:rPr lang="en-US" dirty="0">
                <a:latin typeface="Calibri"/>
                <a:ea typeface="Calibri"/>
                <a:cs typeface="Calibri"/>
                <a:sym typeface="Calibri"/>
              </a:rPr>
              <a:t> e la </a:t>
            </a:r>
            <a:r>
              <a:rPr lang="en-US" dirty="0" err="1">
                <a:latin typeface="Calibri"/>
                <a:ea typeface="Calibri"/>
                <a:cs typeface="Calibri"/>
                <a:sym typeface="Calibri"/>
              </a:rPr>
              <a:t>nutrizione</a:t>
            </a:r>
            <a:r>
              <a:rPr lang="en-US" dirty="0">
                <a:latin typeface="Calibri"/>
                <a:ea typeface="Calibri"/>
                <a:cs typeface="Calibri"/>
                <a:sym typeface="Calibri"/>
              </a:rPr>
              <a:t> [</a:t>
            </a:r>
            <a:r>
              <a:rPr lang="en-US" u="sng" dirty="0">
                <a:solidFill>
                  <a:schemeClr val="hlink"/>
                </a:solidFill>
                <a:latin typeface="Calibri"/>
                <a:ea typeface="Calibri"/>
                <a:cs typeface="Calibri"/>
                <a:sym typeface="Calibri"/>
                <a:hlinkClick r:id="rId3"/>
              </a:rPr>
              <a:t>Agroecological Approach to Farming for Sustainable Development: Lo scenario </a:t>
            </a:r>
            <a:r>
              <a:rPr lang="en-US" u="sng" dirty="0" err="1">
                <a:solidFill>
                  <a:schemeClr val="hlink"/>
                </a:solidFill>
                <a:latin typeface="Calibri"/>
                <a:ea typeface="Calibri"/>
                <a:cs typeface="Calibri"/>
                <a:sym typeface="Calibri"/>
                <a:hlinkClick r:id="rId3"/>
              </a:rPr>
              <a:t>indiano</a:t>
            </a:r>
            <a:r>
              <a:rPr lang="en-US" dirty="0">
                <a:latin typeface="Calibri"/>
                <a:ea typeface="Calibri"/>
                <a:cs typeface="Calibri"/>
                <a:sym typeface="Calibri"/>
              </a:rPr>
              <a:t>].</a:t>
            </a:r>
            <a:endParaRPr dirty="0"/>
          </a:p>
          <a:p>
            <a:pPr marL="800100" lvl="0" indent="-342900" algn="l" rtl="0">
              <a:lnSpc>
                <a:spcPct val="100000"/>
              </a:lnSpc>
              <a:spcBef>
                <a:spcPts val="1200"/>
              </a:spcBef>
              <a:spcAft>
                <a:spcPts val="0"/>
              </a:spcAft>
              <a:buSzPts val="2400"/>
              <a:buFont typeface="Arial"/>
              <a:buChar char="•"/>
            </a:pPr>
            <a:r>
              <a:rPr lang="en-US" dirty="0" err="1"/>
              <a:t>Questo</a:t>
            </a:r>
            <a:r>
              <a:rPr lang="en-US" dirty="0"/>
              <a:t> nuovo modo di </a:t>
            </a:r>
            <a:r>
              <a:rPr lang="en-US" dirty="0" err="1"/>
              <a:t>pensare</a:t>
            </a:r>
            <a:r>
              <a:rPr lang="en-US" dirty="0"/>
              <a:t> </a:t>
            </a:r>
            <a:r>
              <a:rPr lang="en-US" dirty="0" err="1"/>
              <a:t>promuove</a:t>
            </a:r>
            <a:r>
              <a:rPr lang="en-US" dirty="0"/>
              <a:t> </a:t>
            </a:r>
            <a:r>
              <a:rPr lang="en-US" dirty="0" err="1"/>
              <a:t>l'equilibrio</a:t>
            </a:r>
            <a:r>
              <a:rPr lang="en-US" dirty="0"/>
              <a:t> </a:t>
            </a:r>
            <a:r>
              <a:rPr lang="en-US" dirty="0" err="1"/>
              <a:t>ecologico</a:t>
            </a:r>
            <a:r>
              <a:rPr lang="en-US" dirty="0"/>
              <a:t>, la </a:t>
            </a:r>
            <a:r>
              <a:rPr lang="en-US" dirty="0" err="1"/>
              <a:t>redditività</a:t>
            </a:r>
            <a:r>
              <a:rPr lang="en-US" dirty="0"/>
              <a:t> </a:t>
            </a:r>
            <a:r>
              <a:rPr lang="en-US" dirty="0" err="1"/>
              <a:t>economica</a:t>
            </a:r>
            <a:r>
              <a:rPr lang="en-US" dirty="0"/>
              <a:t> e </a:t>
            </a:r>
            <a:r>
              <a:rPr lang="en-US" dirty="0" err="1"/>
              <a:t>l'equità</a:t>
            </a:r>
            <a:r>
              <a:rPr lang="en-US" dirty="0"/>
              <a:t> </a:t>
            </a:r>
            <a:r>
              <a:rPr lang="en-US" dirty="0" err="1"/>
              <a:t>sociale</a:t>
            </a:r>
            <a:r>
              <a:rPr lang="en-US" dirty="0"/>
              <a:t>, </a:t>
            </a:r>
            <a:r>
              <a:rPr lang="en-US" dirty="0" err="1"/>
              <a:t>garantendo</a:t>
            </a:r>
            <a:r>
              <a:rPr lang="en-US" dirty="0"/>
              <a:t> </a:t>
            </a:r>
            <a:r>
              <a:rPr lang="en-US" dirty="0" err="1"/>
              <a:t>che</a:t>
            </a:r>
            <a:r>
              <a:rPr lang="en-US" dirty="0"/>
              <a:t> le </a:t>
            </a:r>
            <a:r>
              <a:rPr lang="en-US" dirty="0" err="1"/>
              <a:t>pratiche</a:t>
            </a:r>
            <a:r>
              <a:rPr lang="en-US" dirty="0"/>
              <a:t> </a:t>
            </a:r>
            <a:r>
              <a:rPr lang="en-US" dirty="0" err="1"/>
              <a:t>agricole</a:t>
            </a:r>
            <a:r>
              <a:rPr lang="en-US" dirty="0"/>
              <a:t> </a:t>
            </a:r>
            <a:r>
              <a:rPr lang="en-US" dirty="0" err="1"/>
              <a:t>contribuiscano</a:t>
            </a:r>
            <a:r>
              <a:rPr lang="en-US" dirty="0"/>
              <a:t> </a:t>
            </a:r>
            <a:r>
              <a:rPr lang="en-US" dirty="0" err="1"/>
              <a:t>positivamente</a:t>
            </a:r>
            <a:r>
              <a:rPr lang="en-US" dirty="0"/>
              <a:t> al </a:t>
            </a:r>
            <a:r>
              <a:rPr lang="en-US" dirty="0" err="1"/>
              <a:t>benessere</a:t>
            </a:r>
            <a:r>
              <a:rPr lang="en-US" dirty="0"/>
              <a:t> </a:t>
            </a:r>
            <a:r>
              <a:rPr lang="en-US" dirty="0" err="1"/>
              <a:t>delle</a:t>
            </a:r>
            <a:r>
              <a:rPr lang="en-US" dirty="0"/>
              <a:t> </a:t>
            </a:r>
            <a:r>
              <a:rPr lang="en-US" dirty="0" err="1"/>
              <a:t>comunità</a:t>
            </a:r>
            <a:r>
              <a:rPr lang="en-US" dirty="0"/>
              <a:t>.</a:t>
            </a:r>
            <a:endParaRPr dirty="0"/>
          </a:p>
          <a:p>
            <a:pPr marL="457200" lvl="0" indent="0" algn="r" rtl="0">
              <a:lnSpc>
                <a:spcPct val="100000"/>
              </a:lnSpc>
              <a:spcBef>
                <a:spcPts val="1200"/>
              </a:spcBef>
              <a:spcAft>
                <a:spcPts val="0"/>
              </a:spcAft>
              <a:buSzPts val="2400"/>
              <a:buNone/>
            </a:pPr>
            <a:r>
              <a:rPr lang="en-US" u="sng" dirty="0">
                <a:solidFill>
                  <a:schemeClr val="hlink"/>
                </a:solidFill>
                <a:latin typeface="Calibri"/>
                <a:ea typeface="Calibri"/>
                <a:cs typeface="Calibri"/>
                <a:sym typeface="Calibri"/>
                <a:hlinkClick r:id="rId4"/>
              </a:rPr>
              <a:t>I 10 </a:t>
            </a:r>
            <a:r>
              <a:rPr lang="en-US" u="sng" dirty="0" err="1">
                <a:solidFill>
                  <a:schemeClr val="hlink"/>
                </a:solidFill>
                <a:latin typeface="Calibri"/>
                <a:ea typeface="Calibri"/>
                <a:cs typeface="Calibri"/>
                <a:sym typeface="Calibri"/>
                <a:hlinkClick r:id="rId4"/>
              </a:rPr>
              <a:t>elementi</a:t>
            </a:r>
            <a:r>
              <a:rPr lang="en-US" u="sng" dirty="0">
                <a:solidFill>
                  <a:schemeClr val="hlink"/>
                </a:solidFill>
                <a:latin typeface="Calibri"/>
                <a:ea typeface="Calibri"/>
                <a:cs typeface="Calibri"/>
                <a:sym typeface="Calibri"/>
                <a:hlinkClick r:id="rId4"/>
              </a:rPr>
              <a:t> </a:t>
            </a:r>
            <a:r>
              <a:rPr lang="en-US" u="sng" dirty="0" err="1">
                <a:solidFill>
                  <a:schemeClr val="hlink"/>
                </a:solidFill>
                <a:latin typeface="Calibri"/>
                <a:ea typeface="Calibri"/>
                <a:cs typeface="Calibri"/>
                <a:sym typeface="Calibri"/>
                <a:hlinkClick r:id="rId4"/>
              </a:rPr>
              <a:t>dell'agroecologia</a:t>
            </a:r>
            <a:endParaRPr dirty="0"/>
          </a:p>
        </p:txBody>
      </p:sp>
      <p:sp>
        <p:nvSpPr>
          <p:cNvPr id="268" name="Google Shape;268;p2"/>
          <p:cNvSpPr txBox="1">
            <a:spLocks noGrp="1"/>
          </p:cNvSpPr>
          <p:nvPr>
            <p:ph type="body" idx="2"/>
          </p:nvPr>
        </p:nvSpPr>
        <p:spPr>
          <a:xfrm>
            <a:off x="798381" y="625620"/>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8DC641"/>
              </a:buClr>
              <a:buSzPts val="3600"/>
              <a:buNone/>
            </a:pPr>
            <a:r>
              <a:rPr lang="en-US" b="1" dirty="0" err="1"/>
              <a:t>Introduzione</a:t>
            </a:r>
            <a:endParaRPr b="1" dirty="0"/>
          </a:p>
        </p:txBody>
      </p:sp>
      <p:grpSp>
        <p:nvGrpSpPr>
          <p:cNvPr id="269" name="Google Shape;269;p2"/>
          <p:cNvGrpSpPr/>
          <p:nvPr/>
        </p:nvGrpSpPr>
        <p:grpSpPr>
          <a:xfrm rot="3730759">
            <a:off x="10590024" y="380632"/>
            <a:ext cx="949887" cy="1163493"/>
            <a:chOff x="7602444" y="4967675"/>
            <a:chExt cx="483620" cy="592374"/>
          </a:xfrm>
        </p:grpSpPr>
        <p:grpSp>
          <p:nvGrpSpPr>
            <p:cNvPr id="270" name="Google Shape;270;p2"/>
            <p:cNvGrpSpPr/>
            <p:nvPr/>
          </p:nvGrpSpPr>
          <p:grpSpPr>
            <a:xfrm>
              <a:off x="7618661" y="4967675"/>
              <a:ext cx="467403" cy="507609"/>
              <a:chOff x="2251964" y="3590497"/>
              <a:chExt cx="467403" cy="507609"/>
            </a:xfrm>
          </p:grpSpPr>
          <p:sp>
            <p:nvSpPr>
              <p:cNvPr id="271" name="Google Shape;271;p2"/>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72" name="Google Shape;272;p2"/>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73" name="Google Shape;273;p2"/>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74" name="Google Shape;274;p2"/>
            <p:cNvGrpSpPr/>
            <p:nvPr/>
          </p:nvGrpSpPr>
          <p:grpSpPr>
            <a:xfrm>
              <a:off x="7602444" y="4993761"/>
              <a:ext cx="421973" cy="566288"/>
              <a:chOff x="2235747" y="3616583"/>
              <a:chExt cx="421973" cy="566288"/>
            </a:xfrm>
          </p:grpSpPr>
          <p:sp>
            <p:nvSpPr>
              <p:cNvPr id="275" name="Google Shape;275;p2"/>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76" name="Google Shape;276;p2"/>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277" name="Google Shape;277;p2"/>
          <p:cNvSpPr/>
          <p:nvPr/>
        </p:nvSpPr>
        <p:spPr>
          <a:xfrm>
            <a:off x="4716350" y="5362612"/>
            <a:ext cx="2512800" cy="992400"/>
          </a:xfrm>
          <a:prstGeom prst="rightArrow">
            <a:avLst>
              <a:gd name="adj1" fmla="val 50000"/>
              <a:gd name="adj2" fmla="val 50000"/>
            </a:avLst>
          </a:prstGeom>
          <a:solidFill>
            <a:srgbClr val="8DC641"/>
          </a:solidFill>
          <a:ln w="25400" cap="flat" cmpd="sng">
            <a:solidFill>
              <a:srgbClr val="8DC64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1" i="0" u="none" strike="noStrike" cap="none">
                <a:solidFill>
                  <a:schemeClr val="lt1"/>
                </a:solidFill>
                <a:latin typeface="Calibri"/>
                <a:ea typeface="Calibri"/>
                <a:cs typeface="Calibri"/>
                <a:sym typeface="Calibri"/>
              </a:rPr>
              <a:t>Per saperne di più</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11"/>
          <p:cNvSpPr txBox="1">
            <a:spLocks noGrp="1"/>
          </p:cNvSpPr>
          <p:nvPr>
            <p:ph type="body" idx="1"/>
          </p:nvPr>
        </p:nvSpPr>
        <p:spPr>
          <a:xfrm>
            <a:off x="551918" y="1497300"/>
            <a:ext cx="10841700" cy="4599097"/>
          </a:xfrm>
          <a:prstGeom prst="rect">
            <a:avLst/>
          </a:prstGeom>
          <a:noFill/>
          <a:ln>
            <a:noFill/>
          </a:ln>
        </p:spPr>
        <p:txBody>
          <a:bodyPr spcFirstLastPara="1" wrap="square" lIns="91425" tIns="45700" rIns="91425" bIns="45700" anchor="t" anchorCtr="0">
            <a:noAutofit/>
          </a:bodyPr>
          <a:lstStyle/>
          <a:p>
            <a:pPr marL="800100" lvl="0" indent="-342900" algn="l" rtl="0">
              <a:lnSpc>
                <a:spcPct val="100000"/>
              </a:lnSpc>
              <a:spcBef>
                <a:spcPts val="600"/>
              </a:spcBef>
              <a:spcAft>
                <a:spcPts val="0"/>
              </a:spcAft>
              <a:buSzPts val="2400"/>
              <a:buFont typeface="Arial"/>
              <a:buChar char="•"/>
            </a:pPr>
            <a:r>
              <a:rPr lang="en-US" dirty="0"/>
              <a:t>Se le </a:t>
            </a:r>
            <a:r>
              <a:rPr lang="en-US" dirty="0" err="1"/>
              <a:t>comunità</a:t>
            </a:r>
            <a:r>
              <a:rPr lang="en-US" dirty="0"/>
              <a:t> </a:t>
            </a:r>
            <a:r>
              <a:rPr lang="en-US" dirty="0" err="1"/>
              <a:t>abbracciano</a:t>
            </a:r>
            <a:r>
              <a:rPr lang="en-US" dirty="0"/>
              <a:t> </a:t>
            </a:r>
            <a:r>
              <a:rPr lang="en-US" dirty="0" err="1"/>
              <a:t>questi</a:t>
            </a:r>
            <a:r>
              <a:rPr lang="en-US" dirty="0"/>
              <a:t> </a:t>
            </a:r>
            <a:r>
              <a:rPr lang="en-US" dirty="0" err="1"/>
              <a:t>principi</a:t>
            </a:r>
            <a:r>
              <a:rPr lang="en-US" dirty="0"/>
              <a:t>, </a:t>
            </a:r>
            <a:r>
              <a:rPr lang="en-US" dirty="0" err="1"/>
              <a:t>possono</a:t>
            </a:r>
            <a:r>
              <a:rPr lang="en-US" dirty="0"/>
              <a:t> </a:t>
            </a:r>
            <a:r>
              <a:rPr lang="en-US" dirty="0" err="1"/>
              <a:t>costruire</a:t>
            </a:r>
            <a:r>
              <a:rPr lang="en-US" dirty="0"/>
              <a:t> </a:t>
            </a:r>
            <a:r>
              <a:rPr lang="en-US" dirty="0" err="1"/>
              <a:t>economie</a:t>
            </a:r>
            <a:r>
              <a:rPr lang="en-US" dirty="0"/>
              <a:t> </a:t>
            </a:r>
            <a:r>
              <a:rPr lang="en-US" dirty="0" err="1"/>
              <a:t>locali</a:t>
            </a:r>
            <a:r>
              <a:rPr lang="en-US" dirty="0"/>
              <a:t> </a:t>
            </a:r>
            <a:r>
              <a:rPr lang="en-US" dirty="0" err="1"/>
              <a:t>più</a:t>
            </a:r>
            <a:r>
              <a:rPr lang="en-US" dirty="0"/>
              <a:t> </a:t>
            </a:r>
            <a:r>
              <a:rPr lang="en-US" dirty="0" err="1"/>
              <a:t>forti</a:t>
            </a:r>
            <a:r>
              <a:rPr lang="en-US" dirty="0"/>
              <a:t> e </a:t>
            </a:r>
            <a:r>
              <a:rPr lang="en-US" dirty="0" err="1"/>
              <a:t>resistenti</a:t>
            </a:r>
            <a:r>
              <a:rPr lang="en-US" dirty="0"/>
              <a:t>, </a:t>
            </a:r>
            <a:r>
              <a:rPr lang="en-US" dirty="0" err="1"/>
              <a:t>sostenere</a:t>
            </a:r>
            <a:r>
              <a:rPr lang="en-US" dirty="0"/>
              <a:t> </a:t>
            </a:r>
            <a:r>
              <a:rPr lang="en-US" dirty="0" err="1"/>
              <a:t>i</a:t>
            </a:r>
            <a:r>
              <a:rPr lang="en-US" dirty="0"/>
              <a:t> </a:t>
            </a:r>
            <a:r>
              <a:rPr lang="en-US" dirty="0" err="1"/>
              <a:t>piccoli</a:t>
            </a:r>
            <a:r>
              <a:rPr lang="en-US" dirty="0"/>
              <a:t> </a:t>
            </a:r>
            <a:r>
              <a:rPr lang="en-US" dirty="0" err="1"/>
              <a:t>agricoltori</a:t>
            </a:r>
            <a:r>
              <a:rPr lang="en-US" dirty="0"/>
              <a:t> e </a:t>
            </a:r>
            <a:r>
              <a:rPr lang="en-US" dirty="0" err="1"/>
              <a:t>garantire</a:t>
            </a:r>
            <a:r>
              <a:rPr lang="en-US" dirty="0"/>
              <a:t> a tutti </a:t>
            </a:r>
            <a:r>
              <a:rPr lang="en-US" dirty="0" err="1"/>
              <a:t>l'accesso</a:t>
            </a:r>
            <a:r>
              <a:rPr lang="en-US" dirty="0"/>
              <a:t> a </a:t>
            </a:r>
            <a:r>
              <a:rPr lang="en-US" dirty="0" err="1"/>
              <a:t>cibi</a:t>
            </a:r>
            <a:r>
              <a:rPr lang="en-US" dirty="0"/>
              <a:t> </a:t>
            </a:r>
            <a:r>
              <a:rPr lang="en-US" dirty="0" err="1"/>
              <a:t>nutrienti</a:t>
            </a:r>
            <a:r>
              <a:rPr lang="en-US" dirty="0"/>
              <a:t> e </a:t>
            </a:r>
            <a:r>
              <a:rPr lang="en-US" dirty="0" err="1"/>
              <a:t>culturalmente</a:t>
            </a:r>
            <a:r>
              <a:rPr lang="en-US" dirty="0"/>
              <a:t> </a:t>
            </a:r>
            <a:r>
              <a:rPr lang="en-US" dirty="0" err="1"/>
              <a:t>appropriati</a:t>
            </a:r>
            <a:r>
              <a:rPr lang="en-US" dirty="0"/>
              <a:t>.</a:t>
            </a:r>
            <a:endParaRPr dirty="0"/>
          </a:p>
          <a:p>
            <a:pPr marL="800100" lvl="0" indent="-342900" algn="l" rtl="0">
              <a:lnSpc>
                <a:spcPct val="100000"/>
              </a:lnSpc>
              <a:spcBef>
                <a:spcPts val="1200"/>
              </a:spcBef>
              <a:spcAft>
                <a:spcPts val="0"/>
              </a:spcAft>
              <a:buSzPts val="2400"/>
              <a:buFont typeface="Arial"/>
              <a:buChar char="•"/>
            </a:pPr>
            <a:r>
              <a:rPr lang="en-US" dirty="0" err="1"/>
              <a:t>Queste</a:t>
            </a:r>
            <a:r>
              <a:rPr lang="en-US" dirty="0"/>
              <a:t> </a:t>
            </a:r>
            <a:r>
              <a:rPr lang="en-US" dirty="0" err="1"/>
              <a:t>pratiche</a:t>
            </a:r>
            <a:r>
              <a:rPr lang="en-US" dirty="0"/>
              <a:t> </a:t>
            </a:r>
            <a:r>
              <a:rPr lang="en-US" dirty="0" err="1"/>
              <a:t>includono</a:t>
            </a:r>
            <a:r>
              <a:rPr lang="en-US" dirty="0"/>
              <a:t> il </a:t>
            </a:r>
            <a:r>
              <a:rPr lang="en-US" dirty="0" err="1"/>
              <a:t>riciclo</a:t>
            </a:r>
            <a:r>
              <a:rPr lang="en-US" dirty="0"/>
              <a:t> </a:t>
            </a:r>
            <a:r>
              <a:rPr lang="en-US" dirty="0" err="1"/>
              <a:t>dei</a:t>
            </a:r>
            <a:r>
              <a:rPr lang="en-US" dirty="0"/>
              <a:t> </a:t>
            </a:r>
            <a:r>
              <a:rPr lang="en-US" dirty="0" err="1"/>
              <a:t>nutrienti</a:t>
            </a:r>
            <a:r>
              <a:rPr lang="en-US" dirty="0"/>
              <a:t>, la </a:t>
            </a:r>
            <a:r>
              <a:rPr lang="en-US" dirty="0" err="1"/>
              <a:t>promozione</a:t>
            </a:r>
            <a:r>
              <a:rPr lang="en-US" dirty="0"/>
              <a:t> </a:t>
            </a:r>
            <a:r>
              <a:rPr lang="en-US" dirty="0" err="1"/>
              <a:t>della</a:t>
            </a:r>
            <a:r>
              <a:rPr lang="en-US" dirty="0"/>
              <a:t> </a:t>
            </a:r>
            <a:r>
              <a:rPr lang="en-US" dirty="0" err="1"/>
              <a:t>biodiversità</a:t>
            </a:r>
            <a:r>
              <a:rPr lang="en-US" dirty="0"/>
              <a:t>, la </a:t>
            </a:r>
            <a:r>
              <a:rPr lang="en-US" dirty="0" err="1"/>
              <a:t>riduzione</a:t>
            </a:r>
            <a:r>
              <a:rPr lang="en-US" dirty="0"/>
              <a:t> </a:t>
            </a:r>
            <a:r>
              <a:rPr lang="en-US" dirty="0" err="1"/>
              <a:t>della</a:t>
            </a:r>
            <a:r>
              <a:rPr lang="en-US" dirty="0"/>
              <a:t> </a:t>
            </a:r>
            <a:r>
              <a:rPr lang="en-US" dirty="0" err="1"/>
              <a:t>dipendenza</a:t>
            </a:r>
            <a:r>
              <a:rPr lang="en-US" dirty="0"/>
              <a:t> da </a:t>
            </a:r>
            <a:r>
              <a:rPr lang="en-US" dirty="0" err="1"/>
              <a:t>fattori</a:t>
            </a:r>
            <a:r>
              <a:rPr lang="en-US" dirty="0"/>
              <a:t> </a:t>
            </a:r>
            <a:r>
              <a:rPr lang="en-US" dirty="0" err="1"/>
              <a:t>esterni</a:t>
            </a:r>
            <a:r>
              <a:rPr lang="en-US" dirty="0"/>
              <a:t> e la </a:t>
            </a:r>
            <a:r>
              <a:rPr lang="en-US" dirty="0" err="1"/>
              <a:t>promozione</a:t>
            </a:r>
            <a:r>
              <a:rPr lang="en-US" dirty="0"/>
              <a:t> </a:t>
            </a:r>
            <a:r>
              <a:rPr lang="en-US" dirty="0" err="1"/>
              <a:t>della</a:t>
            </a:r>
            <a:r>
              <a:rPr lang="en-US" dirty="0"/>
              <a:t> </a:t>
            </a:r>
            <a:r>
              <a:rPr lang="en-US" dirty="0" err="1"/>
              <a:t>resilienza</a:t>
            </a:r>
            <a:r>
              <a:rPr lang="en-US" dirty="0"/>
              <a:t> ai </a:t>
            </a:r>
            <a:r>
              <a:rPr lang="en-US" dirty="0" err="1"/>
              <a:t>cambiamenti</a:t>
            </a:r>
            <a:r>
              <a:rPr lang="en-US" dirty="0"/>
              <a:t> </a:t>
            </a:r>
            <a:r>
              <a:rPr lang="en-US" dirty="0" err="1"/>
              <a:t>climatici</a:t>
            </a:r>
            <a:r>
              <a:rPr lang="en-US" dirty="0"/>
              <a:t>. </a:t>
            </a:r>
            <a:endParaRPr dirty="0"/>
          </a:p>
          <a:p>
            <a:pPr marL="800100" lvl="0" indent="-342900" algn="l" rtl="0">
              <a:lnSpc>
                <a:spcPct val="100000"/>
              </a:lnSpc>
              <a:spcBef>
                <a:spcPts val="1200"/>
              </a:spcBef>
              <a:spcAft>
                <a:spcPts val="0"/>
              </a:spcAft>
              <a:buSzPts val="2400"/>
              <a:buFont typeface="Arial"/>
              <a:buChar char="•"/>
            </a:pPr>
            <a:r>
              <a:rPr lang="en-US" dirty="0"/>
              <a:t>In </a:t>
            </a:r>
            <a:r>
              <a:rPr lang="en-US" dirty="0" err="1"/>
              <a:t>sostanza</a:t>
            </a:r>
            <a:r>
              <a:rPr lang="en-US" dirty="0"/>
              <a:t>, </a:t>
            </a:r>
            <a:r>
              <a:rPr lang="en-US" dirty="0" err="1"/>
              <a:t>l'agroecologia</a:t>
            </a:r>
            <a:r>
              <a:rPr lang="en-US" dirty="0"/>
              <a:t> è un </a:t>
            </a:r>
            <a:r>
              <a:rPr lang="en-US" dirty="0" err="1"/>
              <a:t>approccio</a:t>
            </a:r>
            <a:r>
              <a:rPr lang="en-US" dirty="0"/>
              <a:t> </a:t>
            </a:r>
            <a:r>
              <a:rPr lang="en-US" dirty="0" err="1"/>
              <a:t>trasformativo</a:t>
            </a:r>
            <a:r>
              <a:rPr lang="en-US" dirty="0"/>
              <a:t> </a:t>
            </a:r>
            <a:r>
              <a:rPr lang="en-US" dirty="0" err="1"/>
              <a:t>che</a:t>
            </a:r>
            <a:r>
              <a:rPr lang="en-US" dirty="0"/>
              <a:t> integra la </a:t>
            </a:r>
            <a:r>
              <a:rPr lang="en-US" dirty="0" err="1"/>
              <a:t>scienza</a:t>
            </a:r>
            <a:r>
              <a:rPr lang="en-US" dirty="0"/>
              <a:t> </a:t>
            </a:r>
            <a:r>
              <a:rPr lang="en-US" dirty="0" err="1"/>
              <a:t>ecologica</a:t>
            </a:r>
            <a:r>
              <a:rPr lang="en-US" dirty="0"/>
              <a:t> con </a:t>
            </a:r>
            <a:r>
              <a:rPr lang="en-US" dirty="0" err="1"/>
              <a:t>l'equità</a:t>
            </a:r>
            <a:r>
              <a:rPr lang="en-US" dirty="0"/>
              <a:t> </a:t>
            </a:r>
            <a:r>
              <a:rPr lang="en-US" dirty="0" err="1"/>
              <a:t>sociale</a:t>
            </a:r>
            <a:r>
              <a:rPr lang="en-US" dirty="0"/>
              <a:t>, con </a:t>
            </a:r>
            <a:r>
              <a:rPr lang="en-US" dirty="0" err="1"/>
              <a:t>l'obiettivo</a:t>
            </a:r>
            <a:r>
              <a:rPr lang="en-US" dirty="0"/>
              <a:t> di </a:t>
            </a:r>
            <a:r>
              <a:rPr lang="en-US" dirty="0" err="1"/>
              <a:t>creare</a:t>
            </a:r>
            <a:r>
              <a:rPr lang="en-US" dirty="0"/>
              <a:t> un </a:t>
            </a:r>
            <a:r>
              <a:rPr lang="en-US" dirty="0" err="1"/>
              <a:t>sistema</a:t>
            </a:r>
            <a:r>
              <a:rPr lang="en-US" dirty="0"/>
              <a:t> </a:t>
            </a:r>
            <a:r>
              <a:rPr lang="en-US" dirty="0" err="1"/>
              <a:t>alimentare</a:t>
            </a:r>
            <a:r>
              <a:rPr lang="en-US" dirty="0"/>
              <a:t> </a:t>
            </a:r>
            <a:r>
              <a:rPr lang="en-US" dirty="0" err="1"/>
              <a:t>sostenibile</a:t>
            </a:r>
            <a:r>
              <a:rPr lang="en-US" dirty="0"/>
              <a:t> e giusto per tutti.</a:t>
            </a:r>
            <a:endParaRPr dirty="0"/>
          </a:p>
          <a:p>
            <a:pPr marL="457200" lvl="0" indent="0" algn="r" rtl="0">
              <a:lnSpc>
                <a:spcPct val="100000"/>
              </a:lnSpc>
              <a:spcBef>
                <a:spcPts val="1800"/>
              </a:spcBef>
              <a:spcAft>
                <a:spcPts val="600"/>
              </a:spcAft>
              <a:buSzPts val="2400"/>
              <a:buNone/>
            </a:pPr>
            <a:r>
              <a:rPr lang="en-US" u="sng" dirty="0">
                <a:solidFill>
                  <a:schemeClr val="hlink"/>
                </a:solidFill>
                <a:hlinkClick r:id="rId3"/>
              </a:rPr>
              <a:t>Il </a:t>
            </a:r>
            <a:r>
              <a:rPr lang="en-US" u="sng" dirty="0" err="1">
                <a:solidFill>
                  <a:schemeClr val="hlink"/>
                </a:solidFill>
                <a:hlinkClick r:id="rId3"/>
              </a:rPr>
              <a:t>lavoro</a:t>
            </a:r>
            <a:r>
              <a:rPr lang="en-US" u="sng" dirty="0">
                <a:solidFill>
                  <a:schemeClr val="hlink"/>
                </a:solidFill>
                <a:hlinkClick r:id="rId3"/>
              </a:rPr>
              <a:t> </a:t>
            </a:r>
            <a:r>
              <a:rPr lang="en-US" u="sng" dirty="0" err="1">
                <a:solidFill>
                  <a:schemeClr val="hlink"/>
                </a:solidFill>
                <a:hlinkClick r:id="rId3"/>
              </a:rPr>
              <a:t>della</a:t>
            </a:r>
            <a:r>
              <a:rPr lang="en-US" u="sng" dirty="0">
                <a:solidFill>
                  <a:schemeClr val="hlink"/>
                </a:solidFill>
                <a:hlinkClick r:id="rId3"/>
              </a:rPr>
              <a:t> FAO </a:t>
            </a:r>
            <a:r>
              <a:rPr lang="en-US" u="sng" dirty="0" err="1">
                <a:solidFill>
                  <a:schemeClr val="hlink"/>
                </a:solidFill>
                <a:hlinkClick r:id="rId3"/>
              </a:rPr>
              <a:t>sull'agroecologia</a:t>
            </a:r>
            <a:endParaRPr dirty="0"/>
          </a:p>
        </p:txBody>
      </p:sp>
      <p:sp>
        <p:nvSpPr>
          <p:cNvPr id="283" name="Google Shape;283;p11"/>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8DC641"/>
              </a:buClr>
              <a:buSzPts val="3600"/>
              <a:buNone/>
            </a:pPr>
            <a:r>
              <a:rPr lang="en-US" b="1" dirty="0" err="1"/>
              <a:t>Introduzione</a:t>
            </a:r>
            <a:endParaRPr b="1" dirty="0"/>
          </a:p>
          <a:p>
            <a:pPr marL="0" lvl="0" indent="0" algn="l" rtl="0">
              <a:lnSpc>
                <a:spcPct val="90000"/>
              </a:lnSpc>
              <a:spcBef>
                <a:spcPts val="1000"/>
              </a:spcBef>
              <a:spcAft>
                <a:spcPts val="0"/>
              </a:spcAft>
              <a:buClr>
                <a:srgbClr val="8DC641"/>
              </a:buClr>
              <a:buSzPts val="3600"/>
              <a:buNone/>
            </a:pPr>
            <a:endParaRPr b="1" dirty="0"/>
          </a:p>
        </p:txBody>
      </p:sp>
      <p:grpSp>
        <p:nvGrpSpPr>
          <p:cNvPr id="284" name="Google Shape;284;p11"/>
          <p:cNvGrpSpPr/>
          <p:nvPr/>
        </p:nvGrpSpPr>
        <p:grpSpPr>
          <a:xfrm rot="3730759">
            <a:off x="10590024" y="380632"/>
            <a:ext cx="949887" cy="1163493"/>
            <a:chOff x="7602444" y="4967675"/>
            <a:chExt cx="483620" cy="592374"/>
          </a:xfrm>
        </p:grpSpPr>
        <p:grpSp>
          <p:nvGrpSpPr>
            <p:cNvPr id="285" name="Google Shape;285;p11"/>
            <p:cNvGrpSpPr/>
            <p:nvPr/>
          </p:nvGrpSpPr>
          <p:grpSpPr>
            <a:xfrm>
              <a:off x="7618661" y="4967675"/>
              <a:ext cx="467403" cy="507609"/>
              <a:chOff x="2251964" y="3590497"/>
              <a:chExt cx="467403" cy="507609"/>
            </a:xfrm>
          </p:grpSpPr>
          <p:sp>
            <p:nvSpPr>
              <p:cNvPr id="286" name="Google Shape;286;p11"/>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87" name="Google Shape;287;p11"/>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88" name="Google Shape;288;p11"/>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89" name="Google Shape;289;p11"/>
            <p:cNvGrpSpPr/>
            <p:nvPr/>
          </p:nvGrpSpPr>
          <p:grpSpPr>
            <a:xfrm>
              <a:off x="7602444" y="4993761"/>
              <a:ext cx="421973" cy="566288"/>
              <a:chOff x="2235747" y="3616583"/>
              <a:chExt cx="421973" cy="566288"/>
            </a:xfrm>
          </p:grpSpPr>
          <p:sp>
            <p:nvSpPr>
              <p:cNvPr id="290" name="Google Shape;290;p11"/>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91" name="Google Shape;291;p11"/>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292" name="Google Shape;292;p11"/>
          <p:cNvSpPr/>
          <p:nvPr/>
        </p:nvSpPr>
        <p:spPr>
          <a:xfrm>
            <a:off x="4288825" y="5171901"/>
            <a:ext cx="2512800" cy="992400"/>
          </a:xfrm>
          <a:prstGeom prst="rightArrow">
            <a:avLst>
              <a:gd name="adj1" fmla="val 50000"/>
              <a:gd name="adj2" fmla="val 50000"/>
            </a:avLst>
          </a:prstGeom>
          <a:solidFill>
            <a:srgbClr val="8DC641"/>
          </a:solidFill>
          <a:ln w="25400" cap="flat" cmpd="sng">
            <a:solidFill>
              <a:srgbClr val="8DC64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1" i="0" u="none" strike="noStrike" cap="none">
                <a:solidFill>
                  <a:schemeClr val="lt1"/>
                </a:solidFill>
                <a:latin typeface="Calibri"/>
                <a:ea typeface="Calibri"/>
                <a:cs typeface="Calibri"/>
                <a:sym typeface="Calibri"/>
              </a:rPr>
              <a:t>Per saperne di più</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46"/>
          <p:cNvSpPr txBox="1">
            <a:spLocks noGrp="1"/>
          </p:cNvSpPr>
          <p:nvPr>
            <p:ph type="body" idx="1"/>
          </p:nvPr>
        </p:nvSpPr>
        <p:spPr>
          <a:xfrm>
            <a:off x="6096008" y="2161541"/>
            <a:ext cx="5628000" cy="30663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4800"/>
              <a:buNone/>
            </a:pP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Promuovere i legami comunitari attraverso</a:t>
            </a:r>
            <a:r>
              <a:rPr lang="en-US"/>
              <a:t> l’agroecologia</a:t>
            </a:r>
            <a:endParaRPr/>
          </a:p>
        </p:txBody>
      </p:sp>
      <p:sp>
        <p:nvSpPr>
          <p:cNvPr id="299" name="Google Shape;299;p46"/>
          <p:cNvSpPr txBox="1"/>
          <p:nvPr/>
        </p:nvSpPr>
        <p:spPr>
          <a:xfrm>
            <a:off x="4502882" y="892243"/>
            <a:ext cx="2067000" cy="5823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9000"/>
              <a:buFont typeface="Arial"/>
              <a:buNone/>
            </a:pPr>
            <a:r>
              <a:rPr lang="en-US" sz="9000" b="0" i="0" u="none" strike="noStrike" cap="none">
                <a:solidFill>
                  <a:srgbClr val="000000"/>
                </a:solidFill>
                <a:latin typeface="Calibri"/>
                <a:ea typeface="Calibri"/>
                <a:cs typeface="Calibri"/>
                <a:sym typeface="Calibri"/>
              </a:rPr>
              <a:t>02</a:t>
            </a:r>
            <a:endParaRPr sz="9000" b="0" i="0" u="none" strike="noStrike" cap="none">
              <a:solidFill>
                <a:srgbClr val="000000"/>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1884</Words>
  <Application>Microsoft Office PowerPoint</Application>
  <PresentationFormat>Widescreen</PresentationFormat>
  <Paragraphs>166</Paragraphs>
  <Slides>28</Slides>
  <Notes>28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Montserrat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Gillian Keane</dc:creator>
  <cp:lastModifiedBy>Paula Whyte ( Momentum Consulting )</cp:lastModifiedBy>
  <cp:revision>2</cp:revision>
  <dcterms:created xsi:type="dcterms:W3CDTF">2020-10-14T13:32:04Z</dcterms:created>
  <dcterms:modified xsi:type="dcterms:W3CDTF">2024-09-05T14:10:44Z</dcterms:modified>
</cp:coreProperties>
</file>