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0"/>
  </p:notesMasterIdLst>
  <p:sldIdLst>
    <p:sldId id="428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sldSz cx="12192000" cy="6858000"/>
  <p:notesSz cx="6858000" cy="9144000"/>
  <p:embeddedFontLst>
    <p:embeddedFont>
      <p:font typeface="Montserrat Light" panose="00000400000000000000" pitchFamily="2" charset="0"/>
      <p:regular r:id="rId41"/>
      <p:bold r:id="rId42"/>
      <p:italic r:id="rId43"/>
      <p:boldItalic r:id="rId4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7" roundtripDataSignature="AMtx7mi7NZTuAGqu4PR9fyKgM0iAxGRqv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0" d="100"/>
          <a:sy n="100" d="100"/>
        </p:scale>
        <p:origin x="95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customschemas.google.com/relationships/presentationmetadata" Target="metadata"/><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1</a:t>
            </a:fld>
            <a:endParaRPr lang="en-US"/>
          </a:p>
        </p:txBody>
      </p:sp>
    </p:spTree>
    <p:extLst>
      <p:ext uri="{BB962C8B-B14F-4D97-AF65-F5344CB8AC3E}">
        <p14:creationId xmlns:p14="http://schemas.microsoft.com/office/powerpoint/2010/main" val="204409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7" name="Google Shape;317;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8" name="Google Shape;318;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0" name="Google Shape;34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47" name="Google Shape;34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53" name="Google Shape;35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61" name="Google Shape;36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79" name="Google Shape;37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7" name="Google Shape;397;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8" name="Google Shape;398;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4" name="Google Shape;40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1" name="Google Shape;411;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8" name="Google Shape;428;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4" name="Google Shape;444;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9" name="Google Shape;459;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5" name="Google Shape;475;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1" name="Google Shape;491;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Google Shape;506;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7" name="Google Shape;507;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8" name="Google Shape;508;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Google Shape;513;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4" name="Google Shape;514;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8" name="Google Shape;528;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4" name="Google Shape;544;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Google Shape;559;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0" name="Google Shape;560;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6" name="Google Shape;576;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3" name="Google Shape;593;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7"/>
        <p:cNvGrpSpPr/>
        <p:nvPr/>
      </p:nvGrpSpPr>
      <p:grpSpPr>
        <a:xfrm>
          <a:off x="0" y="0"/>
          <a:ext cx="0" cy="0"/>
          <a:chOff x="0" y="0"/>
          <a:chExt cx="0" cy="0"/>
        </a:xfrm>
      </p:grpSpPr>
      <p:sp>
        <p:nvSpPr>
          <p:cNvPr id="608" name="Google Shape;608;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9" name="Google Shape;609;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3"/>
        <p:cNvGrpSpPr/>
        <p:nvPr/>
      </p:nvGrpSpPr>
      <p:grpSpPr>
        <a:xfrm>
          <a:off x="0" y="0"/>
          <a:ext cx="0" cy="0"/>
          <a:chOff x="0" y="0"/>
          <a:chExt cx="0" cy="0"/>
        </a:xfrm>
      </p:grpSpPr>
      <p:sp>
        <p:nvSpPr>
          <p:cNvPr id="624" name="Google Shape;624;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5" name="Google Shape;625;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9"/>
        <p:cNvGrpSpPr/>
        <p:nvPr/>
      </p:nvGrpSpPr>
      <p:grpSpPr>
        <a:xfrm>
          <a:off x="0" y="0"/>
          <a:ext cx="0" cy="0"/>
          <a:chOff x="0" y="0"/>
          <a:chExt cx="0" cy="0"/>
        </a:xfrm>
      </p:grpSpPr>
      <p:sp>
        <p:nvSpPr>
          <p:cNvPr id="640" name="Google Shape;640;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1" name="Google Shape;641;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8"/>
        <p:cNvGrpSpPr/>
        <p:nvPr/>
      </p:nvGrpSpPr>
      <p:grpSpPr>
        <a:xfrm>
          <a:off x="0" y="0"/>
          <a:ext cx="0" cy="0"/>
          <a:chOff x="0" y="0"/>
          <a:chExt cx="0" cy="0"/>
        </a:xfrm>
      </p:grpSpPr>
      <p:sp>
        <p:nvSpPr>
          <p:cNvPr id="649" name="Google Shape;649;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0" name="Google Shape;650;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1" name="Google Shape;651;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5"/>
        <p:cNvGrpSpPr/>
        <p:nvPr/>
      </p:nvGrpSpPr>
      <p:grpSpPr>
        <a:xfrm>
          <a:off x="0" y="0"/>
          <a:ext cx="0" cy="0"/>
          <a:chOff x="0" y="0"/>
          <a:chExt cx="0" cy="0"/>
        </a:xfrm>
      </p:grpSpPr>
      <p:sp>
        <p:nvSpPr>
          <p:cNvPr id="656" name="Google Shape;656;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7" name="Google Shape;657;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2"/>
        <p:cNvGrpSpPr/>
        <p:nvPr/>
      </p:nvGrpSpPr>
      <p:grpSpPr>
        <a:xfrm>
          <a:off x="0" y="0"/>
          <a:ext cx="0" cy="0"/>
          <a:chOff x="0" y="0"/>
          <a:chExt cx="0" cy="0"/>
        </a:xfrm>
      </p:grpSpPr>
      <p:sp>
        <p:nvSpPr>
          <p:cNvPr id="663" name="Google Shape;663;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4" name="Google Shape;664;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9"/>
        <p:cNvGrpSpPr/>
        <p:nvPr/>
      </p:nvGrpSpPr>
      <p:grpSpPr>
        <a:xfrm>
          <a:off x="0" y="0"/>
          <a:ext cx="0" cy="0"/>
          <a:chOff x="0" y="0"/>
          <a:chExt cx="0" cy="0"/>
        </a:xfrm>
      </p:grpSpPr>
      <p:sp>
        <p:nvSpPr>
          <p:cNvPr id="670" name="Google Shape;670;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1" name="Google Shape;671;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6"/>
        <p:cNvGrpSpPr/>
        <p:nvPr/>
      </p:nvGrpSpPr>
      <p:grpSpPr>
        <a:xfrm>
          <a:off x="0" y="0"/>
          <a:ext cx="0" cy="0"/>
          <a:chOff x="0" y="0"/>
          <a:chExt cx="0" cy="0"/>
        </a:xfrm>
      </p:grpSpPr>
      <p:sp>
        <p:nvSpPr>
          <p:cNvPr id="677" name="Google Shape;677;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8" name="Google Shape;678;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9" name="Google Shape;679;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7"/>
        <p:cNvGrpSpPr/>
        <p:nvPr/>
      </p:nvGrpSpPr>
      <p:grpSpPr>
        <a:xfrm>
          <a:off x="0" y="0"/>
          <a:ext cx="0" cy="0"/>
          <a:chOff x="0" y="0"/>
          <a:chExt cx="0" cy="0"/>
        </a:xfrm>
      </p:grpSpPr>
      <p:sp>
        <p:nvSpPr>
          <p:cNvPr id="718" name="Google Shape;718;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9" name="Google Shape;719;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0" name="Google Shape;720;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3"/>
        <p:cNvGrpSpPr/>
        <p:nvPr/>
      </p:nvGrpSpPr>
      <p:grpSpPr>
        <a:xfrm>
          <a:off x="0" y="0"/>
          <a:ext cx="0" cy="0"/>
          <a:chOff x="0" y="0"/>
          <a:chExt cx="0" cy="0"/>
        </a:xfrm>
      </p:grpSpPr>
      <p:sp>
        <p:nvSpPr>
          <p:cNvPr id="734" name="Google Shape;734;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5" name="Google Shape;735;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6" name="Google Shape;736;p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9"/>
        <p:cNvGrpSpPr/>
        <p:nvPr/>
      </p:nvGrpSpPr>
      <p:grpSpPr>
        <a:xfrm>
          <a:off x="0" y="0"/>
          <a:ext cx="0" cy="0"/>
          <a:chOff x="0" y="0"/>
          <a:chExt cx="0" cy="0"/>
        </a:xfrm>
      </p:grpSpPr>
      <p:sp>
        <p:nvSpPr>
          <p:cNvPr id="750" name="Google Shape;750;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1" name="Google Shape;751;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52" name="Google Shape;752;p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5"/>
        <p:cNvGrpSpPr/>
        <p:nvPr/>
      </p:nvGrpSpPr>
      <p:grpSpPr>
        <a:xfrm>
          <a:off x="0" y="0"/>
          <a:ext cx="0" cy="0"/>
          <a:chOff x="0" y="0"/>
          <a:chExt cx="0" cy="0"/>
        </a:xfrm>
      </p:grpSpPr>
      <p:sp>
        <p:nvSpPr>
          <p:cNvPr id="766" name="Google Shape;766;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7" name="Google Shape;767;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8" name="Google Shape;768;p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3"/>
        <p:cNvGrpSpPr/>
        <p:nvPr/>
      </p:nvGrpSpPr>
      <p:grpSpPr>
        <a:xfrm>
          <a:off x="0" y="0"/>
          <a:ext cx="0" cy="0"/>
          <a:chOff x="0" y="0"/>
          <a:chExt cx="0" cy="0"/>
        </a:xfrm>
      </p:grpSpPr>
      <p:sp>
        <p:nvSpPr>
          <p:cNvPr id="784" name="Google Shape;784;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5" name="Google Shape;785;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6" name="Google Shape;786;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1"/>
        <p:cNvGrpSpPr/>
        <p:nvPr/>
      </p:nvGrpSpPr>
      <p:grpSpPr>
        <a:xfrm>
          <a:off x="0" y="0"/>
          <a:ext cx="0" cy="0"/>
          <a:chOff x="0" y="0"/>
          <a:chExt cx="0" cy="0"/>
        </a:xfrm>
      </p:grpSpPr>
      <p:sp>
        <p:nvSpPr>
          <p:cNvPr id="802" name="Google Shape;802;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3" name="Google Shape;803;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4" name="Google Shape;804;p3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7"/>
        <p:cNvGrpSpPr/>
        <p:nvPr/>
      </p:nvGrpSpPr>
      <p:grpSpPr>
        <a:xfrm>
          <a:off x="0" y="0"/>
          <a:ext cx="0" cy="0"/>
          <a:chOff x="0" y="0"/>
          <a:chExt cx="0" cy="0"/>
        </a:xfrm>
      </p:grpSpPr>
      <p:sp>
        <p:nvSpPr>
          <p:cNvPr id="818" name="Google Shape;818;p3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19" name="Google Shape;819;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2"/>
        <p:cNvGrpSpPr/>
        <p:nvPr/>
      </p:nvGrpSpPr>
      <p:grpSpPr>
        <a:xfrm>
          <a:off x="0" y="0"/>
          <a:ext cx="0" cy="0"/>
          <a:chOff x="0" y="0"/>
          <a:chExt cx="0" cy="0"/>
        </a:xfrm>
      </p:grpSpPr>
      <p:sp>
        <p:nvSpPr>
          <p:cNvPr id="833" name="Google Shape;833;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4" name="Google Shape;834;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835" name="Google Shape;835;p3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38</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9.sv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Overview/Content Slide">
  <p:cSld name="Overview/Content Slide">
    <p:spTree>
      <p:nvGrpSpPr>
        <p:cNvPr id="1" name="Shape 24"/>
        <p:cNvGrpSpPr/>
        <p:nvPr/>
      </p:nvGrpSpPr>
      <p:grpSpPr>
        <a:xfrm>
          <a:off x="0" y="0"/>
          <a:ext cx="0" cy="0"/>
          <a:chOff x="0" y="0"/>
          <a:chExt cx="0" cy="0"/>
        </a:xfrm>
      </p:grpSpPr>
      <p:sp>
        <p:nvSpPr>
          <p:cNvPr id="25" name="Google Shape;25;p41"/>
          <p:cNvSpPr/>
          <p:nvPr/>
        </p:nvSpPr>
        <p:spPr>
          <a:xfrm>
            <a:off x="477385" y="748834"/>
            <a:ext cx="5041923" cy="4938624"/>
          </a:xfrm>
          <a:custGeom>
            <a:avLst/>
            <a:gdLst/>
            <a:ahLst/>
            <a:cxnLst/>
            <a:rect l="l" t="t" r="r" b="b"/>
            <a:pathLst>
              <a:path w="1180419" h="1059839" extrusionOk="0">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26" name="Google Shape;26;p41"/>
          <p:cNvSpPr/>
          <p:nvPr/>
        </p:nvSpPr>
        <p:spPr>
          <a:xfrm>
            <a:off x="-15514" y="268990"/>
            <a:ext cx="5340549" cy="875479"/>
          </a:xfrm>
          <a:custGeom>
            <a:avLst/>
            <a:gdLst/>
            <a:ahLst/>
            <a:cxnLst/>
            <a:rect l="l" t="t" r="r" b="b"/>
            <a:pathLst>
              <a:path w="4963395" h="875479" extrusionOk="0">
                <a:moveTo>
                  <a:pt x="0" y="0"/>
                </a:moveTo>
                <a:lnTo>
                  <a:pt x="4489787" y="0"/>
                </a:lnTo>
                <a:cubicBezTo>
                  <a:pt x="4750572" y="0"/>
                  <a:pt x="4963395" y="212873"/>
                  <a:pt x="4963395" y="473717"/>
                </a:cubicBezTo>
                <a:lnTo>
                  <a:pt x="4963395" y="875479"/>
                </a:lnTo>
                <a:lnTo>
                  <a:pt x="15515" y="875479"/>
                </a:lnTo>
                <a:lnTo>
                  <a:pt x="15515" y="174171"/>
                </a:lnTo>
                <a:cubicBezTo>
                  <a:pt x="15515" y="137630"/>
                  <a:pt x="13666" y="101524"/>
                  <a:pt x="10055" y="65941"/>
                </a:cubicBezTo>
                <a:lnTo>
                  <a:pt x="0" y="0"/>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27" name="Google Shape;27;p41"/>
          <p:cNvSpPr txBox="1">
            <a:spLocks noGrp="1"/>
          </p:cNvSpPr>
          <p:nvPr>
            <p:ph type="body" idx="1"/>
          </p:nvPr>
        </p:nvSpPr>
        <p:spPr>
          <a:xfrm>
            <a:off x="5862882" y="1337990"/>
            <a:ext cx="700387" cy="689518"/>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90000"/>
              </a:lnSpc>
              <a:spcBef>
                <a:spcPts val="1000"/>
              </a:spcBef>
              <a:spcAft>
                <a:spcPts val="0"/>
              </a:spcAft>
              <a:buClr>
                <a:srgbClr val="8DC641"/>
              </a:buClr>
              <a:buSzPts val="3200"/>
              <a:buFont typeface="Arial"/>
              <a:buNone/>
              <a:defRPr sz="3200" b="1" i="0" u="none" strike="noStrike" cap="none">
                <a:solidFill>
                  <a:srgbClr val="8DC64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 name="Google Shape;28;p41"/>
          <p:cNvSpPr txBox="1">
            <a:spLocks noGrp="1"/>
          </p:cNvSpPr>
          <p:nvPr>
            <p:ph type="body" idx="2"/>
          </p:nvPr>
        </p:nvSpPr>
        <p:spPr>
          <a:xfrm>
            <a:off x="6698179" y="1337990"/>
            <a:ext cx="4465067" cy="689519"/>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0000"/>
              </a:buClr>
              <a:buSzPts val="2200"/>
              <a:buFont typeface="Arial"/>
              <a:buNone/>
              <a:defRPr sz="2200" b="0" i="0" u="none" strike="noStrike" cap="none">
                <a:solidFill>
                  <a:srgbClr val="00000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 name="Google Shape;29;p41"/>
          <p:cNvSpPr txBox="1">
            <a:spLocks noGrp="1"/>
          </p:cNvSpPr>
          <p:nvPr>
            <p:ph type="body" idx="3"/>
          </p:nvPr>
        </p:nvSpPr>
        <p:spPr>
          <a:xfrm>
            <a:off x="979124" y="1519186"/>
            <a:ext cx="4198618" cy="398271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 name="Google Shape;30;p41"/>
          <p:cNvSpPr txBox="1">
            <a:spLocks noGrp="1"/>
          </p:cNvSpPr>
          <p:nvPr>
            <p:ph type="body" idx="4"/>
          </p:nvPr>
        </p:nvSpPr>
        <p:spPr>
          <a:xfrm>
            <a:off x="5884585" y="2252978"/>
            <a:ext cx="700387" cy="689518"/>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90000"/>
              </a:lnSpc>
              <a:spcBef>
                <a:spcPts val="1000"/>
              </a:spcBef>
              <a:spcAft>
                <a:spcPts val="0"/>
              </a:spcAft>
              <a:buClr>
                <a:srgbClr val="8DC641"/>
              </a:buClr>
              <a:buSzPts val="3200"/>
              <a:buFont typeface="Arial"/>
              <a:buNone/>
              <a:defRPr sz="3200" b="1" i="0" u="none" strike="noStrike" cap="none">
                <a:solidFill>
                  <a:srgbClr val="8DC64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1" name="Google Shape;31;p41"/>
          <p:cNvSpPr txBox="1">
            <a:spLocks noGrp="1"/>
          </p:cNvSpPr>
          <p:nvPr>
            <p:ph type="body" idx="5"/>
          </p:nvPr>
        </p:nvSpPr>
        <p:spPr>
          <a:xfrm>
            <a:off x="6719882" y="2252978"/>
            <a:ext cx="4465067" cy="689519"/>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0000"/>
              </a:buClr>
              <a:buSzPts val="2200"/>
              <a:buFont typeface="Arial"/>
              <a:buNone/>
              <a:defRPr sz="2200" b="0" i="0" u="none" strike="noStrike" cap="none">
                <a:solidFill>
                  <a:srgbClr val="00000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 name="Google Shape;32;p41"/>
          <p:cNvSpPr txBox="1">
            <a:spLocks noGrp="1"/>
          </p:cNvSpPr>
          <p:nvPr>
            <p:ph type="body" idx="6"/>
          </p:nvPr>
        </p:nvSpPr>
        <p:spPr>
          <a:xfrm>
            <a:off x="5891164" y="3167965"/>
            <a:ext cx="700387" cy="689518"/>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90000"/>
              </a:lnSpc>
              <a:spcBef>
                <a:spcPts val="1000"/>
              </a:spcBef>
              <a:spcAft>
                <a:spcPts val="0"/>
              </a:spcAft>
              <a:buClr>
                <a:srgbClr val="8DC641"/>
              </a:buClr>
              <a:buSzPts val="3200"/>
              <a:buFont typeface="Arial"/>
              <a:buNone/>
              <a:defRPr sz="3200" b="1" i="0" u="none" strike="noStrike" cap="none">
                <a:solidFill>
                  <a:srgbClr val="8DC64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 name="Google Shape;33;p41"/>
          <p:cNvSpPr txBox="1">
            <a:spLocks noGrp="1"/>
          </p:cNvSpPr>
          <p:nvPr>
            <p:ph type="body" idx="7"/>
          </p:nvPr>
        </p:nvSpPr>
        <p:spPr>
          <a:xfrm>
            <a:off x="6726461" y="3167965"/>
            <a:ext cx="4465067" cy="689519"/>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0000"/>
              </a:buClr>
              <a:buSzPts val="2200"/>
              <a:buFont typeface="Arial"/>
              <a:buNone/>
              <a:defRPr sz="2200" b="0" i="0" u="none" strike="noStrike" cap="none">
                <a:solidFill>
                  <a:srgbClr val="00000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4" name="Google Shape;34;p41"/>
          <p:cNvSpPr txBox="1">
            <a:spLocks noGrp="1"/>
          </p:cNvSpPr>
          <p:nvPr>
            <p:ph type="body" idx="8"/>
          </p:nvPr>
        </p:nvSpPr>
        <p:spPr>
          <a:xfrm>
            <a:off x="5912867" y="4082953"/>
            <a:ext cx="700387" cy="689518"/>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90000"/>
              </a:lnSpc>
              <a:spcBef>
                <a:spcPts val="1000"/>
              </a:spcBef>
              <a:spcAft>
                <a:spcPts val="0"/>
              </a:spcAft>
              <a:buClr>
                <a:srgbClr val="8DC641"/>
              </a:buClr>
              <a:buSzPts val="3200"/>
              <a:buFont typeface="Arial"/>
              <a:buNone/>
              <a:defRPr sz="3200" b="1" i="0" u="none" strike="noStrike" cap="none">
                <a:solidFill>
                  <a:srgbClr val="8DC64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5" name="Google Shape;35;p41"/>
          <p:cNvSpPr txBox="1">
            <a:spLocks noGrp="1"/>
          </p:cNvSpPr>
          <p:nvPr>
            <p:ph type="body" idx="9"/>
          </p:nvPr>
        </p:nvSpPr>
        <p:spPr>
          <a:xfrm>
            <a:off x="6748164" y="4082953"/>
            <a:ext cx="4465067" cy="689519"/>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0000"/>
              </a:buClr>
              <a:buSzPts val="2200"/>
              <a:buFont typeface="Arial"/>
              <a:buNone/>
              <a:defRPr sz="2200" b="0" i="0" u="none" strike="noStrike" cap="none">
                <a:solidFill>
                  <a:srgbClr val="00000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6" name="Google Shape;36;p41"/>
          <p:cNvSpPr txBox="1">
            <a:spLocks noGrp="1"/>
          </p:cNvSpPr>
          <p:nvPr>
            <p:ph type="body" idx="13"/>
          </p:nvPr>
        </p:nvSpPr>
        <p:spPr>
          <a:xfrm>
            <a:off x="5891164" y="4997940"/>
            <a:ext cx="700387" cy="689518"/>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90000"/>
              </a:lnSpc>
              <a:spcBef>
                <a:spcPts val="1000"/>
              </a:spcBef>
              <a:spcAft>
                <a:spcPts val="0"/>
              </a:spcAft>
              <a:buClr>
                <a:srgbClr val="8DC641"/>
              </a:buClr>
              <a:buSzPts val="3200"/>
              <a:buFont typeface="Arial"/>
              <a:buNone/>
              <a:defRPr sz="3200" b="1" i="0" u="none" strike="noStrike" cap="none">
                <a:solidFill>
                  <a:srgbClr val="8DC64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7" name="Google Shape;37;p41"/>
          <p:cNvSpPr txBox="1">
            <a:spLocks noGrp="1"/>
          </p:cNvSpPr>
          <p:nvPr>
            <p:ph type="body" idx="14"/>
          </p:nvPr>
        </p:nvSpPr>
        <p:spPr>
          <a:xfrm>
            <a:off x="6726461" y="4997940"/>
            <a:ext cx="4465067" cy="689519"/>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0000"/>
              </a:buClr>
              <a:buSzPts val="2200"/>
              <a:buFont typeface="Arial"/>
              <a:buNone/>
              <a:defRPr sz="2200" b="0" i="0" u="none" strike="noStrike" cap="none">
                <a:solidFill>
                  <a:srgbClr val="00000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8" name="Google Shape;38;p41"/>
          <p:cNvSpPr txBox="1">
            <a:spLocks noGrp="1"/>
          </p:cNvSpPr>
          <p:nvPr>
            <p:ph type="body" idx="15"/>
          </p:nvPr>
        </p:nvSpPr>
        <p:spPr>
          <a:xfrm>
            <a:off x="849241" y="383586"/>
            <a:ext cx="5041923" cy="720752"/>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39" name="Google Shape;39;p41"/>
          <p:cNvCxnSpPr/>
          <p:nvPr/>
        </p:nvCxnSpPr>
        <p:spPr>
          <a:xfrm rot="10800000">
            <a:off x="5658046" y="4851970"/>
            <a:ext cx="5784878" cy="0"/>
          </a:xfrm>
          <a:prstGeom prst="straightConnector1">
            <a:avLst/>
          </a:prstGeom>
          <a:noFill/>
          <a:ln w="12700" cap="flat" cmpd="sng">
            <a:solidFill>
              <a:srgbClr val="8DC641"/>
            </a:solidFill>
            <a:prstDash val="solid"/>
            <a:miter lim="800000"/>
            <a:headEnd type="none" w="sm" len="sm"/>
            <a:tailEnd type="none" w="sm" len="sm"/>
          </a:ln>
        </p:spPr>
      </p:cxnSp>
      <p:cxnSp>
        <p:nvCxnSpPr>
          <p:cNvPr id="40" name="Google Shape;40;p41"/>
          <p:cNvCxnSpPr/>
          <p:nvPr/>
        </p:nvCxnSpPr>
        <p:spPr>
          <a:xfrm rot="10800000">
            <a:off x="5658046" y="3962672"/>
            <a:ext cx="5784878" cy="0"/>
          </a:xfrm>
          <a:prstGeom prst="straightConnector1">
            <a:avLst/>
          </a:prstGeom>
          <a:noFill/>
          <a:ln w="12700" cap="flat" cmpd="sng">
            <a:solidFill>
              <a:srgbClr val="8DC641"/>
            </a:solidFill>
            <a:prstDash val="solid"/>
            <a:miter lim="800000"/>
            <a:headEnd type="none" w="sm" len="sm"/>
            <a:tailEnd type="none" w="sm" len="sm"/>
          </a:ln>
        </p:spPr>
      </p:cxnSp>
      <p:cxnSp>
        <p:nvCxnSpPr>
          <p:cNvPr id="41" name="Google Shape;41;p41"/>
          <p:cNvCxnSpPr/>
          <p:nvPr/>
        </p:nvCxnSpPr>
        <p:spPr>
          <a:xfrm rot="10800000">
            <a:off x="5658046" y="3081881"/>
            <a:ext cx="5784878" cy="0"/>
          </a:xfrm>
          <a:prstGeom prst="straightConnector1">
            <a:avLst/>
          </a:prstGeom>
          <a:noFill/>
          <a:ln w="12700" cap="flat" cmpd="sng">
            <a:solidFill>
              <a:srgbClr val="8DC641"/>
            </a:solidFill>
            <a:prstDash val="solid"/>
            <a:miter lim="800000"/>
            <a:headEnd type="none" w="sm" len="sm"/>
            <a:tailEnd type="none" w="sm" len="sm"/>
          </a:ln>
        </p:spPr>
      </p:cxnSp>
      <p:cxnSp>
        <p:nvCxnSpPr>
          <p:cNvPr id="42" name="Google Shape;42;p41"/>
          <p:cNvCxnSpPr/>
          <p:nvPr/>
        </p:nvCxnSpPr>
        <p:spPr>
          <a:xfrm rot="10800000">
            <a:off x="5658046" y="2103078"/>
            <a:ext cx="5784878" cy="0"/>
          </a:xfrm>
          <a:prstGeom prst="straightConnector1">
            <a:avLst/>
          </a:prstGeom>
          <a:noFill/>
          <a:ln w="12700" cap="flat" cmpd="sng">
            <a:solidFill>
              <a:srgbClr val="8DC641"/>
            </a:solidFill>
            <a:prstDash val="solid"/>
            <a:miter lim="800000"/>
            <a:headEnd type="none" w="sm" len="sm"/>
            <a:tailEnd type="none" w="sm" len="sm"/>
          </a:ln>
        </p:spPr>
      </p:cxnSp>
      <p:sp>
        <p:nvSpPr>
          <p:cNvPr id="43" name="Google Shape;43;p41"/>
          <p:cNvSpPr/>
          <p:nvPr/>
        </p:nvSpPr>
        <p:spPr>
          <a:xfrm>
            <a:off x="478182" y="6046526"/>
            <a:ext cx="5784878" cy="59982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050"/>
              <a:buFont typeface="Calibri"/>
              <a:buNone/>
            </a:pPr>
            <a:r>
              <a:rPr lang="en-US" sz="1050" b="0" i="0">
                <a:solidFill>
                  <a:srgbClr val="000000"/>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Phone Slide">
  <p:cSld name="Phone Slide">
    <p:spTree>
      <p:nvGrpSpPr>
        <p:cNvPr id="1" name="Shape 44"/>
        <p:cNvGrpSpPr/>
        <p:nvPr/>
      </p:nvGrpSpPr>
      <p:grpSpPr>
        <a:xfrm>
          <a:off x="0" y="0"/>
          <a:ext cx="0" cy="0"/>
          <a:chOff x="0" y="0"/>
          <a:chExt cx="0" cy="0"/>
        </a:xfrm>
      </p:grpSpPr>
      <p:sp>
        <p:nvSpPr>
          <p:cNvPr id="45" name="Google Shape;45;p42"/>
          <p:cNvSpPr/>
          <p:nvPr/>
        </p:nvSpPr>
        <p:spPr>
          <a:xfrm>
            <a:off x="511443" y="453836"/>
            <a:ext cx="9895090" cy="5655338"/>
          </a:xfrm>
          <a:custGeom>
            <a:avLst/>
            <a:gdLst/>
            <a:ahLst/>
            <a:cxnLst/>
            <a:rect l="l" t="t" r="r" b="b"/>
            <a:pathLst>
              <a:path w="9895090" h="5655338" extrusionOk="0">
                <a:moveTo>
                  <a:pt x="0" y="0"/>
                </a:moveTo>
                <a:lnTo>
                  <a:pt x="3861355" y="0"/>
                </a:lnTo>
                <a:lnTo>
                  <a:pt x="4984550" y="0"/>
                </a:lnTo>
                <a:lnTo>
                  <a:pt x="8845904" y="0"/>
                </a:lnTo>
                <a:cubicBezTo>
                  <a:pt x="9425720" y="0"/>
                  <a:pt x="9895090" y="489848"/>
                  <a:pt x="9895090" y="1094953"/>
                </a:cubicBezTo>
                <a:lnTo>
                  <a:pt x="9895090" y="5655338"/>
                </a:lnTo>
                <a:lnTo>
                  <a:pt x="6033735" y="5655338"/>
                </a:lnTo>
                <a:lnTo>
                  <a:pt x="5402003" y="5655338"/>
                </a:lnTo>
                <a:lnTo>
                  <a:pt x="1540648" y="5655338"/>
                </a:lnTo>
                <a:cubicBezTo>
                  <a:pt x="690255" y="5655338"/>
                  <a:pt x="0" y="4934974"/>
                  <a:pt x="0" y="4047485"/>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pic>
        <p:nvPicPr>
          <p:cNvPr id="46" name="Google Shape;46;p42" descr="iPhone6_mockup_front_white.png"/>
          <p:cNvPicPr preferRelativeResize="0"/>
          <p:nvPr/>
        </p:nvPicPr>
        <p:blipFill rotWithShape="1">
          <a:blip r:embed="rId2">
            <a:alphaModFix/>
          </a:blip>
          <a:srcRect/>
          <a:stretch/>
        </p:blipFill>
        <p:spPr>
          <a:xfrm>
            <a:off x="8097746" y="226918"/>
            <a:ext cx="4094254" cy="6404164"/>
          </a:xfrm>
          <a:prstGeom prst="rect">
            <a:avLst/>
          </a:prstGeom>
          <a:noFill/>
          <a:ln>
            <a:noFill/>
          </a:ln>
        </p:spPr>
      </p:pic>
      <p:sp>
        <p:nvSpPr>
          <p:cNvPr id="47" name="Google Shape;47;p42"/>
          <p:cNvSpPr>
            <a:spLocks noGrp="1"/>
          </p:cNvSpPr>
          <p:nvPr>
            <p:ph type="pic" idx="2"/>
          </p:nvPr>
        </p:nvSpPr>
        <p:spPr>
          <a:xfrm>
            <a:off x="8912202" y="1246695"/>
            <a:ext cx="2444127" cy="4336988"/>
          </a:xfrm>
          <a:prstGeom prst="rect">
            <a:avLst/>
          </a:prstGeom>
          <a:solidFill>
            <a:srgbClr val="D8D8D8"/>
          </a:solidFill>
          <a:ln>
            <a:noFill/>
          </a:ln>
        </p:spPr>
      </p:sp>
      <p:sp>
        <p:nvSpPr>
          <p:cNvPr id="48" name="Google Shape;48;p42"/>
          <p:cNvSpPr txBox="1">
            <a:spLocks noGrp="1"/>
          </p:cNvSpPr>
          <p:nvPr>
            <p:ph type="body" idx="1"/>
          </p:nvPr>
        </p:nvSpPr>
        <p:spPr>
          <a:xfrm>
            <a:off x="835671" y="2319301"/>
            <a:ext cx="4867011" cy="32910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9" name="Google Shape;49;p42"/>
          <p:cNvSpPr txBox="1">
            <a:spLocks noGrp="1"/>
          </p:cNvSpPr>
          <p:nvPr>
            <p:ph type="body" idx="3"/>
          </p:nvPr>
        </p:nvSpPr>
        <p:spPr>
          <a:xfrm>
            <a:off x="835671" y="1104338"/>
            <a:ext cx="4990998" cy="99265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0" name="Google Shape;50;p42"/>
          <p:cNvSpPr/>
          <p:nvPr/>
        </p:nvSpPr>
        <p:spPr>
          <a:xfrm>
            <a:off x="0" y="5782590"/>
            <a:ext cx="4963395" cy="875479"/>
          </a:xfrm>
          <a:custGeom>
            <a:avLst/>
            <a:gdLst/>
            <a:ahLst/>
            <a:cxnLst/>
            <a:rect l="l" t="t" r="r" b="b"/>
            <a:pathLst>
              <a:path w="4963395" h="875479" extrusionOk="0">
                <a:moveTo>
                  <a:pt x="0" y="0"/>
                </a:moveTo>
                <a:lnTo>
                  <a:pt x="4489787" y="0"/>
                </a:lnTo>
                <a:cubicBezTo>
                  <a:pt x="4750572" y="0"/>
                  <a:pt x="4963395" y="212873"/>
                  <a:pt x="4963395" y="473717"/>
                </a:cubicBezTo>
                <a:lnTo>
                  <a:pt x="4963395" y="875479"/>
                </a:lnTo>
                <a:lnTo>
                  <a:pt x="15515" y="875479"/>
                </a:lnTo>
                <a:lnTo>
                  <a:pt x="15515" y="174171"/>
                </a:lnTo>
                <a:cubicBezTo>
                  <a:pt x="15515" y="137630"/>
                  <a:pt x="13666" y="101524"/>
                  <a:pt x="10055" y="65941"/>
                </a:cubicBezTo>
                <a:lnTo>
                  <a:pt x="0" y="0"/>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Divider ">
  <p:cSld name="1_Divider ">
    <p:spTree>
      <p:nvGrpSpPr>
        <p:cNvPr id="1" name="Shape 51"/>
        <p:cNvGrpSpPr/>
        <p:nvPr/>
      </p:nvGrpSpPr>
      <p:grpSpPr>
        <a:xfrm>
          <a:off x="0" y="0"/>
          <a:ext cx="0" cy="0"/>
          <a:chOff x="0" y="0"/>
          <a:chExt cx="0" cy="0"/>
        </a:xfrm>
      </p:grpSpPr>
      <p:sp>
        <p:nvSpPr>
          <p:cNvPr id="52" name="Google Shape;52;p43"/>
          <p:cNvSpPr/>
          <p:nvPr/>
        </p:nvSpPr>
        <p:spPr>
          <a:xfrm rot="5400000" flipH="1">
            <a:off x="3544169" y="-2888292"/>
            <a:ext cx="5131224" cy="11578483"/>
          </a:xfrm>
          <a:custGeom>
            <a:avLst/>
            <a:gdLst/>
            <a:ahLst/>
            <a:cxnLst/>
            <a:rect l="l" t="t" r="r" b="b"/>
            <a:pathLst>
              <a:path w="6146707" h="11578483" extrusionOk="0">
                <a:moveTo>
                  <a:pt x="6146707" y="11578483"/>
                </a:moveTo>
                <a:lnTo>
                  <a:pt x="6146707" y="4785245"/>
                </a:lnTo>
                <a:lnTo>
                  <a:pt x="6146707" y="4785239"/>
                </a:lnTo>
                <a:lnTo>
                  <a:pt x="6146707" y="742631"/>
                </a:lnTo>
                <a:cubicBezTo>
                  <a:pt x="6146707" y="331141"/>
                  <a:pt x="5844988" y="0"/>
                  <a:pt x="5474996" y="0"/>
                </a:cubicBezTo>
                <a:lnTo>
                  <a:pt x="2" y="0"/>
                </a:lnTo>
                <a:lnTo>
                  <a:pt x="2" y="4042615"/>
                </a:lnTo>
                <a:lnTo>
                  <a:pt x="0" y="4042615"/>
                </a:lnTo>
                <a:lnTo>
                  <a:pt x="1" y="10020178"/>
                </a:lnTo>
                <a:cubicBezTo>
                  <a:pt x="1" y="10879680"/>
                  <a:pt x="632070" y="11578483"/>
                  <a:pt x="1409493" y="11578483"/>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53" name="Google Shape;53;p43"/>
          <p:cNvSpPr txBox="1">
            <a:spLocks noGrp="1"/>
          </p:cNvSpPr>
          <p:nvPr>
            <p:ph type="body" idx="1"/>
          </p:nvPr>
        </p:nvSpPr>
        <p:spPr>
          <a:xfrm>
            <a:off x="6186233" y="2341241"/>
            <a:ext cx="6010480" cy="3066422"/>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000000"/>
              </a:buClr>
              <a:buSzPts val="4800"/>
              <a:buFont typeface="Arial"/>
              <a:buNone/>
              <a:defRPr sz="48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4" name="Google Shape;54;p43"/>
          <p:cNvSpPr txBox="1">
            <a:spLocks noGrp="1"/>
          </p:cNvSpPr>
          <p:nvPr>
            <p:ph type="body" idx="2"/>
          </p:nvPr>
        </p:nvSpPr>
        <p:spPr>
          <a:xfrm>
            <a:off x="4502882" y="892243"/>
            <a:ext cx="2066906" cy="58222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9000"/>
              <a:buFont typeface="Arial"/>
              <a:buNone/>
              <a:defRPr sz="90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55" name="Google Shape;55;p43"/>
          <p:cNvPicPr preferRelativeResize="0"/>
          <p:nvPr/>
        </p:nvPicPr>
        <p:blipFill rotWithShape="1">
          <a:blip r:embed="rId2">
            <a:alphaModFix/>
          </a:blip>
          <a:srcRect/>
          <a:stretch/>
        </p:blipFill>
        <p:spPr>
          <a:xfrm>
            <a:off x="8124669" y="6484108"/>
            <a:ext cx="3540279" cy="252000"/>
          </a:xfrm>
          <a:prstGeom prst="rect">
            <a:avLst/>
          </a:prstGeom>
          <a:noFill/>
          <a:ln>
            <a:noFill/>
          </a:ln>
        </p:spPr>
      </p:pic>
      <p:sp>
        <p:nvSpPr>
          <p:cNvPr id="56" name="Google Shape;56;p43"/>
          <p:cNvSpPr/>
          <p:nvPr/>
        </p:nvSpPr>
        <p:spPr>
          <a:xfrm>
            <a:off x="0" y="6553248"/>
            <a:ext cx="8229600" cy="45719"/>
          </a:xfrm>
          <a:custGeom>
            <a:avLst/>
            <a:gdLst/>
            <a:ahLst/>
            <a:cxnLst/>
            <a:rect l="l" t="t" r="r" b="b"/>
            <a:pathLst>
              <a:path w="3587009" h="35236" extrusionOk="0">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grpSp>
        <p:nvGrpSpPr>
          <p:cNvPr id="57" name="Google Shape;57;p43"/>
          <p:cNvGrpSpPr/>
          <p:nvPr/>
        </p:nvGrpSpPr>
        <p:grpSpPr>
          <a:xfrm>
            <a:off x="482255" y="3109382"/>
            <a:ext cx="6917577" cy="2914086"/>
            <a:chOff x="1202708" y="6807724"/>
            <a:chExt cx="6270636" cy="2641557"/>
          </a:xfrm>
        </p:grpSpPr>
        <p:grpSp>
          <p:nvGrpSpPr>
            <p:cNvPr id="58" name="Google Shape;58;p43"/>
            <p:cNvGrpSpPr/>
            <p:nvPr/>
          </p:nvGrpSpPr>
          <p:grpSpPr>
            <a:xfrm>
              <a:off x="2348838" y="6807724"/>
              <a:ext cx="1249545" cy="2223620"/>
              <a:chOff x="2348838" y="6807724"/>
              <a:chExt cx="1249545" cy="2223620"/>
            </a:xfrm>
          </p:grpSpPr>
          <p:sp>
            <p:nvSpPr>
              <p:cNvPr id="59" name="Google Shape;59;p43"/>
              <p:cNvSpPr/>
              <p:nvPr/>
            </p:nvSpPr>
            <p:spPr>
              <a:xfrm>
                <a:off x="2519028" y="7841415"/>
                <a:ext cx="536931" cy="498493"/>
              </a:xfrm>
              <a:custGeom>
                <a:avLst/>
                <a:gdLst/>
                <a:ahLst/>
                <a:cxnLst/>
                <a:rect l="l" t="t" r="r" b="b"/>
                <a:pathLst>
                  <a:path w="536931" h="498493" extrusionOk="0">
                    <a:moveTo>
                      <a:pt x="453593" y="0"/>
                    </a:moveTo>
                    <a:cubicBezTo>
                      <a:pt x="426525" y="0"/>
                      <a:pt x="399458" y="7519"/>
                      <a:pt x="373894" y="13534"/>
                    </a:cubicBezTo>
                    <a:cubicBezTo>
                      <a:pt x="330285" y="24060"/>
                      <a:pt x="286677" y="34586"/>
                      <a:pt x="244572" y="45112"/>
                    </a:cubicBezTo>
                    <a:cubicBezTo>
                      <a:pt x="181414" y="60150"/>
                      <a:pt x="106227" y="69172"/>
                      <a:pt x="56603" y="114285"/>
                    </a:cubicBezTo>
                    <a:cubicBezTo>
                      <a:pt x="17505" y="150375"/>
                      <a:pt x="-5051" y="206014"/>
                      <a:pt x="964" y="260149"/>
                    </a:cubicBezTo>
                    <a:cubicBezTo>
                      <a:pt x="6979" y="320299"/>
                      <a:pt x="46077" y="374434"/>
                      <a:pt x="101715" y="399997"/>
                    </a:cubicBezTo>
                    <a:cubicBezTo>
                      <a:pt x="134798" y="415035"/>
                      <a:pt x="170888" y="419546"/>
                      <a:pt x="205474" y="430072"/>
                    </a:cubicBezTo>
                    <a:cubicBezTo>
                      <a:pt x="249083" y="442102"/>
                      <a:pt x="286677" y="464659"/>
                      <a:pt x="318255" y="496238"/>
                    </a:cubicBezTo>
                    <a:cubicBezTo>
                      <a:pt x="321263" y="499245"/>
                      <a:pt x="325774" y="499245"/>
                      <a:pt x="328782" y="496238"/>
                    </a:cubicBezTo>
                    <a:cubicBezTo>
                      <a:pt x="330285" y="496238"/>
                      <a:pt x="330285" y="494734"/>
                      <a:pt x="331789" y="494734"/>
                    </a:cubicBezTo>
                    <a:cubicBezTo>
                      <a:pt x="370887" y="461651"/>
                      <a:pt x="342315" y="404509"/>
                      <a:pt x="315248" y="372930"/>
                    </a:cubicBezTo>
                    <a:cubicBezTo>
                      <a:pt x="295699" y="351877"/>
                      <a:pt x="273143" y="338344"/>
                      <a:pt x="247579" y="326314"/>
                    </a:cubicBezTo>
                    <a:cubicBezTo>
                      <a:pt x="231038" y="318795"/>
                      <a:pt x="206978" y="309772"/>
                      <a:pt x="205474" y="287216"/>
                    </a:cubicBezTo>
                    <a:cubicBezTo>
                      <a:pt x="205474" y="261652"/>
                      <a:pt x="232542" y="245111"/>
                      <a:pt x="255098" y="243608"/>
                    </a:cubicBezTo>
                    <a:cubicBezTo>
                      <a:pt x="292692" y="240600"/>
                      <a:pt x="325774" y="264660"/>
                      <a:pt x="363368" y="270675"/>
                    </a:cubicBezTo>
                    <a:cubicBezTo>
                      <a:pt x="393443" y="276690"/>
                      <a:pt x="414495" y="261652"/>
                      <a:pt x="434044" y="240600"/>
                    </a:cubicBezTo>
                    <a:cubicBezTo>
                      <a:pt x="476149" y="199999"/>
                      <a:pt x="527277" y="145864"/>
                      <a:pt x="536299" y="85714"/>
                    </a:cubicBezTo>
                    <a:cubicBezTo>
                      <a:pt x="542314" y="33083"/>
                      <a:pt x="504720" y="0"/>
                      <a:pt x="453593" y="0"/>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60" name="Google Shape;60;p43"/>
              <p:cNvSpPr/>
              <p:nvPr/>
            </p:nvSpPr>
            <p:spPr>
              <a:xfrm>
                <a:off x="2908218" y="8231767"/>
                <a:ext cx="491926" cy="675803"/>
              </a:xfrm>
              <a:custGeom>
                <a:avLst/>
                <a:gdLst/>
                <a:ahLst/>
                <a:cxnLst/>
                <a:rect l="l" t="t" r="r" b="b"/>
                <a:pathLst>
                  <a:path w="491926" h="675803" extrusionOk="0">
                    <a:moveTo>
                      <a:pt x="488461" y="271298"/>
                    </a:moveTo>
                    <a:cubicBezTo>
                      <a:pt x="480942" y="254757"/>
                      <a:pt x="462897" y="248742"/>
                      <a:pt x="446356" y="242726"/>
                    </a:cubicBezTo>
                    <a:cubicBezTo>
                      <a:pt x="416281" y="230696"/>
                      <a:pt x="402747" y="214155"/>
                      <a:pt x="390717" y="185584"/>
                    </a:cubicBezTo>
                    <a:cubicBezTo>
                      <a:pt x="371168" y="141975"/>
                      <a:pt x="359138" y="101374"/>
                      <a:pt x="306507" y="96863"/>
                    </a:cubicBezTo>
                    <a:cubicBezTo>
                      <a:pt x="265906" y="93855"/>
                      <a:pt x="235831" y="59269"/>
                      <a:pt x="201244" y="41224"/>
                    </a:cubicBezTo>
                    <a:cubicBezTo>
                      <a:pt x="166658" y="23179"/>
                      <a:pt x="129064" y="12653"/>
                      <a:pt x="91471" y="623"/>
                    </a:cubicBezTo>
                    <a:cubicBezTo>
                      <a:pt x="88463" y="-881"/>
                      <a:pt x="85456" y="623"/>
                      <a:pt x="83952" y="2127"/>
                    </a:cubicBezTo>
                    <a:cubicBezTo>
                      <a:pt x="61396" y="24683"/>
                      <a:pt x="43351" y="48743"/>
                      <a:pt x="26809" y="75810"/>
                    </a:cubicBezTo>
                    <a:cubicBezTo>
                      <a:pt x="25306" y="75810"/>
                      <a:pt x="23802" y="77314"/>
                      <a:pt x="22298" y="80321"/>
                    </a:cubicBezTo>
                    <a:cubicBezTo>
                      <a:pt x="10268" y="107389"/>
                      <a:pt x="7261" y="135960"/>
                      <a:pt x="4253" y="164532"/>
                    </a:cubicBezTo>
                    <a:cubicBezTo>
                      <a:pt x="1246" y="199118"/>
                      <a:pt x="-1762" y="233704"/>
                      <a:pt x="1246" y="269794"/>
                    </a:cubicBezTo>
                    <a:cubicBezTo>
                      <a:pt x="4253" y="296862"/>
                      <a:pt x="8764" y="323929"/>
                      <a:pt x="20795" y="347989"/>
                    </a:cubicBezTo>
                    <a:cubicBezTo>
                      <a:pt x="35832" y="379568"/>
                      <a:pt x="59892" y="400620"/>
                      <a:pt x="80945" y="426184"/>
                    </a:cubicBezTo>
                    <a:cubicBezTo>
                      <a:pt x="132072" y="490845"/>
                      <a:pt x="95982" y="563025"/>
                      <a:pt x="108012" y="635205"/>
                    </a:cubicBezTo>
                    <a:cubicBezTo>
                      <a:pt x="111019" y="650243"/>
                      <a:pt x="117034" y="668288"/>
                      <a:pt x="133576" y="674303"/>
                    </a:cubicBezTo>
                    <a:cubicBezTo>
                      <a:pt x="157636" y="681821"/>
                      <a:pt x="189214" y="659265"/>
                      <a:pt x="207259" y="647235"/>
                    </a:cubicBezTo>
                    <a:cubicBezTo>
                      <a:pt x="225305" y="635205"/>
                      <a:pt x="243350" y="620168"/>
                      <a:pt x="253876" y="599115"/>
                    </a:cubicBezTo>
                    <a:cubicBezTo>
                      <a:pt x="258387" y="590093"/>
                      <a:pt x="261394" y="581070"/>
                      <a:pt x="261394" y="570544"/>
                    </a:cubicBezTo>
                    <a:cubicBezTo>
                      <a:pt x="261394" y="550995"/>
                      <a:pt x="243350" y="525431"/>
                      <a:pt x="258387" y="507387"/>
                    </a:cubicBezTo>
                    <a:cubicBezTo>
                      <a:pt x="279439" y="483326"/>
                      <a:pt x="329063" y="495356"/>
                      <a:pt x="357634" y="483326"/>
                    </a:cubicBezTo>
                    <a:cubicBezTo>
                      <a:pt x="384702" y="472800"/>
                      <a:pt x="408762" y="453251"/>
                      <a:pt x="426807" y="430695"/>
                    </a:cubicBezTo>
                    <a:cubicBezTo>
                      <a:pt x="444852" y="408139"/>
                      <a:pt x="458386" y="381071"/>
                      <a:pt x="470416" y="354004"/>
                    </a:cubicBezTo>
                    <a:cubicBezTo>
                      <a:pt x="477934" y="329944"/>
                      <a:pt x="500491" y="295358"/>
                      <a:pt x="488461" y="271298"/>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61" name="Google Shape;61;p43"/>
              <p:cNvSpPr/>
              <p:nvPr/>
            </p:nvSpPr>
            <p:spPr>
              <a:xfrm>
                <a:off x="2348838" y="7983188"/>
                <a:ext cx="604234" cy="1048156"/>
              </a:xfrm>
              <a:custGeom>
                <a:avLst/>
                <a:gdLst/>
                <a:ahLst/>
                <a:cxnLst/>
                <a:rect l="l" t="t" r="r" b="b"/>
                <a:pathLst>
                  <a:path w="604234" h="1048156" extrusionOk="0">
                    <a:moveTo>
                      <a:pt x="604235" y="761980"/>
                    </a:moveTo>
                    <a:cubicBezTo>
                      <a:pt x="602731" y="686793"/>
                      <a:pt x="547092" y="647695"/>
                      <a:pt x="507995" y="590553"/>
                    </a:cubicBezTo>
                    <a:cubicBezTo>
                      <a:pt x="482431" y="552959"/>
                      <a:pt x="483935" y="515365"/>
                      <a:pt x="482431" y="471756"/>
                    </a:cubicBezTo>
                    <a:cubicBezTo>
                      <a:pt x="482431" y="438674"/>
                      <a:pt x="474912" y="405592"/>
                      <a:pt x="449349" y="384539"/>
                    </a:cubicBezTo>
                    <a:cubicBezTo>
                      <a:pt x="384687" y="331908"/>
                      <a:pt x="292958" y="372509"/>
                      <a:pt x="225290" y="330404"/>
                    </a:cubicBezTo>
                    <a:cubicBezTo>
                      <a:pt x="126042" y="267247"/>
                      <a:pt x="141080" y="133413"/>
                      <a:pt x="154613" y="34165"/>
                    </a:cubicBezTo>
                    <a:cubicBezTo>
                      <a:pt x="154613" y="31158"/>
                      <a:pt x="153110" y="28150"/>
                      <a:pt x="151606" y="26647"/>
                    </a:cubicBezTo>
                    <a:cubicBezTo>
                      <a:pt x="154613" y="22135"/>
                      <a:pt x="159125" y="17624"/>
                      <a:pt x="162132" y="13113"/>
                    </a:cubicBezTo>
                    <a:cubicBezTo>
                      <a:pt x="168147" y="5594"/>
                      <a:pt x="157621" y="-4932"/>
                      <a:pt x="151606" y="2587"/>
                    </a:cubicBezTo>
                    <a:cubicBezTo>
                      <a:pt x="28299" y="154465"/>
                      <a:pt x="-25836" y="358975"/>
                      <a:pt x="11757" y="551455"/>
                    </a:cubicBezTo>
                    <a:cubicBezTo>
                      <a:pt x="47847" y="733409"/>
                      <a:pt x="163636" y="895814"/>
                      <a:pt x="321530" y="990550"/>
                    </a:cubicBezTo>
                    <a:cubicBezTo>
                      <a:pt x="399725" y="1037166"/>
                      <a:pt x="526040" y="1089798"/>
                      <a:pt x="592205" y="996565"/>
                    </a:cubicBezTo>
                    <a:cubicBezTo>
                      <a:pt x="593708" y="993558"/>
                      <a:pt x="593708" y="990550"/>
                      <a:pt x="592205" y="989047"/>
                    </a:cubicBezTo>
                    <a:cubicBezTo>
                      <a:pt x="557618" y="916866"/>
                      <a:pt x="604235" y="837168"/>
                      <a:pt x="604235" y="761980"/>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62" name="Google Shape;62;p43"/>
              <p:cNvSpPr/>
              <p:nvPr/>
            </p:nvSpPr>
            <p:spPr>
              <a:xfrm>
                <a:off x="2901049" y="7819127"/>
                <a:ext cx="697334" cy="1163667"/>
              </a:xfrm>
              <a:custGeom>
                <a:avLst/>
                <a:gdLst/>
                <a:ahLst/>
                <a:cxnLst/>
                <a:rect l="l" t="t" r="r" b="b"/>
                <a:pathLst>
                  <a:path w="697334" h="1163667" extrusionOk="0">
                    <a:moveTo>
                      <a:pt x="627960" y="274918"/>
                    </a:moveTo>
                    <a:cubicBezTo>
                      <a:pt x="572321" y="169655"/>
                      <a:pt x="485104" y="79430"/>
                      <a:pt x="376834" y="31310"/>
                    </a:cubicBezTo>
                    <a:cubicBezTo>
                      <a:pt x="331721" y="11762"/>
                      <a:pt x="274579" y="-12298"/>
                      <a:pt x="226459" y="7250"/>
                    </a:cubicBezTo>
                    <a:cubicBezTo>
                      <a:pt x="211421" y="13265"/>
                      <a:pt x="196384" y="25295"/>
                      <a:pt x="193376" y="43340"/>
                    </a:cubicBezTo>
                    <a:lnTo>
                      <a:pt x="193376" y="43340"/>
                    </a:lnTo>
                    <a:cubicBezTo>
                      <a:pt x="190369" y="44844"/>
                      <a:pt x="188865" y="49355"/>
                      <a:pt x="191872" y="53866"/>
                    </a:cubicBezTo>
                    <a:cubicBezTo>
                      <a:pt x="226459" y="117024"/>
                      <a:pt x="187361" y="189204"/>
                      <a:pt x="142249" y="234316"/>
                    </a:cubicBezTo>
                    <a:cubicBezTo>
                      <a:pt x="100144" y="276421"/>
                      <a:pt x="46009" y="308000"/>
                      <a:pt x="11422" y="357624"/>
                    </a:cubicBezTo>
                    <a:cubicBezTo>
                      <a:pt x="-2111" y="377173"/>
                      <a:pt x="-11134" y="431308"/>
                      <a:pt x="29468" y="422285"/>
                    </a:cubicBezTo>
                    <a:cubicBezTo>
                      <a:pt x="39994" y="420782"/>
                      <a:pt x="47513" y="411759"/>
                      <a:pt x="56535" y="405744"/>
                    </a:cubicBezTo>
                    <a:cubicBezTo>
                      <a:pt x="68565" y="396721"/>
                      <a:pt x="82099" y="390707"/>
                      <a:pt x="95633" y="387699"/>
                    </a:cubicBezTo>
                    <a:cubicBezTo>
                      <a:pt x="127211" y="378677"/>
                      <a:pt x="161797" y="378677"/>
                      <a:pt x="193376" y="387699"/>
                    </a:cubicBezTo>
                    <a:cubicBezTo>
                      <a:pt x="259541" y="404240"/>
                      <a:pt x="315180" y="452360"/>
                      <a:pt x="364804" y="495969"/>
                    </a:cubicBezTo>
                    <a:cubicBezTo>
                      <a:pt x="414427" y="539578"/>
                      <a:pt x="467059" y="583186"/>
                      <a:pt x="503149" y="638825"/>
                    </a:cubicBezTo>
                    <a:cubicBezTo>
                      <a:pt x="543750" y="701983"/>
                      <a:pt x="545254" y="772659"/>
                      <a:pt x="492622" y="829801"/>
                    </a:cubicBezTo>
                    <a:cubicBezTo>
                      <a:pt x="452021" y="874914"/>
                      <a:pt x="394879" y="901981"/>
                      <a:pt x="348263" y="939575"/>
                    </a:cubicBezTo>
                    <a:cubicBezTo>
                      <a:pt x="307661" y="972658"/>
                      <a:pt x="274579" y="1016266"/>
                      <a:pt x="273075" y="1070401"/>
                    </a:cubicBezTo>
                    <a:cubicBezTo>
                      <a:pt x="271571" y="1115514"/>
                      <a:pt x="297135" y="1165138"/>
                      <a:pt x="348263" y="1163634"/>
                    </a:cubicBezTo>
                    <a:cubicBezTo>
                      <a:pt x="453525" y="1159123"/>
                      <a:pt x="539239" y="1062883"/>
                      <a:pt x="588863" y="978673"/>
                    </a:cubicBezTo>
                    <a:cubicBezTo>
                      <a:pt x="707659" y="771155"/>
                      <a:pt x="740741" y="491458"/>
                      <a:pt x="627960" y="274918"/>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grpSp>
            <p:nvGrpSpPr>
              <p:cNvPr id="63" name="Google Shape;63;p43"/>
              <p:cNvGrpSpPr/>
              <p:nvPr/>
            </p:nvGrpSpPr>
            <p:grpSpPr>
              <a:xfrm>
                <a:off x="2483956" y="6807724"/>
                <a:ext cx="738321" cy="802017"/>
                <a:chOff x="2483956" y="6807724"/>
                <a:chExt cx="738321" cy="802017"/>
              </a:xfrm>
            </p:grpSpPr>
            <p:sp>
              <p:nvSpPr>
                <p:cNvPr id="64" name="Google Shape;64;p43"/>
                <p:cNvSpPr/>
                <p:nvPr/>
              </p:nvSpPr>
              <p:spPr>
                <a:xfrm>
                  <a:off x="2483956" y="7278916"/>
                  <a:ext cx="360330" cy="330825"/>
                </a:xfrm>
                <a:custGeom>
                  <a:avLst/>
                  <a:gdLst/>
                  <a:ahLst/>
                  <a:cxnLst/>
                  <a:rect l="l" t="t" r="r" b="b"/>
                  <a:pathLst>
                    <a:path w="360330" h="330825" extrusionOk="0">
                      <a:moveTo>
                        <a:pt x="359343" y="293327"/>
                      </a:moveTo>
                      <a:cubicBezTo>
                        <a:pt x="362350" y="212125"/>
                        <a:pt x="347313" y="118892"/>
                        <a:pt x="279644" y="67765"/>
                      </a:cubicBezTo>
                      <a:cubicBezTo>
                        <a:pt x="207464" y="13630"/>
                        <a:pt x="100698" y="9119"/>
                        <a:pt x="13480" y="96"/>
                      </a:cubicBezTo>
                      <a:cubicBezTo>
                        <a:pt x="-54" y="-1408"/>
                        <a:pt x="-3061" y="15133"/>
                        <a:pt x="2954" y="24156"/>
                      </a:cubicBezTo>
                      <a:cubicBezTo>
                        <a:pt x="31525" y="61750"/>
                        <a:pt x="46563" y="106862"/>
                        <a:pt x="69119" y="147463"/>
                      </a:cubicBezTo>
                      <a:cubicBezTo>
                        <a:pt x="88668" y="180546"/>
                        <a:pt x="112728" y="210621"/>
                        <a:pt x="141299" y="236185"/>
                      </a:cubicBezTo>
                      <a:cubicBezTo>
                        <a:pt x="193930" y="282801"/>
                        <a:pt x="260095" y="312876"/>
                        <a:pt x="329268" y="323402"/>
                      </a:cubicBezTo>
                      <a:cubicBezTo>
                        <a:pt x="333779" y="335432"/>
                        <a:pt x="354831" y="332425"/>
                        <a:pt x="356335" y="317387"/>
                      </a:cubicBezTo>
                      <a:cubicBezTo>
                        <a:pt x="356335" y="311372"/>
                        <a:pt x="357839" y="305357"/>
                        <a:pt x="357839" y="299342"/>
                      </a:cubicBezTo>
                      <a:cubicBezTo>
                        <a:pt x="360846" y="297838"/>
                        <a:pt x="360846" y="294831"/>
                        <a:pt x="359343" y="29332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65" name="Google Shape;65;p43"/>
                <p:cNvSpPr/>
                <p:nvPr/>
              </p:nvSpPr>
              <p:spPr>
                <a:xfrm>
                  <a:off x="2727059" y="6807724"/>
                  <a:ext cx="278617" cy="539813"/>
                </a:xfrm>
                <a:custGeom>
                  <a:avLst/>
                  <a:gdLst/>
                  <a:ahLst/>
                  <a:cxnLst/>
                  <a:rect l="l" t="t" r="r" b="b"/>
                  <a:pathLst>
                    <a:path w="278617" h="539813" extrusionOk="0">
                      <a:moveTo>
                        <a:pt x="275637" y="274297"/>
                      </a:moveTo>
                      <a:cubicBezTo>
                        <a:pt x="266615" y="221666"/>
                        <a:pt x="233532" y="175050"/>
                        <a:pt x="201954" y="134448"/>
                      </a:cubicBezTo>
                      <a:cubicBezTo>
                        <a:pt x="164360" y="86328"/>
                        <a:pt x="122255" y="42720"/>
                        <a:pt x="77142" y="3622"/>
                      </a:cubicBezTo>
                      <a:cubicBezTo>
                        <a:pt x="68120" y="-3897"/>
                        <a:pt x="54586" y="615"/>
                        <a:pt x="53082" y="14148"/>
                      </a:cubicBezTo>
                      <a:cubicBezTo>
                        <a:pt x="50075" y="71291"/>
                        <a:pt x="41052" y="126930"/>
                        <a:pt x="29022" y="182568"/>
                      </a:cubicBezTo>
                      <a:cubicBezTo>
                        <a:pt x="18496" y="227681"/>
                        <a:pt x="3459" y="272793"/>
                        <a:pt x="451" y="319409"/>
                      </a:cubicBezTo>
                      <a:cubicBezTo>
                        <a:pt x="-2557" y="361515"/>
                        <a:pt x="9474" y="397605"/>
                        <a:pt x="36541" y="430687"/>
                      </a:cubicBezTo>
                      <a:cubicBezTo>
                        <a:pt x="65112" y="468281"/>
                        <a:pt x="96691" y="505874"/>
                        <a:pt x="132781" y="535949"/>
                      </a:cubicBezTo>
                      <a:cubicBezTo>
                        <a:pt x="141804" y="543468"/>
                        <a:pt x="152330" y="538957"/>
                        <a:pt x="155337" y="531438"/>
                      </a:cubicBezTo>
                      <a:lnTo>
                        <a:pt x="155337" y="531438"/>
                      </a:lnTo>
                      <a:cubicBezTo>
                        <a:pt x="156841" y="529934"/>
                        <a:pt x="158345" y="529934"/>
                        <a:pt x="158345" y="528431"/>
                      </a:cubicBezTo>
                      <a:cubicBezTo>
                        <a:pt x="238043" y="472792"/>
                        <a:pt x="292179" y="375048"/>
                        <a:pt x="275637" y="27429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66" name="Google Shape;66;p43"/>
                <p:cNvSpPr/>
                <p:nvPr/>
              </p:nvSpPr>
              <p:spPr>
                <a:xfrm>
                  <a:off x="2947809" y="7217347"/>
                  <a:ext cx="274468" cy="379484"/>
                </a:xfrm>
                <a:custGeom>
                  <a:avLst/>
                  <a:gdLst/>
                  <a:ahLst/>
                  <a:cxnLst/>
                  <a:rect l="l" t="t" r="r" b="b"/>
                  <a:pathLst>
                    <a:path w="274468" h="379484" extrusionOk="0">
                      <a:moveTo>
                        <a:pt x="257893" y="13545"/>
                      </a:moveTo>
                      <a:cubicBezTo>
                        <a:pt x="256389" y="3019"/>
                        <a:pt x="247367" y="-2996"/>
                        <a:pt x="236841" y="1515"/>
                      </a:cubicBezTo>
                      <a:cubicBezTo>
                        <a:pt x="194736" y="21064"/>
                        <a:pt x="152631" y="40613"/>
                        <a:pt x="110526" y="60162"/>
                      </a:cubicBezTo>
                      <a:cubicBezTo>
                        <a:pt x="78947" y="75199"/>
                        <a:pt x="47368" y="88733"/>
                        <a:pt x="30827" y="120312"/>
                      </a:cubicBezTo>
                      <a:cubicBezTo>
                        <a:pt x="15789" y="147379"/>
                        <a:pt x="12782" y="177454"/>
                        <a:pt x="11278" y="207529"/>
                      </a:cubicBezTo>
                      <a:cubicBezTo>
                        <a:pt x="8271" y="237604"/>
                        <a:pt x="5263" y="267679"/>
                        <a:pt x="3759" y="297754"/>
                      </a:cubicBezTo>
                      <a:cubicBezTo>
                        <a:pt x="3759" y="299258"/>
                        <a:pt x="2256" y="299258"/>
                        <a:pt x="2256" y="300762"/>
                      </a:cubicBezTo>
                      <a:cubicBezTo>
                        <a:pt x="-752" y="309784"/>
                        <a:pt x="-752" y="317303"/>
                        <a:pt x="2256" y="324822"/>
                      </a:cubicBezTo>
                      <a:cubicBezTo>
                        <a:pt x="2256" y="330837"/>
                        <a:pt x="752" y="335348"/>
                        <a:pt x="752" y="341363"/>
                      </a:cubicBezTo>
                      <a:cubicBezTo>
                        <a:pt x="-752" y="354897"/>
                        <a:pt x="15789" y="357904"/>
                        <a:pt x="23308" y="351889"/>
                      </a:cubicBezTo>
                      <a:cubicBezTo>
                        <a:pt x="42857" y="365423"/>
                        <a:pt x="68421" y="374445"/>
                        <a:pt x="86466" y="377453"/>
                      </a:cubicBezTo>
                      <a:cubicBezTo>
                        <a:pt x="133082" y="384972"/>
                        <a:pt x="179698" y="371438"/>
                        <a:pt x="214284" y="339859"/>
                      </a:cubicBezTo>
                      <a:cubicBezTo>
                        <a:pt x="306013" y="260160"/>
                        <a:pt x="268419" y="121815"/>
                        <a:pt x="257893" y="13545"/>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grpSp>
        </p:grpSp>
        <p:grpSp>
          <p:nvGrpSpPr>
            <p:cNvPr id="67" name="Google Shape;67;p43"/>
            <p:cNvGrpSpPr/>
            <p:nvPr/>
          </p:nvGrpSpPr>
          <p:grpSpPr>
            <a:xfrm>
              <a:off x="1202708" y="6848940"/>
              <a:ext cx="6270636" cy="2600341"/>
              <a:chOff x="1202708" y="6848940"/>
              <a:chExt cx="6270636" cy="2600341"/>
            </a:xfrm>
          </p:grpSpPr>
          <p:sp>
            <p:nvSpPr>
              <p:cNvPr id="68" name="Google Shape;68;p43"/>
              <p:cNvSpPr/>
              <p:nvPr/>
            </p:nvSpPr>
            <p:spPr>
              <a:xfrm>
                <a:off x="1202708" y="6848940"/>
                <a:ext cx="6270636" cy="2600341"/>
              </a:xfrm>
              <a:custGeom>
                <a:avLst/>
                <a:gdLst/>
                <a:ahLst/>
                <a:cxnLst/>
                <a:rect l="l" t="t" r="r" b="b"/>
                <a:pathLst>
                  <a:path w="6270636" h="2600341" extrusionOk="0">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69" name="Google Shape;69;p43"/>
              <p:cNvSpPr/>
              <p:nvPr/>
            </p:nvSpPr>
            <p:spPr>
              <a:xfrm>
                <a:off x="1202708" y="6848940"/>
                <a:ext cx="6270636" cy="2600341"/>
              </a:xfrm>
              <a:custGeom>
                <a:avLst/>
                <a:gdLst/>
                <a:ahLst/>
                <a:cxnLst/>
                <a:rect l="l" t="t" r="r" b="b"/>
                <a:pathLst>
                  <a:path w="6270636" h="2600341" extrusionOk="0">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grpSp>
      </p:grpSp>
      <p:sp>
        <p:nvSpPr>
          <p:cNvPr id="70" name="Google Shape;70;p43"/>
          <p:cNvSpPr/>
          <p:nvPr/>
        </p:nvSpPr>
        <p:spPr>
          <a:xfrm>
            <a:off x="6186233" y="1718215"/>
            <a:ext cx="6010479" cy="86688"/>
          </a:xfrm>
          <a:custGeom>
            <a:avLst/>
            <a:gdLst/>
            <a:ahLst/>
            <a:cxnLst/>
            <a:rect l="l" t="t" r="r" b="b"/>
            <a:pathLst>
              <a:path w="3587009" h="35236" extrusionOk="0">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Photo Slide">
  <p:cSld name="1_Photo Slide">
    <p:spTree>
      <p:nvGrpSpPr>
        <p:cNvPr id="1" name="Shape 71"/>
        <p:cNvGrpSpPr/>
        <p:nvPr/>
      </p:nvGrpSpPr>
      <p:grpSpPr>
        <a:xfrm>
          <a:off x="0" y="0"/>
          <a:ext cx="0" cy="0"/>
          <a:chOff x="0" y="0"/>
          <a:chExt cx="0" cy="0"/>
        </a:xfrm>
      </p:grpSpPr>
      <p:sp>
        <p:nvSpPr>
          <p:cNvPr id="72" name="Google Shape;72;p44"/>
          <p:cNvSpPr/>
          <p:nvPr/>
        </p:nvSpPr>
        <p:spPr>
          <a:xfrm>
            <a:off x="511444" y="453836"/>
            <a:ext cx="6033735" cy="5655332"/>
          </a:xfrm>
          <a:custGeom>
            <a:avLst/>
            <a:gdLst/>
            <a:ahLst/>
            <a:cxnLst/>
            <a:rect l="l" t="t" r="r" b="b"/>
            <a:pathLst>
              <a:path w="1180419" h="1059839" extrusionOk="0">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Calibri"/>
              <a:buNone/>
            </a:pPr>
            <a:endParaRPr sz="1800" b="0" i="0">
              <a:solidFill>
                <a:schemeClr val="dk1"/>
              </a:solidFill>
              <a:latin typeface="Calibri"/>
              <a:ea typeface="Calibri"/>
              <a:cs typeface="Calibri"/>
              <a:sym typeface="Calibri"/>
            </a:endParaRPr>
          </a:p>
        </p:txBody>
      </p:sp>
      <p:sp>
        <p:nvSpPr>
          <p:cNvPr id="73" name="Google Shape;73;p44"/>
          <p:cNvSpPr txBox="1">
            <a:spLocks noGrp="1"/>
          </p:cNvSpPr>
          <p:nvPr>
            <p:ph type="body" idx="1"/>
          </p:nvPr>
        </p:nvSpPr>
        <p:spPr>
          <a:xfrm>
            <a:off x="898357" y="2584411"/>
            <a:ext cx="4867011" cy="302597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4" name="Google Shape;74;p44"/>
          <p:cNvSpPr txBox="1">
            <a:spLocks noGrp="1"/>
          </p:cNvSpPr>
          <p:nvPr>
            <p:ph type="body" idx="2"/>
          </p:nvPr>
        </p:nvSpPr>
        <p:spPr>
          <a:xfrm>
            <a:off x="898358" y="890242"/>
            <a:ext cx="4990998" cy="99265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5" name="Google Shape;75;p44"/>
          <p:cNvSpPr>
            <a:spLocks noGrp="1"/>
          </p:cNvSpPr>
          <p:nvPr>
            <p:ph type="pic" idx="3"/>
          </p:nvPr>
        </p:nvSpPr>
        <p:spPr>
          <a:xfrm>
            <a:off x="6545263" y="1452563"/>
            <a:ext cx="5646737" cy="4656137"/>
          </a:xfrm>
          <a:prstGeom prst="rect">
            <a:avLst/>
          </a:prstGeom>
          <a:solidFill>
            <a:srgbClr val="D8D8D8"/>
          </a:solid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ullet Point x3 slide with photo">
  <p:cSld name="1_Bullet Point x3 slide with photo">
    <p:spTree>
      <p:nvGrpSpPr>
        <p:cNvPr id="1" name="Shape 76"/>
        <p:cNvGrpSpPr/>
        <p:nvPr/>
      </p:nvGrpSpPr>
      <p:grpSpPr>
        <a:xfrm>
          <a:off x="0" y="0"/>
          <a:ext cx="0" cy="0"/>
          <a:chOff x="0" y="0"/>
          <a:chExt cx="0" cy="0"/>
        </a:xfrm>
      </p:grpSpPr>
      <p:sp>
        <p:nvSpPr>
          <p:cNvPr id="77" name="Google Shape;77;p45"/>
          <p:cNvSpPr/>
          <p:nvPr/>
        </p:nvSpPr>
        <p:spPr>
          <a:xfrm>
            <a:off x="2176238" y="343175"/>
            <a:ext cx="2144406" cy="5638038"/>
          </a:xfrm>
          <a:custGeom>
            <a:avLst/>
            <a:gdLst/>
            <a:ahLst/>
            <a:cxnLst/>
            <a:rect l="l" t="t" r="r" b="b"/>
            <a:pathLst>
              <a:path w="908901" h="2711879" extrusionOk="0">
                <a:moveTo>
                  <a:pt x="908901" y="2711880"/>
                </a:moveTo>
                <a:lnTo>
                  <a:pt x="301407" y="2711880"/>
                </a:lnTo>
                <a:cubicBezTo>
                  <a:pt x="135039" y="2711880"/>
                  <a:pt x="0" y="2576880"/>
                  <a:pt x="0" y="2410560"/>
                </a:cubicBezTo>
                <a:lnTo>
                  <a:pt x="0" y="0"/>
                </a:lnTo>
                <a:lnTo>
                  <a:pt x="703642" y="0"/>
                </a:lnTo>
                <a:cubicBezTo>
                  <a:pt x="817075" y="0"/>
                  <a:pt x="908901" y="91800"/>
                  <a:pt x="908901" y="205200"/>
                </a:cubicBezTo>
                <a:lnTo>
                  <a:pt x="908901" y="271188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Calibri"/>
              <a:buNone/>
            </a:pPr>
            <a:endParaRPr sz="1800" b="0" i="0">
              <a:solidFill>
                <a:schemeClr val="dk1"/>
              </a:solidFill>
              <a:latin typeface="Calibri"/>
              <a:ea typeface="Calibri"/>
              <a:cs typeface="Calibri"/>
              <a:sym typeface="Calibri"/>
            </a:endParaRPr>
          </a:p>
        </p:txBody>
      </p:sp>
      <p:sp>
        <p:nvSpPr>
          <p:cNvPr id="78" name="Google Shape;78;p45"/>
          <p:cNvSpPr txBox="1">
            <a:spLocks noGrp="1"/>
          </p:cNvSpPr>
          <p:nvPr>
            <p:ph type="body" idx="1"/>
          </p:nvPr>
        </p:nvSpPr>
        <p:spPr>
          <a:xfrm>
            <a:off x="4912293" y="846903"/>
            <a:ext cx="6562677" cy="339415"/>
          </a:xfrm>
          <a:prstGeom prst="rect">
            <a:avLst/>
          </a:prstGeom>
          <a:noFill/>
          <a:ln>
            <a:noFill/>
          </a:ln>
        </p:spPr>
        <p:txBody>
          <a:bodyPr spcFirstLastPara="1" wrap="square" lIns="91425" tIns="45700" rIns="91425" bIns="45700" anchor="t" anchorCtr="0">
            <a:noAutofit/>
          </a:bodyPr>
          <a:lstStyle>
            <a:lvl1pPr marL="457200" marR="0" lvl="0" indent="-228600" algn="r" rtl="0">
              <a:lnSpc>
                <a:spcPct val="100000"/>
              </a:lnSpc>
              <a:spcBef>
                <a:spcPts val="1000"/>
              </a:spcBef>
              <a:spcAft>
                <a:spcPts val="0"/>
              </a:spcAft>
              <a:buClr>
                <a:srgbClr val="8DC641"/>
              </a:buClr>
              <a:buSzPts val="2400"/>
              <a:buFont typeface="Arial"/>
              <a:buNone/>
              <a:defRPr sz="2400" b="1" i="0" u="none" strike="noStrike" cap="none">
                <a:solidFill>
                  <a:srgbClr val="8DC64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9" name="Google Shape;79;p45"/>
          <p:cNvSpPr txBox="1">
            <a:spLocks noGrp="1"/>
          </p:cNvSpPr>
          <p:nvPr>
            <p:ph type="body" idx="2"/>
          </p:nvPr>
        </p:nvSpPr>
        <p:spPr>
          <a:xfrm>
            <a:off x="4912294" y="1345616"/>
            <a:ext cx="6553234" cy="999383"/>
          </a:xfrm>
          <a:prstGeom prst="rect">
            <a:avLst/>
          </a:prstGeom>
          <a:noFill/>
          <a:ln>
            <a:noFill/>
          </a:ln>
        </p:spPr>
        <p:txBody>
          <a:bodyPr spcFirstLastPara="1" wrap="square" lIns="91425" tIns="45700" rIns="91425" bIns="45700" anchor="t" anchorCtr="0">
            <a:noAutofit/>
          </a:bodyPr>
          <a:lstStyle>
            <a:lvl1pPr marL="457200" marR="0" lvl="0" indent="-228600" algn="r" rtl="0">
              <a:lnSpc>
                <a:spcPct val="100000"/>
              </a:lnSpc>
              <a:spcBef>
                <a:spcPts val="1000"/>
              </a:spcBef>
              <a:spcAft>
                <a:spcPts val="0"/>
              </a:spcAft>
              <a:buClr>
                <a:srgbClr val="000000"/>
              </a:buClr>
              <a:buSzPts val="2200"/>
              <a:buFont typeface="Arial"/>
              <a:buNone/>
              <a:defRPr sz="22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0" name="Google Shape;80;p45"/>
          <p:cNvSpPr txBox="1">
            <a:spLocks noGrp="1"/>
          </p:cNvSpPr>
          <p:nvPr>
            <p:ph type="body" idx="3"/>
          </p:nvPr>
        </p:nvSpPr>
        <p:spPr>
          <a:xfrm>
            <a:off x="3679525" y="1017636"/>
            <a:ext cx="641119" cy="955625"/>
          </a:xfrm>
          <a:prstGeom prst="rect">
            <a:avLst/>
          </a:prstGeom>
          <a:noFill/>
          <a:ln>
            <a:noFill/>
          </a:ln>
        </p:spPr>
        <p:txBody>
          <a:bodyPr spcFirstLastPara="1" wrap="square" lIns="91425" tIns="45700" rIns="91425" bIns="45700" anchor="ctr" anchorCtr="0">
            <a:noAutofit/>
          </a:bodyPr>
          <a:lstStyle>
            <a:lvl1pPr marL="457200" marR="0" lvl="0" indent="-228600" algn="r" rtl="0">
              <a:lnSpc>
                <a:spcPct val="130000"/>
              </a:lnSpc>
              <a:spcBef>
                <a:spcPts val="1000"/>
              </a:spcBef>
              <a:spcAft>
                <a:spcPts val="0"/>
              </a:spcAft>
              <a:buClr>
                <a:srgbClr val="000000"/>
              </a:buClr>
              <a:buSzPts val="6300"/>
              <a:buFont typeface="Arial"/>
              <a:buNone/>
              <a:defRPr sz="63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1" name="Google Shape;81;p45"/>
          <p:cNvSpPr>
            <a:spLocks noGrp="1"/>
          </p:cNvSpPr>
          <p:nvPr>
            <p:ph type="pic" idx="4"/>
          </p:nvPr>
        </p:nvSpPr>
        <p:spPr>
          <a:xfrm>
            <a:off x="7559" y="188180"/>
            <a:ext cx="3354094" cy="5923858"/>
          </a:xfrm>
          <a:prstGeom prst="rect">
            <a:avLst/>
          </a:prstGeom>
          <a:solidFill>
            <a:srgbClr val="D8D8D8"/>
          </a:solidFill>
          <a:ln>
            <a:noFill/>
          </a:ln>
        </p:spPr>
      </p:sp>
      <p:grpSp>
        <p:nvGrpSpPr>
          <p:cNvPr id="82" name="Google Shape;82;p45"/>
          <p:cNvGrpSpPr/>
          <p:nvPr/>
        </p:nvGrpSpPr>
        <p:grpSpPr>
          <a:xfrm>
            <a:off x="4054161" y="721803"/>
            <a:ext cx="7547911" cy="1674487"/>
            <a:chOff x="4061909" y="1565906"/>
            <a:chExt cx="7547911" cy="1882781"/>
          </a:xfrm>
        </p:grpSpPr>
        <p:cxnSp>
          <p:nvCxnSpPr>
            <p:cNvPr id="83" name="Google Shape;83;p45"/>
            <p:cNvCxnSpPr/>
            <p:nvPr/>
          </p:nvCxnSpPr>
          <p:spPr>
            <a:xfrm>
              <a:off x="11609820" y="1582845"/>
              <a:ext cx="0" cy="1865842"/>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84" name="Google Shape;84;p45"/>
            <p:cNvCxnSpPr/>
            <p:nvPr/>
          </p:nvCxnSpPr>
          <p:spPr>
            <a:xfrm>
              <a:off x="4061909" y="1577903"/>
              <a:ext cx="7547911" cy="0"/>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85" name="Google Shape;85;p45"/>
            <p:cNvCxnSpPr/>
            <p:nvPr/>
          </p:nvCxnSpPr>
          <p:spPr>
            <a:xfrm>
              <a:off x="4061909" y="1565906"/>
              <a:ext cx="0" cy="445260"/>
            </a:xfrm>
            <a:prstGeom prst="straightConnector1">
              <a:avLst/>
            </a:prstGeom>
            <a:solidFill>
              <a:srgbClr val="0AA3A4"/>
            </a:solidFill>
            <a:ln w="28575" cap="flat" cmpd="sng">
              <a:solidFill>
                <a:srgbClr val="000000"/>
              </a:solidFill>
              <a:prstDash val="solid"/>
              <a:miter lim="800000"/>
              <a:headEnd type="none" w="sm" len="sm"/>
              <a:tailEnd type="none" w="sm" len="sm"/>
            </a:ln>
          </p:spPr>
        </p:cxnSp>
      </p:grpSp>
      <p:cxnSp>
        <p:nvCxnSpPr>
          <p:cNvPr id="86" name="Google Shape;86;p45"/>
          <p:cNvCxnSpPr/>
          <p:nvPr/>
        </p:nvCxnSpPr>
        <p:spPr>
          <a:xfrm>
            <a:off x="4054160" y="2000290"/>
            <a:ext cx="0" cy="396000"/>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87" name="Google Shape;87;p45"/>
          <p:cNvCxnSpPr/>
          <p:nvPr/>
        </p:nvCxnSpPr>
        <p:spPr>
          <a:xfrm>
            <a:off x="4069659" y="2388245"/>
            <a:ext cx="7547911" cy="0"/>
          </a:xfrm>
          <a:prstGeom prst="straightConnector1">
            <a:avLst/>
          </a:prstGeom>
          <a:solidFill>
            <a:srgbClr val="0AA3A4"/>
          </a:solidFill>
          <a:ln w="28575" cap="flat" cmpd="sng">
            <a:solidFill>
              <a:srgbClr val="000000"/>
            </a:solidFill>
            <a:prstDash val="solid"/>
            <a:miter lim="800000"/>
            <a:headEnd type="none" w="sm" len="sm"/>
            <a:tailEnd type="none" w="sm" len="sm"/>
          </a:ln>
        </p:spPr>
      </p:cxnSp>
      <p:sp>
        <p:nvSpPr>
          <p:cNvPr id="88" name="Google Shape;88;p45"/>
          <p:cNvSpPr txBox="1">
            <a:spLocks noGrp="1"/>
          </p:cNvSpPr>
          <p:nvPr>
            <p:ph type="body" idx="5"/>
          </p:nvPr>
        </p:nvSpPr>
        <p:spPr>
          <a:xfrm>
            <a:off x="4912292" y="2770036"/>
            <a:ext cx="6562677" cy="339415"/>
          </a:xfrm>
          <a:prstGeom prst="rect">
            <a:avLst/>
          </a:prstGeom>
          <a:noFill/>
          <a:ln>
            <a:noFill/>
          </a:ln>
        </p:spPr>
        <p:txBody>
          <a:bodyPr spcFirstLastPara="1" wrap="square" lIns="91425" tIns="45700" rIns="91425" bIns="45700" anchor="t" anchorCtr="0">
            <a:noAutofit/>
          </a:bodyPr>
          <a:lstStyle>
            <a:lvl1pPr marL="457200" marR="0" lvl="0" indent="-228600" algn="r" rtl="0">
              <a:lnSpc>
                <a:spcPct val="100000"/>
              </a:lnSpc>
              <a:spcBef>
                <a:spcPts val="1000"/>
              </a:spcBef>
              <a:spcAft>
                <a:spcPts val="0"/>
              </a:spcAft>
              <a:buClr>
                <a:srgbClr val="8DC641"/>
              </a:buClr>
              <a:buSzPts val="2400"/>
              <a:buFont typeface="Arial"/>
              <a:buNone/>
              <a:defRPr sz="2400" b="1" i="0" u="none" strike="noStrike" cap="none">
                <a:solidFill>
                  <a:srgbClr val="8DC64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9" name="Google Shape;89;p45"/>
          <p:cNvSpPr txBox="1">
            <a:spLocks noGrp="1"/>
          </p:cNvSpPr>
          <p:nvPr>
            <p:ph type="body" idx="6"/>
          </p:nvPr>
        </p:nvSpPr>
        <p:spPr>
          <a:xfrm>
            <a:off x="4912293" y="3268749"/>
            <a:ext cx="6553234" cy="999383"/>
          </a:xfrm>
          <a:prstGeom prst="rect">
            <a:avLst/>
          </a:prstGeom>
          <a:noFill/>
          <a:ln>
            <a:noFill/>
          </a:ln>
        </p:spPr>
        <p:txBody>
          <a:bodyPr spcFirstLastPara="1" wrap="square" lIns="91425" tIns="45700" rIns="91425" bIns="45700" anchor="t" anchorCtr="0">
            <a:noAutofit/>
          </a:bodyPr>
          <a:lstStyle>
            <a:lvl1pPr marL="457200" marR="0" lvl="0" indent="-228600" algn="r" rtl="0">
              <a:lnSpc>
                <a:spcPct val="100000"/>
              </a:lnSpc>
              <a:spcBef>
                <a:spcPts val="1000"/>
              </a:spcBef>
              <a:spcAft>
                <a:spcPts val="0"/>
              </a:spcAft>
              <a:buClr>
                <a:srgbClr val="000000"/>
              </a:buClr>
              <a:buSzPts val="2200"/>
              <a:buFont typeface="Arial"/>
              <a:buNone/>
              <a:defRPr sz="22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0" name="Google Shape;90;p45"/>
          <p:cNvSpPr txBox="1">
            <a:spLocks noGrp="1"/>
          </p:cNvSpPr>
          <p:nvPr>
            <p:ph type="body" idx="7"/>
          </p:nvPr>
        </p:nvSpPr>
        <p:spPr>
          <a:xfrm>
            <a:off x="3679524" y="2940769"/>
            <a:ext cx="641119" cy="955625"/>
          </a:xfrm>
          <a:prstGeom prst="rect">
            <a:avLst/>
          </a:prstGeom>
          <a:noFill/>
          <a:ln>
            <a:noFill/>
          </a:ln>
        </p:spPr>
        <p:txBody>
          <a:bodyPr spcFirstLastPara="1" wrap="square" lIns="91425" tIns="45700" rIns="91425" bIns="45700" anchor="ctr" anchorCtr="0">
            <a:noAutofit/>
          </a:bodyPr>
          <a:lstStyle>
            <a:lvl1pPr marL="457200" marR="0" lvl="0" indent="-228600" algn="r" rtl="0">
              <a:lnSpc>
                <a:spcPct val="130000"/>
              </a:lnSpc>
              <a:spcBef>
                <a:spcPts val="1000"/>
              </a:spcBef>
              <a:spcAft>
                <a:spcPts val="0"/>
              </a:spcAft>
              <a:buClr>
                <a:srgbClr val="000000"/>
              </a:buClr>
              <a:buSzPts val="6300"/>
              <a:buFont typeface="Arial"/>
              <a:buNone/>
              <a:defRPr sz="63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grpSp>
        <p:nvGrpSpPr>
          <p:cNvPr id="91" name="Google Shape;91;p45"/>
          <p:cNvGrpSpPr/>
          <p:nvPr/>
        </p:nvGrpSpPr>
        <p:grpSpPr>
          <a:xfrm>
            <a:off x="4054160" y="2644936"/>
            <a:ext cx="7547911" cy="1674487"/>
            <a:chOff x="4061909" y="1565906"/>
            <a:chExt cx="7547911" cy="1882781"/>
          </a:xfrm>
        </p:grpSpPr>
        <p:cxnSp>
          <p:nvCxnSpPr>
            <p:cNvPr id="92" name="Google Shape;92;p45"/>
            <p:cNvCxnSpPr/>
            <p:nvPr/>
          </p:nvCxnSpPr>
          <p:spPr>
            <a:xfrm>
              <a:off x="11609820" y="1582845"/>
              <a:ext cx="0" cy="1865842"/>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93" name="Google Shape;93;p45"/>
            <p:cNvCxnSpPr/>
            <p:nvPr/>
          </p:nvCxnSpPr>
          <p:spPr>
            <a:xfrm>
              <a:off x="4061909" y="1577903"/>
              <a:ext cx="7547911" cy="0"/>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94" name="Google Shape;94;p45"/>
            <p:cNvCxnSpPr/>
            <p:nvPr/>
          </p:nvCxnSpPr>
          <p:spPr>
            <a:xfrm>
              <a:off x="4061909" y="1565906"/>
              <a:ext cx="0" cy="445260"/>
            </a:xfrm>
            <a:prstGeom prst="straightConnector1">
              <a:avLst/>
            </a:prstGeom>
            <a:solidFill>
              <a:srgbClr val="0AA3A4"/>
            </a:solidFill>
            <a:ln w="28575" cap="flat" cmpd="sng">
              <a:solidFill>
                <a:srgbClr val="000000"/>
              </a:solidFill>
              <a:prstDash val="solid"/>
              <a:miter lim="800000"/>
              <a:headEnd type="none" w="sm" len="sm"/>
              <a:tailEnd type="none" w="sm" len="sm"/>
            </a:ln>
          </p:spPr>
        </p:cxnSp>
      </p:grpSp>
      <p:cxnSp>
        <p:nvCxnSpPr>
          <p:cNvPr id="95" name="Google Shape;95;p45"/>
          <p:cNvCxnSpPr/>
          <p:nvPr/>
        </p:nvCxnSpPr>
        <p:spPr>
          <a:xfrm>
            <a:off x="4054159" y="3923423"/>
            <a:ext cx="0" cy="396000"/>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96" name="Google Shape;96;p45"/>
          <p:cNvCxnSpPr/>
          <p:nvPr/>
        </p:nvCxnSpPr>
        <p:spPr>
          <a:xfrm>
            <a:off x="4069658" y="4311378"/>
            <a:ext cx="7547911" cy="0"/>
          </a:xfrm>
          <a:prstGeom prst="straightConnector1">
            <a:avLst/>
          </a:prstGeom>
          <a:solidFill>
            <a:srgbClr val="0AA3A4"/>
          </a:solidFill>
          <a:ln w="28575" cap="flat" cmpd="sng">
            <a:solidFill>
              <a:srgbClr val="000000"/>
            </a:solidFill>
            <a:prstDash val="solid"/>
            <a:miter lim="800000"/>
            <a:headEnd type="none" w="sm" len="sm"/>
            <a:tailEnd type="none" w="sm" len="sm"/>
          </a:ln>
        </p:spPr>
      </p:cxnSp>
      <p:sp>
        <p:nvSpPr>
          <p:cNvPr id="97" name="Google Shape;97;p45"/>
          <p:cNvSpPr txBox="1">
            <a:spLocks noGrp="1"/>
          </p:cNvSpPr>
          <p:nvPr>
            <p:ph type="body" idx="8"/>
          </p:nvPr>
        </p:nvSpPr>
        <p:spPr>
          <a:xfrm>
            <a:off x="4927790" y="4633833"/>
            <a:ext cx="6562677" cy="339415"/>
          </a:xfrm>
          <a:prstGeom prst="rect">
            <a:avLst/>
          </a:prstGeom>
          <a:noFill/>
          <a:ln>
            <a:noFill/>
          </a:ln>
        </p:spPr>
        <p:txBody>
          <a:bodyPr spcFirstLastPara="1" wrap="square" lIns="91425" tIns="45700" rIns="91425" bIns="45700" anchor="t" anchorCtr="0">
            <a:noAutofit/>
          </a:bodyPr>
          <a:lstStyle>
            <a:lvl1pPr marL="457200" marR="0" lvl="0" indent="-228600" algn="r" rtl="0">
              <a:lnSpc>
                <a:spcPct val="100000"/>
              </a:lnSpc>
              <a:spcBef>
                <a:spcPts val="1000"/>
              </a:spcBef>
              <a:spcAft>
                <a:spcPts val="0"/>
              </a:spcAft>
              <a:buClr>
                <a:srgbClr val="8DC641"/>
              </a:buClr>
              <a:buSzPts val="2400"/>
              <a:buFont typeface="Arial"/>
              <a:buNone/>
              <a:defRPr sz="2400" b="1" i="0" u="none" strike="noStrike" cap="none">
                <a:solidFill>
                  <a:srgbClr val="8DC64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8" name="Google Shape;98;p45"/>
          <p:cNvSpPr txBox="1">
            <a:spLocks noGrp="1"/>
          </p:cNvSpPr>
          <p:nvPr>
            <p:ph type="body" idx="9"/>
          </p:nvPr>
        </p:nvSpPr>
        <p:spPr>
          <a:xfrm>
            <a:off x="4927791" y="5132546"/>
            <a:ext cx="6553234" cy="999383"/>
          </a:xfrm>
          <a:prstGeom prst="rect">
            <a:avLst/>
          </a:prstGeom>
          <a:noFill/>
          <a:ln>
            <a:noFill/>
          </a:ln>
        </p:spPr>
        <p:txBody>
          <a:bodyPr spcFirstLastPara="1" wrap="square" lIns="91425" tIns="45700" rIns="91425" bIns="45700" anchor="t" anchorCtr="0">
            <a:noAutofit/>
          </a:bodyPr>
          <a:lstStyle>
            <a:lvl1pPr marL="457200" marR="0" lvl="0" indent="-228600" algn="r" rtl="0">
              <a:lnSpc>
                <a:spcPct val="100000"/>
              </a:lnSpc>
              <a:spcBef>
                <a:spcPts val="1000"/>
              </a:spcBef>
              <a:spcAft>
                <a:spcPts val="0"/>
              </a:spcAft>
              <a:buClr>
                <a:srgbClr val="000000"/>
              </a:buClr>
              <a:buSzPts val="2200"/>
              <a:buFont typeface="Arial"/>
              <a:buNone/>
              <a:defRPr sz="22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9" name="Google Shape;99;p45"/>
          <p:cNvSpPr txBox="1">
            <a:spLocks noGrp="1"/>
          </p:cNvSpPr>
          <p:nvPr>
            <p:ph type="body" idx="13"/>
          </p:nvPr>
        </p:nvSpPr>
        <p:spPr>
          <a:xfrm>
            <a:off x="3695022" y="4804566"/>
            <a:ext cx="641119" cy="955625"/>
          </a:xfrm>
          <a:prstGeom prst="rect">
            <a:avLst/>
          </a:prstGeom>
          <a:noFill/>
          <a:ln>
            <a:noFill/>
          </a:ln>
        </p:spPr>
        <p:txBody>
          <a:bodyPr spcFirstLastPara="1" wrap="square" lIns="91425" tIns="45700" rIns="91425" bIns="45700" anchor="ctr" anchorCtr="0">
            <a:noAutofit/>
          </a:bodyPr>
          <a:lstStyle>
            <a:lvl1pPr marL="457200" marR="0" lvl="0" indent="-228600" algn="r" rtl="0">
              <a:lnSpc>
                <a:spcPct val="130000"/>
              </a:lnSpc>
              <a:spcBef>
                <a:spcPts val="1000"/>
              </a:spcBef>
              <a:spcAft>
                <a:spcPts val="0"/>
              </a:spcAft>
              <a:buClr>
                <a:srgbClr val="000000"/>
              </a:buClr>
              <a:buSzPts val="6300"/>
              <a:buFont typeface="Arial"/>
              <a:buNone/>
              <a:defRPr sz="63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grpSp>
        <p:nvGrpSpPr>
          <p:cNvPr id="100" name="Google Shape;100;p45"/>
          <p:cNvGrpSpPr/>
          <p:nvPr/>
        </p:nvGrpSpPr>
        <p:grpSpPr>
          <a:xfrm>
            <a:off x="4069658" y="4508733"/>
            <a:ext cx="7547911" cy="1674487"/>
            <a:chOff x="4061909" y="1565906"/>
            <a:chExt cx="7547911" cy="1882781"/>
          </a:xfrm>
        </p:grpSpPr>
        <p:cxnSp>
          <p:nvCxnSpPr>
            <p:cNvPr id="101" name="Google Shape;101;p45"/>
            <p:cNvCxnSpPr/>
            <p:nvPr/>
          </p:nvCxnSpPr>
          <p:spPr>
            <a:xfrm>
              <a:off x="11609820" y="1582845"/>
              <a:ext cx="0" cy="1865842"/>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102" name="Google Shape;102;p45"/>
            <p:cNvCxnSpPr/>
            <p:nvPr/>
          </p:nvCxnSpPr>
          <p:spPr>
            <a:xfrm>
              <a:off x="4061909" y="1577903"/>
              <a:ext cx="7547911" cy="0"/>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103" name="Google Shape;103;p45"/>
            <p:cNvCxnSpPr/>
            <p:nvPr/>
          </p:nvCxnSpPr>
          <p:spPr>
            <a:xfrm>
              <a:off x="4061909" y="1565906"/>
              <a:ext cx="0" cy="445260"/>
            </a:xfrm>
            <a:prstGeom prst="straightConnector1">
              <a:avLst/>
            </a:prstGeom>
            <a:solidFill>
              <a:srgbClr val="0AA3A4"/>
            </a:solidFill>
            <a:ln w="28575" cap="flat" cmpd="sng">
              <a:solidFill>
                <a:srgbClr val="000000"/>
              </a:solidFill>
              <a:prstDash val="solid"/>
              <a:miter lim="800000"/>
              <a:headEnd type="none" w="sm" len="sm"/>
              <a:tailEnd type="none" w="sm" len="sm"/>
            </a:ln>
          </p:spPr>
        </p:cxnSp>
      </p:grpSp>
      <p:cxnSp>
        <p:nvCxnSpPr>
          <p:cNvPr id="104" name="Google Shape;104;p45"/>
          <p:cNvCxnSpPr/>
          <p:nvPr/>
        </p:nvCxnSpPr>
        <p:spPr>
          <a:xfrm>
            <a:off x="4069657" y="5787220"/>
            <a:ext cx="0" cy="396000"/>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105" name="Google Shape;105;p45"/>
          <p:cNvCxnSpPr/>
          <p:nvPr/>
        </p:nvCxnSpPr>
        <p:spPr>
          <a:xfrm>
            <a:off x="4085156" y="6175175"/>
            <a:ext cx="7547911" cy="0"/>
          </a:xfrm>
          <a:prstGeom prst="straightConnector1">
            <a:avLst/>
          </a:prstGeom>
          <a:solidFill>
            <a:srgbClr val="0AA3A4"/>
          </a:solidFill>
          <a:ln w="28575" cap="flat" cmpd="sng">
            <a:solidFill>
              <a:srgbClr val="000000"/>
            </a:solidFill>
            <a:prstDash val="solid"/>
            <a:miter lim="800000"/>
            <a:headEnd type="none" w="sm" len="sm"/>
            <a:tailEnd type="none" w="sm" len="sm"/>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Divider ">
  <p:cSld name="Divider ">
    <p:spTree>
      <p:nvGrpSpPr>
        <p:cNvPr id="1" name="Shape 106"/>
        <p:cNvGrpSpPr/>
        <p:nvPr/>
      </p:nvGrpSpPr>
      <p:grpSpPr>
        <a:xfrm>
          <a:off x="0" y="0"/>
          <a:ext cx="0" cy="0"/>
          <a:chOff x="0" y="0"/>
          <a:chExt cx="0" cy="0"/>
        </a:xfrm>
      </p:grpSpPr>
      <p:sp>
        <p:nvSpPr>
          <p:cNvPr id="107" name="Google Shape;107;p46"/>
          <p:cNvSpPr/>
          <p:nvPr/>
        </p:nvSpPr>
        <p:spPr>
          <a:xfrm rot="5400000" flipH="1">
            <a:off x="3544169" y="-2888292"/>
            <a:ext cx="5131224" cy="11578483"/>
          </a:xfrm>
          <a:custGeom>
            <a:avLst/>
            <a:gdLst/>
            <a:ahLst/>
            <a:cxnLst/>
            <a:rect l="l" t="t" r="r" b="b"/>
            <a:pathLst>
              <a:path w="6146707" h="11578483" extrusionOk="0">
                <a:moveTo>
                  <a:pt x="6146707" y="11578483"/>
                </a:moveTo>
                <a:lnTo>
                  <a:pt x="6146707" y="4785245"/>
                </a:lnTo>
                <a:lnTo>
                  <a:pt x="6146707" y="4785239"/>
                </a:lnTo>
                <a:lnTo>
                  <a:pt x="6146707" y="742631"/>
                </a:lnTo>
                <a:cubicBezTo>
                  <a:pt x="6146707" y="331141"/>
                  <a:pt x="5844988" y="0"/>
                  <a:pt x="5474996" y="0"/>
                </a:cubicBezTo>
                <a:lnTo>
                  <a:pt x="2" y="0"/>
                </a:lnTo>
                <a:lnTo>
                  <a:pt x="2" y="4042615"/>
                </a:lnTo>
                <a:lnTo>
                  <a:pt x="0" y="4042615"/>
                </a:lnTo>
                <a:lnTo>
                  <a:pt x="1" y="10020178"/>
                </a:lnTo>
                <a:cubicBezTo>
                  <a:pt x="1" y="10879680"/>
                  <a:pt x="632070" y="11578483"/>
                  <a:pt x="1409493" y="11578483"/>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8" name="Google Shape;108;p46"/>
          <p:cNvSpPr txBox="1">
            <a:spLocks noGrp="1"/>
          </p:cNvSpPr>
          <p:nvPr>
            <p:ph type="body" idx="1"/>
          </p:nvPr>
        </p:nvSpPr>
        <p:spPr>
          <a:xfrm>
            <a:off x="6186233" y="2341241"/>
            <a:ext cx="6010480" cy="3066422"/>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000000"/>
              </a:buClr>
              <a:buSzPts val="4800"/>
              <a:buFont typeface="Arial"/>
              <a:buNone/>
              <a:defRPr sz="48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9" name="Google Shape;109;p46"/>
          <p:cNvSpPr txBox="1">
            <a:spLocks noGrp="1"/>
          </p:cNvSpPr>
          <p:nvPr>
            <p:ph type="body" idx="2"/>
          </p:nvPr>
        </p:nvSpPr>
        <p:spPr>
          <a:xfrm>
            <a:off x="4502882" y="892243"/>
            <a:ext cx="2066906" cy="58222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9000"/>
              <a:buFont typeface="Arial"/>
              <a:buNone/>
              <a:defRPr sz="90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10" name="Google Shape;110;p46"/>
          <p:cNvPicPr preferRelativeResize="0"/>
          <p:nvPr/>
        </p:nvPicPr>
        <p:blipFill rotWithShape="1">
          <a:blip r:embed="rId2">
            <a:alphaModFix/>
          </a:blip>
          <a:srcRect l="5742" t="75046" r="6486" b="13954"/>
          <a:stretch/>
        </p:blipFill>
        <p:spPr>
          <a:xfrm>
            <a:off x="8124669" y="6484108"/>
            <a:ext cx="3540279" cy="252000"/>
          </a:xfrm>
          <a:prstGeom prst="rect">
            <a:avLst/>
          </a:prstGeom>
          <a:noFill/>
          <a:ln>
            <a:noFill/>
          </a:ln>
        </p:spPr>
      </p:pic>
      <p:sp>
        <p:nvSpPr>
          <p:cNvPr id="111" name="Google Shape;111;p46"/>
          <p:cNvSpPr/>
          <p:nvPr/>
        </p:nvSpPr>
        <p:spPr>
          <a:xfrm>
            <a:off x="0" y="6553248"/>
            <a:ext cx="8229600" cy="45719"/>
          </a:xfrm>
          <a:custGeom>
            <a:avLst/>
            <a:gdLst/>
            <a:ahLst/>
            <a:cxnLst/>
            <a:rect l="l" t="t" r="r" b="b"/>
            <a:pathLst>
              <a:path w="3587009" h="35236" extrusionOk="0">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12" name="Google Shape;112;p46"/>
          <p:cNvGrpSpPr/>
          <p:nvPr/>
        </p:nvGrpSpPr>
        <p:grpSpPr>
          <a:xfrm>
            <a:off x="482255" y="3109382"/>
            <a:ext cx="6917577" cy="2914086"/>
            <a:chOff x="1202708" y="6807724"/>
            <a:chExt cx="6270636" cy="2641557"/>
          </a:xfrm>
        </p:grpSpPr>
        <p:grpSp>
          <p:nvGrpSpPr>
            <p:cNvPr id="113" name="Google Shape;113;p46"/>
            <p:cNvGrpSpPr/>
            <p:nvPr/>
          </p:nvGrpSpPr>
          <p:grpSpPr>
            <a:xfrm>
              <a:off x="2348838" y="6807724"/>
              <a:ext cx="1249545" cy="2223620"/>
              <a:chOff x="2348838" y="6807724"/>
              <a:chExt cx="1249545" cy="2223620"/>
            </a:xfrm>
          </p:grpSpPr>
          <p:sp>
            <p:nvSpPr>
              <p:cNvPr id="114" name="Google Shape;114;p46"/>
              <p:cNvSpPr/>
              <p:nvPr/>
            </p:nvSpPr>
            <p:spPr>
              <a:xfrm>
                <a:off x="2519028" y="7841415"/>
                <a:ext cx="536931" cy="498493"/>
              </a:xfrm>
              <a:custGeom>
                <a:avLst/>
                <a:gdLst/>
                <a:ahLst/>
                <a:cxnLst/>
                <a:rect l="l" t="t" r="r" b="b"/>
                <a:pathLst>
                  <a:path w="536931" h="498493" extrusionOk="0">
                    <a:moveTo>
                      <a:pt x="453593" y="0"/>
                    </a:moveTo>
                    <a:cubicBezTo>
                      <a:pt x="426525" y="0"/>
                      <a:pt x="399458" y="7519"/>
                      <a:pt x="373894" y="13534"/>
                    </a:cubicBezTo>
                    <a:cubicBezTo>
                      <a:pt x="330285" y="24060"/>
                      <a:pt x="286677" y="34586"/>
                      <a:pt x="244572" y="45112"/>
                    </a:cubicBezTo>
                    <a:cubicBezTo>
                      <a:pt x="181414" y="60150"/>
                      <a:pt x="106227" y="69172"/>
                      <a:pt x="56603" y="114285"/>
                    </a:cubicBezTo>
                    <a:cubicBezTo>
                      <a:pt x="17505" y="150375"/>
                      <a:pt x="-5051" y="206014"/>
                      <a:pt x="964" y="260149"/>
                    </a:cubicBezTo>
                    <a:cubicBezTo>
                      <a:pt x="6979" y="320299"/>
                      <a:pt x="46077" y="374434"/>
                      <a:pt x="101715" y="399997"/>
                    </a:cubicBezTo>
                    <a:cubicBezTo>
                      <a:pt x="134798" y="415035"/>
                      <a:pt x="170888" y="419546"/>
                      <a:pt x="205474" y="430072"/>
                    </a:cubicBezTo>
                    <a:cubicBezTo>
                      <a:pt x="249083" y="442102"/>
                      <a:pt x="286677" y="464659"/>
                      <a:pt x="318255" y="496238"/>
                    </a:cubicBezTo>
                    <a:cubicBezTo>
                      <a:pt x="321263" y="499245"/>
                      <a:pt x="325774" y="499245"/>
                      <a:pt x="328782" y="496238"/>
                    </a:cubicBezTo>
                    <a:cubicBezTo>
                      <a:pt x="330285" y="496238"/>
                      <a:pt x="330285" y="494734"/>
                      <a:pt x="331789" y="494734"/>
                    </a:cubicBezTo>
                    <a:cubicBezTo>
                      <a:pt x="370887" y="461651"/>
                      <a:pt x="342315" y="404509"/>
                      <a:pt x="315248" y="372930"/>
                    </a:cubicBezTo>
                    <a:cubicBezTo>
                      <a:pt x="295699" y="351877"/>
                      <a:pt x="273143" y="338344"/>
                      <a:pt x="247579" y="326314"/>
                    </a:cubicBezTo>
                    <a:cubicBezTo>
                      <a:pt x="231038" y="318795"/>
                      <a:pt x="206978" y="309772"/>
                      <a:pt x="205474" y="287216"/>
                    </a:cubicBezTo>
                    <a:cubicBezTo>
                      <a:pt x="205474" y="261652"/>
                      <a:pt x="232542" y="245111"/>
                      <a:pt x="255098" y="243608"/>
                    </a:cubicBezTo>
                    <a:cubicBezTo>
                      <a:pt x="292692" y="240600"/>
                      <a:pt x="325774" y="264660"/>
                      <a:pt x="363368" y="270675"/>
                    </a:cubicBezTo>
                    <a:cubicBezTo>
                      <a:pt x="393443" y="276690"/>
                      <a:pt x="414495" y="261652"/>
                      <a:pt x="434044" y="240600"/>
                    </a:cubicBezTo>
                    <a:cubicBezTo>
                      <a:pt x="476149" y="199999"/>
                      <a:pt x="527277" y="145864"/>
                      <a:pt x="536299" y="85714"/>
                    </a:cubicBezTo>
                    <a:cubicBezTo>
                      <a:pt x="542314" y="33083"/>
                      <a:pt x="504720" y="0"/>
                      <a:pt x="453593" y="0"/>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5" name="Google Shape;115;p46"/>
              <p:cNvSpPr/>
              <p:nvPr/>
            </p:nvSpPr>
            <p:spPr>
              <a:xfrm>
                <a:off x="2908218" y="8231767"/>
                <a:ext cx="491926" cy="675803"/>
              </a:xfrm>
              <a:custGeom>
                <a:avLst/>
                <a:gdLst/>
                <a:ahLst/>
                <a:cxnLst/>
                <a:rect l="l" t="t" r="r" b="b"/>
                <a:pathLst>
                  <a:path w="491926" h="675803" extrusionOk="0">
                    <a:moveTo>
                      <a:pt x="488461" y="271298"/>
                    </a:moveTo>
                    <a:cubicBezTo>
                      <a:pt x="480942" y="254757"/>
                      <a:pt x="462897" y="248742"/>
                      <a:pt x="446356" y="242726"/>
                    </a:cubicBezTo>
                    <a:cubicBezTo>
                      <a:pt x="416281" y="230696"/>
                      <a:pt x="402747" y="214155"/>
                      <a:pt x="390717" y="185584"/>
                    </a:cubicBezTo>
                    <a:cubicBezTo>
                      <a:pt x="371168" y="141975"/>
                      <a:pt x="359138" y="101374"/>
                      <a:pt x="306507" y="96863"/>
                    </a:cubicBezTo>
                    <a:cubicBezTo>
                      <a:pt x="265906" y="93855"/>
                      <a:pt x="235831" y="59269"/>
                      <a:pt x="201244" y="41224"/>
                    </a:cubicBezTo>
                    <a:cubicBezTo>
                      <a:pt x="166658" y="23179"/>
                      <a:pt x="129064" y="12653"/>
                      <a:pt x="91471" y="623"/>
                    </a:cubicBezTo>
                    <a:cubicBezTo>
                      <a:pt x="88463" y="-881"/>
                      <a:pt x="85456" y="623"/>
                      <a:pt x="83952" y="2127"/>
                    </a:cubicBezTo>
                    <a:cubicBezTo>
                      <a:pt x="61396" y="24683"/>
                      <a:pt x="43351" y="48743"/>
                      <a:pt x="26809" y="75810"/>
                    </a:cubicBezTo>
                    <a:cubicBezTo>
                      <a:pt x="25306" y="75810"/>
                      <a:pt x="23802" y="77314"/>
                      <a:pt x="22298" y="80321"/>
                    </a:cubicBezTo>
                    <a:cubicBezTo>
                      <a:pt x="10268" y="107389"/>
                      <a:pt x="7261" y="135960"/>
                      <a:pt x="4253" y="164532"/>
                    </a:cubicBezTo>
                    <a:cubicBezTo>
                      <a:pt x="1246" y="199118"/>
                      <a:pt x="-1762" y="233704"/>
                      <a:pt x="1246" y="269794"/>
                    </a:cubicBezTo>
                    <a:cubicBezTo>
                      <a:pt x="4253" y="296862"/>
                      <a:pt x="8764" y="323929"/>
                      <a:pt x="20795" y="347989"/>
                    </a:cubicBezTo>
                    <a:cubicBezTo>
                      <a:pt x="35832" y="379568"/>
                      <a:pt x="59892" y="400620"/>
                      <a:pt x="80945" y="426184"/>
                    </a:cubicBezTo>
                    <a:cubicBezTo>
                      <a:pt x="132072" y="490845"/>
                      <a:pt x="95982" y="563025"/>
                      <a:pt x="108012" y="635205"/>
                    </a:cubicBezTo>
                    <a:cubicBezTo>
                      <a:pt x="111019" y="650243"/>
                      <a:pt x="117034" y="668288"/>
                      <a:pt x="133576" y="674303"/>
                    </a:cubicBezTo>
                    <a:cubicBezTo>
                      <a:pt x="157636" y="681821"/>
                      <a:pt x="189214" y="659265"/>
                      <a:pt x="207259" y="647235"/>
                    </a:cubicBezTo>
                    <a:cubicBezTo>
                      <a:pt x="225305" y="635205"/>
                      <a:pt x="243350" y="620168"/>
                      <a:pt x="253876" y="599115"/>
                    </a:cubicBezTo>
                    <a:cubicBezTo>
                      <a:pt x="258387" y="590093"/>
                      <a:pt x="261394" y="581070"/>
                      <a:pt x="261394" y="570544"/>
                    </a:cubicBezTo>
                    <a:cubicBezTo>
                      <a:pt x="261394" y="550995"/>
                      <a:pt x="243350" y="525431"/>
                      <a:pt x="258387" y="507387"/>
                    </a:cubicBezTo>
                    <a:cubicBezTo>
                      <a:pt x="279439" y="483326"/>
                      <a:pt x="329063" y="495356"/>
                      <a:pt x="357634" y="483326"/>
                    </a:cubicBezTo>
                    <a:cubicBezTo>
                      <a:pt x="384702" y="472800"/>
                      <a:pt x="408762" y="453251"/>
                      <a:pt x="426807" y="430695"/>
                    </a:cubicBezTo>
                    <a:cubicBezTo>
                      <a:pt x="444852" y="408139"/>
                      <a:pt x="458386" y="381071"/>
                      <a:pt x="470416" y="354004"/>
                    </a:cubicBezTo>
                    <a:cubicBezTo>
                      <a:pt x="477934" y="329944"/>
                      <a:pt x="500491" y="295358"/>
                      <a:pt x="488461" y="271298"/>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6" name="Google Shape;116;p46"/>
              <p:cNvSpPr/>
              <p:nvPr/>
            </p:nvSpPr>
            <p:spPr>
              <a:xfrm>
                <a:off x="2348838" y="7983188"/>
                <a:ext cx="604234" cy="1048156"/>
              </a:xfrm>
              <a:custGeom>
                <a:avLst/>
                <a:gdLst/>
                <a:ahLst/>
                <a:cxnLst/>
                <a:rect l="l" t="t" r="r" b="b"/>
                <a:pathLst>
                  <a:path w="604234" h="1048156" extrusionOk="0">
                    <a:moveTo>
                      <a:pt x="604235" y="761980"/>
                    </a:moveTo>
                    <a:cubicBezTo>
                      <a:pt x="602731" y="686793"/>
                      <a:pt x="547092" y="647695"/>
                      <a:pt x="507995" y="590553"/>
                    </a:cubicBezTo>
                    <a:cubicBezTo>
                      <a:pt x="482431" y="552959"/>
                      <a:pt x="483935" y="515365"/>
                      <a:pt x="482431" y="471756"/>
                    </a:cubicBezTo>
                    <a:cubicBezTo>
                      <a:pt x="482431" y="438674"/>
                      <a:pt x="474912" y="405592"/>
                      <a:pt x="449349" y="384539"/>
                    </a:cubicBezTo>
                    <a:cubicBezTo>
                      <a:pt x="384687" y="331908"/>
                      <a:pt x="292958" y="372509"/>
                      <a:pt x="225290" y="330404"/>
                    </a:cubicBezTo>
                    <a:cubicBezTo>
                      <a:pt x="126042" y="267247"/>
                      <a:pt x="141080" y="133413"/>
                      <a:pt x="154613" y="34165"/>
                    </a:cubicBezTo>
                    <a:cubicBezTo>
                      <a:pt x="154613" y="31158"/>
                      <a:pt x="153110" y="28150"/>
                      <a:pt x="151606" y="26647"/>
                    </a:cubicBezTo>
                    <a:cubicBezTo>
                      <a:pt x="154613" y="22135"/>
                      <a:pt x="159125" y="17624"/>
                      <a:pt x="162132" y="13113"/>
                    </a:cubicBezTo>
                    <a:cubicBezTo>
                      <a:pt x="168147" y="5594"/>
                      <a:pt x="157621" y="-4932"/>
                      <a:pt x="151606" y="2587"/>
                    </a:cubicBezTo>
                    <a:cubicBezTo>
                      <a:pt x="28299" y="154465"/>
                      <a:pt x="-25836" y="358975"/>
                      <a:pt x="11757" y="551455"/>
                    </a:cubicBezTo>
                    <a:cubicBezTo>
                      <a:pt x="47847" y="733409"/>
                      <a:pt x="163636" y="895814"/>
                      <a:pt x="321530" y="990550"/>
                    </a:cubicBezTo>
                    <a:cubicBezTo>
                      <a:pt x="399725" y="1037166"/>
                      <a:pt x="526040" y="1089798"/>
                      <a:pt x="592205" y="996565"/>
                    </a:cubicBezTo>
                    <a:cubicBezTo>
                      <a:pt x="593708" y="993558"/>
                      <a:pt x="593708" y="990550"/>
                      <a:pt x="592205" y="989047"/>
                    </a:cubicBezTo>
                    <a:cubicBezTo>
                      <a:pt x="557618" y="916866"/>
                      <a:pt x="604235" y="837168"/>
                      <a:pt x="604235" y="761980"/>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7" name="Google Shape;117;p46"/>
              <p:cNvSpPr/>
              <p:nvPr/>
            </p:nvSpPr>
            <p:spPr>
              <a:xfrm>
                <a:off x="2901049" y="7819127"/>
                <a:ext cx="697334" cy="1163667"/>
              </a:xfrm>
              <a:custGeom>
                <a:avLst/>
                <a:gdLst/>
                <a:ahLst/>
                <a:cxnLst/>
                <a:rect l="l" t="t" r="r" b="b"/>
                <a:pathLst>
                  <a:path w="697334" h="1163667" extrusionOk="0">
                    <a:moveTo>
                      <a:pt x="627960" y="274918"/>
                    </a:moveTo>
                    <a:cubicBezTo>
                      <a:pt x="572321" y="169655"/>
                      <a:pt x="485104" y="79430"/>
                      <a:pt x="376834" y="31310"/>
                    </a:cubicBezTo>
                    <a:cubicBezTo>
                      <a:pt x="331721" y="11762"/>
                      <a:pt x="274579" y="-12298"/>
                      <a:pt x="226459" y="7250"/>
                    </a:cubicBezTo>
                    <a:cubicBezTo>
                      <a:pt x="211421" y="13265"/>
                      <a:pt x="196384" y="25295"/>
                      <a:pt x="193376" y="43340"/>
                    </a:cubicBezTo>
                    <a:lnTo>
                      <a:pt x="193376" y="43340"/>
                    </a:lnTo>
                    <a:cubicBezTo>
                      <a:pt x="190369" y="44844"/>
                      <a:pt x="188865" y="49355"/>
                      <a:pt x="191872" y="53866"/>
                    </a:cubicBezTo>
                    <a:cubicBezTo>
                      <a:pt x="226459" y="117024"/>
                      <a:pt x="187361" y="189204"/>
                      <a:pt x="142249" y="234316"/>
                    </a:cubicBezTo>
                    <a:cubicBezTo>
                      <a:pt x="100144" y="276421"/>
                      <a:pt x="46009" y="308000"/>
                      <a:pt x="11422" y="357624"/>
                    </a:cubicBezTo>
                    <a:cubicBezTo>
                      <a:pt x="-2111" y="377173"/>
                      <a:pt x="-11134" y="431308"/>
                      <a:pt x="29468" y="422285"/>
                    </a:cubicBezTo>
                    <a:cubicBezTo>
                      <a:pt x="39994" y="420782"/>
                      <a:pt x="47513" y="411759"/>
                      <a:pt x="56535" y="405744"/>
                    </a:cubicBezTo>
                    <a:cubicBezTo>
                      <a:pt x="68565" y="396721"/>
                      <a:pt x="82099" y="390707"/>
                      <a:pt x="95633" y="387699"/>
                    </a:cubicBezTo>
                    <a:cubicBezTo>
                      <a:pt x="127211" y="378677"/>
                      <a:pt x="161797" y="378677"/>
                      <a:pt x="193376" y="387699"/>
                    </a:cubicBezTo>
                    <a:cubicBezTo>
                      <a:pt x="259541" y="404240"/>
                      <a:pt x="315180" y="452360"/>
                      <a:pt x="364804" y="495969"/>
                    </a:cubicBezTo>
                    <a:cubicBezTo>
                      <a:pt x="414427" y="539578"/>
                      <a:pt x="467059" y="583186"/>
                      <a:pt x="503149" y="638825"/>
                    </a:cubicBezTo>
                    <a:cubicBezTo>
                      <a:pt x="543750" y="701983"/>
                      <a:pt x="545254" y="772659"/>
                      <a:pt x="492622" y="829801"/>
                    </a:cubicBezTo>
                    <a:cubicBezTo>
                      <a:pt x="452021" y="874914"/>
                      <a:pt x="394879" y="901981"/>
                      <a:pt x="348263" y="939575"/>
                    </a:cubicBezTo>
                    <a:cubicBezTo>
                      <a:pt x="307661" y="972658"/>
                      <a:pt x="274579" y="1016266"/>
                      <a:pt x="273075" y="1070401"/>
                    </a:cubicBezTo>
                    <a:cubicBezTo>
                      <a:pt x="271571" y="1115514"/>
                      <a:pt x="297135" y="1165138"/>
                      <a:pt x="348263" y="1163634"/>
                    </a:cubicBezTo>
                    <a:cubicBezTo>
                      <a:pt x="453525" y="1159123"/>
                      <a:pt x="539239" y="1062883"/>
                      <a:pt x="588863" y="978673"/>
                    </a:cubicBezTo>
                    <a:cubicBezTo>
                      <a:pt x="707659" y="771155"/>
                      <a:pt x="740741" y="491458"/>
                      <a:pt x="627960" y="274918"/>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18" name="Google Shape;118;p46"/>
              <p:cNvGrpSpPr/>
              <p:nvPr/>
            </p:nvGrpSpPr>
            <p:grpSpPr>
              <a:xfrm>
                <a:off x="2483956" y="6807724"/>
                <a:ext cx="738321" cy="802017"/>
                <a:chOff x="2483956" y="6807724"/>
                <a:chExt cx="738321" cy="802017"/>
              </a:xfrm>
            </p:grpSpPr>
            <p:sp>
              <p:nvSpPr>
                <p:cNvPr id="119" name="Google Shape;119;p46"/>
                <p:cNvSpPr/>
                <p:nvPr/>
              </p:nvSpPr>
              <p:spPr>
                <a:xfrm>
                  <a:off x="2483956" y="7278916"/>
                  <a:ext cx="360330" cy="330825"/>
                </a:xfrm>
                <a:custGeom>
                  <a:avLst/>
                  <a:gdLst/>
                  <a:ahLst/>
                  <a:cxnLst/>
                  <a:rect l="l" t="t" r="r" b="b"/>
                  <a:pathLst>
                    <a:path w="360330" h="330825" extrusionOk="0">
                      <a:moveTo>
                        <a:pt x="359343" y="293327"/>
                      </a:moveTo>
                      <a:cubicBezTo>
                        <a:pt x="362350" y="212125"/>
                        <a:pt x="347313" y="118892"/>
                        <a:pt x="279644" y="67765"/>
                      </a:cubicBezTo>
                      <a:cubicBezTo>
                        <a:pt x="207464" y="13630"/>
                        <a:pt x="100698" y="9119"/>
                        <a:pt x="13480" y="96"/>
                      </a:cubicBezTo>
                      <a:cubicBezTo>
                        <a:pt x="-54" y="-1408"/>
                        <a:pt x="-3061" y="15133"/>
                        <a:pt x="2954" y="24156"/>
                      </a:cubicBezTo>
                      <a:cubicBezTo>
                        <a:pt x="31525" y="61750"/>
                        <a:pt x="46563" y="106862"/>
                        <a:pt x="69119" y="147463"/>
                      </a:cubicBezTo>
                      <a:cubicBezTo>
                        <a:pt x="88668" y="180546"/>
                        <a:pt x="112728" y="210621"/>
                        <a:pt x="141299" y="236185"/>
                      </a:cubicBezTo>
                      <a:cubicBezTo>
                        <a:pt x="193930" y="282801"/>
                        <a:pt x="260095" y="312876"/>
                        <a:pt x="329268" y="323402"/>
                      </a:cubicBezTo>
                      <a:cubicBezTo>
                        <a:pt x="333779" y="335432"/>
                        <a:pt x="354831" y="332425"/>
                        <a:pt x="356335" y="317387"/>
                      </a:cubicBezTo>
                      <a:cubicBezTo>
                        <a:pt x="356335" y="311372"/>
                        <a:pt x="357839" y="305357"/>
                        <a:pt x="357839" y="299342"/>
                      </a:cubicBezTo>
                      <a:cubicBezTo>
                        <a:pt x="360846" y="297838"/>
                        <a:pt x="360846" y="294831"/>
                        <a:pt x="359343" y="29332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0" name="Google Shape;120;p46"/>
                <p:cNvSpPr/>
                <p:nvPr/>
              </p:nvSpPr>
              <p:spPr>
                <a:xfrm>
                  <a:off x="2727059" y="6807724"/>
                  <a:ext cx="278617" cy="539813"/>
                </a:xfrm>
                <a:custGeom>
                  <a:avLst/>
                  <a:gdLst/>
                  <a:ahLst/>
                  <a:cxnLst/>
                  <a:rect l="l" t="t" r="r" b="b"/>
                  <a:pathLst>
                    <a:path w="278617" h="539813" extrusionOk="0">
                      <a:moveTo>
                        <a:pt x="275637" y="274297"/>
                      </a:moveTo>
                      <a:cubicBezTo>
                        <a:pt x="266615" y="221666"/>
                        <a:pt x="233532" y="175050"/>
                        <a:pt x="201954" y="134448"/>
                      </a:cubicBezTo>
                      <a:cubicBezTo>
                        <a:pt x="164360" y="86328"/>
                        <a:pt x="122255" y="42720"/>
                        <a:pt x="77142" y="3622"/>
                      </a:cubicBezTo>
                      <a:cubicBezTo>
                        <a:pt x="68120" y="-3897"/>
                        <a:pt x="54586" y="615"/>
                        <a:pt x="53082" y="14148"/>
                      </a:cubicBezTo>
                      <a:cubicBezTo>
                        <a:pt x="50075" y="71291"/>
                        <a:pt x="41052" y="126930"/>
                        <a:pt x="29022" y="182568"/>
                      </a:cubicBezTo>
                      <a:cubicBezTo>
                        <a:pt x="18496" y="227681"/>
                        <a:pt x="3459" y="272793"/>
                        <a:pt x="451" y="319409"/>
                      </a:cubicBezTo>
                      <a:cubicBezTo>
                        <a:pt x="-2557" y="361515"/>
                        <a:pt x="9474" y="397605"/>
                        <a:pt x="36541" y="430687"/>
                      </a:cubicBezTo>
                      <a:cubicBezTo>
                        <a:pt x="65112" y="468281"/>
                        <a:pt x="96691" y="505874"/>
                        <a:pt x="132781" y="535949"/>
                      </a:cubicBezTo>
                      <a:cubicBezTo>
                        <a:pt x="141804" y="543468"/>
                        <a:pt x="152330" y="538957"/>
                        <a:pt x="155337" y="531438"/>
                      </a:cubicBezTo>
                      <a:lnTo>
                        <a:pt x="155337" y="531438"/>
                      </a:lnTo>
                      <a:cubicBezTo>
                        <a:pt x="156841" y="529934"/>
                        <a:pt x="158345" y="529934"/>
                        <a:pt x="158345" y="528431"/>
                      </a:cubicBezTo>
                      <a:cubicBezTo>
                        <a:pt x="238043" y="472792"/>
                        <a:pt x="292179" y="375048"/>
                        <a:pt x="275637" y="27429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1" name="Google Shape;121;p46"/>
                <p:cNvSpPr/>
                <p:nvPr/>
              </p:nvSpPr>
              <p:spPr>
                <a:xfrm>
                  <a:off x="2947809" y="7217347"/>
                  <a:ext cx="274468" cy="379484"/>
                </a:xfrm>
                <a:custGeom>
                  <a:avLst/>
                  <a:gdLst/>
                  <a:ahLst/>
                  <a:cxnLst/>
                  <a:rect l="l" t="t" r="r" b="b"/>
                  <a:pathLst>
                    <a:path w="274468" h="379484" extrusionOk="0">
                      <a:moveTo>
                        <a:pt x="257893" y="13545"/>
                      </a:moveTo>
                      <a:cubicBezTo>
                        <a:pt x="256389" y="3019"/>
                        <a:pt x="247367" y="-2996"/>
                        <a:pt x="236841" y="1515"/>
                      </a:cubicBezTo>
                      <a:cubicBezTo>
                        <a:pt x="194736" y="21064"/>
                        <a:pt x="152631" y="40613"/>
                        <a:pt x="110526" y="60162"/>
                      </a:cubicBezTo>
                      <a:cubicBezTo>
                        <a:pt x="78947" y="75199"/>
                        <a:pt x="47368" y="88733"/>
                        <a:pt x="30827" y="120312"/>
                      </a:cubicBezTo>
                      <a:cubicBezTo>
                        <a:pt x="15789" y="147379"/>
                        <a:pt x="12782" y="177454"/>
                        <a:pt x="11278" y="207529"/>
                      </a:cubicBezTo>
                      <a:cubicBezTo>
                        <a:pt x="8271" y="237604"/>
                        <a:pt x="5263" y="267679"/>
                        <a:pt x="3759" y="297754"/>
                      </a:cubicBezTo>
                      <a:cubicBezTo>
                        <a:pt x="3759" y="299258"/>
                        <a:pt x="2256" y="299258"/>
                        <a:pt x="2256" y="300762"/>
                      </a:cubicBezTo>
                      <a:cubicBezTo>
                        <a:pt x="-752" y="309784"/>
                        <a:pt x="-752" y="317303"/>
                        <a:pt x="2256" y="324822"/>
                      </a:cubicBezTo>
                      <a:cubicBezTo>
                        <a:pt x="2256" y="330837"/>
                        <a:pt x="752" y="335348"/>
                        <a:pt x="752" y="341363"/>
                      </a:cubicBezTo>
                      <a:cubicBezTo>
                        <a:pt x="-752" y="354897"/>
                        <a:pt x="15789" y="357904"/>
                        <a:pt x="23308" y="351889"/>
                      </a:cubicBezTo>
                      <a:cubicBezTo>
                        <a:pt x="42857" y="365423"/>
                        <a:pt x="68421" y="374445"/>
                        <a:pt x="86466" y="377453"/>
                      </a:cubicBezTo>
                      <a:cubicBezTo>
                        <a:pt x="133082" y="384972"/>
                        <a:pt x="179698" y="371438"/>
                        <a:pt x="214284" y="339859"/>
                      </a:cubicBezTo>
                      <a:cubicBezTo>
                        <a:pt x="306013" y="260160"/>
                        <a:pt x="268419" y="121815"/>
                        <a:pt x="257893" y="13545"/>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grpSp>
          <p:nvGrpSpPr>
            <p:cNvPr id="122" name="Google Shape;122;p46"/>
            <p:cNvGrpSpPr/>
            <p:nvPr/>
          </p:nvGrpSpPr>
          <p:grpSpPr>
            <a:xfrm>
              <a:off x="1202708" y="6848940"/>
              <a:ext cx="6270636" cy="2600341"/>
              <a:chOff x="1202708" y="6848940"/>
              <a:chExt cx="6270636" cy="2600341"/>
            </a:xfrm>
          </p:grpSpPr>
          <p:sp>
            <p:nvSpPr>
              <p:cNvPr id="123" name="Google Shape;123;p46"/>
              <p:cNvSpPr/>
              <p:nvPr/>
            </p:nvSpPr>
            <p:spPr>
              <a:xfrm>
                <a:off x="1202708" y="6848940"/>
                <a:ext cx="6270636" cy="2600341"/>
              </a:xfrm>
              <a:custGeom>
                <a:avLst/>
                <a:gdLst/>
                <a:ahLst/>
                <a:cxnLst/>
                <a:rect l="l" t="t" r="r" b="b"/>
                <a:pathLst>
                  <a:path w="6270636" h="2600341" extrusionOk="0">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4" name="Google Shape;124;p46"/>
              <p:cNvSpPr/>
              <p:nvPr/>
            </p:nvSpPr>
            <p:spPr>
              <a:xfrm>
                <a:off x="1202708" y="6848940"/>
                <a:ext cx="6270636" cy="2600341"/>
              </a:xfrm>
              <a:custGeom>
                <a:avLst/>
                <a:gdLst/>
                <a:ahLst/>
                <a:cxnLst/>
                <a:rect l="l" t="t" r="r" b="b"/>
                <a:pathLst>
                  <a:path w="6270636" h="2600341" extrusionOk="0">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
        <p:nvSpPr>
          <p:cNvPr id="125" name="Google Shape;125;p46"/>
          <p:cNvSpPr/>
          <p:nvPr/>
        </p:nvSpPr>
        <p:spPr>
          <a:xfrm>
            <a:off x="6186233" y="1718215"/>
            <a:ext cx="6010479" cy="86688"/>
          </a:xfrm>
          <a:custGeom>
            <a:avLst/>
            <a:gdLst/>
            <a:ahLst/>
            <a:cxnLst/>
            <a:rect l="l" t="t" r="r" b="b"/>
            <a:pathLst>
              <a:path w="3587009" h="35236" extrusionOk="0">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Laptop Slide">
  <p:cSld name="Laptop Slide">
    <p:spTree>
      <p:nvGrpSpPr>
        <p:cNvPr id="1" name="Shape 126"/>
        <p:cNvGrpSpPr/>
        <p:nvPr/>
      </p:nvGrpSpPr>
      <p:grpSpPr>
        <a:xfrm>
          <a:off x="0" y="0"/>
          <a:ext cx="0" cy="0"/>
          <a:chOff x="0" y="0"/>
          <a:chExt cx="0" cy="0"/>
        </a:xfrm>
      </p:grpSpPr>
      <p:sp>
        <p:nvSpPr>
          <p:cNvPr id="127" name="Google Shape;127;p47"/>
          <p:cNvSpPr/>
          <p:nvPr/>
        </p:nvSpPr>
        <p:spPr>
          <a:xfrm>
            <a:off x="511444" y="453836"/>
            <a:ext cx="6549756" cy="5655332"/>
          </a:xfrm>
          <a:custGeom>
            <a:avLst/>
            <a:gdLst/>
            <a:ahLst/>
            <a:cxnLst/>
            <a:rect l="l" t="t" r="r" b="b"/>
            <a:pathLst>
              <a:path w="1180419" h="1059839" extrusionOk="0">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128" name="Google Shape;128;p47"/>
          <p:cNvSpPr txBox="1">
            <a:spLocks noGrp="1"/>
          </p:cNvSpPr>
          <p:nvPr>
            <p:ph type="body" idx="1"/>
          </p:nvPr>
        </p:nvSpPr>
        <p:spPr>
          <a:xfrm>
            <a:off x="898357" y="2319301"/>
            <a:ext cx="4867011" cy="32910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9" name="Google Shape;129;p47"/>
          <p:cNvSpPr txBox="1">
            <a:spLocks noGrp="1"/>
          </p:cNvSpPr>
          <p:nvPr>
            <p:ph type="body" idx="2"/>
          </p:nvPr>
        </p:nvSpPr>
        <p:spPr>
          <a:xfrm>
            <a:off x="898358" y="890242"/>
            <a:ext cx="4990998" cy="99265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30" name="Google Shape;130;p47"/>
          <p:cNvPicPr preferRelativeResize="0"/>
          <p:nvPr/>
        </p:nvPicPr>
        <p:blipFill rotWithShape="1">
          <a:blip r:embed="rId2">
            <a:alphaModFix/>
          </a:blip>
          <a:srcRect l="-25867"/>
          <a:stretch/>
        </p:blipFill>
        <p:spPr>
          <a:xfrm>
            <a:off x="3752900" y="1247613"/>
            <a:ext cx="8439100" cy="5375657"/>
          </a:xfrm>
          <a:prstGeom prst="rect">
            <a:avLst/>
          </a:prstGeom>
          <a:noFill/>
          <a:ln>
            <a:noFill/>
          </a:ln>
        </p:spPr>
      </p:pic>
      <p:sp>
        <p:nvSpPr>
          <p:cNvPr id="131" name="Google Shape;131;p47"/>
          <p:cNvSpPr>
            <a:spLocks noGrp="1"/>
          </p:cNvSpPr>
          <p:nvPr>
            <p:ph type="pic" idx="3"/>
          </p:nvPr>
        </p:nvSpPr>
        <p:spPr>
          <a:xfrm>
            <a:off x="7061200" y="1420553"/>
            <a:ext cx="5130800" cy="3913188"/>
          </a:xfrm>
          <a:prstGeom prst="rect">
            <a:avLst/>
          </a:prstGeom>
          <a:solidFill>
            <a:srgbClr val="D8D8D8"/>
          </a:solidFill>
          <a:ln>
            <a:noFill/>
          </a:ln>
        </p:spPr>
      </p:sp>
      <p:sp>
        <p:nvSpPr>
          <p:cNvPr id="132" name="Google Shape;132;p47"/>
          <p:cNvSpPr/>
          <p:nvPr/>
        </p:nvSpPr>
        <p:spPr>
          <a:xfrm>
            <a:off x="0" y="5782590"/>
            <a:ext cx="4963395" cy="875479"/>
          </a:xfrm>
          <a:custGeom>
            <a:avLst/>
            <a:gdLst/>
            <a:ahLst/>
            <a:cxnLst/>
            <a:rect l="l" t="t" r="r" b="b"/>
            <a:pathLst>
              <a:path w="4963395" h="875479" extrusionOk="0">
                <a:moveTo>
                  <a:pt x="0" y="0"/>
                </a:moveTo>
                <a:lnTo>
                  <a:pt x="4489787" y="0"/>
                </a:lnTo>
                <a:cubicBezTo>
                  <a:pt x="4750572" y="0"/>
                  <a:pt x="4963395" y="212873"/>
                  <a:pt x="4963395" y="473717"/>
                </a:cubicBezTo>
                <a:lnTo>
                  <a:pt x="4963395" y="875479"/>
                </a:lnTo>
                <a:lnTo>
                  <a:pt x="15515" y="875479"/>
                </a:lnTo>
                <a:lnTo>
                  <a:pt x="15515" y="174171"/>
                </a:lnTo>
                <a:cubicBezTo>
                  <a:pt x="15515" y="137630"/>
                  <a:pt x="13666" y="101524"/>
                  <a:pt x="10055" y="65941"/>
                </a:cubicBezTo>
                <a:lnTo>
                  <a:pt x="0" y="0"/>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Quote Slide">
  <p:cSld name="Quote Slide">
    <p:spTree>
      <p:nvGrpSpPr>
        <p:cNvPr id="1" name="Shape 133"/>
        <p:cNvGrpSpPr/>
        <p:nvPr/>
      </p:nvGrpSpPr>
      <p:grpSpPr>
        <a:xfrm>
          <a:off x="0" y="0"/>
          <a:ext cx="0" cy="0"/>
          <a:chOff x="0" y="0"/>
          <a:chExt cx="0" cy="0"/>
        </a:xfrm>
      </p:grpSpPr>
      <p:sp>
        <p:nvSpPr>
          <p:cNvPr id="134" name="Google Shape;134;p48"/>
          <p:cNvSpPr/>
          <p:nvPr/>
        </p:nvSpPr>
        <p:spPr>
          <a:xfrm>
            <a:off x="632638" y="567428"/>
            <a:ext cx="5912541" cy="5541739"/>
          </a:xfrm>
          <a:custGeom>
            <a:avLst/>
            <a:gdLst/>
            <a:ahLst/>
            <a:cxnLst/>
            <a:rect l="l" t="t" r="r" b="b"/>
            <a:pathLst>
              <a:path w="1180419" h="1059839" extrusionOk="0">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135" name="Google Shape;135;p48"/>
          <p:cNvSpPr txBox="1">
            <a:spLocks noGrp="1"/>
          </p:cNvSpPr>
          <p:nvPr>
            <p:ph type="body" idx="1"/>
          </p:nvPr>
        </p:nvSpPr>
        <p:spPr>
          <a:xfrm>
            <a:off x="856356" y="1524912"/>
            <a:ext cx="5055171" cy="3808175"/>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90000"/>
              </a:lnSpc>
              <a:spcBef>
                <a:spcPts val="1000"/>
              </a:spcBef>
              <a:spcAft>
                <a:spcPts val="0"/>
              </a:spcAft>
              <a:buClr>
                <a:srgbClr val="000000"/>
              </a:buClr>
              <a:buSzPts val="3000"/>
              <a:buFont typeface="Arial"/>
              <a:buNone/>
              <a:defRPr sz="3000" b="0" i="1"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6" name="Google Shape;136;p48"/>
          <p:cNvSpPr>
            <a:spLocks noGrp="1"/>
          </p:cNvSpPr>
          <p:nvPr>
            <p:ph type="pic" idx="2"/>
          </p:nvPr>
        </p:nvSpPr>
        <p:spPr>
          <a:xfrm>
            <a:off x="6096000" y="1404749"/>
            <a:ext cx="5239644" cy="4704418"/>
          </a:xfrm>
          <a:prstGeom prst="rect">
            <a:avLst/>
          </a:prstGeom>
          <a:solidFill>
            <a:srgbClr val="D8D8D8"/>
          </a:solidFill>
          <a:ln>
            <a:no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ext Slide 2">
  <p:cSld name="Text Slide 2">
    <p:spTree>
      <p:nvGrpSpPr>
        <p:cNvPr id="1" name="Shape 137"/>
        <p:cNvGrpSpPr/>
        <p:nvPr/>
      </p:nvGrpSpPr>
      <p:grpSpPr>
        <a:xfrm>
          <a:off x="0" y="0"/>
          <a:ext cx="0" cy="0"/>
          <a:chOff x="0" y="0"/>
          <a:chExt cx="0" cy="0"/>
        </a:xfrm>
      </p:grpSpPr>
      <p:sp>
        <p:nvSpPr>
          <p:cNvPr id="138" name="Google Shape;138;p49"/>
          <p:cNvSpPr/>
          <p:nvPr/>
        </p:nvSpPr>
        <p:spPr>
          <a:xfrm>
            <a:off x="666427" y="1299620"/>
            <a:ext cx="11525573" cy="4716265"/>
          </a:xfrm>
          <a:custGeom>
            <a:avLst/>
            <a:gdLst/>
            <a:ahLst/>
            <a:cxnLst/>
            <a:rect l="l" t="t" r="r" b="b"/>
            <a:pathLst>
              <a:path w="11393619" h="4716265" extrusionOk="0">
                <a:moveTo>
                  <a:pt x="3470139" y="0"/>
                </a:moveTo>
                <a:lnTo>
                  <a:pt x="8184190" y="0"/>
                </a:lnTo>
                <a:lnTo>
                  <a:pt x="8184192" y="0"/>
                </a:lnTo>
                <a:lnTo>
                  <a:pt x="10401370" y="0"/>
                </a:lnTo>
                <a:cubicBezTo>
                  <a:pt x="10949720" y="0"/>
                  <a:pt x="11393619" y="408508"/>
                  <a:pt x="11393619" y="913136"/>
                </a:cubicBezTo>
                <a:lnTo>
                  <a:pt x="11393619" y="4716265"/>
                </a:lnTo>
                <a:lnTo>
                  <a:pt x="9176438" y="4716265"/>
                </a:lnTo>
                <a:lnTo>
                  <a:pt x="7144361" y="4716265"/>
                </a:lnTo>
                <a:lnTo>
                  <a:pt x="5706299" y="4716265"/>
                </a:lnTo>
                <a:lnTo>
                  <a:pt x="4927180" y="4716265"/>
                </a:lnTo>
                <a:lnTo>
                  <a:pt x="1457041" y="4716265"/>
                </a:lnTo>
                <a:cubicBezTo>
                  <a:pt x="652796" y="4716265"/>
                  <a:pt x="0" y="4115518"/>
                  <a:pt x="0" y="3375397"/>
                </a:cubicBezTo>
                <a:lnTo>
                  <a:pt x="0" y="0"/>
                </a:lnTo>
                <a:lnTo>
                  <a:pt x="3470139" y="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139" name="Google Shape;139;p49"/>
          <p:cNvSpPr txBox="1">
            <a:spLocks noGrp="1"/>
          </p:cNvSpPr>
          <p:nvPr>
            <p:ph type="body" idx="1"/>
          </p:nvPr>
        </p:nvSpPr>
        <p:spPr>
          <a:xfrm>
            <a:off x="914400" y="2169763"/>
            <a:ext cx="10479218" cy="344062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0" name="Google Shape;140;p49"/>
          <p:cNvSpPr txBox="1">
            <a:spLocks noGrp="1"/>
          </p:cNvSpPr>
          <p:nvPr>
            <p:ph type="body" idx="2"/>
          </p:nvPr>
        </p:nvSpPr>
        <p:spPr>
          <a:xfrm>
            <a:off x="798381" y="443960"/>
            <a:ext cx="10595237" cy="80365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8DC641"/>
              </a:buClr>
              <a:buSzPts val="3600"/>
              <a:buFont typeface="Arial"/>
              <a:buNone/>
              <a:defRPr sz="3600" b="0" i="0" u="none" strike="noStrike" cap="none">
                <a:solidFill>
                  <a:srgbClr val="8DC64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ext Slide 1">
  <p:cSld name="Text Slide 1">
    <p:spTree>
      <p:nvGrpSpPr>
        <p:cNvPr id="1" name="Shape 141"/>
        <p:cNvGrpSpPr/>
        <p:nvPr/>
      </p:nvGrpSpPr>
      <p:grpSpPr>
        <a:xfrm>
          <a:off x="0" y="0"/>
          <a:ext cx="0" cy="0"/>
          <a:chOff x="0" y="0"/>
          <a:chExt cx="0" cy="0"/>
        </a:xfrm>
      </p:grpSpPr>
      <p:sp>
        <p:nvSpPr>
          <p:cNvPr id="142" name="Google Shape;142;p50"/>
          <p:cNvSpPr/>
          <p:nvPr/>
        </p:nvSpPr>
        <p:spPr>
          <a:xfrm>
            <a:off x="0" y="0"/>
            <a:ext cx="12192000" cy="6858000"/>
          </a:xfrm>
          <a:prstGeom prst="rect">
            <a:avLst/>
          </a:prstGeom>
          <a:solidFill>
            <a:srgbClr val="9FDAD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3" name="Google Shape;143;p50"/>
          <p:cNvSpPr/>
          <p:nvPr/>
        </p:nvSpPr>
        <p:spPr>
          <a:xfrm rot="5400000" flipH="1">
            <a:off x="3135240" y="-2479364"/>
            <a:ext cx="5949081" cy="11578483"/>
          </a:xfrm>
          <a:custGeom>
            <a:avLst/>
            <a:gdLst/>
            <a:ahLst/>
            <a:cxnLst/>
            <a:rect l="l" t="t" r="r" b="b"/>
            <a:pathLst>
              <a:path w="6146707" h="11578483" extrusionOk="0">
                <a:moveTo>
                  <a:pt x="6146707" y="11578483"/>
                </a:moveTo>
                <a:lnTo>
                  <a:pt x="6146707" y="4785245"/>
                </a:lnTo>
                <a:lnTo>
                  <a:pt x="6146707" y="4785239"/>
                </a:lnTo>
                <a:lnTo>
                  <a:pt x="6146707" y="742631"/>
                </a:lnTo>
                <a:cubicBezTo>
                  <a:pt x="6146707" y="331141"/>
                  <a:pt x="5844988" y="0"/>
                  <a:pt x="5474996" y="0"/>
                </a:cubicBezTo>
                <a:lnTo>
                  <a:pt x="2" y="0"/>
                </a:lnTo>
                <a:lnTo>
                  <a:pt x="2" y="4042615"/>
                </a:lnTo>
                <a:lnTo>
                  <a:pt x="0" y="4042615"/>
                </a:lnTo>
                <a:lnTo>
                  <a:pt x="1" y="10020178"/>
                </a:lnTo>
                <a:cubicBezTo>
                  <a:pt x="1" y="10879680"/>
                  <a:pt x="632070" y="11578483"/>
                  <a:pt x="1409493" y="1157848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 name="Google Shape;144;p50"/>
          <p:cNvSpPr txBox="1">
            <a:spLocks noGrp="1"/>
          </p:cNvSpPr>
          <p:nvPr>
            <p:ph type="body" idx="1"/>
          </p:nvPr>
        </p:nvSpPr>
        <p:spPr>
          <a:xfrm>
            <a:off x="798380" y="2045704"/>
            <a:ext cx="10595237" cy="384991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5" name="Google Shape;145;p50"/>
          <p:cNvSpPr txBox="1">
            <a:spLocks noGrp="1"/>
          </p:cNvSpPr>
          <p:nvPr>
            <p:ph type="body" idx="2"/>
          </p:nvPr>
        </p:nvSpPr>
        <p:spPr>
          <a:xfrm>
            <a:off x="798381" y="761603"/>
            <a:ext cx="10595237" cy="80365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8DC641"/>
              </a:buClr>
              <a:buSzPts val="3600"/>
              <a:buFont typeface="Arial"/>
              <a:buNone/>
              <a:defRPr sz="3600" b="0" i="0" u="none" strike="noStrike" cap="none">
                <a:solidFill>
                  <a:srgbClr val="8DC64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46" name="Google Shape;146;p50"/>
          <p:cNvPicPr preferRelativeResize="0"/>
          <p:nvPr/>
        </p:nvPicPr>
        <p:blipFill rotWithShape="1">
          <a:blip r:embed="rId2">
            <a:alphaModFix/>
          </a:blip>
          <a:srcRect l="5742" t="75046" r="6486" b="13954"/>
          <a:stretch/>
        </p:blipFill>
        <p:spPr>
          <a:xfrm>
            <a:off x="8124669" y="6484108"/>
            <a:ext cx="3540279" cy="252000"/>
          </a:xfrm>
          <a:prstGeom prst="rect">
            <a:avLst/>
          </a:prstGeom>
          <a:noFill/>
          <a:ln>
            <a:noFill/>
          </a:ln>
        </p:spPr>
      </p:pic>
      <p:sp>
        <p:nvSpPr>
          <p:cNvPr id="147" name="Google Shape;147;p50"/>
          <p:cNvSpPr/>
          <p:nvPr/>
        </p:nvSpPr>
        <p:spPr>
          <a:xfrm>
            <a:off x="0" y="6553248"/>
            <a:ext cx="8229600" cy="45719"/>
          </a:xfrm>
          <a:custGeom>
            <a:avLst/>
            <a:gdLst/>
            <a:ahLst/>
            <a:cxnLst/>
            <a:rect l="l" t="t" r="r" b="b"/>
            <a:pathLst>
              <a:path w="3587009" h="35236" extrusionOk="0">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_Icons">
  <p:cSld name="1_Icons">
    <p:spTree>
      <p:nvGrpSpPr>
        <p:cNvPr id="1" name="Shape 148"/>
        <p:cNvGrpSpPr/>
        <p:nvPr/>
      </p:nvGrpSpPr>
      <p:grpSpPr>
        <a:xfrm>
          <a:off x="0" y="0"/>
          <a:ext cx="0" cy="0"/>
          <a:chOff x="0" y="0"/>
          <a:chExt cx="0" cy="0"/>
        </a:xfrm>
      </p:grpSpPr>
      <p:sp>
        <p:nvSpPr>
          <p:cNvPr id="149" name="Google Shape;149;p51"/>
          <p:cNvSpPr/>
          <p:nvPr/>
        </p:nvSpPr>
        <p:spPr>
          <a:xfrm>
            <a:off x="2176238" y="343175"/>
            <a:ext cx="2144406" cy="5638038"/>
          </a:xfrm>
          <a:custGeom>
            <a:avLst/>
            <a:gdLst/>
            <a:ahLst/>
            <a:cxnLst/>
            <a:rect l="l" t="t" r="r" b="b"/>
            <a:pathLst>
              <a:path w="908901" h="2711879" extrusionOk="0">
                <a:moveTo>
                  <a:pt x="908901" y="2711880"/>
                </a:moveTo>
                <a:lnTo>
                  <a:pt x="301407" y="2711880"/>
                </a:lnTo>
                <a:cubicBezTo>
                  <a:pt x="135039" y="2711880"/>
                  <a:pt x="0" y="2576880"/>
                  <a:pt x="0" y="2410560"/>
                </a:cubicBezTo>
                <a:lnTo>
                  <a:pt x="0" y="0"/>
                </a:lnTo>
                <a:lnTo>
                  <a:pt x="703642" y="0"/>
                </a:lnTo>
                <a:cubicBezTo>
                  <a:pt x="817075" y="0"/>
                  <a:pt x="908901" y="91800"/>
                  <a:pt x="908901" y="205200"/>
                </a:cubicBezTo>
                <a:lnTo>
                  <a:pt x="908901" y="271188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cxnSp>
        <p:nvCxnSpPr>
          <p:cNvPr id="150" name="Google Shape;150;p51"/>
          <p:cNvCxnSpPr/>
          <p:nvPr/>
        </p:nvCxnSpPr>
        <p:spPr>
          <a:xfrm rot="10800000">
            <a:off x="2" y="5540407"/>
            <a:ext cx="12191998" cy="0"/>
          </a:xfrm>
          <a:prstGeom prst="straightConnector1">
            <a:avLst/>
          </a:prstGeom>
          <a:noFill/>
          <a:ln w="9525" cap="flat" cmpd="sng">
            <a:solidFill>
              <a:schemeClr val="lt1"/>
            </a:solidFill>
            <a:prstDash val="solid"/>
            <a:miter lim="800000"/>
            <a:headEnd type="none" w="sm" len="sm"/>
            <a:tailEnd type="none" w="sm" len="sm"/>
          </a:ln>
        </p:spPr>
      </p:cxnSp>
      <p:cxnSp>
        <p:nvCxnSpPr>
          <p:cNvPr id="151" name="Google Shape;151;p51"/>
          <p:cNvCxnSpPr/>
          <p:nvPr/>
        </p:nvCxnSpPr>
        <p:spPr>
          <a:xfrm>
            <a:off x="5145818" y="0"/>
            <a:ext cx="0" cy="5540408"/>
          </a:xfrm>
          <a:prstGeom prst="straightConnector1">
            <a:avLst/>
          </a:prstGeom>
          <a:noFill/>
          <a:ln w="9525" cap="flat" cmpd="sng">
            <a:solidFill>
              <a:schemeClr val="lt1"/>
            </a:solidFill>
            <a:prstDash val="solid"/>
            <a:miter lim="800000"/>
            <a:headEnd type="none" w="sm" len="sm"/>
            <a:tailEnd type="none" w="sm" len="sm"/>
          </a:ln>
        </p:spPr>
      </p:cxnSp>
      <p:sp>
        <p:nvSpPr>
          <p:cNvPr id="152" name="Google Shape;152;p51"/>
          <p:cNvSpPr txBox="1">
            <a:spLocks noGrp="1"/>
          </p:cNvSpPr>
          <p:nvPr>
            <p:ph type="body" idx="1"/>
          </p:nvPr>
        </p:nvSpPr>
        <p:spPr>
          <a:xfrm>
            <a:off x="4912293" y="846903"/>
            <a:ext cx="6562677" cy="339415"/>
          </a:xfrm>
          <a:prstGeom prst="rect">
            <a:avLst/>
          </a:prstGeom>
          <a:noFill/>
          <a:ln>
            <a:noFill/>
          </a:ln>
        </p:spPr>
        <p:txBody>
          <a:bodyPr spcFirstLastPara="1" wrap="square" lIns="91425" tIns="45700" rIns="91425" bIns="45700" anchor="t" anchorCtr="0">
            <a:noAutofit/>
          </a:bodyPr>
          <a:lstStyle>
            <a:lvl1pPr marL="457200" marR="0" lvl="0" indent="-228600" algn="r" rtl="0">
              <a:lnSpc>
                <a:spcPct val="100000"/>
              </a:lnSpc>
              <a:spcBef>
                <a:spcPts val="1000"/>
              </a:spcBef>
              <a:spcAft>
                <a:spcPts val="0"/>
              </a:spcAft>
              <a:buClr>
                <a:srgbClr val="8DC641"/>
              </a:buClr>
              <a:buSzPts val="2400"/>
              <a:buFont typeface="Arial"/>
              <a:buNone/>
              <a:defRPr sz="2400" b="1" i="0" u="none" strike="noStrike" cap="none">
                <a:solidFill>
                  <a:srgbClr val="8DC64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3" name="Google Shape;153;p51"/>
          <p:cNvSpPr txBox="1">
            <a:spLocks noGrp="1"/>
          </p:cNvSpPr>
          <p:nvPr>
            <p:ph type="body" idx="2"/>
          </p:nvPr>
        </p:nvSpPr>
        <p:spPr>
          <a:xfrm>
            <a:off x="4912294" y="1345616"/>
            <a:ext cx="6553234" cy="999383"/>
          </a:xfrm>
          <a:prstGeom prst="rect">
            <a:avLst/>
          </a:prstGeom>
          <a:noFill/>
          <a:ln>
            <a:noFill/>
          </a:ln>
        </p:spPr>
        <p:txBody>
          <a:bodyPr spcFirstLastPara="1" wrap="square" lIns="91425" tIns="45700" rIns="91425" bIns="45700" anchor="t" anchorCtr="0">
            <a:noAutofit/>
          </a:bodyPr>
          <a:lstStyle>
            <a:lvl1pPr marL="457200" marR="0" lvl="0" indent="-228600" algn="r" rtl="0">
              <a:lnSpc>
                <a:spcPct val="100000"/>
              </a:lnSpc>
              <a:spcBef>
                <a:spcPts val="1000"/>
              </a:spcBef>
              <a:spcAft>
                <a:spcPts val="0"/>
              </a:spcAft>
              <a:buClr>
                <a:srgbClr val="000000"/>
              </a:buClr>
              <a:buSzPts val="2200"/>
              <a:buFont typeface="Arial"/>
              <a:buNone/>
              <a:defRPr sz="22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4" name="Google Shape;154;p51"/>
          <p:cNvSpPr txBox="1">
            <a:spLocks noGrp="1"/>
          </p:cNvSpPr>
          <p:nvPr>
            <p:ph type="body" idx="3"/>
          </p:nvPr>
        </p:nvSpPr>
        <p:spPr>
          <a:xfrm>
            <a:off x="3679525" y="1017636"/>
            <a:ext cx="641119" cy="955625"/>
          </a:xfrm>
          <a:prstGeom prst="rect">
            <a:avLst/>
          </a:prstGeom>
          <a:noFill/>
          <a:ln>
            <a:noFill/>
          </a:ln>
        </p:spPr>
        <p:txBody>
          <a:bodyPr spcFirstLastPara="1" wrap="square" lIns="91425" tIns="45700" rIns="91425" bIns="45700" anchor="ctr" anchorCtr="0">
            <a:noAutofit/>
          </a:bodyPr>
          <a:lstStyle>
            <a:lvl1pPr marL="457200" marR="0" lvl="0" indent="-228600" algn="r" rtl="0">
              <a:lnSpc>
                <a:spcPct val="130000"/>
              </a:lnSpc>
              <a:spcBef>
                <a:spcPts val="1000"/>
              </a:spcBef>
              <a:spcAft>
                <a:spcPts val="0"/>
              </a:spcAft>
              <a:buClr>
                <a:srgbClr val="000000"/>
              </a:buClr>
              <a:buSzPts val="6300"/>
              <a:buFont typeface="Arial"/>
              <a:buNone/>
              <a:defRPr sz="63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grpSp>
        <p:nvGrpSpPr>
          <p:cNvPr id="155" name="Google Shape;155;p51"/>
          <p:cNvGrpSpPr/>
          <p:nvPr/>
        </p:nvGrpSpPr>
        <p:grpSpPr>
          <a:xfrm>
            <a:off x="4054161" y="694846"/>
            <a:ext cx="7547911" cy="4511244"/>
            <a:chOff x="4061909" y="1565906"/>
            <a:chExt cx="7547911" cy="5072410"/>
          </a:xfrm>
        </p:grpSpPr>
        <p:cxnSp>
          <p:nvCxnSpPr>
            <p:cNvPr id="156" name="Google Shape;156;p51"/>
            <p:cNvCxnSpPr/>
            <p:nvPr/>
          </p:nvCxnSpPr>
          <p:spPr>
            <a:xfrm>
              <a:off x="11609820" y="1582845"/>
              <a:ext cx="0" cy="5055471"/>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157" name="Google Shape;157;p51"/>
            <p:cNvCxnSpPr/>
            <p:nvPr/>
          </p:nvCxnSpPr>
          <p:spPr>
            <a:xfrm>
              <a:off x="4061909" y="1577903"/>
              <a:ext cx="7547911" cy="0"/>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158" name="Google Shape;158;p51"/>
            <p:cNvCxnSpPr/>
            <p:nvPr/>
          </p:nvCxnSpPr>
          <p:spPr>
            <a:xfrm>
              <a:off x="4061909" y="1565906"/>
              <a:ext cx="0" cy="445260"/>
            </a:xfrm>
            <a:prstGeom prst="straightConnector1">
              <a:avLst/>
            </a:prstGeom>
            <a:solidFill>
              <a:srgbClr val="0AA3A4"/>
            </a:solidFill>
            <a:ln w="28575" cap="flat" cmpd="sng">
              <a:solidFill>
                <a:srgbClr val="000000"/>
              </a:solidFill>
              <a:prstDash val="solid"/>
              <a:miter lim="800000"/>
              <a:headEnd type="none" w="sm" len="sm"/>
              <a:tailEnd type="none" w="sm" len="sm"/>
            </a:ln>
          </p:spPr>
        </p:cxnSp>
      </p:grpSp>
      <p:cxnSp>
        <p:nvCxnSpPr>
          <p:cNvPr id="159" name="Google Shape;159;p51"/>
          <p:cNvCxnSpPr/>
          <p:nvPr/>
        </p:nvCxnSpPr>
        <p:spPr>
          <a:xfrm>
            <a:off x="4054160" y="2000290"/>
            <a:ext cx="0" cy="3205800"/>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160" name="Google Shape;160;p51"/>
          <p:cNvCxnSpPr/>
          <p:nvPr/>
        </p:nvCxnSpPr>
        <p:spPr>
          <a:xfrm>
            <a:off x="4054160" y="5206090"/>
            <a:ext cx="7547911" cy="0"/>
          </a:xfrm>
          <a:prstGeom prst="straightConnector1">
            <a:avLst/>
          </a:prstGeom>
          <a:solidFill>
            <a:srgbClr val="0AA3A4"/>
          </a:solidFill>
          <a:ln w="28575" cap="flat" cmpd="sng">
            <a:solidFill>
              <a:srgbClr val="000000"/>
            </a:solidFill>
            <a:prstDash val="solid"/>
            <a:miter lim="800000"/>
            <a:headEnd type="none" w="sm" len="sm"/>
            <a:tailEnd type="none" w="sm" len="sm"/>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hone Slide">
  <p:cSld name="2_Phone Slide">
    <p:spTree>
      <p:nvGrpSpPr>
        <p:cNvPr id="1" name="Shape 161"/>
        <p:cNvGrpSpPr/>
        <p:nvPr/>
      </p:nvGrpSpPr>
      <p:grpSpPr>
        <a:xfrm>
          <a:off x="0" y="0"/>
          <a:ext cx="0" cy="0"/>
          <a:chOff x="0" y="0"/>
          <a:chExt cx="0" cy="0"/>
        </a:xfrm>
      </p:grpSpPr>
      <p:sp>
        <p:nvSpPr>
          <p:cNvPr id="162" name="Google Shape;162;p52"/>
          <p:cNvSpPr/>
          <p:nvPr/>
        </p:nvSpPr>
        <p:spPr>
          <a:xfrm>
            <a:off x="511443" y="453836"/>
            <a:ext cx="9895090" cy="5655338"/>
          </a:xfrm>
          <a:custGeom>
            <a:avLst/>
            <a:gdLst/>
            <a:ahLst/>
            <a:cxnLst/>
            <a:rect l="l" t="t" r="r" b="b"/>
            <a:pathLst>
              <a:path w="9895090" h="5655338" extrusionOk="0">
                <a:moveTo>
                  <a:pt x="0" y="0"/>
                </a:moveTo>
                <a:lnTo>
                  <a:pt x="3861355" y="0"/>
                </a:lnTo>
                <a:lnTo>
                  <a:pt x="4984550" y="0"/>
                </a:lnTo>
                <a:lnTo>
                  <a:pt x="8845904" y="0"/>
                </a:lnTo>
                <a:cubicBezTo>
                  <a:pt x="9425720" y="0"/>
                  <a:pt x="9895090" y="489848"/>
                  <a:pt x="9895090" y="1094953"/>
                </a:cubicBezTo>
                <a:lnTo>
                  <a:pt x="9895090" y="5655338"/>
                </a:lnTo>
                <a:lnTo>
                  <a:pt x="6033735" y="5655338"/>
                </a:lnTo>
                <a:lnTo>
                  <a:pt x="5402003" y="5655338"/>
                </a:lnTo>
                <a:lnTo>
                  <a:pt x="1540648" y="5655338"/>
                </a:lnTo>
                <a:cubicBezTo>
                  <a:pt x="690255" y="5655338"/>
                  <a:pt x="0" y="4934974"/>
                  <a:pt x="0" y="4047485"/>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Calibri"/>
              <a:buNone/>
            </a:pPr>
            <a:endParaRPr sz="1800" b="0" i="0">
              <a:solidFill>
                <a:schemeClr val="dk1"/>
              </a:solidFill>
              <a:latin typeface="Calibri"/>
              <a:ea typeface="Calibri"/>
              <a:cs typeface="Calibri"/>
              <a:sym typeface="Calibri"/>
            </a:endParaRPr>
          </a:p>
        </p:txBody>
      </p:sp>
      <p:pic>
        <p:nvPicPr>
          <p:cNvPr id="163" name="Google Shape;163;p52" descr="iPhone6_mockup_front_white.png"/>
          <p:cNvPicPr preferRelativeResize="0"/>
          <p:nvPr/>
        </p:nvPicPr>
        <p:blipFill rotWithShape="1">
          <a:blip r:embed="rId2">
            <a:alphaModFix/>
          </a:blip>
          <a:srcRect/>
          <a:stretch/>
        </p:blipFill>
        <p:spPr>
          <a:xfrm>
            <a:off x="8097746" y="226918"/>
            <a:ext cx="4094254" cy="6404164"/>
          </a:xfrm>
          <a:prstGeom prst="rect">
            <a:avLst/>
          </a:prstGeom>
          <a:noFill/>
          <a:ln>
            <a:noFill/>
          </a:ln>
        </p:spPr>
      </p:pic>
      <p:sp>
        <p:nvSpPr>
          <p:cNvPr id="164" name="Google Shape;164;p52"/>
          <p:cNvSpPr>
            <a:spLocks noGrp="1"/>
          </p:cNvSpPr>
          <p:nvPr>
            <p:ph type="pic" idx="2"/>
          </p:nvPr>
        </p:nvSpPr>
        <p:spPr>
          <a:xfrm>
            <a:off x="8912202" y="1246695"/>
            <a:ext cx="2444127" cy="4336988"/>
          </a:xfrm>
          <a:prstGeom prst="rect">
            <a:avLst/>
          </a:prstGeom>
          <a:solidFill>
            <a:srgbClr val="D8D8D8"/>
          </a:solidFill>
          <a:ln>
            <a:noFill/>
          </a:ln>
        </p:spPr>
      </p:sp>
      <p:sp>
        <p:nvSpPr>
          <p:cNvPr id="165" name="Google Shape;165;p52"/>
          <p:cNvSpPr txBox="1">
            <a:spLocks noGrp="1"/>
          </p:cNvSpPr>
          <p:nvPr>
            <p:ph type="body" idx="1"/>
          </p:nvPr>
        </p:nvSpPr>
        <p:spPr>
          <a:xfrm>
            <a:off x="898357" y="2319301"/>
            <a:ext cx="4867011" cy="32910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6" name="Google Shape;166;p52"/>
          <p:cNvSpPr txBox="1">
            <a:spLocks noGrp="1"/>
          </p:cNvSpPr>
          <p:nvPr>
            <p:ph type="body" idx="3"/>
          </p:nvPr>
        </p:nvSpPr>
        <p:spPr>
          <a:xfrm>
            <a:off x="835671" y="1104338"/>
            <a:ext cx="4990998" cy="99265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7" name="Google Shape;167;p52"/>
          <p:cNvSpPr/>
          <p:nvPr/>
        </p:nvSpPr>
        <p:spPr>
          <a:xfrm>
            <a:off x="0" y="5782590"/>
            <a:ext cx="4963395" cy="875479"/>
          </a:xfrm>
          <a:custGeom>
            <a:avLst/>
            <a:gdLst/>
            <a:ahLst/>
            <a:cxnLst/>
            <a:rect l="l" t="t" r="r" b="b"/>
            <a:pathLst>
              <a:path w="4963395" h="875479" extrusionOk="0">
                <a:moveTo>
                  <a:pt x="0" y="0"/>
                </a:moveTo>
                <a:lnTo>
                  <a:pt x="4489787" y="0"/>
                </a:lnTo>
                <a:cubicBezTo>
                  <a:pt x="4750572" y="0"/>
                  <a:pt x="4963395" y="212873"/>
                  <a:pt x="4963395" y="473717"/>
                </a:cubicBezTo>
                <a:lnTo>
                  <a:pt x="4963395" y="875479"/>
                </a:lnTo>
                <a:lnTo>
                  <a:pt x="15515" y="875479"/>
                </a:lnTo>
                <a:lnTo>
                  <a:pt x="15515" y="174171"/>
                </a:lnTo>
                <a:cubicBezTo>
                  <a:pt x="15515" y="137630"/>
                  <a:pt x="13666" y="101524"/>
                  <a:pt x="10055" y="65941"/>
                </a:cubicBezTo>
                <a:lnTo>
                  <a:pt x="0" y="0"/>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Calibri"/>
              <a:buNone/>
            </a:pPr>
            <a:endParaRPr sz="1800" b="0" i="0">
              <a:solidFill>
                <a:schemeClr val="dk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Photo Slide">
  <p:cSld name="Photo Slide">
    <p:spTree>
      <p:nvGrpSpPr>
        <p:cNvPr id="1" name="Shape 168"/>
        <p:cNvGrpSpPr/>
        <p:nvPr/>
      </p:nvGrpSpPr>
      <p:grpSpPr>
        <a:xfrm>
          <a:off x="0" y="0"/>
          <a:ext cx="0" cy="0"/>
          <a:chOff x="0" y="0"/>
          <a:chExt cx="0" cy="0"/>
        </a:xfrm>
      </p:grpSpPr>
      <p:sp>
        <p:nvSpPr>
          <p:cNvPr id="169" name="Google Shape;169;p53"/>
          <p:cNvSpPr/>
          <p:nvPr/>
        </p:nvSpPr>
        <p:spPr>
          <a:xfrm>
            <a:off x="511444" y="453836"/>
            <a:ext cx="6033735" cy="5655332"/>
          </a:xfrm>
          <a:custGeom>
            <a:avLst/>
            <a:gdLst/>
            <a:ahLst/>
            <a:cxnLst/>
            <a:rect l="l" t="t" r="r" b="b"/>
            <a:pathLst>
              <a:path w="1180419" h="1059839" extrusionOk="0">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170" name="Google Shape;170;p53"/>
          <p:cNvSpPr txBox="1">
            <a:spLocks noGrp="1"/>
          </p:cNvSpPr>
          <p:nvPr>
            <p:ph type="body" idx="1"/>
          </p:nvPr>
        </p:nvSpPr>
        <p:spPr>
          <a:xfrm>
            <a:off x="898357" y="2584411"/>
            <a:ext cx="4867011" cy="302597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1" name="Google Shape;171;p53"/>
          <p:cNvSpPr txBox="1">
            <a:spLocks noGrp="1"/>
          </p:cNvSpPr>
          <p:nvPr>
            <p:ph type="body" idx="2"/>
          </p:nvPr>
        </p:nvSpPr>
        <p:spPr>
          <a:xfrm>
            <a:off x="898358" y="890242"/>
            <a:ext cx="4990998" cy="99265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2" name="Google Shape;172;p53"/>
          <p:cNvSpPr>
            <a:spLocks noGrp="1"/>
          </p:cNvSpPr>
          <p:nvPr>
            <p:ph type="pic" idx="3"/>
          </p:nvPr>
        </p:nvSpPr>
        <p:spPr>
          <a:xfrm>
            <a:off x="6545263" y="1452563"/>
            <a:ext cx="5646737" cy="4656137"/>
          </a:xfrm>
          <a:prstGeom prst="rect">
            <a:avLst/>
          </a:prstGeom>
          <a:solidFill>
            <a:srgbClr val="D8D8D8"/>
          </a:solid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173"/>
        <p:cNvGrpSpPr/>
        <p:nvPr/>
      </p:nvGrpSpPr>
      <p:grpSpPr>
        <a:xfrm>
          <a:off x="0" y="0"/>
          <a:ext cx="0" cy="0"/>
          <a:chOff x="0" y="0"/>
          <a:chExt cx="0" cy="0"/>
        </a:xfrm>
      </p:grpSpPr>
    </p:spTree>
  </p:cSld>
  <p:clrMapOvr>
    <a:masterClrMapping/>
  </p:clrMapOvr>
  <p:extLst>
    <p:ext uri="{DCECCB84-F9BA-43D5-87BE-67443E8EF086}">
      <p15:sldGuideLst xmlns:p15="http://schemas.microsoft.com/office/powerpoint/2012/main">
        <p15:guide id="1" orient="horz" pos="4124">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Final Slide">
  <p:cSld name="1_Final Slide">
    <p:spTree>
      <p:nvGrpSpPr>
        <p:cNvPr id="1" name="Shape 174"/>
        <p:cNvGrpSpPr/>
        <p:nvPr/>
      </p:nvGrpSpPr>
      <p:grpSpPr>
        <a:xfrm>
          <a:off x="0" y="0"/>
          <a:ext cx="0" cy="0"/>
          <a:chOff x="0" y="0"/>
          <a:chExt cx="0" cy="0"/>
        </a:xfrm>
      </p:grpSpPr>
      <p:sp>
        <p:nvSpPr>
          <p:cNvPr id="175" name="Google Shape;175;p55"/>
          <p:cNvSpPr/>
          <p:nvPr/>
        </p:nvSpPr>
        <p:spPr>
          <a:xfrm>
            <a:off x="417724" y="728421"/>
            <a:ext cx="11356551" cy="4377036"/>
          </a:xfrm>
          <a:custGeom>
            <a:avLst/>
            <a:gdLst/>
            <a:ahLst/>
            <a:cxnLst/>
            <a:rect l="l" t="t" r="r" b="b"/>
            <a:pathLst>
              <a:path w="11356551" h="3728821" extrusionOk="0">
                <a:moveTo>
                  <a:pt x="0" y="0"/>
                </a:moveTo>
                <a:lnTo>
                  <a:pt x="2348414" y="0"/>
                </a:lnTo>
                <a:lnTo>
                  <a:pt x="2743596" y="0"/>
                </a:lnTo>
                <a:lnTo>
                  <a:pt x="5092010" y="0"/>
                </a:lnTo>
                <a:lnTo>
                  <a:pt x="6470666" y="0"/>
                </a:lnTo>
                <a:lnTo>
                  <a:pt x="6470668" y="0"/>
                </a:lnTo>
                <a:lnTo>
                  <a:pt x="8223635" y="0"/>
                </a:lnTo>
                <a:lnTo>
                  <a:pt x="8819080" y="0"/>
                </a:lnTo>
                <a:lnTo>
                  <a:pt x="8819081" y="0"/>
                </a:lnTo>
                <a:lnTo>
                  <a:pt x="10572049" y="0"/>
                </a:lnTo>
                <a:cubicBezTo>
                  <a:pt x="11005591" y="0"/>
                  <a:pt x="11356551" y="322979"/>
                  <a:pt x="11356551" y="721953"/>
                </a:cubicBezTo>
                <a:lnTo>
                  <a:pt x="11356551" y="3728821"/>
                </a:lnTo>
                <a:lnTo>
                  <a:pt x="9603581" y="3728821"/>
                </a:lnTo>
                <a:lnTo>
                  <a:pt x="9008137" y="3728821"/>
                </a:lnTo>
                <a:lnTo>
                  <a:pt x="7996960" y="3728821"/>
                </a:lnTo>
                <a:lnTo>
                  <a:pt x="7255167" y="3728821"/>
                </a:lnTo>
                <a:lnTo>
                  <a:pt x="6859985" y="3728821"/>
                </a:lnTo>
                <a:lnTo>
                  <a:pt x="6243990" y="3728821"/>
                </a:lnTo>
                <a:lnTo>
                  <a:pt x="5648546" y="3728821"/>
                </a:lnTo>
                <a:lnTo>
                  <a:pt x="4511571" y="3728821"/>
                </a:lnTo>
                <a:lnTo>
                  <a:pt x="3895576" y="3728821"/>
                </a:lnTo>
                <a:lnTo>
                  <a:pt x="3500395" y="3728821"/>
                </a:lnTo>
                <a:lnTo>
                  <a:pt x="1151981" y="3728821"/>
                </a:lnTo>
                <a:cubicBezTo>
                  <a:pt x="516120" y="3728821"/>
                  <a:pt x="0" y="3253852"/>
                  <a:pt x="0" y="2668691"/>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Calibri"/>
              <a:buNone/>
            </a:pPr>
            <a:endParaRPr sz="1800" b="0" i="0">
              <a:solidFill>
                <a:schemeClr val="dk1"/>
              </a:solidFill>
              <a:latin typeface="Calibri"/>
              <a:ea typeface="Calibri"/>
              <a:cs typeface="Calibri"/>
              <a:sym typeface="Calibri"/>
            </a:endParaRPr>
          </a:p>
        </p:txBody>
      </p:sp>
      <p:sp>
        <p:nvSpPr>
          <p:cNvPr id="176" name="Google Shape;176;p55"/>
          <p:cNvSpPr/>
          <p:nvPr/>
        </p:nvSpPr>
        <p:spPr>
          <a:xfrm>
            <a:off x="4530600" y="4480875"/>
            <a:ext cx="7661400" cy="730419"/>
          </a:xfrm>
          <a:custGeom>
            <a:avLst/>
            <a:gdLst/>
            <a:ahLst/>
            <a:cxnLst/>
            <a:rect l="l" t="t" r="r" b="b"/>
            <a:pathLst>
              <a:path w="7530847" h="717972" extrusionOk="0">
                <a:moveTo>
                  <a:pt x="0" y="717973"/>
                </a:moveTo>
                <a:lnTo>
                  <a:pt x="0" y="0"/>
                </a:lnTo>
                <a:lnTo>
                  <a:pt x="7143771" y="0"/>
                </a:lnTo>
                <a:cubicBezTo>
                  <a:pt x="7356909" y="0"/>
                  <a:pt x="7530848" y="173980"/>
                  <a:pt x="7530848" y="387166"/>
                </a:cubicBezTo>
                <a:lnTo>
                  <a:pt x="7530848" y="715523"/>
                </a:lnTo>
                <a:lnTo>
                  <a:pt x="0" y="715523"/>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77" name="Google Shape;177;p55"/>
          <p:cNvSpPr txBox="1">
            <a:spLocks noGrp="1"/>
          </p:cNvSpPr>
          <p:nvPr>
            <p:ph type="body" idx="1"/>
          </p:nvPr>
        </p:nvSpPr>
        <p:spPr>
          <a:xfrm>
            <a:off x="920835" y="2037653"/>
            <a:ext cx="3195486" cy="731140"/>
          </a:xfrm>
          <a:prstGeom prst="rect">
            <a:avLst/>
          </a:prstGeom>
          <a:noFill/>
          <a:ln>
            <a:noFill/>
          </a:ln>
        </p:spPr>
        <p:txBody>
          <a:bodyPr spcFirstLastPara="1" wrap="square" lIns="91425" tIns="45700" rIns="91425" bIns="45700" anchor="ctr" anchorCtr="0">
            <a:normAutofit/>
          </a:bodyPr>
          <a:lstStyle>
            <a:lvl1pPr marL="457200" marR="0" lvl="0" indent="-228600" algn="l" rtl="0">
              <a:lnSpc>
                <a:spcPct val="90000"/>
              </a:lnSpc>
              <a:spcBef>
                <a:spcPts val="1000"/>
              </a:spcBef>
              <a:spcAft>
                <a:spcPts val="0"/>
              </a:spcAft>
              <a:buClr>
                <a:srgbClr val="000000"/>
              </a:buClr>
              <a:buSzPts val="2800"/>
              <a:buFont typeface="Arial"/>
              <a:buNone/>
              <a:defRPr sz="28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8" name="Google Shape;178;p55"/>
          <p:cNvSpPr txBox="1">
            <a:spLocks noGrp="1"/>
          </p:cNvSpPr>
          <p:nvPr>
            <p:ph type="body" idx="2"/>
          </p:nvPr>
        </p:nvSpPr>
        <p:spPr>
          <a:xfrm>
            <a:off x="920835" y="1228077"/>
            <a:ext cx="3195485" cy="837258"/>
          </a:xfrm>
          <a:prstGeom prst="rect">
            <a:avLst/>
          </a:prstGeom>
          <a:noFill/>
          <a:ln>
            <a:noFill/>
          </a:ln>
        </p:spPr>
        <p:txBody>
          <a:bodyPr spcFirstLastPara="1" wrap="square" lIns="91425" tIns="45700" rIns="91425" bIns="45700" anchor="ctr" anchorCtr="0">
            <a:normAutofit/>
          </a:bodyPr>
          <a:lstStyle>
            <a:lvl1pPr marL="457200" marR="0" lvl="0" indent="-228600" algn="l" rtl="0">
              <a:lnSpc>
                <a:spcPct val="90000"/>
              </a:lnSpc>
              <a:spcBef>
                <a:spcPts val="1000"/>
              </a:spcBef>
              <a:spcAft>
                <a:spcPts val="0"/>
              </a:spcAft>
              <a:buClr>
                <a:srgbClr val="000000"/>
              </a:buClr>
              <a:buSzPts val="5000"/>
              <a:buFont typeface="Arial"/>
              <a:buNone/>
              <a:defRPr sz="50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grpSp>
        <p:nvGrpSpPr>
          <p:cNvPr id="179" name="Google Shape;179;p55"/>
          <p:cNvGrpSpPr/>
          <p:nvPr/>
        </p:nvGrpSpPr>
        <p:grpSpPr>
          <a:xfrm>
            <a:off x="548818" y="6039954"/>
            <a:ext cx="2735993" cy="679345"/>
            <a:chOff x="0" y="0"/>
            <a:chExt cx="2301694" cy="571500"/>
          </a:xfrm>
        </p:grpSpPr>
        <p:sp>
          <p:nvSpPr>
            <p:cNvPr id="180" name="Google Shape;180;p55"/>
            <p:cNvSpPr/>
            <p:nvPr/>
          </p:nvSpPr>
          <p:spPr>
            <a:xfrm>
              <a:off x="0" y="0"/>
              <a:ext cx="2301694" cy="571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lt1"/>
                </a:solidFill>
                <a:latin typeface="Calibri"/>
                <a:ea typeface="Calibri"/>
                <a:cs typeface="Calibri"/>
                <a:sym typeface="Calibri"/>
              </a:endParaRPr>
            </a:p>
          </p:txBody>
        </p:sp>
        <p:pic>
          <p:nvPicPr>
            <p:cNvPr id="181" name="Google Shape;181;p55"/>
            <p:cNvPicPr preferRelativeResize="0"/>
            <p:nvPr/>
          </p:nvPicPr>
          <p:blipFill rotWithShape="1">
            <a:blip r:embed="rId2">
              <a:alphaModFix/>
            </a:blip>
            <a:srcRect/>
            <a:stretch/>
          </p:blipFill>
          <p:spPr>
            <a:xfrm>
              <a:off x="312965" y="101059"/>
              <a:ext cx="1675765" cy="375165"/>
            </a:xfrm>
            <a:prstGeom prst="rect">
              <a:avLst/>
            </a:prstGeom>
            <a:noFill/>
            <a:ln>
              <a:noFill/>
            </a:ln>
          </p:spPr>
        </p:pic>
      </p:grpSp>
      <p:sp>
        <p:nvSpPr>
          <p:cNvPr id="182" name="Google Shape;182;p55"/>
          <p:cNvSpPr/>
          <p:nvPr/>
        </p:nvSpPr>
        <p:spPr>
          <a:xfrm>
            <a:off x="-169156" y="4480875"/>
            <a:ext cx="7661400" cy="730419"/>
          </a:xfrm>
          <a:custGeom>
            <a:avLst/>
            <a:gdLst/>
            <a:ahLst/>
            <a:cxnLst/>
            <a:rect l="l" t="t" r="r" b="b"/>
            <a:pathLst>
              <a:path w="7530847" h="717972" extrusionOk="0">
                <a:moveTo>
                  <a:pt x="0" y="717973"/>
                </a:moveTo>
                <a:lnTo>
                  <a:pt x="0" y="0"/>
                </a:lnTo>
                <a:lnTo>
                  <a:pt x="7143771" y="0"/>
                </a:lnTo>
                <a:cubicBezTo>
                  <a:pt x="7356909" y="0"/>
                  <a:pt x="7530848" y="173980"/>
                  <a:pt x="7530848" y="387166"/>
                </a:cubicBezTo>
                <a:lnTo>
                  <a:pt x="7530848" y="715523"/>
                </a:lnTo>
                <a:lnTo>
                  <a:pt x="0" y="715523"/>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grpSp>
        <p:nvGrpSpPr>
          <p:cNvPr id="183" name="Google Shape;183;p55"/>
          <p:cNvGrpSpPr/>
          <p:nvPr/>
        </p:nvGrpSpPr>
        <p:grpSpPr>
          <a:xfrm>
            <a:off x="309236" y="3028352"/>
            <a:ext cx="6499866" cy="2738122"/>
            <a:chOff x="1202708" y="6807724"/>
            <a:chExt cx="6270636" cy="2641557"/>
          </a:xfrm>
        </p:grpSpPr>
        <p:grpSp>
          <p:nvGrpSpPr>
            <p:cNvPr id="184" name="Google Shape;184;p55"/>
            <p:cNvGrpSpPr/>
            <p:nvPr/>
          </p:nvGrpSpPr>
          <p:grpSpPr>
            <a:xfrm>
              <a:off x="2348838" y="6807724"/>
              <a:ext cx="1249545" cy="2223620"/>
              <a:chOff x="2348838" y="6807724"/>
              <a:chExt cx="1249545" cy="2223620"/>
            </a:xfrm>
          </p:grpSpPr>
          <p:sp>
            <p:nvSpPr>
              <p:cNvPr id="185" name="Google Shape;185;p55"/>
              <p:cNvSpPr/>
              <p:nvPr/>
            </p:nvSpPr>
            <p:spPr>
              <a:xfrm>
                <a:off x="2519028" y="7841415"/>
                <a:ext cx="536931" cy="498493"/>
              </a:xfrm>
              <a:custGeom>
                <a:avLst/>
                <a:gdLst/>
                <a:ahLst/>
                <a:cxnLst/>
                <a:rect l="l" t="t" r="r" b="b"/>
                <a:pathLst>
                  <a:path w="536931" h="498493" extrusionOk="0">
                    <a:moveTo>
                      <a:pt x="453593" y="0"/>
                    </a:moveTo>
                    <a:cubicBezTo>
                      <a:pt x="426525" y="0"/>
                      <a:pt x="399458" y="7519"/>
                      <a:pt x="373894" y="13534"/>
                    </a:cubicBezTo>
                    <a:cubicBezTo>
                      <a:pt x="330285" y="24060"/>
                      <a:pt x="286677" y="34586"/>
                      <a:pt x="244572" y="45112"/>
                    </a:cubicBezTo>
                    <a:cubicBezTo>
                      <a:pt x="181414" y="60150"/>
                      <a:pt x="106227" y="69172"/>
                      <a:pt x="56603" y="114285"/>
                    </a:cubicBezTo>
                    <a:cubicBezTo>
                      <a:pt x="17505" y="150375"/>
                      <a:pt x="-5051" y="206014"/>
                      <a:pt x="964" y="260149"/>
                    </a:cubicBezTo>
                    <a:cubicBezTo>
                      <a:pt x="6979" y="320299"/>
                      <a:pt x="46077" y="374434"/>
                      <a:pt x="101715" y="399997"/>
                    </a:cubicBezTo>
                    <a:cubicBezTo>
                      <a:pt x="134798" y="415035"/>
                      <a:pt x="170888" y="419546"/>
                      <a:pt x="205474" y="430072"/>
                    </a:cubicBezTo>
                    <a:cubicBezTo>
                      <a:pt x="249083" y="442102"/>
                      <a:pt x="286677" y="464659"/>
                      <a:pt x="318255" y="496238"/>
                    </a:cubicBezTo>
                    <a:cubicBezTo>
                      <a:pt x="321263" y="499245"/>
                      <a:pt x="325774" y="499245"/>
                      <a:pt x="328782" y="496238"/>
                    </a:cubicBezTo>
                    <a:cubicBezTo>
                      <a:pt x="330285" y="496238"/>
                      <a:pt x="330285" y="494734"/>
                      <a:pt x="331789" y="494734"/>
                    </a:cubicBezTo>
                    <a:cubicBezTo>
                      <a:pt x="370887" y="461651"/>
                      <a:pt x="342315" y="404509"/>
                      <a:pt x="315248" y="372930"/>
                    </a:cubicBezTo>
                    <a:cubicBezTo>
                      <a:pt x="295699" y="351877"/>
                      <a:pt x="273143" y="338344"/>
                      <a:pt x="247579" y="326314"/>
                    </a:cubicBezTo>
                    <a:cubicBezTo>
                      <a:pt x="231038" y="318795"/>
                      <a:pt x="206978" y="309772"/>
                      <a:pt x="205474" y="287216"/>
                    </a:cubicBezTo>
                    <a:cubicBezTo>
                      <a:pt x="205474" y="261652"/>
                      <a:pt x="232542" y="245111"/>
                      <a:pt x="255098" y="243608"/>
                    </a:cubicBezTo>
                    <a:cubicBezTo>
                      <a:pt x="292692" y="240600"/>
                      <a:pt x="325774" y="264660"/>
                      <a:pt x="363368" y="270675"/>
                    </a:cubicBezTo>
                    <a:cubicBezTo>
                      <a:pt x="393443" y="276690"/>
                      <a:pt x="414495" y="261652"/>
                      <a:pt x="434044" y="240600"/>
                    </a:cubicBezTo>
                    <a:cubicBezTo>
                      <a:pt x="476149" y="199999"/>
                      <a:pt x="527277" y="145864"/>
                      <a:pt x="536299" y="85714"/>
                    </a:cubicBezTo>
                    <a:cubicBezTo>
                      <a:pt x="542314" y="33083"/>
                      <a:pt x="504720" y="0"/>
                      <a:pt x="453593" y="0"/>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86" name="Google Shape;186;p55"/>
              <p:cNvSpPr/>
              <p:nvPr/>
            </p:nvSpPr>
            <p:spPr>
              <a:xfrm>
                <a:off x="2908218" y="8231767"/>
                <a:ext cx="491926" cy="675803"/>
              </a:xfrm>
              <a:custGeom>
                <a:avLst/>
                <a:gdLst/>
                <a:ahLst/>
                <a:cxnLst/>
                <a:rect l="l" t="t" r="r" b="b"/>
                <a:pathLst>
                  <a:path w="491926" h="675803" extrusionOk="0">
                    <a:moveTo>
                      <a:pt x="488461" y="271298"/>
                    </a:moveTo>
                    <a:cubicBezTo>
                      <a:pt x="480942" y="254757"/>
                      <a:pt x="462897" y="248742"/>
                      <a:pt x="446356" y="242726"/>
                    </a:cubicBezTo>
                    <a:cubicBezTo>
                      <a:pt x="416281" y="230696"/>
                      <a:pt x="402747" y="214155"/>
                      <a:pt x="390717" y="185584"/>
                    </a:cubicBezTo>
                    <a:cubicBezTo>
                      <a:pt x="371168" y="141975"/>
                      <a:pt x="359138" y="101374"/>
                      <a:pt x="306507" y="96863"/>
                    </a:cubicBezTo>
                    <a:cubicBezTo>
                      <a:pt x="265906" y="93855"/>
                      <a:pt x="235831" y="59269"/>
                      <a:pt x="201244" y="41224"/>
                    </a:cubicBezTo>
                    <a:cubicBezTo>
                      <a:pt x="166658" y="23179"/>
                      <a:pt x="129064" y="12653"/>
                      <a:pt x="91471" y="623"/>
                    </a:cubicBezTo>
                    <a:cubicBezTo>
                      <a:pt x="88463" y="-881"/>
                      <a:pt x="85456" y="623"/>
                      <a:pt x="83952" y="2127"/>
                    </a:cubicBezTo>
                    <a:cubicBezTo>
                      <a:pt x="61396" y="24683"/>
                      <a:pt x="43351" y="48743"/>
                      <a:pt x="26809" y="75810"/>
                    </a:cubicBezTo>
                    <a:cubicBezTo>
                      <a:pt x="25306" y="75810"/>
                      <a:pt x="23802" y="77314"/>
                      <a:pt x="22298" y="80321"/>
                    </a:cubicBezTo>
                    <a:cubicBezTo>
                      <a:pt x="10268" y="107389"/>
                      <a:pt x="7261" y="135960"/>
                      <a:pt x="4253" y="164532"/>
                    </a:cubicBezTo>
                    <a:cubicBezTo>
                      <a:pt x="1246" y="199118"/>
                      <a:pt x="-1762" y="233704"/>
                      <a:pt x="1246" y="269794"/>
                    </a:cubicBezTo>
                    <a:cubicBezTo>
                      <a:pt x="4253" y="296862"/>
                      <a:pt x="8764" y="323929"/>
                      <a:pt x="20795" y="347989"/>
                    </a:cubicBezTo>
                    <a:cubicBezTo>
                      <a:pt x="35832" y="379568"/>
                      <a:pt x="59892" y="400620"/>
                      <a:pt x="80945" y="426184"/>
                    </a:cubicBezTo>
                    <a:cubicBezTo>
                      <a:pt x="132072" y="490845"/>
                      <a:pt x="95982" y="563025"/>
                      <a:pt x="108012" y="635205"/>
                    </a:cubicBezTo>
                    <a:cubicBezTo>
                      <a:pt x="111019" y="650243"/>
                      <a:pt x="117034" y="668288"/>
                      <a:pt x="133576" y="674303"/>
                    </a:cubicBezTo>
                    <a:cubicBezTo>
                      <a:pt x="157636" y="681821"/>
                      <a:pt x="189214" y="659265"/>
                      <a:pt x="207259" y="647235"/>
                    </a:cubicBezTo>
                    <a:cubicBezTo>
                      <a:pt x="225305" y="635205"/>
                      <a:pt x="243350" y="620168"/>
                      <a:pt x="253876" y="599115"/>
                    </a:cubicBezTo>
                    <a:cubicBezTo>
                      <a:pt x="258387" y="590093"/>
                      <a:pt x="261394" y="581070"/>
                      <a:pt x="261394" y="570544"/>
                    </a:cubicBezTo>
                    <a:cubicBezTo>
                      <a:pt x="261394" y="550995"/>
                      <a:pt x="243350" y="525431"/>
                      <a:pt x="258387" y="507387"/>
                    </a:cubicBezTo>
                    <a:cubicBezTo>
                      <a:pt x="279439" y="483326"/>
                      <a:pt x="329063" y="495356"/>
                      <a:pt x="357634" y="483326"/>
                    </a:cubicBezTo>
                    <a:cubicBezTo>
                      <a:pt x="384702" y="472800"/>
                      <a:pt x="408762" y="453251"/>
                      <a:pt x="426807" y="430695"/>
                    </a:cubicBezTo>
                    <a:cubicBezTo>
                      <a:pt x="444852" y="408139"/>
                      <a:pt x="458386" y="381071"/>
                      <a:pt x="470416" y="354004"/>
                    </a:cubicBezTo>
                    <a:cubicBezTo>
                      <a:pt x="477934" y="329944"/>
                      <a:pt x="500491" y="295358"/>
                      <a:pt x="488461" y="271298"/>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87" name="Google Shape;187;p55"/>
              <p:cNvSpPr/>
              <p:nvPr/>
            </p:nvSpPr>
            <p:spPr>
              <a:xfrm>
                <a:off x="2348838" y="7983188"/>
                <a:ext cx="604234" cy="1048156"/>
              </a:xfrm>
              <a:custGeom>
                <a:avLst/>
                <a:gdLst/>
                <a:ahLst/>
                <a:cxnLst/>
                <a:rect l="l" t="t" r="r" b="b"/>
                <a:pathLst>
                  <a:path w="604234" h="1048156" extrusionOk="0">
                    <a:moveTo>
                      <a:pt x="604235" y="761980"/>
                    </a:moveTo>
                    <a:cubicBezTo>
                      <a:pt x="602731" y="686793"/>
                      <a:pt x="547092" y="647695"/>
                      <a:pt x="507995" y="590553"/>
                    </a:cubicBezTo>
                    <a:cubicBezTo>
                      <a:pt x="482431" y="552959"/>
                      <a:pt x="483935" y="515365"/>
                      <a:pt x="482431" y="471756"/>
                    </a:cubicBezTo>
                    <a:cubicBezTo>
                      <a:pt x="482431" y="438674"/>
                      <a:pt x="474912" y="405592"/>
                      <a:pt x="449349" y="384539"/>
                    </a:cubicBezTo>
                    <a:cubicBezTo>
                      <a:pt x="384687" y="331908"/>
                      <a:pt x="292958" y="372509"/>
                      <a:pt x="225290" y="330404"/>
                    </a:cubicBezTo>
                    <a:cubicBezTo>
                      <a:pt x="126042" y="267247"/>
                      <a:pt x="141080" y="133413"/>
                      <a:pt x="154613" y="34165"/>
                    </a:cubicBezTo>
                    <a:cubicBezTo>
                      <a:pt x="154613" y="31158"/>
                      <a:pt x="153110" y="28150"/>
                      <a:pt x="151606" y="26647"/>
                    </a:cubicBezTo>
                    <a:cubicBezTo>
                      <a:pt x="154613" y="22135"/>
                      <a:pt x="159125" y="17624"/>
                      <a:pt x="162132" y="13113"/>
                    </a:cubicBezTo>
                    <a:cubicBezTo>
                      <a:pt x="168147" y="5594"/>
                      <a:pt x="157621" y="-4932"/>
                      <a:pt x="151606" y="2587"/>
                    </a:cubicBezTo>
                    <a:cubicBezTo>
                      <a:pt x="28299" y="154465"/>
                      <a:pt x="-25836" y="358975"/>
                      <a:pt x="11757" y="551455"/>
                    </a:cubicBezTo>
                    <a:cubicBezTo>
                      <a:pt x="47847" y="733409"/>
                      <a:pt x="163636" y="895814"/>
                      <a:pt x="321530" y="990550"/>
                    </a:cubicBezTo>
                    <a:cubicBezTo>
                      <a:pt x="399725" y="1037166"/>
                      <a:pt x="526040" y="1089798"/>
                      <a:pt x="592205" y="996565"/>
                    </a:cubicBezTo>
                    <a:cubicBezTo>
                      <a:pt x="593708" y="993558"/>
                      <a:pt x="593708" y="990550"/>
                      <a:pt x="592205" y="989047"/>
                    </a:cubicBezTo>
                    <a:cubicBezTo>
                      <a:pt x="557618" y="916866"/>
                      <a:pt x="604235" y="837168"/>
                      <a:pt x="604235" y="761980"/>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88" name="Google Shape;188;p55"/>
              <p:cNvSpPr/>
              <p:nvPr/>
            </p:nvSpPr>
            <p:spPr>
              <a:xfrm>
                <a:off x="2901049" y="7819127"/>
                <a:ext cx="697334" cy="1163667"/>
              </a:xfrm>
              <a:custGeom>
                <a:avLst/>
                <a:gdLst/>
                <a:ahLst/>
                <a:cxnLst/>
                <a:rect l="l" t="t" r="r" b="b"/>
                <a:pathLst>
                  <a:path w="697334" h="1163667" extrusionOk="0">
                    <a:moveTo>
                      <a:pt x="627960" y="274918"/>
                    </a:moveTo>
                    <a:cubicBezTo>
                      <a:pt x="572321" y="169655"/>
                      <a:pt x="485104" y="79430"/>
                      <a:pt x="376834" y="31310"/>
                    </a:cubicBezTo>
                    <a:cubicBezTo>
                      <a:pt x="331721" y="11762"/>
                      <a:pt x="274579" y="-12298"/>
                      <a:pt x="226459" y="7250"/>
                    </a:cubicBezTo>
                    <a:cubicBezTo>
                      <a:pt x="211421" y="13265"/>
                      <a:pt x="196384" y="25295"/>
                      <a:pt x="193376" y="43340"/>
                    </a:cubicBezTo>
                    <a:lnTo>
                      <a:pt x="193376" y="43340"/>
                    </a:lnTo>
                    <a:cubicBezTo>
                      <a:pt x="190369" y="44844"/>
                      <a:pt x="188865" y="49355"/>
                      <a:pt x="191872" y="53866"/>
                    </a:cubicBezTo>
                    <a:cubicBezTo>
                      <a:pt x="226459" y="117024"/>
                      <a:pt x="187361" y="189204"/>
                      <a:pt x="142249" y="234316"/>
                    </a:cubicBezTo>
                    <a:cubicBezTo>
                      <a:pt x="100144" y="276421"/>
                      <a:pt x="46009" y="308000"/>
                      <a:pt x="11422" y="357624"/>
                    </a:cubicBezTo>
                    <a:cubicBezTo>
                      <a:pt x="-2111" y="377173"/>
                      <a:pt x="-11134" y="431308"/>
                      <a:pt x="29468" y="422285"/>
                    </a:cubicBezTo>
                    <a:cubicBezTo>
                      <a:pt x="39994" y="420782"/>
                      <a:pt x="47513" y="411759"/>
                      <a:pt x="56535" y="405744"/>
                    </a:cubicBezTo>
                    <a:cubicBezTo>
                      <a:pt x="68565" y="396721"/>
                      <a:pt x="82099" y="390707"/>
                      <a:pt x="95633" y="387699"/>
                    </a:cubicBezTo>
                    <a:cubicBezTo>
                      <a:pt x="127211" y="378677"/>
                      <a:pt x="161797" y="378677"/>
                      <a:pt x="193376" y="387699"/>
                    </a:cubicBezTo>
                    <a:cubicBezTo>
                      <a:pt x="259541" y="404240"/>
                      <a:pt x="315180" y="452360"/>
                      <a:pt x="364804" y="495969"/>
                    </a:cubicBezTo>
                    <a:cubicBezTo>
                      <a:pt x="414427" y="539578"/>
                      <a:pt x="467059" y="583186"/>
                      <a:pt x="503149" y="638825"/>
                    </a:cubicBezTo>
                    <a:cubicBezTo>
                      <a:pt x="543750" y="701983"/>
                      <a:pt x="545254" y="772659"/>
                      <a:pt x="492622" y="829801"/>
                    </a:cubicBezTo>
                    <a:cubicBezTo>
                      <a:pt x="452021" y="874914"/>
                      <a:pt x="394879" y="901981"/>
                      <a:pt x="348263" y="939575"/>
                    </a:cubicBezTo>
                    <a:cubicBezTo>
                      <a:pt x="307661" y="972658"/>
                      <a:pt x="274579" y="1016266"/>
                      <a:pt x="273075" y="1070401"/>
                    </a:cubicBezTo>
                    <a:cubicBezTo>
                      <a:pt x="271571" y="1115514"/>
                      <a:pt x="297135" y="1165138"/>
                      <a:pt x="348263" y="1163634"/>
                    </a:cubicBezTo>
                    <a:cubicBezTo>
                      <a:pt x="453525" y="1159123"/>
                      <a:pt x="539239" y="1062883"/>
                      <a:pt x="588863" y="978673"/>
                    </a:cubicBezTo>
                    <a:cubicBezTo>
                      <a:pt x="707659" y="771155"/>
                      <a:pt x="740741" y="491458"/>
                      <a:pt x="627960" y="274918"/>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grpSp>
            <p:nvGrpSpPr>
              <p:cNvPr id="189" name="Google Shape;189;p55"/>
              <p:cNvGrpSpPr/>
              <p:nvPr/>
            </p:nvGrpSpPr>
            <p:grpSpPr>
              <a:xfrm>
                <a:off x="2483956" y="6807724"/>
                <a:ext cx="738321" cy="802017"/>
                <a:chOff x="2483956" y="6807724"/>
                <a:chExt cx="738321" cy="802017"/>
              </a:xfrm>
            </p:grpSpPr>
            <p:sp>
              <p:nvSpPr>
                <p:cNvPr id="190" name="Google Shape;190;p55"/>
                <p:cNvSpPr/>
                <p:nvPr/>
              </p:nvSpPr>
              <p:spPr>
                <a:xfrm>
                  <a:off x="2483956" y="7278916"/>
                  <a:ext cx="360330" cy="330825"/>
                </a:xfrm>
                <a:custGeom>
                  <a:avLst/>
                  <a:gdLst/>
                  <a:ahLst/>
                  <a:cxnLst/>
                  <a:rect l="l" t="t" r="r" b="b"/>
                  <a:pathLst>
                    <a:path w="360330" h="330825" extrusionOk="0">
                      <a:moveTo>
                        <a:pt x="359343" y="293327"/>
                      </a:moveTo>
                      <a:cubicBezTo>
                        <a:pt x="362350" y="212125"/>
                        <a:pt x="347313" y="118892"/>
                        <a:pt x="279644" y="67765"/>
                      </a:cubicBezTo>
                      <a:cubicBezTo>
                        <a:pt x="207464" y="13630"/>
                        <a:pt x="100698" y="9119"/>
                        <a:pt x="13480" y="96"/>
                      </a:cubicBezTo>
                      <a:cubicBezTo>
                        <a:pt x="-54" y="-1408"/>
                        <a:pt x="-3061" y="15133"/>
                        <a:pt x="2954" y="24156"/>
                      </a:cubicBezTo>
                      <a:cubicBezTo>
                        <a:pt x="31525" y="61750"/>
                        <a:pt x="46563" y="106862"/>
                        <a:pt x="69119" y="147463"/>
                      </a:cubicBezTo>
                      <a:cubicBezTo>
                        <a:pt x="88668" y="180546"/>
                        <a:pt x="112728" y="210621"/>
                        <a:pt x="141299" y="236185"/>
                      </a:cubicBezTo>
                      <a:cubicBezTo>
                        <a:pt x="193930" y="282801"/>
                        <a:pt x="260095" y="312876"/>
                        <a:pt x="329268" y="323402"/>
                      </a:cubicBezTo>
                      <a:cubicBezTo>
                        <a:pt x="333779" y="335432"/>
                        <a:pt x="354831" y="332425"/>
                        <a:pt x="356335" y="317387"/>
                      </a:cubicBezTo>
                      <a:cubicBezTo>
                        <a:pt x="356335" y="311372"/>
                        <a:pt x="357839" y="305357"/>
                        <a:pt x="357839" y="299342"/>
                      </a:cubicBezTo>
                      <a:cubicBezTo>
                        <a:pt x="360846" y="297838"/>
                        <a:pt x="360846" y="294831"/>
                        <a:pt x="359343" y="29332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91" name="Google Shape;191;p55"/>
                <p:cNvSpPr/>
                <p:nvPr/>
              </p:nvSpPr>
              <p:spPr>
                <a:xfrm>
                  <a:off x="2727059" y="6807724"/>
                  <a:ext cx="278617" cy="539813"/>
                </a:xfrm>
                <a:custGeom>
                  <a:avLst/>
                  <a:gdLst/>
                  <a:ahLst/>
                  <a:cxnLst/>
                  <a:rect l="l" t="t" r="r" b="b"/>
                  <a:pathLst>
                    <a:path w="278617" h="539813" extrusionOk="0">
                      <a:moveTo>
                        <a:pt x="275637" y="274297"/>
                      </a:moveTo>
                      <a:cubicBezTo>
                        <a:pt x="266615" y="221666"/>
                        <a:pt x="233532" y="175050"/>
                        <a:pt x="201954" y="134448"/>
                      </a:cubicBezTo>
                      <a:cubicBezTo>
                        <a:pt x="164360" y="86328"/>
                        <a:pt x="122255" y="42720"/>
                        <a:pt x="77142" y="3622"/>
                      </a:cubicBezTo>
                      <a:cubicBezTo>
                        <a:pt x="68120" y="-3897"/>
                        <a:pt x="54586" y="615"/>
                        <a:pt x="53082" y="14148"/>
                      </a:cubicBezTo>
                      <a:cubicBezTo>
                        <a:pt x="50075" y="71291"/>
                        <a:pt x="41052" y="126930"/>
                        <a:pt x="29022" y="182568"/>
                      </a:cubicBezTo>
                      <a:cubicBezTo>
                        <a:pt x="18496" y="227681"/>
                        <a:pt x="3459" y="272793"/>
                        <a:pt x="451" y="319409"/>
                      </a:cubicBezTo>
                      <a:cubicBezTo>
                        <a:pt x="-2557" y="361515"/>
                        <a:pt x="9474" y="397605"/>
                        <a:pt x="36541" y="430687"/>
                      </a:cubicBezTo>
                      <a:cubicBezTo>
                        <a:pt x="65112" y="468281"/>
                        <a:pt x="96691" y="505874"/>
                        <a:pt x="132781" y="535949"/>
                      </a:cubicBezTo>
                      <a:cubicBezTo>
                        <a:pt x="141804" y="543468"/>
                        <a:pt x="152330" y="538957"/>
                        <a:pt x="155337" y="531438"/>
                      </a:cubicBezTo>
                      <a:lnTo>
                        <a:pt x="155337" y="531438"/>
                      </a:lnTo>
                      <a:cubicBezTo>
                        <a:pt x="156841" y="529934"/>
                        <a:pt x="158345" y="529934"/>
                        <a:pt x="158345" y="528431"/>
                      </a:cubicBezTo>
                      <a:cubicBezTo>
                        <a:pt x="238043" y="472792"/>
                        <a:pt x="292179" y="375048"/>
                        <a:pt x="275637" y="27429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92" name="Google Shape;192;p55"/>
                <p:cNvSpPr/>
                <p:nvPr/>
              </p:nvSpPr>
              <p:spPr>
                <a:xfrm>
                  <a:off x="2947809" y="7217347"/>
                  <a:ext cx="274468" cy="379484"/>
                </a:xfrm>
                <a:custGeom>
                  <a:avLst/>
                  <a:gdLst/>
                  <a:ahLst/>
                  <a:cxnLst/>
                  <a:rect l="l" t="t" r="r" b="b"/>
                  <a:pathLst>
                    <a:path w="274468" h="379484" extrusionOk="0">
                      <a:moveTo>
                        <a:pt x="257893" y="13545"/>
                      </a:moveTo>
                      <a:cubicBezTo>
                        <a:pt x="256389" y="3019"/>
                        <a:pt x="247367" y="-2996"/>
                        <a:pt x="236841" y="1515"/>
                      </a:cubicBezTo>
                      <a:cubicBezTo>
                        <a:pt x="194736" y="21064"/>
                        <a:pt x="152631" y="40613"/>
                        <a:pt x="110526" y="60162"/>
                      </a:cubicBezTo>
                      <a:cubicBezTo>
                        <a:pt x="78947" y="75199"/>
                        <a:pt x="47368" y="88733"/>
                        <a:pt x="30827" y="120312"/>
                      </a:cubicBezTo>
                      <a:cubicBezTo>
                        <a:pt x="15789" y="147379"/>
                        <a:pt x="12782" y="177454"/>
                        <a:pt x="11278" y="207529"/>
                      </a:cubicBezTo>
                      <a:cubicBezTo>
                        <a:pt x="8271" y="237604"/>
                        <a:pt x="5263" y="267679"/>
                        <a:pt x="3759" y="297754"/>
                      </a:cubicBezTo>
                      <a:cubicBezTo>
                        <a:pt x="3759" y="299258"/>
                        <a:pt x="2256" y="299258"/>
                        <a:pt x="2256" y="300762"/>
                      </a:cubicBezTo>
                      <a:cubicBezTo>
                        <a:pt x="-752" y="309784"/>
                        <a:pt x="-752" y="317303"/>
                        <a:pt x="2256" y="324822"/>
                      </a:cubicBezTo>
                      <a:cubicBezTo>
                        <a:pt x="2256" y="330837"/>
                        <a:pt x="752" y="335348"/>
                        <a:pt x="752" y="341363"/>
                      </a:cubicBezTo>
                      <a:cubicBezTo>
                        <a:pt x="-752" y="354897"/>
                        <a:pt x="15789" y="357904"/>
                        <a:pt x="23308" y="351889"/>
                      </a:cubicBezTo>
                      <a:cubicBezTo>
                        <a:pt x="42857" y="365423"/>
                        <a:pt x="68421" y="374445"/>
                        <a:pt x="86466" y="377453"/>
                      </a:cubicBezTo>
                      <a:cubicBezTo>
                        <a:pt x="133082" y="384972"/>
                        <a:pt x="179698" y="371438"/>
                        <a:pt x="214284" y="339859"/>
                      </a:cubicBezTo>
                      <a:cubicBezTo>
                        <a:pt x="306013" y="260160"/>
                        <a:pt x="268419" y="121815"/>
                        <a:pt x="257893" y="13545"/>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grpSp>
        </p:grpSp>
        <p:grpSp>
          <p:nvGrpSpPr>
            <p:cNvPr id="193" name="Google Shape;193;p55"/>
            <p:cNvGrpSpPr/>
            <p:nvPr/>
          </p:nvGrpSpPr>
          <p:grpSpPr>
            <a:xfrm>
              <a:off x="1202708" y="6848940"/>
              <a:ext cx="6270636" cy="2600341"/>
              <a:chOff x="1202708" y="6848940"/>
              <a:chExt cx="6270636" cy="2600341"/>
            </a:xfrm>
          </p:grpSpPr>
          <p:sp>
            <p:nvSpPr>
              <p:cNvPr id="194" name="Google Shape;194;p55"/>
              <p:cNvSpPr/>
              <p:nvPr/>
            </p:nvSpPr>
            <p:spPr>
              <a:xfrm>
                <a:off x="1202708" y="6848940"/>
                <a:ext cx="6270636" cy="2600341"/>
              </a:xfrm>
              <a:custGeom>
                <a:avLst/>
                <a:gdLst/>
                <a:ahLst/>
                <a:cxnLst/>
                <a:rect l="l" t="t" r="r" b="b"/>
                <a:pathLst>
                  <a:path w="6270636" h="2600341" extrusionOk="0">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95" name="Google Shape;195;p55"/>
              <p:cNvSpPr/>
              <p:nvPr/>
            </p:nvSpPr>
            <p:spPr>
              <a:xfrm>
                <a:off x="1202708" y="6848940"/>
                <a:ext cx="6270636" cy="2600341"/>
              </a:xfrm>
              <a:custGeom>
                <a:avLst/>
                <a:gdLst/>
                <a:ahLst/>
                <a:cxnLst/>
                <a:rect l="l" t="t" r="r" b="b"/>
                <a:pathLst>
                  <a:path w="6270636" h="2600341" extrusionOk="0">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grpSp>
      </p:grpSp>
      <p:sp>
        <p:nvSpPr>
          <p:cNvPr id="196" name="Google Shape;196;p55"/>
          <p:cNvSpPr txBox="1">
            <a:spLocks noGrp="1"/>
          </p:cNvSpPr>
          <p:nvPr>
            <p:ph type="body" idx="3"/>
          </p:nvPr>
        </p:nvSpPr>
        <p:spPr>
          <a:xfrm>
            <a:off x="6199057" y="4615890"/>
            <a:ext cx="5278651" cy="697353"/>
          </a:xfrm>
          <a:prstGeom prst="rect">
            <a:avLst/>
          </a:prstGeom>
          <a:noFill/>
          <a:ln>
            <a:noFill/>
          </a:ln>
        </p:spPr>
        <p:txBody>
          <a:bodyPr spcFirstLastPara="1" wrap="square" lIns="91425" tIns="45700" rIns="91425" bIns="45700" anchor="t" anchorCtr="0">
            <a:normAutofit/>
          </a:bodyPr>
          <a:lstStyle>
            <a:lvl1pPr marL="457200" marR="0" lvl="0" indent="-228600" algn="r" rtl="0">
              <a:lnSpc>
                <a:spcPct val="90000"/>
              </a:lnSpc>
              <a:spcBef>
                <a:spcPts val="10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Font Typecae &amp; Size">
  <p:cSld name="Font Typecae &amp; Size">
    <p:spTree>
      <p:nvGrpSpPr>
        <p:cNvPr id="1" name="Shape 197"/>
        <p:cNvGrpSpPr/>
        <p:nvPr/>
      </p:nvGrpSpPr>
      <p:grpSpPr>
        <a:xfrm>
          <a:off x="0" y="0"/>
          <a:ext cx="0" cy="0"/>
          <a:chOff x="0" y="0"/>
          <a:chExt cx="0" cy="0"/>
        </a:xfrm>
      </p:grpSpPr>
      <p:sp>
        <p:nvSpPr>
          <p:cNvPr id="198" name="Google Shape;198;p56"/>
          <p:cNvSpPr/>
          <p:nvPr/>
        </p:nvSpPr>
        <p:spPr>
          <a:xfrm>
            <a:off x="0" y="0"/>
            <a:ext cx="12192000" cy="6858001"/>
          </a:xfrm>
          <a:prstGeom prst="rect">
            <a:avLst/>
          </a:prstGeom>
          <a:solidFill>
            <a:srgbClr val="9FDAD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9" name="Google Shape;199;p56"/>
          <p:cNvSpPr/>
          <p:nvPr/>
        </p:nvSpPr>
        <p:spPr>
          <a:xfrm>
            <a:off x="424669" y="528535"/>
            <a:ext cx="6498645" cy="7694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400" b="0" i="0" u="none" strike="noStrike">
                <a:solidFill>
                  <a:srgbClr val="000000"/>
                </a:solidFill>
                <a:latin typeface="Calibri"/>
                <a:ea typeface="Calibri"/>
                <a:cs typeface="Calibri"/>
                <a:sym typeface="Calibri"/>
              </a:rPr>
              <a:t>FONT TYPEFACE &amp; SIZE</a:t>
            </a:r>
            <a:endParaRPr sz="3600">
              <a:solidFill>
                <a:srgbClr val="000000"/>
              </a:solidFill>
              <a:latin typeface="Calibri"/>
              <a:ea typeface="Calibri"/>
              <a:cs typeface="Calibri"/>
              <a:sym typeface="Calibri"/>
            </a:endParaRPr>
          </a:p>
        </p:txBody>
      </p:sp>
      <p:sp>
        <p:nvSpPr>
          <p:cNvPr id="200" name="Google Shape;200;p56"/>
          <p:cNvSpPr/>
          <p:nvPr/>
        </p:nvSpPr>
        <p:spPr>
          <a:xfrm>
            <a:off x="7347983" y="564843"/>
            <a:ext cx="4589207" cy="470898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b="0" i="0" u="none" strike="noStrike">
                <a:solidFill>
                  <a:srgbClr val="000000"/>
                </a:solidFill>
                <a:latin typeface="Calibri"/>
                <a:ea typeface="Calibri"/>
                <a:cs typeface="Calibri"/>
                <a:sym typeface="Calibri"/>
              </a:rPr>
              <a:t>PLEASE ENSURE TO KEEP FONTS AS PER THE LAYOUT</a:t>
            </a:r>
            <a:endParaRPr sz="3000" b="0" i="0" u="none" strike="noStrike">
              <a:solidFill>
                <a:srgbClr val="000000"/>
              </a:solidFill>
              <a:latin typeface="Calibri"/>
              <a:ea typeface="Calibri"/>
              <a:cs typeface="Calibri"/>
              <a:sym typeface="Calibri"/>
            </a:endParaRPr>
          </a:p>
          <a:p>
            <a:pPr marL="0" marR="0" lvl="0" indent="0" algn="l" rtl="0">
              <a:spcBef>
                <a:spcPts val="0"/>
              </a:spcBef>
              <a:spcAft>
                <a:spcPts val="0"/>
              </a:spcAft>
              <a:buNone/>
            </a:pPr>
            <a:endParaRPr sz="3000" b="0" i="0" u="none" strike="noStrike">
              <a:solidFill>
                <a:srgbClr val="000000"/>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r>
              <a:rPr lang="en-US" sz="3000" b="0" i="0" u="none" strike="noStrike">
                <a:solidFill>
                  <a:srgbClr val="000000"/>
                </a:solidFill>
                <a:latin typeface="Calibri"/>
                <a:ea typeface="Calibri"/>
                <a:cs typeface="Calibri"/>
                <a:sym typeface="Calibri"/>
              </a:rPr>
              <a:t>48 point  -  Divider Slides</a:t>
            </a:r>
            <a:endParaRPr/>
          </a:p>
          <a:p>
            <a:pPr marL="0" marR="0" lvl="0" indent="0" algn="l" rtl="0">
              <a:spcBef>
                <a:spcPts val="0"/>
              </a:spcBef>
              <a:spcAft>
                <a:spcPts val="0"/>
              </a:spcAft>
              <a:buClr>
                <a:schemeClr val="dk1"/>
              </a:buClr>
              <a:buSzPts val="1100"/>
              <a:buFont typeface="Arial"/>
              <a:buNone/>
            </a:pPr>
            <a:endParaRPr sz="1000" b="1">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r>
              <a:rPr lang="en-US" sz="3000" b="0" i="0" u="none" strike="noStrike">
                <a:solidFill>
                  <a:srgbClr val="000000"/>
                </a:solidFill>
                <a:latin typeface="Calibri"/>
                <a:ea typeface="Calibri"/>
                <a:cs typeface="Calibri"/>
                <a:sym typeface="Calibri"/>
              </a:rPr>
              <a:t>36 point  -  Title Heading</a:t>
            </a:r>
            <a:endParaRPr/>
          </a:p>
          <a:p>
            <a:pPr marL="0" marR="0" lvl="0" indent="0" algn="l" rtl="0">
              <a:lnSpc>
                <a:spcPct val="100000"/>
              </a:lnSpc>
              <a:spcBef>
                <a:spcPts val="0"/>
              </a:spcBef>
              <a:spcAft>
                <a:spcPts val="0"/>
              </a:spcAft>
              <a:buClr>
                <a:schemeClr val="dk1"/>
              </a:buClr>
              <a:buSzPts val="1100"/>
              <a:buFont typeface="Arial"/>
              <a:buNone/>
            </a:pPr>
            <a:endParaRPr sz="1000" b="0" i="0" u="none" strike="noStrik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r>
              <a:rPr lang="en-US" sz="3000" b="0" i="0" u="none" strike="noStrike">
                <a:solidFill>
                  <a:srgbClr val="000000"/>
                </a:solidFill>
                <a:latin typeface="Calibri"/>
                <a:ea typeface="Calibri"/>
                <a:cs typeface="Calibri"/>
                <a:sym typeface="Calibri"/>
              </a:rPr>
              <a:t>30 point  -  Sub-Titles</a:t>
            </a:r>
            <a:endParaRPr/>
          </a:p>
          <a:p>
            <a:pPr marL="0" marR="0" lvl="0" indent="0" algn="l" rtl="0">
              <a:lnSpc>
                <a:spcPct val="100000"/>
              </a:lnSpc>
              <a:spcBef>
                <a:spcPts val="0"/>
              </a:spcBef>
              <a:spcAft>
                <a:spcPts val="0"/>
              </a:spcAft>
              <a:buClr>
                <a:schemeClr val="dk1"/>
              </a:buClr>
              <a:buSzPts val="1100"/>
              <a:buFont typeface="Arial"/>
              <a:buNone/>
            </a:pPr>
            <a:r>
              <a:rPr lang="en-US" sz="3000" b="0" i="0" u="none" strike="noStrike">
                <a:solidFill>
                  <a:srgbClr val="000000"/>
                </a:solidFill>
                <a:latin typeface="Calibri"/>
                <a:ea typeface="Calibri"/>
                <a:cs typeface="Calibri"/>
                <a:sym typeface="Calibri"/>
              </a:rPr>
              <a:t>	       - Quotes	</a:t>
            </a:r>
            <a:endParaRPr/>
          </a:p>
          <a:p>
            <a:pPr marL="0" marR="0" lvl="0" indent="0" algn="l" rtl="0">
              <a:lnSpc>
                <a:spcPct val="100000"/>
              </a:lnSpc>
              <a:spcBef>
                <a:spcPts val="0"/>
              </a:spcBef>
              <a:spcAft>
                <a:spcPts val="0"/>
              </a:spcAft>
              <a:buClr>
                <a:schemeClr val="dk1"/>
              </a:buClr>
              <a:buSzPts val="1100"/>
              <a:buFont typeface="Arial"/>
              <a:buNone/>
            </a:pPr>
            <a:endParaRPr sz="1000" b="0" i="0" u="none" strike="noStrik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r>
              <a:rPr lang="en-US" sz="3000" b="0" i="0" u="none" strike="noStrike">
                <a:solidFill>
                  <a:srgbClr val="000000"/>
                </a:solidFill>
                <a:latin typeface="Calibri"/>
                <a:ea typeface="Calibri"/>
                <a:cs typeface="Calibri"/>
                <a:sym typeface="Calibri"/>
              </a:rPr>
              <a:t>24 point  -  Main Text Body </a:t>
            </a:r>
            <a:endParaRPr sz="3000">
              <a:solidFill>
                <a:srgbClr val="000000"/>
              </a:solidFill>
              <a:latin typeface="Calibri"/>
              <a:ea typeface="Calibri"/>
              <a:cs typeface="Calibri"/>
              <a:sym typeface="Calibri"/>
            </a:endParaRPr>
          </a:p>
          <a:p>
            <a:pPr marL="0" marR="0" lvl="0" indent="0" algn="l" rtl="0">
              <a:spcBef>
                <a:spcPts val="0"/>
              </a:spcBef>
              <a:spcAft>
                <a:spcPts val="0"/>
              </a:spcAft>
              <a:buNone/>
            </a:pPr>
            <a:endParaRPr sz="3000" b="0" i="0" u="none" strike="noStrike">
              <a:solidFill>
                <a:srgbClr val="000000"/>
              </a:solidFill>
              <a:latin typeface="Calibri"/>
              <a:ea typeface="Calibri"/>
              <a:cs typeface="Calibri"/>
              <a:sym typeface="Calibri"/>
            </a:endParaRPr>
          </a:p>
        </p:txBody>
      </p:sp>
      <p:sp>
        <p:nvSpPr>
          <p:cNvPr id="201" name="Google Shape;201;p56"/>
          <p:cNvSpPr/>
          <p:nvPr/>
        </p:nvSpPr>
        <p:spPr>
          <a:xfrm>
            <a:off x="424669" y="2014904"/>
            <a:ext cx="5845501" cy="24929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Calibri"/>
              <a:buNone/>
            </a:pPr>
            <a:r>
              <a:rPr lang="en-US" sz="2400" b="0" i="0" u="none" strike="noStrike">
                <a:solidFill>
                  <a:srgbClr val="000000"/>
                </a:solidFill>
                <a:latin typeface="Calibri"/>
                <a:ea typeface="Calibri"/>
                <a:cs typeface="Calibri"/>
                <a:sym typeface="Calibri"/>
              </a:rPr>
              <a:t>Please ensure to keep the font sizes set as per the slide layouts. The font used throughout the </a:t>
            </a:r>
            <a:r>
              <a:rPr lang="en-US" sz="2400" b="1" i="0" u="none" strike="noStrike">
                <a:solidFill>
                  <a:srgbClr val="000000"/>
                </a:solidFill>
                <a:latin typeface="Calibri"/>
                <a:ea typeface="Calibri"/>
                <a:cs typeface="Calibri"/>
                <a:sym typeface="Calibri"/>
              </a:rPr>
              <a:t>EU DARE </a:t>
            </a:r>
            <a:r>
              <a:rPr lang="en-US" sz="2400" b="0" i="0" u="none" strike="noStrike">
                <a:solidFill>
                  <a:srgbClr val="000000"/>
                </a:solidFill>
                <a:latin typeface="Calibri"/>
                <a:ea typeface="Calibri"/>
                <a:cs typeface="Calibri"/>
                <a:sym typeface="Calibri"/>
              </a:rPr>
              <a:t>PowerPoint is….</a:t>
            </a:r>
            <a:endParaRPr/>
          </a:p>
          <a:p>
            <a:pPr marL="0" marR="0" lvl="0" indent="0" algn="l" rtl="0">
              <a:lnSpc>
                <a:spcPct val="100000"/>
              </a:lnSpc>
              <a:spcBef>
                <a:spcPts val="0"/>
              </a:spcBef>
              <a:spcAft>
                <a:spcPts val="0"/>
              </a:spcAft>
              <a:buClr>
                <a:schemeClr val="dk1"/>
              </a:buClr>
              <a:buSzPts val="2400"/>
              <a:buFont typeface="Calibri"/>
              <a:buNone/>
            </a:pPr>
            <a:endParaRPr sz="2400" b="0" i="0" u="none" strike="noStrike">
              <a:solidFill>
                <a:srgbClr val="000000"/>
              </a:solidFill>
              <a:latin typeface="Calibri"/>
              <a:ea typeface="Calibri"/>
              <a:cs typeface="Calibri"/>
              <a:sym typeface="Calibri"/>
            </a:endParaRPr>
          </a:p>
          <a:p>
            <a:pPr marL="0" marR="0" lvl="0" indent="0" algn="l" rtl="0">
              <a:spcBef>
                <a:spcPts val="0"/>
              </a:spcBef>
              <a:spcAft>
                <a:spcPts val="0"/>
              </a:spcAft>
              <a:buNone/>
            </a:pPr>
            <a:endParaRPr sz="2400" b="0" i="0" u="none" strike="noStrike">
              <a:solidFill>
                <a:srgbClr val="000000"/>
              </a:solidFill>
              <a:latin typeface="Calibri"/>
              <a:ea typeface="Calibri"/>
              <a:cs typeface="Calibri"/>
              <a:sym typeface="Calibri"/>
            </a:endParaRPr>
          </a:p>
          <a:p>
            <a:pPr marL="0" marR="0" lvl="0" indent="0" algn="l" rtl="0">
              <a:spcBef>
                <a:spcPts val="0"/>
              </a:spcBef>
              <a:spcAft>
                <a:spcPts val="0"/>
              </a:spcAft>
              <a:buNone/>
            </a:pPr>
            <a:r>
              <a:rPr lang="en-US" sz="3600" b="1" i="1">
                <a:solidFill>
                  <a:srgbClr val="000000"/>
                </a:solidFill>
                <a:latin typeface="Calibri"/>
                <a:ea typeface="Calibri"/>
                <a:cs typeface="Calibri"/>
                <a:sym typeface="Calibri"/>
              </a:rPr>
              <a:t>Calibri</a:t>
            </a:r>
            <a:endParaRPr sz="3600">
              <a:solidFill>
                <a:srgbClr val="000000"/>
              </a:solidFill>
              <a:latin typeface="Calibri"/>
              <a:ea typeface="Calibri"/>
              <a:cs typeface="Calibri"/>
              <a:sym typeface="Calibri"/>
            </a:endParaRPr>
          </a:p>
        </p:txBody>
      </p:sp>
      <p:cxnSp>
        <p:nvCxnSpPr>
          <p:cNvPr id="202" name="Google Shape;202;p56"/>
          <p:cNvCxnSpPr/>
          <p:nvPr/>
        </p:nvCxnSpPr>
        <p:spPr>
          <a:xfrm>
            <a:off x="7098716" y="-1"/>
            <a:ext cx="0" cy="5540408"/>
          </a:xfrm>
          <a:prstGeom prst="straightConnector1">
            <a:avLst/>
          </a:prstGeom>
          <a:noFill/>
          <a:ln w="9525" cap="flat" cmpd="sng">
            <a:solidFill>
              <a:srgbClr val="000000"/>
            </a:solidFill>
            <a:prstDash val="solid"/>
            <a:miter lim="800000"/>
            <a:headEnd type="none" w="sm" len="sm"/>
            <a:tailEnd type="none" w="sm" len="sm"/>
          </a:ln>
        </p:spPr>
      </p:cxnSp>
      <p:cxnSp>
        <p:nvCxnSpPr>
          <p:cNvPr id="203" name="Google Shape;203;p56"/>
          <p:cNvCxnSpPr/>
          <p:nvPr/>
        </p:nvCxnSpPr>
        <p:spPr>
          <a:xfrm rot="10800000">
            <a:off x="1" y="1620217"/>
            <a:ext cx="7098715" cy="0"/>
          </a:xfrm>
          <a:prstGeom prst="straightConnector1">
            <a:avLst/>
          </a:prstGeom>
          <a:noFill/>
          <a:ln w="9525" cap="flat" cmpd="sng">
            <a:solidFill>
              <a:srgbClr val="000000"/>
            </a:solidFill>
            <a:prstDash val="solid"/>
            <a:miter lim="800000"/>
            <a:headEnd type="none" w="sm" len="sm"/>
            <a:tailEnd type="none" w="sm" len="sm"/>
          </a:ln>
        </p:spPr>
      </p:cxnSp>
      <p:sp>
        <p:nvSpPr>
          <p:cNvPr id="204" name="Google Shape;204;p56"/>
          <p:cNvSpPr/>
          <p:nvPr/>
        </p:nvSpPr>
        <p:spPr>
          <a:xfrm>
            <a:off x="0" y="5968370"/>
            <a:ext cx="121920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rgbClr val="000000"/>
                </a:solidFill>
                <a:latin typeface="Calibri"/>
                <a:ea typeface="Calibri"/>
                <a:cs typeface="Calibri"/>
                <a:sym typeface="Calibri"/>
              </a:rPr>
              <a:t>*** </a:t>
            </a:r>
            <a:r>
              <a:rPr lang="en-US" sz="2400" b="1">
                <a:solidFill>
                  <a:srgbClr val="000000"/>
                </a:solidFill>
                <a:latin typeface="Calibri"/>
                <a:ea typeface="Calibri"/>
                <a:cs typeface="Calibri"/>
                <a:sym typeface="Calibri"/>
              </a:rPr>
              <a:t>PLEASE DELETE THIS INSTRUCTION SLIDE BEFORE PRESENTING FINAL PRESENTATION </a:t>
            </a:r>
            <a:r>
              <a:rPr lang="en-US" sz="2400">
                <a:solidFill>
                  <a:srgbClr val="000000"/>
                </a:solidFill>
                <a:latin typeface="Calibri"/>
                <a:ea typeface="Calibri"/>
                <a:cs typeface="Calibri"/>
                <a:sym typeface="Calibri"/>
              </a:rPr>
              <a:t>*** </a:t>
            </a:r>
            <a:endParaRPr sz="2400">
              <a:solidFill>
                <a:srgbClr val="000000"/>
              </a:solidFill>
              <a:latin typeface="Calibri"/>
              <a:ea typeface="Calibri"/>
              <a:cs typeface="Calibri"/>
              <a:sym typeface="Calibri"/>
            </a:endParaRPr>
          </a:p>
        </p:txBody>
      </p:sp>
      <p:cxnSp>
        <p:nvCxnSpPr>
          <p:cNvPr id="205" name="Google Shape;205;p56"/>
          <p:cNvCxnSpPr/>
          <p:nvPr/>
        </p:nvCxnSpPr>
        <p:spPr>
          <a:xfrm rot="10800000">
            <a:off x="2" y="5540407"/>
            <a:ext cx="12191998" cy="0"/>
          </a:xfrm>
          <a:prstGeom prst="straightConnector1">
            <a:avLst/>
          </a:prstGeom>
          <a:noFill/>
          <a:ln w="9525" cap="flat" cmpd="sng">
            <a:solidFill>
              <a:srgbClr val="000000"/>
            </a:solidFill>
            <a:prstDash val="solid"/>
            <a:miter lim="800000"/>
            <a:headEnd type="none" w="sm" len="sm"/>
            <a:tailEnd type="none" w="sm" len="sm"/>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Icons" type="blank">
  <p:cSld name="BLANK">
    <p:spTree>
      <p:nvGrpSpPr>
        <p:cNvPr id="1" name="Shape 206"/>
        <p:cNvGrpSpPr/>
        <p:nvPr/>
      </p:nvGrpSpPr>
      <p:grpSpPr>
        <a:xfrm>
          <a:off x="0" y="0"/>
          <a:ext cx="0" cy="0"/>
          <a:chOff x="0" y="0"/>
          <a:chExt cx="0" cy="0"/>
        </a:xfrm>
      </p:grpSpPr>
      <p:cxnSp>
        <p:nvCxnSpPr>
          <p:cNvPr id="207" name="Google Shape;207;p57"/>
          <p:cNvCxnSpPr/>
          <p:nvPr/>
        </p:nvCxnSpPr>
        <p:spPr>
          <a:xfrm rot="10800000">
            <a:off x="2" y="5540407"/>
            <a:ext cx="12191998" cy="0"/>
          </a:xfrm>
          <a:prstGeom prst="straightConnector1">
            <a:avLst/>
          </a:prstGeom>
          <a:noFill/>
          <a:ln w="9525" cap="flat" cmpd="sng">
            <a:solidFill>
              <a:schemeClr val="lt1"/>
            </a:solidFill>
            <a:prstDash val="solid"/>
            <a:miter lim="800000"/>
            <a:headEnd type="none" w="sm" len="sm"/>
            <a:tailEnd type="none" w="sm" len="sm"/>
          </a:ln>
        </p:spPr>
      </p:cxnSp>
      <p:cxnSp>
        <p:nvCxnSpPr>
          <p:cNvPr id="208" name="Google Shape;208;p57"/>
          <p:cNvCxnSpPr/>
          <p:nvPr/>
        </p:nvCxnSpPr>
        <p:spPr>
          <a:xfrm>
            <a:off x="5145818" y="0"/>
            <a:ext cx="0" cy="5540408"/>
          </a:xfrm>
          <a:prstGeom prst="straightConnector1">
            <a:avLst/>
          </a:prstGeom>
          <a:noFill/>
          <a:ln w="9525" cap="flat" cmpd="sng">
            <a:solidFill>
              <a:schemeClr val="lt1"/>
            </a:solidFill>
            <a:prstDash val="solid"/>
            <a:miter lim="800000"/>
            <a:headEnd type="none" w="sm" len="sm"/>
            <a:tailEnd type="none" w="sm" len="sm"/>
          </a:ln>
        </p:spPr>
      </p:cxn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Cover Slide 02">
  <p:cSld name="Cover Slide 02">
    <p:spTree>
      <p:nvGrpSpPr>
        <p:cNvPr id="1" name="Shape 209"/>
        <p:cNvGrpSpPr/>
        <p:nvPr/>
      </p:nvGrpSpPr>
      <p:grpSpPr>
        <a:xfrm>
          <a:off x="0" y="0"/>
          <a:ext cx="0" cy="0"/>
          <a:chOff x="0" y="0"/>
          <a:chExt cx="0" cy="0"/>
        </a:xfrm>
      </p:grpSpPr>
      <p:sp>
        <p:nvSpPr>
          <p:cNvPr id="210" name="Google Shape;210;p58"/>
          <p:cNvSpPr/>
          <p:nvPr/>
        </p:nvSpPr>
        <p:spPr>
          <a:xfrm>
            <a:off x="517168" y="3092717"/>
            <a:ext cx="11393619" cy="3142374"/>
          </a:xfrm>
          <a:custGeom>
            <a:avLst/>
            <a:gdLst/>
            <a:ahLst/>
            <a:cxnLst/>
            <a:rect l="l" t="t" r="r" b="b"/>
            <a:pathLst>
              <a:path w="11393619" h="4716265" extrusionOk="0">
                <a:moveTo>
                  <a:pt x="3470139" y="0"/>
                </a:moveTo>
                <a:lnTo>
                  <a:pt x="8184190" y="0"/>
                </a:lnTo>
                <a:lnTo>
                  <a:pt x="8184192" y="0"/>
                </a:lnTo>
                <a:lnTo>
                  <a:pt x="10401370" y="0"/>
                </a:lnTo>
                <a:cubicBezTo>
                  <a:pt x="10949720" y="0"/>
                  <a:pt x="11393619" y="408508"/>
                  <a:pt x="11393619" y="913136"/>
                </a:cubicBezTo>
                <a:lnTo>
                  <a:pt x="11393619" y="4716265"/>
                </a:lnTo>
                <a:lnTo>
                  <a:pt x="9176438" y="4716265"/>
                </a:lnTo>
                <a:lnTo>
                  <a:pt x="7144361" y="4716265"/>
                </a:lnTo>
                <a:lnTo>
                  <a:pt x="5706299" y="4716265"/>
                </a:lnTo>
                <a:lnTo>
                  <a:pt x="4927180" y="4716265"/>
                </a:lnTo>
                <a:lnTo>
                  <a:pt x="1457041" y="4716265"/>
                </a:lnTo>
                <a:cubicBezTo>
                  <a:pt x="652796" y="4716265"/>
                  <a:pt x="0" y="4115518"/>
                  <a:pt x="0" y="3375397"/>
                </a:cubicBezTo>
                <a:lnTo>
                  <a:pt x="0" y="0"/>
                </a:lnTo>
                <a:lnTo>
                  <a:pt x="3470139" y="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pic>
        <p:nvPicPr>
          <p:cNvPr id="211" name="Google Shape;211;p58"/>
          <p:cNvPicPr preferRelativeResize="0"/>
          <p:nvPr/>
        </p:nvPicPr>
        <p:blipFill rotWithShape="1">
          <a:blip r:embed="rId2">
            <a:alphaModFix/>
          </a:blip>
          <a:srcRect/>
          <a:stretch/>
        </p:blipFill>
        <p:spPr>
          <a:xfrm>
            <a:off x="-47740" y="-215395"/>
            <a:ext cx="6718883" cy="3816325"/>
          </a:xfrm>
          <a:prstGeom prst="rect">
            <a:avLst/>
          </a:prstGeom>
          <a:noFill/>
          <a:ln>
            <a:noFill/>
          </a:ln>
        </p:spPr>
      </p:pic>
      <p:sp>
        <p:nvSpPr>
          <p:cNvPr id="212" name="Google Shape;212;p58"/>
          <p:cNvSpPr/>
          <p:nvPr/>
        </p:nvSpPr>
        <p:spPr>
          <a:xfrm>
            <a:off x="0" y="5775564"/>
            <a:ext cx="4372199" cy="727928"/>
          </a:xfrm>
          <a:custGeom>
            <a:avLst/>
            <a:gdLst/>
            <a:ahLst/>
            <a:cxnLst/>
            <a:rect l="l" t="t" r="r" b="b"/>
            <a:pathLst>
              <a:path w="4372199" h="727928" extrusionOk="0">
                <a:moveTo>
                  <a:pt x="0" y="0"/>
                </a:moveTo>
                <a:lnTo>
                  <a:pt x="3978412" y="0"/>
                </a:lnTo>
                <a:cubicBezTo>
                  <a:pt x="4195245" y="0"/>
                  <a:pt x="4372199" y="176996"/>
                  <a:pt x="4372199" y="393878"/>
                </a:cubicBezTo>
                <a:lnTo>
                  <a:pt x="4372199" y="727928"/>
                </a:lnTo>
                <a:lnTo>
                  <a:pt x="0" y="727928"/>
                </a:lnTo>
                <a:lnTo>
                  <a:pt x="0" y="0"/>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213" name="Google Shape;213;p58"/>
          <p:cNvSpPr txBox="1">
            <a:spLocks noGrp="1"/>
          </p:cNvSpPr>
          <p:nvPr>
            <p:ph type="body" idx="1"/>
          </p:nvPr>
        </p:nvSpPr>
        <p:spPr>
          <a:xfrm>
            <a:off x="935325" y="4448301"/>
            <a:ext cx="5278651" cy="69735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4800"/>
              <a:buFont typeface="Arial"/>
              <a:buNone/>
              <a:defRPr sz="4800" b="1"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4" name="Google Shape;214;p58"/>
          <p:cNvSpPr txBox="1">
            <a:spLocks noGrp="1"/>
          </p:cNvSpPr>
          <p:nvPr>
            <p:ph type="body" idx="2"/>
          </p:nvPr>
        </p:nvSpPr>
        <p:spPr>
          <a:xfrm>
            <a:off x="935326" y="3825575"/>
            <a:ext cx="5278651"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grpSp>
        <p:nvGrpSpPr>
          <p:cNvPr id="215" name="Google Shape;215;p58"/>
          <p:cNvGrpSpPr/>
          <p:nvPr/>
        </p:nvGrpSpPr>
        <p:grpSpPr>
          <a:xfrm>
            <a:off x="9031059" y="445499"/>
            <a:ext cx="2735993" cy="679345"/>
            <a:chOff x="0" y="0"/>
            <a:chExt cx="2301694" cy="571500"/>
          </a:xfrm>
        </p:grpSpPr>
        <p:sp>
          <p:nvSpPr>
            <p:cNvPr id="216" name="Google Shape;216;p58"/>
            <p:cNvSpPr/>
            <p:nvPr/>
          </p:nvSpPr>
          <p:spPr>
            <a:xfrm>
              <a:off x="0" y="0"/>
              <a:ext cx="2301694" cy="571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pic>
          <p:nvPicPr>
            <p:cNvPr id="217" name="Google Shape;217;p58"/>
            <p:cNvPicPr preferRelativeResize="0"/>
            <p:nvPr/>
          </p:nvPicPr>
          <p:blipFill rotWithShape="1">
            <a:blip r:embed="rId3">
              <a:alphaModFix/>
            </a:blip>
            <a:srcRect/>
            <a:stretch/>
          </p:blipFill>
          <p:spPr>
            <a:xfrm>
              <a:off x="312965" y="96237"/>
              <a:ext cx="1675765" cy="384810"/>
            </a:xfrm>
            <a:prstGeom prst="rect">
              <a:avLst/>
            </a:prstGeom>
            <a:noFill/>
            <a:ln>
              <a:noFill/>
            </a:ln>
          </p:spPr>
        </p:pic>
      </p:grpSp>
      <p:sp>
        <p:nvSpPr>
          <p:cNvPr id="218" name="Google Shape;218;p58"/>
          <p:cNvSpPr/>
          <p:nvPr/>
        </p:nvSpPr>
        <p:spPr>
          <a:xfrm rot="-5400000">
            <a:off x="1770610" y="9117214"/>
            <a:ext cx="571614" cy="3180945"/>
          </a:xfrm>
          <a:custGeom>
            <a:avLst/>
            <a:gdLst/>
            <a:ahLst/>
            <a:cxnLst/>
            <a:rect l="l" t="t" r="r" b="b"/>
            <a:pathLst>
              <a:path w="715523" h="3981779" extrusionOk="0">
                <a:moveTo>
                  <a:pt x="715523" y="0"/>
                </a:moveTo>
                <a:lnTo>
                  <a:pt x="715523" y="3591287"/>
                </a:lnTo>
                <a:cubicBezTo>
                  <a:pt x="715523" y="3806305"/>
                  <a:pt x="541543" y="3981779"/>
                  <a:pt x="328357" y="3981779"/>
                </a:cubicBezTo>
                <a:lnTo>
                  <a:pt x="0" y="3981779"/>
                </a:lnTo>
                <a:lnTo>
                  <a:pt x="0" y="0"/>
                </a:lnTo>
                <a:lnTo>
                  <a:pt x="715523" y="0"/>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219" name="Google Shape;219;p58"/>
          <p:cNvSpPr txBox="1">
            <a:spLocks noGrp="1"/>
          </p:cNvSpPr>
          <p:nvPr>
            <p:ph type="body" idx="3"/>
          </p:nvPr>
        </p:nvSpPr>
        <p:spPr>
          <a:xfrm>
            <a:off x="712750" y="5921074"/>
            <a:ext cx="5278651"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0" name="Google Shape;220;p58"/>
          <p:cNvSpPr>
            <a:spLocks noGrp="1"/>
          </p:cNvSpPr>
          <p:nvPr>
            <p:ph type="pic" idx="4"/>
          </p:nvPr>
        </p:nvSpPr>
        <p:spPr>
          <a:xfrm>
            <a:off x="6404869" y="1379349"/>
            <a:ext cx="5153881" cy="5154359"/>
          </a:xfrm>
          <a:prstGeom prst="rect">
            <a:avLst/>
          </a:prstGeom>
          <a:solidFill>
            <a:srgbClr val="D8D8D8"/>
          </a:solidFill>
          <a:ln>
            <a:no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Cover Slide 03">
  <p:cSld name="Cover Slide 03">
    <p:spTree>
      <p:nvGrpSpPr>
        <p:cNvPr id="1" name="Shape 221"/>
        <p:cNvGrpSpPr/>
        <p:nvPr/>
      </p:nvGrpSpPr>
      <p:grpSpPr>
        <a:xfrm>
          <a:off x="0" y="0"/>
          <a:ext cx="0" cy="0"/>
          <a:chOff x="0" y="0"/>
          <a:chExt cx="0" cy="0"/>
        </a:xfrm>
      </p:grpSpPr>
      <p:sp>
        <p:nvSpPr>
          <p:cNvPr id="222" name="Google Shape;222;p59"/>
          <p:cNvSpPr/>
          <p:nvPr/>
        </p:nvSpPr>
        <p:spPr>
          <a:xfrm>
            <a:off x="408680" y="1218981"/>
            <a:ext cx="11393619" cy="3322022"/>
          </a:xfrm>
          <a:custGeom>
            <a:avLst/>
            <a:gdLst/>
            <a:ahLst/>
            <a:cxnLst/>
            <a:rect l="l" t="t" r="r" b="b"/>
            <a:pathLst>
              <a:path w="11393619" h="4716265" extrusionOk="0">
                <a:moveTo>
                  <a:pt x="3470139" y="0"/>
                </a:moveTo>
                <a:lnTo>
                  <a:pt x="8184190" y="0"/>
                </a:lnTo>
                <a:lnTo>
                  <a:pt x="8184192" y="0"/>
                </a:lnTo>
                <a:lnTo>
                  <a:pt x="10401370" y="0"/>
                </a:lnTo>
                <a:cubicBezTo>
                  <a:pt x="10949720" y="0"/>
                  <a:pt x="11393619" y="408508"/>
                  <a:pt x="11393619" y="913136"/>
                </a:cubicBezTo>
                <a:lnTo>
                  <a:pt x="11393619" y="4716265"/>
                </a:lnTo>
                <a:lnTo>
                  <a:pt x="9176438" y="4716265"/>
                </a:lnTo>
                <a:lnTo>
                  <a:pt x="7144361" y="4716265"/>
                </a:lnTo>
                <a:lnTo>
                  <a:pt x="5706299" y="4716265"/>
                </a:lnTo>
                <a:lnTo>
                  <a:pt x="4927180" y="4716265"/>
                </a:lnTo>
                <a:lnTo>
                  <a:pt x="1457041" y="4716265"/>
                </a:lnTo>
                <a:cubicBezTo>
                  <a:pt x="652796" y="4716265"/>
                  <a:pt x="0" y="4115518"/>
                  <a:pt x="0" y="3375397"/>
                </a:cubicBezTo>
                <a:lnTo>
                  <a:pt x="0" y="0"/>
                </a:lnTo>
                <a:lnTo>
                  <a:pt x="3470139" y="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223" name="Google Shape;223;p59"/>
          <p:cNvSpPr txBox="1">
            <a:spLocks noGrp="1"/>
          </p:cNvSpPr>
          <p:nvPr>
            <p:ph type="body" idx="1"/>
          </p:nvPr>
        </p:nvSpPr>
        <p:spPr>
          <a:xfrm>
            <a:off x="6690366" y="2260013"/>
            <a:ext cx="5092953" cy="69735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4800"/>
              <a:buFont typeface="Arial"/>
              <a:buNone/>
              <a:defRPr sz="4800" b="1"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4" name="Google Shape;224;p59"/>
          <p:cNvSpPr txBox="1">
            <a:spLocks noGrp="1"/>
          </p:cNvSpPr>
          <p:nvPr>
            <p:ph type="body" idx="2"/>
          </p:nvPr>
        </p:nvSpPr>
        <p:spPr>
          <a:xfrm>
            <a:off x="6690367" y="1637287"/>
            <a:ext cx="5092953"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grpSp>
        <p:nvGrpSpPr>
          <p:cNvPr id="225" name="Google Shape;225;p59"/>
          <p:cNvGrpSpPr/>
          <p:nvPr/>
        </p:nvGrpSpPr>
        <p:grpSpPr>
          <a:xfrm>
            <a:off x="9236842" y="286604"/>
            <a:ext cx="2735993" cy="679345"/>
            <a:chOff x="0" y="0"/>
            <a:chExt cx="2301694" cy="571500"/>
          </a:xfrm>
        </p:grpSpPr>
        <p:sp>
          <p:nvSpPr>
            <p:cNvPr id="226" name="Google Shape;226;p59"/>
            <p:cNvSpPr/>
            <p:nvPr/>
          </p:nvSpPr>
          <p:spPr>
            <a:xfrm>
              <a:off x="0" y="0"/>
              <a:ext cx="2301694" cy="571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pic>
          <p:nvPicPr>
            <p:cNvPr id="227" name="Google Shape;227;p59"/>
            <p:cNvPicPr preferRelativeResize="0"/>
            <p:nvPr/>
          </p:nvPicPr>
          <p:blipFill rotWithShape="1">
            <a:blip r:embed="rId2">
              <a:alphaModFix/>
            </a:blip>
            <a:srcRect/>
            <a:stretch/>
          </p:blipFill>
          <p:spPr>
            <a:xfrm>
              <a:off x="312965" y="96237"/>
              <a:ext cx="1675765" cy="384810"/>
            </a:xfrm>
            <a:prstGeom prst="rect">
              <a:avLst/>
            </a:prstGeom>
            <a:noFill/>
            <a:ln>
              <a:noFill/>
            </a:ln>
          </p:spPr>
        </p:pic>
      </p:grpSp>
      <p:sp>
        <p:nvSpPr>
          <p:cNvPr id="228" name="Google Shape;228;p59"/>
          <p:cNvSpPr/>
          <p:nvPr/>
        </p:nvSpPr>
        <p:spPr>
          <a:xfrm rot="-5400000">
            <a:off x="1662122" y="7722366"/>
            <a:ext cx="571614" cy="3180945"/>
          </a:xfrm>
          <a:custGeom>
            <a:avLst/>
            <a:gdLst/>
            <a:ahLst/>
            <a:cxnLst/>
            <a:rect l="l" t="t" r="r" b="b"/>
            <a:pathLst>
              <a:path w="715523" h="3981779" extrusionOk="0">
                <a:moveTo>
                  <a:pt x="715523" y="0"/>
                </a:moveTo>
                <a:lnTo>
                  <a:pt x="715523" y="3591287"/>
                </a:lnTo>
                <a:cubicBezTo>
                  <a:pt x="715523" y="3806305"/>
                  <a:pt x="541543" y="3981779"/>
                  <a:pt x="328357" y="3981779"/>
                </a:cubicBezTo>
                <a:lnTo>
                  <a:pt x="0" y="3981779"/>
                </a:lnTo>
                <a:lnTo>
                  <a:pt x="0" y="0"/>
                </a:lnTo>
                <a:lnTo>
                  <a:pt x="715523" y="0"/>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229" name="Google Shape;229;p59"/>
          <p:cNvSpPr>
            <a:spLocks noGrp="1"/>
          </p:cNvSpPr>
          <p:nvPr>
            <p:ph type="pic" idx="3"/>
          </p:nvPr>
        </p:nvSpPr>
        <p:spPr>
          <a:xfrm>
            <a:off x="-1" y="354507"/>
            <a:ext cx="5501637" cy="4939649"/>
          </a:xfrm>
          <a:prstGeom prst="rect">
            <a:avLst/>
          </a:prstGeom>
          <a:solidFill>
            <a:srgbClr val="D8D8D8"/>
          </a:solidFill>
          <a:ln>
            <a:noFill/>
          </a:ln>
        </p:spPr>
      </p:sp>
      <p:pic>
        <p:nvPicPr>
          <p:cNvPr id="230" name="Google Shape;230;p59"/>
          <p:cNvPicPr preferRelativeResize="0"/>
          <p:nvPr/>
        </p:nvPicPr>
        <p:blipFill rotWithShape="1">
          <a:blip r:embed="rId3">
            <a:alphaModFix/>
          </a:blip>
          <a:srcRect/>
          <a:stretch/>
        </p:blipFill>
        <p:spPr>
          <a:xfrm>
            <a:off x="5064436" y="3332171"/>
            <a:ext cx="6908399" cy="3923970"/>
          </a:xfrm>
          <a:prstGeom prst="rect">
            <a:avLst/>
          </a:prstGeom>
          <a:noFill/>
          <a:ln>
            <a:noFill/>
          </a:ln>
        </p:spPr>
      </p:pic>
      <p:sp>
        <p:nvSpPr>
          <p:cNvPr id="231" name="Google Shape;231;p59"/>
          <p:cNvSpPr/>
          <p:nvPr/>
        </p:nvSpPr>
        <p:spPr>
          <a:xfrm>
            <a:off x="0" y="5775564"/>
            <a:ext cx="4372199" cy="727928"/>
          </a:xfrm>
          <a:custGeom>
            <a:avLst/>
            <a:gdLst/>
            <a:ahLst/>
            <a:cxnLst/>
            <a:rect l="l" t="t" r="r" b="b"/>
            <a:pathLst>
              <a:path w="4372199" h="727928" extrusionOk="0">
                <a:moveTo>
                  <a:pt x="0" y="0"/>
                </a:moveTo>
                <a:lnTo>
                  <a:pt x="3978412" y="0"/>
                </a:lnTo>
                <a:cubicBezTo>
                  <a:pt x="4195245" y="0"/>
                  <a:pt x="4372199" y="176996"/>
                  <a:pt x="4372199" y="393878"/>
                </a:cubicBezTo>
                <a:lnTo>
                  <a:pt x="4372199" y="727928"/>
                </a:lnTo>
                <a:lnTo>
                  <a:pt x="0" y="727928"/>
                </a:lnTo>
                <a:lnTo>
                  <a:pt x="0" y="0"/>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232" name="Google Shape;232;p59"/>
          <p:cNvSpPr txBox="1">
            <a:spLocks noGrp="1"/>
          </p:cNvSpPr>
          <p:nvPr>
            <p:ph type="body" idx="4"/>
          </p:nvPr>
        </p:nvSpPr>
        <p:spPr>
          <a:xfrm>
            <a:off x="712750" y="5890500"/>
            <a:ext cx="3659449" cy="727927"/>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Quote Slide 2">
  <p:cSld name="Quote Slide 2">
    <p:spTree>
      <p:nvGrpSpPr>
        <p:cNvPr id="1" name="Shape 233"/>
        <p:cNvGrpSpPr/>
        <p:nvPr/>
      </p:nvGrpSpPr>
      <p:grpSpPr>
        <a:xfrm>
          <a:off x="0" y="0"/>
          <a:ext cx="0" cy="0"/>
          <a:chOff x="0" y="0"/>
          <a:chExt cx="0" cy="0"/>
        </a:xfrm>
      </p:grpSpPr>
      <p:sp>
        <p:nvSpPr>
          <p:cNvPr id="234" name="Google Shape;234;p60"/>
          <p:cNvSpPr/>
          <p:nvPr/>
        </p:nvSpPr>
        <p:spPr>
          <a:xfrm>
            <a:off x="-1014" y="637821"/>
            <a:ext cx="5912541" cy="5541739"/>
          </a:xfrm>
          <a:custGeom>
            <a:avLst/>
            <a:gdLst/>
            <a:ahLst/>
            <a:cxnLst/>
            <a:rect l="l" t="t" r="r" b="b"/>
            <a:pathLst>
              <a:path w="1180419" h="1059839" extrusionOk="0">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235" name="Google Shape;235;p60"/>
          <p:cNvSpPr>
            <a:spLocks noGrp="1"/>
          </p:cNvSpPr>
          <p:nvPr>
            <p:ph type="pic" idx="2"/>
          </p:nvPr>
        </p:nvSpPr>
        <p:spPr>
          <a:xfrm>
            <a:off x="320540" y="335338"/>
            <a:ext cx="11578483" cy="6146707"/>
          </a:xfrm>
          <a:prstGeom prst="rect">
            <a:avLst/>
          </a:prstGeom>
          <a:solidFill>
            <a:srgbClr val="D8D8D8"/>
          </a:solidFill>
          <a:ln>
            <a:noFill/>
          </a:ln>
        </p:spPr>
      </p:sp>
      <p:sp>
        <p:nvSpPr>
          <p:cNvPr id="236" name="Google Shape;236;p60"/>
          <p:cNvSpPr txBox="1">
            <a:spLocks noGrp="1"/>
          </p:cNvSpPr>
          <p:nvPr>
            <p:ph type="body" idx="1"/>
          </p:nvPr>
        </p:nvSpPr>
        <p:spPr>
          <a:xfrm>
            <a:off x="427670" y="1504602"/>
            <a:ext cx="5055171" cy="3808175"/>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90000"/>
              </a:lnSpc>
              <a:spcBef>
                <a:spcPts val="1000"/>
              </a:spcBef>
              <a:spcAft>
                <a:spcPts val="0"/>
              </a:spcAft>
              <a:buClr>
                <a:srgbClr val="000000"/>
              </a:buClr>
              <a:buSzPts val="3000"/>
              <a:buFont typeface="Arial"/>
              <a:buNone/>
              <a:defRPr sz="3000" b="0" i="1"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ullet Point x3 slide with photo">
  <p:cSld name="Bullet Point x3 slide with photo">
    <p:spTree>
      <p:nvGrpSpPr>
        <p:cNvPr id="1" name="Shape 237"/>
        <p:cNvGrpSpPr/>
        <p:nvPr/>
      </p:nvGrpSpPr>
      <p:grpSpPr>
        <a:xfrm>
          <a:off x="0" y="0"/>
          <a:ext cx="0" cy="0"/>
          <a:chOff x="0" y="0"/>
          <a:chExt cx="0" cy="0"/>
        </a:xfrm>
      </p:grpSpPr>
      <p:sp>
        <p:nvSpPr>
          <p:cNvPr id="238" name="Google Shape;238;p61"/>
          <p:cNvSpPr/>
          <p:nvPr/>
        </p:nvSpPr>
        <p:spPr>
          <a:xfrm>
            <a:off x="2176238" y="343175"/>
            <a:ext cx="2144406" cy="5638038"/>
          </a:xfrm>
          <a:custGeom>
            <a:avLst/>
            <a:gdLst/>
            <a:ahLst/>
            <a:cxnLst/>
            <a:rect l="l" t="t" r="r" b="b"/>
            <a:pathLst>
              <a:path w="908901" h="2711879" extrusionOk="0">
                <a:moveTo>
                  <a:pt x="908901" y="2711880"/>
                </a:moveTo>
                <a:lnTo>
                  <a:pt x="301407" y="2711880"/>
                </a:lnTo>
                <a:cubicBezTo>
                  <a:pt x="135039" y="2711880"/>
                  <a:pt x="0" y="2576880"/>
                  <a:pt x="0" y="2410560"/>
                </a:cubicBezTo>
                <a:lnTo>
                  <a:pt x="0" y="0"/>
                </a:lnTo>
                <a:lnTo>
                  <a:pt x="703642" y="0"/>
                </a:lnTo>
                <a:cubicBezTo>
                  <a:pt x="817075" y="0"/>
                  <a:pt x="908901" y="91800"/>
                  <a:pt x="908901" y="205200"/>
                </a:cubicBezTo>
                <a:lnTo>
                  <a:pt x="908901" y="271188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239" name="Google Shape;239;p61"/>
          <p:cNvSpPr txBox="1">
            <a:spLocks noGrp="1"/>
          </p:cNvSpPr>
          <p:nvPr>
            <p:ph type="body" idx="1"/>
          </p:nvPr>
        </p:nvSpPr>
        <p:spPr>
          <a:xfrm>
            <a:off x="4912293" y="846903"/>
            <a:ext cx="6562677" cy="339415"/>
          </a:xfrm>
          <a:prstGeom prst="rect">
            <a:avLst/>
          </a:prstGeom>
          <a:noFill/>
          <a:ln>
            <a:noFill/>
          </a:ln>
        </p:spPr>
        <p:txBody>
          <a:bodyPr spcFirstLastPara="1" wrap="square" lIns="91425" tIns="45700" rIns="91425" bIns="45700" anchor="t" anchorCtr="0">
            <a:noAutofit/>
          </a:bodyPr>
          <a:lstStyle>
            <a:lvl1pPr marL="457200" marR="0" lvl="0" indent="-228600" algn="r" rtl="0">
              <a:lnSpc>
                <a:spcPct val="100000"/>
              </a:lnSpc>
              <a:spcBef>
                <a:spcPts val="1000"/>
              </a:spcBef>
              <a:spcAft>
                <a:spcPts val="0"/>
              </a:spcAft>
              <a:buClr>
                <a:srgbClr val="8DC641"/>
              </a:buClr>
              <a:buSzPts val="2400"/>
              <a:buFont typeface="Arial"/>
              <a:buNone/>
              <a:defRPr sz="2400" b="1" i="0" u="none" strike="noStrike" cap="none">
                <a:solidFill>
                  <a:srgbClr val="8DC64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0" name="Google Shape;240;p61"/>
          <p:cNvSpPr txBox="1">
            <a:spLocks noGrp="1"/>
          </p:cNvSpPr>
          <p:nvPr>
            <p:ph type="body" idx="2"/>
          </p:nvPr>
        </p:nvSpPr>
        <p:spPr>
          <a:xfrm>
            <a:off x="4912294" y="1345616"/>
            <a:ext cx="6553234" cy="999383"/>
          </a:xfrm>
          <a:prstGeom prst="rect">
            <a:avLst/>
          </a:prstGeom>
          <a:noFill/>
          <a:ln>
            <a:noFill/>
          </a:ln>
        </p:spPr>
        <p:txBody>
          <a:bodyPr spcFirstLastPara="1" wrap="square" lIns="91425" tIns="45700" rIns="91425" bIns="45700" anchor="t" anchorCtr="0">
            <a:noAutofit/>
          </a:bodyPr>
          <a:lstStyle>
            <a:lvl1pPr marL="457200" marR="0" lvl="0" indent="-228600" algn="r" rtl="0">
              <a:lnSpc>
                <a:spcPct val="100000"/>
              </a:lnSpc>
              <a:spcBef>
                <a:spcPts val="1000"/>
              </a:spcBef>
              <a:spcAft>
                <a:spcPts val="0"/>
              </a:spcAft>
              <a:buClr>
                <a:srgbClr val="000000"/>
              </a:buClr>
              <a:buSzPts val="2200"/>
              <a:buFont typeface="Arial"/>
              <a:buNone/>
              <a:defRPr sz="22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1" name="Google Shape;241;p61"/>
          <p:cNvSpPr txBox="1">
            <a:spLocks noGrp="1"/>
          </p:cNvSpPr>
          <p:nvPr>
            <p:ph type="body" idx="3"/>
          </p:nvPr>
        </p:nvSpPr>
        <p:spPr>
          <a:xfrm>
            <a:off x="3679525" y="1017636"/>
            <a:ext cx="641119" cy="955625"/>
          </a:xfrm>
          <a:prstGeom prst="rect">
            <a:avLst/>
          </a:prstGeom>
          <a:noFill/>
          <a:ln>
            <a:noFill/>
          </a:ln>
        </p:spPr>
        <p:txBody>
          <a:bodyPr spcFirstLastPara="1" wrap="square" lIns="91425" tIns="45700" rIns="91425" bIns="45700" anchor="ctr" anchorCtr="0">
            <a:noAutofit/>
          </a:bodyPr>
          <a:lstStyle>
            <a:lvl1pPr marL="457200" marR="0" lvl="0" indent="-228600" algn="r" rtl="0">
              <a:lnSpc>
                <a:spcPct val="130000"/>
              </a:lnSpc>
              <a:spcBef>
                <a:spcPts val="1000"/>
              </a:spcBef>
              <a:spcAft>
                <a:spcPts val="0"/>
              </a:spcAft>
              <a:buClr>
                <a:srgbClr val="000000"/>
              </a:buClr>
              <a:buSzPts val="6300"/>
              <a:buFont typeface="Arial"/>
              <a:buNone/>
              <a:defRPr sz="63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2" name="Google Shape;242;p61"/>
          <p:cNvSpPr>
            <a:spLocks noGrp="1"/>
          </p:cNvSpPr>
          <p:nvPr>
            <p:ph type="pic" idx="4"/>
          </p:nvPr>
        </p:nvSpPr>
        <p:spPr>
          <a:xfrm>
            <a:off x="7559" y="188180"/>
            <a:ext cx="3354094" cy="5923858"/>
          </a:xfrm>
          <a:prstGeom prst="rect">
            <a:avLst/>
          </a:prstGeom>
          <a:solidFill>
            <a:srgbClr val="D8D8D8"/>
          </a:solidFill>
          <a:ln>
            <a:noFill/>
          </a:ln>
        </p:spPr>
      </p:sp>
      <p:grpSp>
        <p:nvGrpSpPr>
          <p:cNvPr id="243" name="Google Shape;243;p61"/>
          <p:cNvGrpSpPr/>
          <p:nvPr/>
        </p:nvGrpSpPr>
        <p:grpSpPr>
          <a:xfrm>
            <a:off x="4054161" y="694846"/>
            <a:ext cx="7547911" cy="1674487"/>
            <a:chOff x="4061909" y="1565906"/>
            <a:chExt cx="7547911" cy="1882781"/>
          </a:xfrm>
        </p:grpSpPr>
        <p:cxnSp>
          <p:nvCxnSpPr>
            <p:cNvPr id="244" name="Google Shape;244;p61"/>
            <p:cNvCxnSpPr/>
            <p:nvPr/>
          </p:nvCxnSpPr>
          <p:spPr>
            <a:xfrm>
              <a:off x="11609820" y="1582845"/>
              <a:ext cx="0" cy="1865842"/>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245" name="Google Shape;245;p61"/>
            <p:cNvCxnSpPr/>
            <p:nvPr/>
          </p:nvCxnSpPr>
          <p:spPr>
            <a:xfrm>
              <a:off x="4061909" y="1577903"/>
              <a:ext cx="7547911" cy="0"/>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246" name="Google Shape;246;p61"/>
            <p:cNvCxnSpPr/>
            <p:nvPr/>
          </p:nvCxnSpPr>
          <p:spPr>
            <a:xfrm>
              <a:off x="4061909" y="1565906"/>
              <a:ext cx="0" cy="445260"/>
            </a:xfrm>
            <a:prstGeom prst="straightConnector1">
              <a:avLst/>
            </a:prstGeom>
            <a:solidFill>
              <a:srgbClr val="0AA3A4"/>
            </a:solidFill>
            <a:ln w="28575" cap="flat" cmpd="sng">
              <a:solidFill>
                <a:srgbClr val="000000"/>
              </a:solidFill>
              <a:prstDash val="solid"/>
              <a:miter lim="800000"/>
              <a:headEnd type="none" w="sm" len="sm"/>
              <a:tailEnd type="none" w="sm" len="sm"/>
            </a:ln>
          </p:spPr>
        </p:cxnSp>
      </p:grpSp>
      <p:cxnSp>
        <p:nvCxnSpPr>
          <p:cNvPr id="247" name="Google Shape;247;p61"/>
          <p:cNvCxnSpPr/>
          <p:nvPr/>
        </p:nvCxnSpPr>
        <p:spPr>
          <a:xfrm>
            <a:off x="4054160" y="2000290"/>
            <a:ext cx="0" cy="396000"/>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248" name="Google Shape;248;p61"/>
          <p:cNvCxnSpPr/>
          <p:nvPr/>
        </p:nvCxnSpPr>
        <p:spPr>
          <a:xfrm>
            <a:off x="4069659" y="2388245"/>
            <a:ext cx="7547911" cy="0"/>
          </a:xfrm>
          <a:prstGeom prst="straightConnector1">
            <a:avLst/>
          </a:prstGeom>
          <a:solidFill>
            <a:srgbClr val="0AA3A4"/>
          </a:solidFill>
          <a:ln w="28575" cap="flat" cmpd="sng">
            <a:solidFill>
              <a:srgbClr val="000000"/>
            </a:solidFill>
            <a:prstDash val="solid"/>
            <a:miter lim="800000"/>
            <a:headEnd type="none" w="sm" len="sm"/>
            <a:tailEnd type="none" w="sm" len="sm"/>
          </a:ln>
        </p:spPr>
      </p:cxnSp>
      <p:sp>
        <p:nvSpPr>
          <p:cNvPr id="249" name="Google Shape;249;p61"/>
          <p:cNvSpPr txBox="1">
            <a:spLocks noGrp="1"/>
          </p:cNvSpPr>
          <p:nvPr>
            <p:ph type="body" idx="5"/>
          </p:nvPr>
        </p:nvSpPr>
        <p:spPr>
          <a:xfrm>
            <a:off x="4912292" y="2770036"/>
            <a:ext cx="6562677" cy="339415"/>
          </a:xfrm>
          <a:prstGeom prst="rect">
            <a:avLst/>
          </a:prstGeom>
          <a:noFill/>
          <a:ln>
            <a:noFill/>
          </a:ln>
        </p:spPr>
        <p:txBody>
          <a:bodyPr spcFirstLastPara="1" wrap="square" lIns="91425" tIns="45700" rIns="91425" bIns="45700" anchor="t" anchorCtr="0">
            <a:noAutofit/>
          </a:bodyPr>
          <a:lstStyle>
            <a:lvl1pPr marL="457200" marR="0" lvl="0" indent="-228600" algn="r" rtl="0">
              <a:lnSpc>
                <a:spcPct val="100000"/>
              </a:lnSpc>
              <a:spcBef>
                <a:spcPts val="1000"/>
              </a:spcBef>
              <a:spcAft>
                <a:spcPts val="0"/>
              </a:spcAft>
              <a:buClr>
                <a:srgbClr val="8DC641"/>
              </a:buClr>
              <a:buSzPts val="2400"/>
              <a:buFont typeface="Arial"/>
              <a:buNone/>
              <a:defRPr sz="2400" b="1" i="0" u="none" strike="noStrike" cap="none">
                <a:solidFill>
                  <a:srgbClr val="8DC64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0" name="Google Shape;250;p61"/>
          <p:cNvSpPr txBox="1">
            <a:spLocks noGrp="1"/>
          </p:cNvSpPr>
          <p:nvPr>
            <p:ph type="body" idx="6"/>
          </p:nvPr>
        </p:nvSpPr>
        <p:spPr>
          <a:xfrm>
            <a:off x="4912293" y="3268749"/>
            <a:ext cx="6553234" cy="999383"/>
          </a:xfrm>
          <a:prstGeom prst="rect">
            <a:avLst/>
          </a:prstGeom>
          <a:noFill/>
          <a:ln>
            <a:noFill/>
          </a:ln>
        </p:spPr>
        <p:txBody>
          <a:bodyPr spcFirstLastPara="1" wrap="square" lIns="91425" tIns="45700" rIns="91425" bIns="45700" anchor="t" anchorCtr="0">
            <a:noAutofit/>
          </a:bodyPr>
          <a:lstStyle>
            <a:lvl1pPr marL="457200" marR="0" lvl="0" indent="-228600" algn="r" rtl="0">
              <a:lnSpc>
                <a:spcPct val="100000"/>
              </a:lnSpc>
              <a:spcBef>
                <a:spcPts val="1000"/>
              </a:spcBef>
              <a:spcAft>
                <a:spcPts val="0"/>
              </a:spcAft>
              <a:buClr>
                <a:srgbClr val="000000"/>
              </a:buClr>
              <a:buSzPts val="2200"/>
              <a:buFont typeface="Arial"/>
              <a:buNone/>
              <a:defRPr sz="22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1" name="Google Shape;251;p61"/>
          <p:cNvSpPr txBox="1">
            <a:spLocks noGrp="1"/>
          </p:cNvSpPr>
          <p:nvPr>
            <p:ph type="body" idx="7"/>
          </p:nvPr>
        </p:nvSpPr>
        <p:spPr>
          <a:xfrm>
            <a:off x="3679524" y="2940769"/>
            <a:ext cx="641119" cy="955625"/>
          </a:xfrm>
          <a:prstGeom prst="rect">
            <a:avLst/>
          </a:prstGeom>
          <a:noFill/>
          <a:ln>
            <a:noFill/>
          </a:ln>
        </p:spPr>
        <p:txBody>
          <a:bodyPr spcFirstLastPara="1" wrap="square" lIns="91425" tIns="45700" rIns="91425" bIns="45700" anchor="ctr" anchorCtr="0">
            <a:noAutofit/>
          </a:bodyPr>
          <a:lstStyle>
            <a:lvl1pPr marL="457200" marR="0" lvl="0" indent="-228600" algn="r" rtl="0">
              <a:lnSpc>
                <a:spcPct val="130000"/>
              </a:lnSpc>
              <a:spcBef>
                <a:spcPts val="1000"/>
              </a:spcBef>
              <a:spcAft>
                <a:spcPts val="0"/>
              </a:spcAft>
              <a:buClr>
                <a:srgbClr val="000000"/>
              </a:buClr>
              <a:buSzPts val="6300"/>
              <a:buFont typeface="Arial"/>
              <a:buNone/>
              <a:defRPr sz="63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grpSp>
        <p:nvGrpSpPr>
          <p:cNvPr id="252" name="Google Shape;252;p61"/>
          <p:cNvGrpSpPr/>
          <p:nvPr/>
        </p:nvGrpSpPr>
        <p:grpSpPr>
          <a:xfrm>
            <a:off x="4054160" y="2644936"/>
            <a:ext cx="7547911" cy="1674487"/>
            <a:chOff x="4061909" y="1565906"/>
            <a:chExt cx="7547911" cy="1882781"/>
          </a:xfrm>
        </p:grpSpPr>
        <p:cxnSp>
          <p:nvCxnSpPr>
            <p:cNvPr id="253" name="Google Shape;253;p61"/>
            <p:cNvCxnSpPr/>
            <p:nvPr/>
          </p:nvCxnSpPr>
          <p:spPr>
            <a:xfrm>
              <a:off x="11609820" y="1582845"/>
              <a:ext cx="0" cy="1865842"/>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254" name="Google Shape;254;p61"/>
            <p:cNvCxnSpPr/>
            <p:nvPr/>
          </p:nvCxnSpPr>
          <p:spPr>
            <a:xfrm>
              <a:off x="4061909" y="1577903"/>
              <a:ext cx="7547911" cy="0"/>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255" name="Google Shape;255;p61"/>
            <p:cNvCxnSpPr/>
            <p:nvPr/>
          </p:nvCxnSpPr>
          <p:spPr>
            <a:xfrm>
              <a:off x="4061909" y="1565906"/>
              <a:ext cx="0" cy="445260"/>
            </a:xfrm>
            <a:prstGeom prst="straightConnector1">
              <a:avLst/>
            </a:prstGeom>
            <a:solidFill>
              <a:srgbClr val="0AA3A4"/>
            </a:solidFill>
            <a:ln w="28575" cap="flat" cmpd="sng">
              <a:solidFill>
                <a:srgbClr val="000000"/>
              </a:solidFill>
              <a:prstDash val="solid"/>
              <a:miter lim="800000"/>
              <a:headEnd type="none" w="sm" len="sm"/>
              <a:tailEnd type="none" w="sm" len="sm"/>
            </a:ln>
          </p:spPr>
        </p:cxnSp>
      </p:grpSp>
      <p:cxnSp>
        <p:nvCxnSpPr>
          <p:cNvPr id="256" name="Google Shape;256;p61"/>
          <p:cNvCxnSpPr/>
          <p:nvPr/>
        </p:nvCxnSpPr>
        <p:spPr>
          <a:xfrm>
            <a:off x="4054159" y="3923423"/>
            <a:ext cx="0" cy="396000"/>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257" name="Google Shape;257;p61"/>
          <p:cNvCxnSpPr/>
          <p:nvPr/>
        </p:nvCxnSpPr>
        <p:spPr>
          <a:xfrm>
            <a:off x="4069658" y="4311378"/>
            <a:ext cx="7547911" cy="0"/>
          </a:xfrm>
          <a:prstGeom prst="straightConnector1">
            <a:avLst/>
          </a:prstGeom>
          <a:solidFill>
            <a:srgbClr val="0AA3A4"/>
          </a:solidFill>
          <a:ln w="28575" cap="flat" cmpd="sng">
            <a:solidFill>
              <a:srgbClr val="000000"/>
            </a:solidFill>
            <a:prstDash val="solid"/>
            <a:miter lim="800000"/>
            <a:headEnd type="none" w="sm" len="sm"/>
            <a:tailEnd type="none" w="sm" len="sm"/>
          </a:ln>
        </p:spPr>
      </p:cxnSp>
      <p:sp>
        <p:nvSpPr>
          <p:cNvPr id="258" name="Google Shape;258;p61"/>
          <p:cNvSpPr txBox="1">
            <a:spLocks noGrp="1"/>
          </p:cNvSpPr>
          <p:nvPr>
            <p:ph type="body" idx="8"/>
          </p:nvPr>
        </p:nvSpPr>
        <p:spPr>
          <a:xfrm>
            <a:off x="4927790" y="4633833"/>
            <a:ext cx="6562677" cy="339415"/>
          </a:xfrm>
          <a:prstGeom prst="rect">
            <a:avLst/>
          </a:prstGeom>
          <a:noFill/>
          <a:ln>
            <a:noFill/>
          </a:ln>
        </p:spPr>
        <p:txBody>
          <a:bodyPr spcFirstLastPara="1" wrap="square" lIns="91425" tIns="45700" rIns="91425" bIns="45700" anchor="t" anchorCtr="0">
            <a:noAutofit/>
          </a:bodyPr>
          <a:lstStyle>
            <a:lvl1pPr marL="457200" marR="0" lvl="0" indent="-228600" algn="r" rtl="0">
              <a:lnSpc>
                <a:spcPct val="100000"/>
              </a:lnSpc>
              <a:spcBef>
                <a:spcPts val="1000"/>
              </a:spcBef>
              <a:spcAft>
                <a:spcPts val="0"/>
              </a:spcAft>
              <a:buClr>
                <a:srgbClr val="8DC641"/>
              </a:buClr>
              <a:buSzPts val="2400"/>
              <a:buFont typeface="Arial"/>
              <a:buNone/>
              <a:defRPr sz="2400" b="1" i="0" u="none" strike="noStrike" cap="none">
                <a:solidFill>
                  <a:srgbClr val="8DC64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9" name="Google Shape;259;p61"/>
          <p:cNvSpPr txBox="1">
            <a:spLocks noGrp="1"/>
          </p:cNvSpPr>
          <p:nvPr>
            <p:ph type="body" idx="9"/>
          </p:nvPr>
        </p:nvSpPr>
        <p:spPr>
          <a:xfrm>
            <a:off x="4927791" y="5132546"/>
            <a:ext cx="6553234" cy="999383"/>
          </a:xfrm>
          <a:prstGeom prst="rect">
            <a:avLst/>
          </a:prstGeom>
          <a:noFill/>
          <a:ln>
            <a:noFill/>
          </a:ln>
        </p:spPr>
        <p:txBody>
          <a:bodyPr spcFirstLastPara="1" wrap="square" lIns="91425" tIns="45700" rIns="91425" bIns="45700" anchor="t" anchorCtr="0">
            <a:noAutofit/>
          </a:bodyPr>
          <a:lstStyle>
            <a:lvl1pPr marL="457200" marR="0" lvl="0" indent="-228600" algn="r" rtl="0">
              <a:lnSpc>
                <a:spcPct val="100000"/>
              </a:lnSpc>
              <a:spcBef>
                <a:spcPts val="1000"/>
              </a:spcBef>
              <a:spcAft>
                <a:spcPts val="0"/>
              </a:spcAft>
              <a:buClr>
                <a:srgbClr val="000000"/>
              </a:buClr>
              <a:buSzPts val="2200"/>
              <a:buFont typeface="Arial"/>
              <a:buNone/>
              <a:defRPr sz="22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0" name="Google Shape;260;p61"/>
          <p:cNvSpPr txBox="1">
            <a:spLocks noGrp="1"/>
          </p:cNvSpPr>
          <p:nvPr>
            <p:ph type="body" idx="13"/>
          </p:nvPr>
        </p:nvSpPr>
        <p:spPr>
          <a:xfrm>
            <a:off x="3695022" y="4804566"/>
            <a:ext cx="641119" cy="955625"/>
          </a:xfrm>
          <a:prstGeom prst="rect">
            <a:avLst/>
          </a:prstGeom>
          <a:noFill/>
          <a:ln>
            <a:noFill/>
          </a:ln>
        </p:spPr>
        <p:txBody>
          <a:bodyPr spcFirstLastPara="1" wrap="square" lIns="91425" tIns="45700" rIns="91425" bIns="45700" anchor="ctr" anchorCtr="0">
            <a:noAutofit/>
          </a:bodyPr>
          <a:lstStyle>
            <a:lvl1pPr marL="457200" marR="0" lvl="0" indent="-228600" algn="r" rtl="0">
              <a:lnSpc>
                <a:spcPct val="130000"/>
              </a:lnSpc>
              <a:spcBef>
                <a:spcPts val="1000"/>
              </a:spcBef>
              <a:spcAft>
                <a:spcPts val="0"/>
              </a:spcAft>
              <a:buClr>
                <a:srgbClr val="000000"/>
              </a:buClr>
              <a:buSzPts val="6300"/>
              <a:buFont typeface="Arial"/>
              <a:buNone/>
              <a:defRPr sz="63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grpSp>
        <p:nvGrpSpPr>
          <p:cNvPr id="261" name="Google Shape;261;p61"/>
          <p:cNvGrpSpPr/>
          <p:nvPr/>
        </p:nvGrpSpPr>
        <p:grpSpPr>
          <a:xfrm>
            <a:off x="4069658" y="4508733"/>
            <a:ext cx="7547911" cy="1674487"/>
            <a:chOff x="4061909" y="1565906"/>
            <a:chExt cx="7547911" cy="1882781"/>
          </a:xfrm>
        </p:grpSpPr>
        <p:cxnSp>
          <p:nvCxnSpPr>
            <p:cNvPr id="262" name="Google Shape;262;p61"/>
            <p:cNvCxnSpPr/>
            <p:nvPr/>
          </p:nvCxnSpPr>
          <p:spPr>
            <a:xfrm>
              <a:off x="11609820" y="1582845"/>
              <a:ext cx="0" cy="1865842"/>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263" name="Google Shape;263;p61"/>
            <p:cNvCxnSpPr/>
            <p:nvPr/>
          </p:nvCxnSpPr>
          <p:spPr>
            <a:xfrm>
              <a:off x="4061909" y="1577903"/>
              <a:ext cx="7547911" cy="0"/>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264" name="Google Shape;264;p61"/>
            <p:cNvCxnSpPr/>
            <p:nvPr/>
          </p:nvCxnSpPr>
          <p:spPr>
            <a:xfrm>
              <a:off x="4061909" y="1565906"/>
              <a:ext cx="0" cy="445260"/>
            </a:xfrm>
            <a:prstGeom prst="straightConnector1">
              <a:avLst/>
            </a:prstGeom>
            <a:solidFill>
              <a:srgbClr val="0AA3A4"/>
            </a:solidFill>
            <a:ln w="28575" cap="flat" cmpd="sng">
              <a:solidFill>
                <a:srgbClr val="000000"/>
              </a:solidFill>
              <a:prstDash val="solid"/>
              <a:miter lim="800000"/>
              <a:headEnd type="none" w="sm" len="sm"/>
              <a:tailEnd type="none" w="sm" len="sm"/>
            </a:ln>
          </p:spPr>
        </p:cxnSp>
      </p:grpSp>
      <p:cxnSp>
        <p:nvCxnSpPr>
          <p:cNvPr id="265" name="Google Shape;265;p61"/>
          <p:cNvCxnSpPr/>
          <p:nvPr/>
        </p:nvCxnSpPr>
        <p:spPr>
          <a:xfrm>
            <a:off x="4069657" y="5787220"/>
            <a:ext cx="0" cy="396000"/>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266" name="Google Shape;266;p61"/>
          <p:cNvCxnSpPr/>
          <p:nvPr/>
        </p:nvCxnSpPr>
        <p:spPr>
          <a:xfrm>
            <a:off x="4085156" y="6175175"/>
            <a:ext cx="7547911" cy="0"/>
          </a:xfrm>
          <a:prstGeom prst="straightConnector1">
            <a:avLst/>
          </a:prstGeom>
          <a:solidFill>
            <a:srgbClr val="0AA3A4"/>
          </a:solidFill>
          <a:ln w="28575" cap="flat" cmpd="sng">
            <a:solidFill>
              <a:srgbClr val="000000"/>
            </a:solidFill>
            <a:prstDash val="solid"/>
            <a:miter lim="800000"/>
            <a:headEnd type="none" w="sm" len="sm"/>
            <a:tailEnd type="none" w="sm" len="sm"/>
          </a:ln>
        </p:spPr>
      </p:cxn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1_Phone Slide">
  <p:cSld name="1_Phone Slide">
    <p:spTree>
      <p:nvGrpSpPr>
        <p:cNvPr id="1" name="Shape 267"/>
        <p:cNvGrpSpPr/>
        <p:nvPr/>
      </p:nvGrpSpPr>
      <p:grpSpPr>
        <a:xfrm>
          <a:off x="0" y="0"/>
          <a:ext cx="0" cy="0"/>
          <a:chOff x="0" y="0"/>
          <a:chExt cx="0" cy="0"/>
        </a:xfrm>
      </p:grpSpPr>
      <p:sp>
        <p:nvSpPr>
          <p:cNvPr id="268" name="Google Shape;268;p62"/>
          <p:cNvSpPr/>
          <p:nvPr/>
        </p:nvSpPr>
        <p:spPr>
          <a:xfrm>
            <a:off x="511443" y="453836"/>
            <a:ext cx="9895090" cy="5655338"/>
          </a:xfrm>
          <a:custGeom>
            <a:avLst/>
            <a:gdLst/>
            <a:ahLst/>
            <a:cxnLst/>
            <a:rect l="l" t="t" r="r" b="b"/>
            <a:pathLst>
              <a:path w="9895090" h="5655338" extrusionOk="0">
                <a:moveTo>
                  <a:pt x="0" y="0"/>
                </a:moveTo>
                <a:lnTo>
                  <a:pt x="3861355" y="0"/>
                </a:lnTo>
                <a:lnTo>
                  <a:pt x="4984550" y="0"/>
                </a:lnTo>
                <a:lnTo>
                  <a:pt x="8845904" y="0"/>
                </a:lnTo>
                <a:cubicBezTo>
                  <a:pt x="9425720" y="0"/>
                  <a:pt x="9895090" y="489848"/>
                  <a:pt x="9895090" y="1094953"/>
                </a:cubicBezTo>
                <a:lnTo>
                  <a:pt x="9895090" y="5655338"/>
                </a:lnTo>
                <a:lnTo>
                  <a:pt x="6033735" y="5655338"/>
                </a:lnTo>
                <a:lnTo>
                  <a:pt x="5402003" y="5655338"/>
                </a:lnTo>
                <a:lnTo>
                  <a:pt x="1540648" y="5655338"/>
                </a:lnTo>
                <a:cubicBezTo>
                  <a:pt x="690255" y="5655338"/>
                  <a:pt x="0" y="4934974"/>
                  <a:pt x="0" y="4047485"/>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pic>
        <p:nvPicPr>
          <p:cNvPr id="269" name="Google Shape;269;p62" descr="iPhone6_mockup_front_white.png"/>
          <p:cNvPicPr preferRelativeResize="0"/>
          <p:nvPr/>
        </p:nvPicPr>
        <p:blipFill rotWithShape="1">
          <a:blip r:embed="rId2">
            <a:alphaModFix/>
          </a:blip>
          <a:srcRect/>
          <a:stretch/>
        </p:blipFill>
        <p:spPr>
          <a:xfrm rot="-5400000">
            <a:off x="8092144" y="-1284365"/>
            <a:ext cx="4094254" cy="6404164"/>
          </a:xfrm>
          <a:prstGeom prst="rect">
            <a:avLst/>
          </a:prstGeom>
          <a:noFill/>
          <a:ln>
            <a:noFill/>
          </a:ln>
        </p:spPr>
      </p:pic>
      <p:sp>
        <p:nvSpPr>
          <p:cNvPr id="270" name="Google Shape;270;p62"/>
          <p:cNvSpPr>
            <a:spLocks noGrp="1"/>
          </p:cNvSpPr>
          <p:nvPr>
            <p:ph type="pic" idx="2"/>
          </p:nvPr>
        </p:nvSpPr>
        <p:spPr>
          <a:xfrm rot="-5400000">
            <a:off x="8861858" y="-250778"/>
            <a:ext cx="2444127" cy="4336988"/>
          </a:xfrm>
          <a:prstGeom prst="rect">
            <a:avLst/>
          </a:prstGeom>
          <a:solidFill>
            <a:srgbClr val="D8D8D8"/>
          </a:solidFill>
          <a:ln>
            <a:noFill/>
          </a:ln>
        </p:spPr>
      </p:sp>
      <p:sp>
        <p:nvSpPr>
          <p:cNvPr id="271" name="Google Shape;271;p62"/>
          <p:cNvSpPr txBox="1">
            <a:spLocks noGrp="1"/>
          </p:cNvSpPr>
          <p:nvPr>
            <p:ph type="body" idx="1"/>
          </p:nvPr>
        </p:nvSpPr>
        <p:spPr>
          <a:xfrm>
            <a:off x="835671" y="2319301"/>
            <a:ext cx="4867011" cy="32910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2" name="Google Shape;272;p62"/>
          <p:cNvSpPr txBox="1">
            <a:spLocks noGrp="1"/>
          </p:cNvSpPr>
          <p:nvPr>
            <p:ph type="body" idx="3"/>
          </p:nvPr>
        </p:nvSpPr>
        <p:spPr>
          <a:xfrm>
            <a:off x="835671" y="1104338"/>
            <a:ext cx="4990998" cy="99265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3" name="Google Shape;273;p62"/>
          <p:cNvSpPr/>
          <p:nvPr/>
        </p:nvSpPr>
        <p:spPr>
          <a:xfrm>
            <a:off x="0" y="5782590"/>
            <a:ext cx="4963395" cy="875479"/>
          </a:xfrm>
          <a:custGeom>
            <a:avLst/>
            <a:gdLst/>
            <a:ahLst/>
            <a:cxnLst/>
            <a:rect l="l" t="t" r="r" b="b"/>
            <a:pathLst>
              <a:path w="4963395" h="875479" extrusionOk="0">
                <a:moveTo>
                  <a:pt x="0" y="0"/>
                </a:moveTo>
                <a:lnTo>
                  <a:pt x="4489787" y="0"/>
                </a:lnTo>
                <a:cubicBezTo>
                  <a:pt x="4750572" y="0"/>
                  <a:pt x="4963395" y="212873"/>
                  <a:pt x="4963395" y="473717"/>
                </a:cubicBezTo>
                <a:lnTo>
                  <a:pt x="4963395" y="875479"/>
                </a:lnTo>
                <a:lnTo>
                  <a:pt x="15515" y="875479"/>
                </a:lnTo>
                <a:lnTo>
                  <a:pt x="15515" y="174171"/>
                </a:lnTo>
                <a:cubicBezTo>
                  <a:pt x="15515" y="137630"/>
                  <a:pt x="13666" y="101524"/>
                  <a:pt x="10055" y="65941"/>
                </a:cubicBezTo>
                <a:lnTo>
                  <a:pt x="0" y="0"/>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Final Slide">
  <p:cSld name="Final Slide">
    <p:spTree>
      <p:nvGrpSpPr>
        <p:cNvPr id="1" name="Shape 274"/>
        <p:cNvGrpSpPr/>
        <p:nvPr/>
      </p:nvGrpSpPr>
      <p:grpSpPr>
        <a:xfrm>
          <a:off x="0" y="0"/>
          <a:ext cx="0" cy="0"/>
          <a:chOff x="0" y="0"/>
          <a:chExt cx="0" cy="0"/>
        </a:xfrm>
      </p:grpSpPr>
      <p:sp>
        <p:nvSpPr>
          <p:cNvPr id="275" name="Google Shape;275;p63"/>
          <p:cNvSpPr/>
          <p:nvPr/>
        </p:nvSpPr>
        <p:spPr>
          <a:xfrm>
            <a:off x="417724" y="728421"/>
            <a:ext cx="11356551" cy="4377036"/>
          </a:xfrm>
          <a:custGeom>
            <a:avLst/>
            <a:gdLst/>
            <a:ahLst/>
            <a:cxnLst/>
            <a:rect l="l" t="t" r="r" b="b"/>
            <a:pathLst>
              <a:path w="11356551" h="3728821" extrusionOk="0">
                <a:moveTo>
                  <a:pt x="0" y="0"/>
                </a:moveTo>
                <a:lnTo>
                  <a:pt x="2348414" y="0"/>
                </a:lnTo>
                <a:lnTo>
                  <a:pt x="2743596" y="0"/>
                </a:lnTo>
                <a:lnTo>
                  <a:pt x="5092010" y="0"/>
                </a:lnTo>
                <a:lnTo>
                  <a:pt x="6470666" y="0"/>
                </a:lnTo>
                <a:lnTo>
                  <a:pt x="6470668" y="0"/>
                </a:lnTo>
                <a:lnTo>
                  <a:pt x="8223635" y="0"/>
                </a:lnTo>
                <a:lnTo>
                  <a:pt x="8819080" y="0"/>
                </a:lnTo>
                <a:lnTo>
                  <a:pt x="8819081" y="0"/>
                </a:lnTo>
                <a:lnTo>
                  <a:pt x="10572049" y="0"/>
                </a:lnTo>
                <a:cubicBezTo>
                  <a:pt x="11005591" y="0"/>
                  <a:pt x="11356551" y="322979"/>
                  <a:pt x="11356551" y="721953"/>
                </a:cubicBezTo>
                <a:lnTo>
                  <a:pt x="11356551" y="3728821"/>
                </a:lnTo>
                <a:lnTo>
                  <a:pt x="9603581" y="3728821"/>
                </a:lnTo>
                <a:lnTo>
                  <a:pt x="9008137" y="3728821"/>
                </a:lnTo>
                <a:lnTo>
                  <a:pt x="7996960" y="3728821"/>
                </a:lnTo>
                <a:lnTo>
                  <a:pt x="7255167" y="3728821"/>
                </a:lnTo>
                <a:lnTo>
                  <a:pt x="6859985" y="3728821"/>
                </a:lnTo>
                <a:lnTo>
                  <a:pt x="6243990" y="3728821"/>
                </a:lnTo>
                <a:lnTo>
                  <a:pt x="5648546" y="3728821"/>
                </a:lnTo>
                <a:lnTo>
                  <a:pt x="4511571" y="3728821"/>
                </a:lnTo>
                <a:lnTo>
                  <a:pt x="3895576" y="3728821"/>
                </a:lnTo>
                <a:lnTo>
                  <a:pt x="3500395" y="3728821"/>
                </a:lnTo>
                <a:lnTo>
                  <a:pt x="1151981" y="3728821"/>
                </a:lnTo>
                <a:cubicBezTo>
                  <a:pt x="516120" y="3728821"/>
                  <a:pt x="0" y="3253852"/>
                  <a:pt x="0" y="2668691"/>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276" name="Google Shape;276;p63"/>
          <p:cNvSpPr/>
          <p:nvPr/>
        </p:nvSpPr>
        <p:spPr>
          <a:xfrm>
            <a:off x="4530600" y="4480875"/>
            <a:ext cx="7661400" cy="730419"/>
          </a:xfrm>
          <a:custGeom>
            <a:avLst/>
            <a:gdLst/>
            <a:ahLst/>
            <a:cxnLst/>
            <a:rect l="l" t="t" r="r" b="b"/>
            <a:pathLst>
              <a:path w="7530847" h="717972" extrusionOk="0">
                <a:moveTo>
                  <a:pt x="0" y="717973"/>
                </a:moveTo>
                <a:lnTo>
                  <a:pt x="0" y="0"/>
                </a:lnTo>
                <a:lnTo>
                  <a:pt x="7143771" y="0"/>
                </a:lnTo>
                <a:cubicBezTo>
                  <a:pt x="7356909" y="0"/>
                  <a:pt x="7530848" y="173980"/>
                  <a:pt x="7530848" y="387166"/>
                </a:cubicBezTo>
                <a:lnTo>
                  <a:pt x="7530848" y="715523"/>
                </a:lnTo>
                <a:lnTo>
                  <a:pt x="0" y="715523"/>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7" name="Google Shape;277;p63"/>
          <p:cNvSpPr txBox="1">
            <a:spLocks noGrp="1"/>
          </p:cNvSpPr>
          <p:nvPr>
            <p:ph type="body" idx="1"/>
          </p:nvPr>
        </p:nvSpPr>
        <p:spPr>
          <a:xfrm>
            <a:off x="920835" y="2037653"/>
            <a:ext cx="3195486" cy="731140"/>
          </a:xfrm>
          <a:prstGeom prst="rect">
            <a:avLst/>
          </a:prstGeom>
          <a:noFill/>
          <a:ln>
            <a:noFill/>
          </a:ln>
        </p:spPr>
        <p:txBody>
          <a:bodyPr spcFirstLastPara="1" wrap="square" lIns="91425" tIns="45700" rIns="91425" bIns="45700" anchor="ctr" anchorCtr="0">
            <a:normAutofit/>
          </a:bodyPr>
          <a:lstStyle>
            <a:lvl1pPr marL="457200" marR="0" lvl="0" indent="-228600" algn="l" rtl="0">
              <a:lnSpc>
                <a:spcPct val="90000"/>
              </a:lnSpc>
              <a:spcBef>
                <a:spcPts val="1000"/>
              </a:spcBef>
              <a:spcAft>
                <a:spcPts val="0"/>
              </a:spcAft>
              <a:buClr>
                <a:srgbClr val="000000"/>
              </a:buClr>
              <a:buSzPts val="2800"/>
              <a:buFont typeface="Arial"/>
              <a:buNone/>
              <a:defRPr sz="28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8" name="Google Shape;278;p63"/>
          <p:cNvSpPr txBox="1">
            <a:spLocks noGrp="1"/>
          </p:cNvSpPr>
          <p:nvPr>
            <p:ph type="body" idx="2"/>
          </p:nvPr>
        </p:nvSpPr>
        <p:spPr>
          <a:xfrm>
            <a:off x="920835" y="1228077"/>
            <a:ext cx="3195485" cy="837258"/>
          </a:xfrm>
          <a:prstGeom prst="rect">
            <a:avLst/>
          </a:prstGeom>
          <a:noFill/>
          <a:ln>
            <a:noFill/>
          </a:ln>
        </p:spPr>
        <p:txBody>
          <a:bodyPr spcFirstLastPara="1" wrap="square" lIns="91425" tIns="45700" rIns="91425" bIns="45700" anchor="ctr" anchorCtr="0">
            <a:normAutofit/>
          </a:bodyPr>
          <a:lstStyle>
            <a:lvl1pPr marL="457200" marR="0" lvl="0" indent="-228600" algn="l" rtl="0">
              <a:lnSpc>
                <a:spcPct val="90000"/>
              </a:lnSpc>
              <a:spcBef>
                <a:spcPts val="1000"/>
              </a:spcBef>
              <a:spcAft>
                <a:spcPts val="0"/>
              </a:spcAft>
              <a:buClr>
                <a:srgbClr val="000000"/>
              </a:buClr>
              <a:buSzPts val="5000"/>
              <a:buFont typeface="Arial"/>
              <a:buNone/>
              <a:defRPr sz="50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grpSp>
        <p:nvGrpSpPr>
          <p:cNvPr id="279" name="Google Shape;279;p63"/>
          <p:cNvGrpSpPr/>
          <p:nvPr/>
        </p:nvGrpSpPr>
        <p:grpSpPr>
          <a:xfrm>
            <a:off x="548818" y="6039954"/>
            <a:ext cx="2735993" cy="679345"/>
            <a:chOff x="0" y="0"/>
            <a:chExt cx="2301694" cy="571500"/>
          </a:xfrm>
        </p:grpSpPr>
        <p:sp>
          <p:nvSpPr>
            <p:cNvPr id="280" name="Google Shape;280;p63"/>
            <p:cNvSpPr/>
            <p:nvPr/>
          </p:nvSpPr>
          <p:spPr>
            <a:xfrm>
              <a:off x="0" y="0"/>
              <a:ext cx="2301694" cy="571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pic>
          <p:nvPicPr>
            <p:cNvPr id="281" name="Google Shape;281;p63"/>
            <p:cNvPicPr preferRelativeResize="0"/>
            <p:nvPr/>
          </p:nvPicPr>
          <p:blipFill rotWithShape="1">
            <a:blip r:embed="rId2">
              <a:alphaModFix/>
            </a:blip>
            <a:srcRect/>
            <a:stretch/>
          </p:blipFill>
          <p:spPr>
            <a:xfrm>
              <a:off x="312965" y="96237"/>
              <a:ext cx="1675765" cy="384810"/>
            </a:xfrm>
            <a:prstGeom prst="rect">
              <a:avLst/>
            </a:prstGeom>
            <a:noFill/>
            <a:ln>
              <a:noFill/>
            </a:ln>
          </p:spPr>
        </p:pic>
      </p:grpSp>
      <p:sp>
        <p:nvSpPr>
          <p:cNvPr id="282" name="Google Shape;282;p63"/>
          <p:cNvSpPr/>
          <p:nvPr/>
        </p:nvSpPr>
        <p:spPr>
          <a:xfrm>
            <a:off x="-169156" y="4480875"/>
            <a:ext cx="7661400" cy="730419"/>
          </a:xfrm>
          <a:custGeom>
            <a:avLst/>
            <a:gdLst/>
            <a:ahLst/>
            <a:cxnLst/>
            <a:rect l="l" t="t" r="r" b="b"/>
            <a:pathLst>
              <a:path w="7530847" h="717972" extrusionOk="0">
                <a:moveTo>
                  <a:pt x="0" y="717973"/>
                </a:moveTo>
                <a:lnTo>
                  <a:pt x="0" y="0"/>
                </a:lnTo>
                <a:lnTo>
                  <a:pt x="7143771" y="0"/>
                </a:lnTo>
                <a:cubicBezTo>
                  <a:pt x="7356909" y="0"/>
                  <a:pt x="7530848" y="173980"/>
                  <a:pt x="7530848" y="387166"/>
                </a:cubicBezTo>
                <a:lnTo>
                  <a:pt x="7530848" y="715523"/>
                </a:lnTo>
                <a:lnTo>
                  <a:pt x="0" y="715523"/>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83" name="Google Shape;283;p63"/>
          <p:cNvGrpSpPr/>
          <p:nvPr/>
        </p:nvGrpSpPr>
        <p:grpSpPr>
          <a:xfrm>
            <a:off x="309236" y="3028352"/>
            <a:ext cx="6499866" cy="2738122"/>
            <a:chOff x="1202708" y="6807724"/>
            <a:chExt cx="6270636" cy="2641557"/>
          </a:xfrm>
        </p:grpSpPr>
        <p:grpSp>
          <p:nvGrpSpPr>
            <p:cNvPr id="284" name="Google Shape;284;p63"/>
            <p:cNvGrpSpPr/>
            <p:nvPr/>
          </p:nvGrpSpPr>
          <p:grpSpPr>
            <a:xfrm>
              <a:off x="2348838" y="6807724"/>
              <a:ext cx="1249545" cy="2223620"/>
              <a:chOff x="2348838" y="6807724"/>
              <a:chExt cx="1249545" cy="2223620"/>
            </a:xfrm>
          </p:grpSpPr>
          <p:sp>
            <p:nvSpPr>
              <p:cNvPr id="285" name="Google Shape;285;p63"/>
              <p:cNvSpPr/>
              <p:nvPr/>
            </p:nvSpPr>
            <p:spPr>
              <a:xfrm>
                <a:off x="2519028" y="7841415"/>
                <a:ext cx="536931" cy="498493"/>
              </a:xfrm>
              <a:custGeom>
                <a:avLst/>
                <a:gdLst/>
                <a:ahLst/>
                <a:cxnLst/>
                <a:rect l="l" t="t" r="r" b="b"/>
                <a:pathLst>
                  <a:path w="536931" h="498493" extrusionOk="0">
                    <a:moveTo>
                      <a:pt x="453593" y="0"/>
                    </a:moveTo>
                    <a:cubicBezTo>
                      <a:pt x="426525" y="0"/>
                      <a:pt x="399458" y="7519"/>
                      <a:pt x="373894" y="13534"/>
                    </a:cubicBezTo>
                    <a:cubicBezTo>
                      <a:pt x="330285" y="24060"/>
                      <a:pt x="286677" y="34586"/>
                      <a:pt x="244572" y="45112"/>
                    </a:cubicBezTo>
                    <a:cubicBezTo>
                      <a:pt x="181414" y="60150"/>
                      <a:pt x="106227" y="69172"/>
                      <a:pt x="56603" y="114285"/>
                    </a:cubicBezTo>
                    <a:cubicBezTo>
                      <a:pt x="17505" y="150375"/>
                      <a:pt x="-5051" y="206014"/>
                      <a:pt x="964" y="260149"/>
                    </a:cubicBezTo>
                    <a:cubicBezTo>
                      <a:pt x="6979" y="320299"/>
                      <a:pt x="46077" y="374434"/>
                      <a:pt x="101715" y="399997"/>
                    </a:cubicBezTo>
                    <a:cubicBezTo>
                      <a:pt x="134798" y="415035"/>
                      <a:pt x="170888" y="419546"/>
                      <a:pt x="205474" y="430072"/>
                    </a:cubicBezTo>
                    <a:cubicBezTo>
                      <a:pt x="249083" y="442102"/>
                      <a:pt x="286677" y="464659"/>
                      <a:pt x="318255" y="496238"/>
                    </a:cubicBezTo>
                    <a:cubicBezTo>
                      <a:pt x="321263" y="499245"/>
                      <a:pt x="325774" y="499245"/>
                      <a:pt x="328782" y="496238"/>
                    </a:cubicBezTo>
                    <a:cubicBezTo>
                      <a:pt x="330285" y="496238"/>
                      <a:pt x="330285" y="494734"/>
                      <a:pt x="331789" y="494734"/>
                    </a:cubicBezTo>
                    <a:cubicBezTo>
                      <a:pt x="370887" y="461651"/>
                      <a:pt x="342315" y="404509"/>
                      <a:pt x="315248" y="372930"/>
                    </a:cubicBezTo>
                    <a:cubicBezTo>
                      <a:pt x="295699" y="351877"/>
                      <a:pt x="273143" y="338344"/>
                      <a:pt x="247579" y="326314"/>
                    </a:cubicBezTo>
                    <a:cubicBezTo>
                      <a:pt x="231038" y="318795"/>
                      <a:pt x="206978" y="309772"/>
                      <a:pt x="205474" y="287216"/>
                    </a:cubicBezTo>
                    <a:cubicBezTo>
                      <a:pt x="205474" y="261652"/>
                      <a:pt x="232542" y="245111"/>
                      <a:pt x="255098" y="243608"/>
                    </a:cubicBezTo>
                    <a:cubicBezTo>
                      <a:pt x="292692" y="240600"/>
                      <a:pt x="325774" y="264660"/>
                      <a:pt x="363368" y="270675"/>
                    </a:cubicBezTo>
                    <a:cubicBezTo>
                      <a:pt x="393443" y="276690"/>
                      <a:pt x="414495" y="261652"/>
                      <a:pt x="434044" y="240600"/>
                    </a:cubicBezTo>
                    <a:cubicBezTo>
                      <a:pt x="476149" y="199999"/>
                      <a:pt x="527277" y="145864"/>
                      <a:pt x="536299" y="85714"/>
                    </a:cubicBezTo>
                    <a:cubicBezTo>
                      <a:pt x="542314" y="33083"/>
                      <a:pt x="504720" y="0"/>
                      <a:pt x="453593" y="0"/>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6" name="Google Shape;286;p63"/>
              <p:cNvSpPr/>
              <p:nvPr/>
            </p:nvSpPr>
            <p:spPr>
              <a:xfrm>
                <a:off x="2908218" y="8231767"/>
                <a:ext cx="491926" cy="675803"/>
              </a:xfrm>
              <a:custGeom>
                <a:avLst/>
                <a:gdLst/>
                <a:ahLst/>
                <a:cxnLst/>
                <a:rect l="l" t="t" r="r" b="b"/>
                <a:pathLst>
                  <a:path w="491926" h="675803" extrusionOk="0">
                    <a:moveTo>
                      <a:pt x="488461" y="271298"/>
                    </a:moveTo>
                    <a:cubicBezTo>
                      <a:pt x="480942" y="254757"/>
                      <a:pt x="462897" y="248742"/>
                      <a:pt x="446356" y="242726"/>
                    </a:cubicBezTo>
                    <a:cubicBezTo>
                      <a:pt x="416281" y="230696"/>
                      <a:pt x="402747" y="214155"/>
                      <a:pt x="390717" y="185584"/>
                    </a:cubicBezTo>
                    <a:cubicBezTo>
                      <a:pt x="371168" y="141975"/>
                      <a:pt x="359138" y="101374"/>
                      <a:pt x="306507" y="96863"/>
                    </a:cubicBezTo>
                    <a:cubicBezTo>
                      <a:pt x="265906" y="93855"/>
                      <a:pt x="235831" y="59269"/>
                      <a:pt x="201244" y="41224"/>
                    </a:cubicBezTo>
                    <a:cubicBezTo>
                      <a:pt x="166658" y="23179"/>
                      <a:pt x="129064" y="12653"/>
                      <a:pt x="91471" y="623"/>
                    </a:cubicBezTo>
                    <a:cubicBezTo>
                      <a:pt x="88463" y="-881"/>
                      <a:pt x="85456" y="623"/>
                      <a:pt x="83952" y="2127"/>
                    </a:cubicBezTo>
                    <a:cubicBezTo>
                      <a:pt x="61396" y="24683"/>
                      <a:pt x="43351" y="48743"/>
                      <a:pt x="26809" y="75810"/>
                    </a:cubicBezTo>
                    <a:cubicBezTo>
                      <a:pt x="25306" y="75810"/>
                      <a:pt x="23802" y="77314"/>
                      <a:pt x="22298" y="80321"/>
                    </a:cubicBezTo>
                    <a:cubicBezTo>
                      <a:pt x="10268" y="107389"/>
                      <a:pt x="7261" y="135960"/>
                      <a:pt x="4253" y="164532"/>
                    </a:cubicBezTo>
                    <a:cubicBezTo>
                      <a:pt x="1246" y="199118"/>
                      <a:pt x="-1762" y="233704"/>
                      <a:pt x="1246" y="269794"/>
                    </a:cubicBezTo>
                    <a:cubicBezTo>
                      <a:pt x="4253" y="296862"/>
                      <a:pt x="8764" y="323929"/>
                      <a:pt x="20795" y="347989"/>
                    </a:cubicBezTo>
                    <a:cubicBezTo>
                      <a:pt x="35832" y="379568"/>
                      <a:pt x="59892" y="400620"/>
                      <a:pt x="80945" y="426184"/>
                    </a:cubicBezTo>
                    <a:cubicBezTo>
                      <a:pt x="132072" y="490845"/>
                      <a:pt x="95982" y="563025"/>
                      <a:pt x="108012" y="635205"/>
                    </a:cubicBezTo>
                    <a:cubicBezTo>
                      <a:pt x="111019" y="650243"/>
                      <a:pt x="117034" y="668288"/>
                      <a:pt x="133576" y="674303"/>
                    </a:cubicBezTo>
                    <a:cubicBezTo>
                      <a:pt x="157636" y="681821"/>
                      <a:pt x="189214" y="659265"/>
                      <a:pt x="207259" y="647235"/>
                    </a:cubicBezTo>
                    <a:cubicBezTo>
                      <a:pt x="225305" y="635205"/>
                      <a:pt x="243350" y="620168"/>
                      <a:pt x="253876" y="599115"/>
                    </a:cubicBezTo>
                    <a:cubicBezTo>
                      <a:pt x="258387" y="590093"/>
                      <a:pt x="261394" y="581070"/>
                      <a:pt x="261394" y="570544"/>
                    </a:cubicBezTo>
                    <a:cubicBezTo>
                      <a:pt x="261394" y="550995"/>
                      <a:pt x="243350" y="525431"/>
                      <a:pt x="258387" y="507387"/>
                    </a:cubicBezTo>
                    <a:cubicBezTo>
                      <a:pt x="279439" y="483326"/>
                      <a:pt x="329063" y="495356"/>
                      <a:pt x="357634" y="483326"/>
                    </a:cubicBezTo>
                    <a:cubicBezTo>
                      <a:pt x="384702" y="472800"/>
                      <a:pt x="408762" y="453251"/>
                      <a:pt x="426807" y="430695"/>
                    </a:cubicBezTo>
                    <a:cubicBezTo>
                      <a:pt x="444852" y="408139"/>
                      <a:pt x="458386" y="381071"/>
                      <a:pt x="470416" y="354004"/>
                    </a:cubicBezTo>
                    <a:cubicBezTo>
                      <a:pt x="477934" y="329944"/>
                      <a:pt x="500491" y="295358"/>
                      <a:pt x="488461" y="271298"/>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7" name="Google Shape;287;p63"/>
              <p:cNvSpPr/>
              <p:nvPr/>
            </p:nvSpPr>
            <p:spPr>
              <a:xfrm>
                <a:off x="2348838" y="7983188"/>
                <a:ext cx="604234" cy="1048156"/>
              </a:xfrm>
              <a:custGeom>
                <a:avLst/>
                <a:gdLst/>
                <a:ahLst/>
                <a:cxnLst/>
                <a:rect l="l" t="t" r="r" b="b"/>
                <a:pathLst>
                  <a:path w="604234" h="1048156" extrusionOk="0">
                    <a:moveTo>
                      <a:pt x="604235" y="761980"/>
                    </a:moveTo>
                    <a:cubicBezTo>
                      <a:pt x="602731" y="686793"/>
                      <a:pt x="547092" y="647695"/>
                      <a:pt x="507995" y="590553"/>
                    </a:cubicBezTo>
                    <a:cubicBezTo>
                      <a:pt x="482431" y="552959"/>
                      <a:pt x="483935" y="515365"/>
                      <a:pt x="482431" y="471756"/>
                    </a:cubicBezTo>
                    <a:cubicBezTo>
                      <a:pt x="482431" y="438674"/>
                      <a:pt x="474912" y="405592"/>
                      <a:pt x="449349" y="384539"/>
                    </a:cubicBezTo>
                    <a:cubicBezTo>
                      <a:pt x="384687" y="331908"/>
                      <a:pt x="292958" y="372509"/>
                      <a:pt x="225290" y="330404"/>
                    </a:cubicBezTo>
                    <a:cubicBezTo>
                      <a:pt x="126042" y="267247"/>
                      <a:pt x="141080" y="133413"/>
                      <a:pt x="154613" y="34165"/>
                    </a:cubicBezTo>
                    <a:cubicBezTo>
                      <a:pt x="154613" y="31158"/>
                      <a:pt x="153110" y="28150"/>
                      <a:pt x="151606" y="26647"/>
                    </a:cubicBezTo>
                    <a:cubicBezTo>
                      <a:pt x="154613" y="22135"/>
                      <a:pt x="159125" y="17624"/>
                      <a:pt x="162132" y="13113"/>
                    </a:cubicBezTo>
                    <a:cubicBezTo>
                      <a:pt x="168147" y="5594"/>
                      <a:pt x="157621" y="-4932"/>
                      <a:pt x="151606" y="2587"/>
                    </a:cubicBezTo>
                    <a:cubicBezTo>
                      <a:pt x="28299" y="154465"/>
                      <a:pt x="-25836" y="358975"/>
                      <a:pt x="11757" y="551455"/>
                    </a:cubicBezTo>
                    <a:cubicBezTo>
                      <a:pt x="47847" y="733409"/>
                      <a:pt x="163636" y="895814"/>
                      <a:pt x="321530" y="990550"/>
                    </a:cubicBezTo>
                    <a:cubicBezTo>
                      <a:pt x="399725" y="1037166"/>
                      <a:pt x="526040" y="1089798"/>
                      <a:pt x="592205" y="996565"/>
                    </a:cubicBezTo>
                    <a:cubicBezTo>
                      <a:pt x="593708" y="993558"/>
                      <a:pt x="593708" y="990550"/>
                      <a:pt x="592205" y="989047"/>
                    </a:cubicBezTo>
                    <a:cubicBezTo>
                      <a:pt x="557618" y="916866"/>
                      <a:pt x="604235" y="837168"/>
                      <a:pt x="604235" y="761980"/>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8" name="Google Shape;288;p63"/>
              <p:cNvSpPr/>
              <p:nvPr/>
            </p:nvSpPr>
            <p:spPr>
              <a:xfrm>
                <a:off x="2901049" y="7819127"/>
                <a:ext cx="697334" cy="1163667"/>
              </a:xfrm>
              <a:custGeom>
                <a:avLst/>
                <a:gdLst/>
                <a:ahLst/>
                <a:cxnLst/>
                <a:rect l="l" t="t" r="r" b="b"/>
                <a:pathLst>
                  <a:path w="697334" h="1163667" extrusionOk="0">
                    <a:moveTo>
                      <a:pt x="627960" y="274918"/>
                    </a:moveTo>
                    <a:cubicBezTo>
                      <a:pt x="572321" y="169655"/>
                      <a:pt x="485104" y="79430"/>
                      <a:pt x="376834" y="31310"/>
                    </a:cubicBezTo>
                    <a:cubicBezTo>
                      <a:pt x="331721" y="11762"/>
                      <a:pt x="274579" y="-12298"/>
                      <a:pt x="226459" y="7250"/>
                    </a:cubicBezTo>
                    <a:cubicBezTo>
                      <a:pt x="211421" y="13265"/>
                      <a:pt x="196384" y="25295"/>
                      <a:pt x="193376" y="43340"/>
                    </a:cubicBezTo>
                    <a:lnTo>
                      <a:pt x="193376" y="43340"/>
                    </a:lnTo>
                    <a:cubicBezTo>
                      <a:pt x="190369" y="44844"/>
                      <a:pt x="188865" y="49355"/>
                      <a:pt x="191872" y="53866"/>
                    </a:cubicBezTo>
                    <a:cubicBezTo>
                      <a:pt x="226459" y="117024"/>
                      <a:pt x="187361" y="189204"/>
                      <a:pt x="142249" y="234316"/>
                    </a:cubicBezTo>
                    <a:cubicBezTo>
                      <a:pt x="100144" y="276421"/>
                      <a:pt x="46009" y="308000"/>
                      <a:pt x="11422" y="357624"/>
                    </a:cubicBezTo>
                    <a:cubicBezTo>
                      <a:pt x="-2111" y="377173"/>
                      <a:pt x="-11134" y="431308"/>
                      <a:pt x="29468" y="422285"/>
                    </a:cubicBezTo>
                    <a:cubicBezTo>
                      <a:pt x="39994" y="420782"/>
                      <a:pt x="47513" y="411759"/>
                      <a:pt x="56535" y="405744"/>
                    </a:cubicBezTo>
                    <a:cubicBezTo>
                      <a:pt x="68565" y="396721"/>
                      <a:pt x="82099" y="390707"/>
                      <a:pt x="95633" y="387699"/>
                    </a:cubicBezTo>
                    <a:cubicBezTo>
                      <a:pt x="127211" y="378677"/>
                      <a:pt x="161797" y="378677"/>
                      <a:pt x="193376" y="387699"/>
                    </a:cubicBezTo>
                    <a:cubicBezTo>
                      <a:pt x="259541" y="404240"/>
                      <a:pt x="315180" y="452360"/>
                      <a:pt x="364804" y="495969"/>
                    </a:cubicBezTo>
                    <a:cubicBezTo>
                      <a:pt x="414427" y="539578"/>
                      <a:pt x="467059" y="583186"/>
                      <a:pt x="503149" y="638825"/>
                    </a:cubicBezTo>
                    <a:cubicBezTo>
                      <a:pt x="543750" y="701983"/>
                      <a:pt x="545254" y="772659"/>
                      <a:pt x="492622" y="829801"/>
                    </a:cubicBezTo>
                    <a:cubicBezTo>
                      <a:pt x="452021" y="874914"/>
                      <a:pt x="394879" y="901981"/>
                      <a:pt x="348263" y="939575"/>
                    </a:cubicBezTo>
                    <a:cubicBezTo>
                      <a:pt x="307661" y="972658"/>
                      <a:pt x="274579" y="1016266"/>
                      <a:pt x="273075" y="1070401"/>
                    </a:cubicBezTo>
                    <a:cubicBezTo>
                      <a:pt x="271571" y="1115514"/>
                      <a:pt x="297135" y="1165138"/>
                      <a:pt x="348263" y="1163634"/>
                    </a:cubicBezTo>
                    <a:cubicBezTo>
                      <a:pt x="453525" y="1159123"/>
                      <a:pt x="539239" y="1062883"/>
                      <a:pt x="588863" y="978673"/>
                    </a:cubicBezTo>
                    <a:cubicBezTo>
                      <a:pt x="707659" y="771155"/>
                      <a:pt x="740741" y="491458"/>
                      <a:pt x="627960" y="274918"/>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89" name="Google Shape;289;p63"/>
              <p:cNvGrpSpPr/>
              <p:nvPr/>
            </p:nvGrpSpPr>
            <p:grpSpPr>
              <a:xfrm>
                <a:off x="2483956" y="6807724"/>
                <a:ext cx="738321" cy="802017"/>
                <a:chOff x="2483956" y="6807724"/>
                <a:chExt cx="738321" cy="802017"/>
              </a:xfrm>
            </p:grpSpPr>
            <p:sp>
              <p:nvSpPr>
                <p:cNvPr id="290" name="Google Shape;290;p63"/>
                <p:cNvSpPr/>
                <p:nvPr/>
              </p:nvSpPr>
              <p:spPr>
                <a:xfrm>
                  <a:off x="2483956" y="7278916"/>
                  <a:ext cx="360330" cy="330825"/>
                </a:xfrm>
                <a:custGeom>
                  <a:avLst/>
                  <a:gdLst/>
                  <a:ahLst/>
                  <a:cxnLst/>
                  <a:rect l="l" t="t" r="r" b="b"/>
                  <a:pathLst>
                    <a:path w="360330" h="330825" extrusionOk="0">
                      <a:moveTo>
                        <a:pt x="359343" y="293327"/>
                      </a:moveTo>
                      <a:cubicBezTo>
                        <a:pt x="362350" y="212125"/>
                        <a:pt x="347313" y="118892"/>
                        <a:pt x="279644" y="67765"/>
                      </a:cubicBezTo>
                      <a:cubicBezTo>
                        <a:pt x="207464" y="13630"/>
                        <a:pt x="100698" y="9119"/>
                        <a:pt x="13480" y="96"/>
                      </a:cubicBezTo>
                      <a:cubicBezTo>
                        <a:pt x="-54" y="-1408"/>
                        <a:pt x="-3061" y="15133"/>
                        <a:pt x="2954" y="24156"/>
                      </a:cubicBezTo>
                      <a:cubicBezTo>
                        <a:pt x="31525" y="61750"/>
                        <a:pt x="46563" y="106862"/>
                        <a:pt x="69119" y="147463"/>
                      </a:cubicBezTo>
                      <a:cubicBezTo>
                        <a:pt x="88668" y="180546"/>
                        <a:pt x="112728" y="210621"/>
                        <a:pt x="141299" y="236185"/>
                      </a:cubicBezTo>
                      <a:cubicBezTo>
                        <a:pt x="193930" y="282801"/>
                        <a:pt x="260095" y="312876"/>
                        <a:pt x="329268" y="323402"/>
                      </a:cubicBezTo>
                      <a:cubicBezTo>
                        <a:pt x="333779" y="335432"/>
                        <a:pt x="354831" y="332425"/>
                        <a:pt x="356335" y="317387"/>
                      </a:cubicBezTo>
                      <a:cubicBezTo>
                        <a:pt x="356335" y="311372"/>
                        <a:pt x="357839" y="305357"/>
                        <a:pt x="357839" y="299342"/>
                      </a:cubicBezTo>
                      <a:cubicBezTo>
                        <a:pt x="360846" y="297838"/>
                        <a:pt x="360846" y="294831"/>
                        <a:pt x="359343" y="29332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1" name="Google Shape;291;p63"/>
                <p:cNvSpPr/>
                <p:nvPr/>
              </p:nvSpPr>
              <p:spPr>
                <a:xfrm>
                  <a:off x="2727059" y="6807724"/>
                  <a:ext cx="278617" cy="539813"/>
                </a:xfrm>
                <a:custGeom>
                  <a:avLst/>
                  <a:gdLst/>
                  <a:ahLst/>
                  <a:cxnLst/>
                  <a:rect l="l" t="t" r="r" b="b"/>
                  <a:pathLst>
                    <a:path w="278617" h="539813" extrusionOk="0">
                      <a:moveTo>
                        <a:pt x="275637" y="274297"/>
                      </a:moveTo>
                      <a:cubicBezTo>
                        <a:pt x="266615" y="221666"/>
                        <a:pt x="233532" y="175050"/>
                        <a:pt x="201954" y="134448"/>
                      </a:cubicBezTo>
                      <a:cubicBezTo>
                        <a:pt x="164360" y="86328"/>
                        <a:pt x="122255" y="42720"/>
                        <a:pt x="77142" y="3622"/>
                      </a:cubicBezTo>
                      <a:cubicBezTo>
                        <a:pt x="68120" y="-3897"/>
                        <a:pt x="54586" y="615"/>
                        <a:pt x="53082" y="14148"/>
                      </a:cubicBezTo>
                      <a:cubicBezTo>
                        <a:pt x="50075" y="71291"/>
                        <a:pt x="41052" y="126930"/>
                        <a:pt x="29022" y="182568"/>
                      </a:cubicBezTo>
                      <a:cubicBezTo>
                        <a:pt x="18496" y="227681"/>
                        <a:pt x="3459" y="272793"/>
                        <a:pt x="451" y="319409"/>
                      </a:cubicBezTo>
                      <a:cubicBezTo>
                        <a:pt x="-2557" y="361515"/>
                        <a:pt x="9474" y="397605"/>
                        <a:pt x="36541" y="430687"/>
                      </a:cubicBezTo>
                      <a:cubicBezTo>
                        <a:pt x="65112" y="468281"/>
                        <a:pt x="96691" y="505874"/>
                        <a:pt x="132781" y="535949"/>
                      </a:cubicBezTo>
                      <a:cubicBezTo>
                        <a:pt x="141804" y="543468"/>
                        <a:pt x="152330" y="538957"/>
                        <a:pt x="155337" y="531438"/>
                      </a:cubicBezTo>
                      <a:lnTo>
                        <a:pt x="155337" y="531438"/>
                      </a:lnTo>
                      <a:cubicBezTo>
                        <a:pt x="156841" y="529934"/>
                        <a:pt x="158345" y="529934"/>
                        <a:pt x="158345" y="528431"/>
                      </a:cubicBezTo>
                      <a:cubicBezTo>
                        <a:pt x="238043" y="472792"/>
                        <a:pt x="292179" y="375048"/>
                        <a:pt x="275637" y="27429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2" name="Google Shape;292;p63"/>
                <p:cNvSpPr/>
                <p:nvPr/>
              </p:nvSpPr>
              <p:spPr>
                <a:xfrm>
                  <a:off x="2947809" y="7217347"/>
                  <a:ext cx="274468" cy="379484"/>
                </a:xfrm>
                <a:custGeom>
                  <a:avLst/>
                  <a:gdLst/>
                  <a:ahLst/>
                  <a:cxnLst/>
                  <a:rect l="l" t="t" r="r" b="b"/>
                  <a:pathLst>
                    <a:path w="274468" h="379484" extrusionOk="0">
                      <a:moveTo>
                        <a:pt x="257893" y="13545"/>
                      </a:moveTo>
                      <a:cubicBezTo>
                        <a:pt x="256389" y="3019"/>
                        <a:pt x="247367" y="-2996"/>
                        <a:pt x="236841" y="1515"/>
                      </a:cubicBezTo>
                      <a:cubicBezTo>
                        <a:pt x="194736" y="21064"/>
                        <a:pt x="152631" y="40613"/>
                        <a:pt x="110526" y="60162"/>
                      </a:cubicBezTo>
                      <a:cubicBezTo>
                        <a:pt x="78947" y="75199"/>
                        <a:pt x="47368" y="88733"/>
                        <a:pt x="30827" y="120312"/>
                      </a:cubicBezTo>
                      <a:cubicBezTo>
                        <a:pt x="15789" y="147379"/>
                        <a:pt x="12782" y="177454"/>
                        <a:pt x="11278" y="207529"/>
                      </a:cubicBezTo>
                      <a:cubicBezTo>
                        <a:pt x="8271" y="237604"/>
                        <a:pt x="5263" y="267679"/>
                        <a:pt x="3759" y="297754"/>
                      </a:cubicBezTo>
                      <a:cubicBezTo>
                        <a:pt x="3759" y="299258"/>
                        <a:pt x="2256" y="299258"/>
                        <a:pt x="2256" y="300762"/>
                      </a:cubicBezTo>
                      <a:cubicBezTo>
                        <a:pt x="-752" y="309784"/>
                        <a:pt x="-752" y="317303"/>
                        <a:pt x="2256" y="324822"/>
                      </a:cubicBezTo>
                      <a:cubicBezTo>
                        <a:pt x="2256" y="330837"/>
                        <a:pt x="752" y="335348"/>
                        <a:pt x="752" y="341363"/>
                      </a:cubicBezTo>
                      <a:cubicBezTo>
                        <a:pt x="-752" y="354897"/>
                        <a:pt x="15789" y="357904"/>
                        <a:pt x="23308" y="351889"/>
                      </a:cubicBezTo>
                      <a:cubicBezTo>
                        <a:pt x="42857" y="365423"/>
                        <a:pt x="68421" y="374445"/>
                        <a:pt x="86466" y="377453"/>
                      </a:cubicBezTo>
                      <a:cubicBezTo>
                        <a:pt x="133082" y="384972"/>
                        <a:pt x="179698" y="371438"/>
                        <a:pt x="214284" y="339859"/>
                      </a:cubicBezTo>
                      <a:cubicBezTo>
                        <a:pt x="306013" y="260160"/>
                        <a:pt x="268419" y="121815"/>
                        <a:pt x="257893" y="13545"/>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grpSp>
          <p:nvGrpSpPr>
            <p:cNvPr id="293" name="Google Shape;293;p63"/>
            <p:cNvGrpSpPr/>
            <p:nvPr/>
          </p:nvGrpSpPr>
          <p:grpSpPr>
            <a:xfrm>
              <a:off x="1202708" y="6848940"/>
              <a:ext cx="6270636" cy="2600341"/>
              <a:chOff x="1202708" y="6848940"/>
              <a:chExt cx="6270636" cy="2600341"/>
            </a:xfrm>
          </p:grpSpPr>
          <p:sp>
            <p:nvSpPr>
              <p:cNvPr id="294" name="Google Shape;294;p63"/>
              <p:cNvSpPr/>
              <p:nvPr/>
            </p:nvSpPr>
            <p:spPr>
              <a:xfrm>
                <a:off x="1202708" y="6848940"/>
                <a:ext cx="6270636" cy="2600341"/>
              </a:xfrm>
              <a:custGeom>
                <a:avLst/>
                <a:gdLst/>
                <a:ahLst/>
                <a:cxnLst/>
                <a:rect l="l" t="t" r="r" b="b"/>
                <a:pathLst>
                  <a:path w="6270636" h="2600341" extrusionOk="0">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5" name="Google Shape;295;p63"/>
              <p:cNvSpPr/>
              <p:nvPr/>
            </p:nvSpPr>
            <p:spPr>
              <a:xfrm>
                <a:off x="1202708" y="6848940"/>
                <a:ext cx="6270636" cy="2600341"/>
              </a:xfrm>
              <a:custGeom>
                <a:avLst/>
                <a:gdLst/>
                <a:ahLst/>
                <a:cxnLst/>
                <a:rect l="l" t="t" r="r" b="b"/>
                <a:pathLst>
                  <a:path w="6270636" h="2600341" extrusionOk="0">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
        <p:nvSpPr>
          <p:cNvPr id="296" name="Google Shape;296;p63"/>
          <p:cNvSpPr txBox="1">
            <a:spLocks noGrp="1"/>
          </p:cNvSpPr>
          <p:nvPr>
            <p:ph type="body" idx="3"/>
          </p:nvPr>
        </p:nvSpPr>
        <p:spPr>
          <a:xfrm>
            <a:off x="6199057" y="4615890"/>
            <a:ext cx="5278651" cy="697353"/>
          </a:xfrm>
          <a:prstGeom prst="rect">
            <a:avLst/>
          </a:prstGeom>
          <a:noFill/>
          <a:ln>
            <a:noFill/>
          </a:ln>
        </p:spPr>
        <p:txBody>
          <a:bodyPr spcFirstLastPara="1" wrap="square" lIns="91425" tIns="45700" rIns="91425" bIns="45700" anchor="t" anchorCtr="0">
            <a:normAutofit/>
          </a:bodyPr>
          <a:lstStyle>
            <a:lvl1pPr marL="457200" marR="0" lvl="0" indent="-228600" algn="r" rtl="0">
              <a:lnSpc>
                <a:spcPct val="90000"/>
              </a:lnSpc>
              <a:spcBef>
                <a:spcPts val="10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1_Cover Slide 01">
    <p:spTree>
      <p:nvGrpSpPr>
        <p:cNvPr id="1" name=""/>
        <p:cNvGrpSpPr/>
        <p:nvPr/>
      </p:nvGrpSpPr>
      <p:grpSpPr>
        <a:xfrm>
          <a:off x="0" y="0"/>
          <a:ext cx="0" cy="0"/>
          <a:chOff x="0" y="0"/>
          <a:chExt cx="0" cy="0"/>
        </a:xfrm>
      </p:grpSpPr>
      <p:sp>
        <p:nvSpPr>
          <p:cNvPr id="129" name="Freeform 128">
            <a:extLst>
              <a:ext uri="{FF2B5EF4-FFF2-40B4-BE49-F238E27FC236}">
                <a16:creationId xmlns:a16="http://schemas.microsoft.com/office/drawing/2014/main" id="{6BF9E979-3EFE-8646-A6CF-9C0035BF3DF1}"/>
              </a:ext>
            </a:extLst>
          </p:cNvPr>
          <p:cNvSpPr/>
          <p:nvPr userDrawn="1"/>
        </p:nvSpPr>
        <p:spPr>
          <a:xfrm>
            <a:off x="3538402" y="3132111"/>
            <a:ext cx="8372413" cy="3208481"/>
          </a:xfrm>
          <a:custGeom>
            <a:avLst/>
            <a:gdLst>
              <a:gd name="connsiteX0" fmla="*/ 3470139 w 11393619"/>
              <a:gd name="connsiteY0" fmla="*/ 0 h 4716265"/>
              <a:gd name="connsiteX1" fmla="*/ 8184190 w 11393619"/>
              <a:gd name="connsiteY1" fmla="*/ 0 h 4716265"/>
              <a:gd name="connsiteX2" fmla="*/ 8184192 w 11393619"/>
              <a:gd name="connsiteY2" fmla="*/ 0 h 4716265"/>
              <a:gd name="connsiteX3" fmla="*/ 10401370 w 11393619"/>
              <a:gd name="connsiteY3" fmla="*/ 0 h 4716265"/>
              <a:gd name="connsiteX4" fmla="*/ 11393619 w 11393619"/>
              <a:gd name="connsiteY4" fmla="*/ 913136 h 4716265"/>
              <a:gd name="connsiteX5" fmla="*/ 11393619 w 11393619"/>
              <a:gd name="connsiteY5" fmla="*/ 4716265 h 4716265"/>
              <a:gd name="connsiteX6" fmla="*/ 9176438 w 11393619"/>
              <a:gd name="connsiteY6" fmla="*/ 4716265 h 4716265"/>
              <a:gd name="connsiteX7" fmla="*/ 7144361 w 11393619"/>
              <a:gd name="connsiteY7" fmla="*/ 4716265 h 4716265"/>
              <a:gd name="connsiteX8" fmla="*/ 5706299 w 11393619"/>
              <a:gd name="connsiteY8" fmla="*/ 4716265 h 4716265"/>
              <a:gd name="connsiteX9" fmla="*/ 4927180 w 11393619"/>
              <a:gd name="connsiteY9" fmla="*/ 4716265 h 4716265"/>
              <a:gd name="connsiteX10" fmla="*/ 1457041 w 11393619"/>
              <a:gd name="connsiteY10" fmla="*/ 4716265 h 4716265"/>
              <a:gd name="connsiteX11" fmla="*/ 0 w 11393619"/>
              <a:gd name="connsiteY11" fmla="*/ 3375397 h 4716265"/>
              <a:gd name="connsiteX12" fmla="*/ 0 w 11393619"/>
              <a:gd name="connsiteY12" fmla="*/ 0 h 4716265"/>
              <a:gd name="connsiteX13" fmla="*/ 3470139 w 11393619"/>
              <a:gd name="connsiteY13" fmla="*/ 0 h 471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93619" h="4716265">
                <a:moveTo>
                  <a:pt x="3470139" y="0"/>
                </a:moveTo>
                <a:lnTo>
                  <a:pt x="8184190" y="0"/>
                </a:lnTo>
                <a:lnTo>
                  <a:pt x="8184192" y="0"/>
                </a:lnTo>
                <a:lnTo>
                  <a:pt x="10401370" y="0"/>
                </a:lnTo>
                <a:cubicBezTo>
                  <a:pt x="10949720" y="0"/>
                  <a:pt x="11393619" y="408508"/>
                  <a:pt x="11393619" y="913136"/>
                </a:cubicBezTo>
                <a:lnTo>
                  <a:pt x="11393619" y="4716265"/>
                </a:lnTo>
                <a:lnTo>
                  <a:pt x="9176438" y="4716265"/>
                </a:lnTo>
                <a:lnTo>
                  <a:pt x="7144361" y="4716265"/>
                </a:lnTo>
                <a:lnTo>
                  <a:pt x="5706299" y="4716265"/>
                </a:lnTo>
                <a:lnTo>
                  <a:pt x="4927180" y="4716265"/>
                </a:lnTo>
                <a:lnTo>
                  <a:pt x="1457041" y="4716265"/>
                </a:lnTo>
                <a:cubicBezTo>
                  <a:pt x="652796" y="4716265"/>
                  <a:pt x="0" y="4115518"/>
                  <a:pt x="0" y="3375397"/>
                </a:cubicBezTo>
                <a:lnTo>
                  <a:pt x="0" y="0"/>
                </a:lnTo>
                <a:lnTo>
                  <a:pt x="3470139" y="0"/>
                </a:lnTo>
                <a:close/>
              </a:path>
            </a:pathLst>
          </a:custGeom>
          <a:solidFill>
            <a:srgbClr val="9FDADF"/>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16" name="Freeform 15">
            <a:extLst>
              <a:ext uri="{FF2B5EF4-FFF2-40B4-BE49-F238E27FC236}">
                <a16:creationId xmlns:a16="http://schemas.microsoft.com/office/drawing/2014/main" id="{B7F80010-6A0A-D208-4E9B-9F12092CE078}"/>
              </a:ext>
            </a:extLst>
          </p:cNvPr>
          <p:cNvSpPr/>
          <p:nvPr userDrawn="1"/>
        </p:nvSpPr>
        <p:spPr>
          <a:xfrm>
            <a:off x="5982684" y="5831346"/>
            <a:ext cx="6207100" cy="727928"/>
          </a:xfrm>
          <a:custGeom>
            <a:avLst/>
            <a:gdLst>
              <a:gd name="connsiteX0" fmla="*/ 393788 w 6207100"/>
              <a:gd name="connsiteY0" fmla="*/ 0 h 727928"/>
              <a:gd name="connsiteX1" fmla="*/ 6207100 w 6207100"/>
              <a:gd name="connsiteY1" fmla="*/ 0 h 727928"/>
              <a:gd name="connsiteX2" fmla="*/ 6207100 w 6207100"/>
              <a:gd name="connsiteY2" fmla="*/ 727928 h 727928"/>
              <a:gd name="connsiteX3" fmla="*/ 0 w 6207100"/>
              <a:gd name="connsiteY3" fmla="*/ 727928 h 727928"/>
              <a:gd name="connsiteX4" fmla="*/ 0 w 6207100"/>
              <a:gd name="connsiteY4" fmla="*/ 393878 h 727928"/>
              <a:gd name="connsiteX5" fmla="*/ 393788 w 6207100"/>
              <a:gd name="connsiteY5" fmla="*/ 0 h 727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7100" h="727928">
                <a:moveTo>
                  <a:pt x="393788" y="0"/>
                </a:moveTo>
                <a:lnTo>
                  <a:pt x="6207100" y="0"/>
                </a:lnTo>
                <a:lnTo>
                  <a:pt x="6207100" y="727928"/>
                </a:lnTo>
                <a:lnTo>
                  <a:pt x="0" y="727928"/>
                </a:lnTo>
                <a:lnTo>
                  <a:pt x="0" y="393878"/>
                </a:lnTo>
                <a:cubicBezTo>
                  <a:pt x="0" y="176996"/>
                  <a:pt x="176955" y="0"/>
                  <a:pt x="393788" y="0"/>
                </a:cubicBezTo>
                <a:close/>
              </a:path>
            </a:pathLst>
          </a:custGeom>
          <a:solidFill>
            <a:srgbClr val="8DC641"/>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7" name="Text Placeholder 23">
            <a:extLst>
              <a:ext uri="{FF2B5EF4-FFF2-40B4-BE49-F238E27FC236}">
                <a16:creationId xmlns:a16="http://schemas.microsoft.com/office/drawing/2014/main" id="{FEE206B0-D9B7-0D4E-8581-4F2B31738F8F}"/>
              </a:ext>
            </a:extLst>
          </p:cNvPr>
          <p:cNvSpPr>
            <a:spLocks noGrp="1"/>
          </p:cNvSpPr>
          <p:nvPr>
            <p:ph type="body" sz="quarter" idx="15" hasCustomPrompt="1"/>
          </p:nvPr>
        </p:nvSpPr>
        <p:spPr>
          <a:xfrm>
            <a:off x="6245431" y="4341482"/>
            <a:ext cx="5278651" cy="697353"/>
          </a:xfrm>
          <a:prstGeom prst="rect">
            <a:avLst/>
          </a:prstGeom>
        </p:spPr>
        <p:txBody>
          <a:bodyPr>
            <a:noAutofit/>
          </a:bodyPr>
          <a:lstStyle>
            <a:lvl1pPr marL="0" indent="0" algn="l">
              <a:buNone/>
              <a:defRPr sz="4800" b="1" baseline="0">
                <a:solidFill>
                  <a:srgbClr val="000000"/>
                </a:solidFill>
                <a:latin typeface="+mn-lt"/>
              </a:defRPr>
            </a:lvl1pPr>
          </a:lstStyle>
          <a:p>
            <a:pPr lvl="0"/>
            <a:r>
              <a:rPr lang="en-US" dirty="0"/>
              <a:t>POWERPIONT</a:t>
            </a:r>
          </a:p>
        </p:txBody>
      </p:sp>
      <p:sp>
        <p:nvSpPr>
          <p:cNvPr id="8" name="Text Placeholder 23">
            <a:extLst>
              <a:ext uri="{FF2B5EF4-FFF2-40B4-BE49-F238E27FC236}">
                <a16:creationId xmlns:a16="http://schemas.microsoft.com/office/drawing/2014/main" id="{59FC3FD8-D2E4-9344-BB18-A0E8935AA6BB}"/>
              </a:ext>
            </a:extLst>
          </p:cNvPr>
          <p:cNvSpPr>
            <a:spLocks noGrp="1"/>
          </p:cNvSpPr>
          <p:nvPr>
            <p:ph type="body" sz="quarter" idx="16" hasCustomPrompt="1"/>
          </p:nvPr>
        </p:nvSpPr>
        <p:spPr>
          <a:xfrm>
            <a:off x="6245431" y="3718756"/>
            <a:ext cx="5278651" cy="697353"/>
          </a:xfrm>
          <a:prstGeom prst="rect">
            <a:avLst/>
          </a:prstGeom>
        </p:spPr>
        <p:txBody>
          <a:bodyPr>
            <a:normAutofit/>
          </a:bodyPr>
          <a:lstStyle>
            <a:lvl1pPr marL="0" indent="0" algn="l">
              <a:buNone/>
              <a:defRPr sz="3600" b="0" i="0">
                <a:solidFill>
                  <a:srgbClr val="000000"/>
                </a:solidFill>
                <a:latin typeface="+mn-lt"/>
              </a:defRPr>
            </a:lvl1pPr>
          </a:lstStyle>
          <a:p>
            <a:pPr lvl="0"/>
            <a:r>
              <a:rPr lang="en-US" dirty="0"/>
              <a:t>Cover Design 1</a:t>
            </a:r>
          </a:p>
        </p:txBody>
      </p:sp>
      <p:grpSp>
        <p:nvGrpSpPr>
          <p:cNvPr id="17" name="Group 16">
            <a:extLst>
              <a:ext uri="{FF2B5EF4-FFF2-40B4-BE49-F238E27FC236}">
                <a16:creationId xmlns:a16="http://schemas.microsoft.com/office/drawing/2014/main" id="{1AEC8C81-1228-634A-A794-E7C603C00625}"/>
              </a:ext>
            </a:extLst>
          </p:cNvPr>
          <p:cNvGrpSpPr/>
          <p:nvPr userDrawn="1"/>
        </p:nvGrpSpPr>
        <p:grpSpPr>
          <a:xfrm>
            <a:off x="2920696" y="415101"/>
            <a:ext cx="2735993" cy="679345"/>
            <a:chOff x="0" y="0"/>
            <a:chExt cx="2301694" cy="571500"/>
          </a:xfrm>
        </p:grpSpPr>
        <p:sp>
          <p:nvSpPr>
            <p:cNvPr id="18" name="Rectangle 17">
              <a:extLst>
                <a:ext uri="{FF2B5EF4-FFF2-40B4-BE49-F238E27FC236}">
                  <a16:creationId xmlns:a16="http://schemas.microsoft.com/office/drawing/2014/main" id="{7869F886-5497-4144-A9AE-E6C2F639A7D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9" name="Picture 18">
              <a:extLst>
                <a:ext uri="{FF2B5EF4-FFF2-40B4-BE49-F238E27FC236}">
                  <a16:creationId xmlns:a16="http://schemas.microsoft.com/office/drawing/2014/main" id="{1F16DD5D-1738-B545-90A2-60DAA7083A3A}"/>
                </a:ext>
              </a:extLst>
            </p:cNvPr>
            <p:cNvPicPr>
              <a:picLocks noChangeAspect="1"/>
            </p:cNvPicPr>
            <p:nvPr/>
          </p:nvPicPr>
          <p:blipFill rotWithShape="1">
            <a:blip r:embed="rId2"/>
            <a:srcRect l="1253" r="1253"/>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
        <p:nvSpPr>
          <p:cNvPr id="3" name="Freeform 2">
            <a:extLst>
              <a:ext uri="{FF2B5EF4-FFF2-40B4-BE49-F238E27FC236}">
                <a16:creationId xmlns:a16="http://schemas.microsoft.com/office/drawing/2014/main" id="{A30EDEDF-C502-F704-5275-5CCFF6072A43}"/>
              </a:ext>
            </a:extLst>
          </p:cNvPr>
          <p:cNvSpPr/>
          <p:nvPr userDrawn="1"/>
        </p:nvSpPr>
        <p:spPr>
          <a:xfrm rot="16200000">
            <a:off x="1662122" y="7722366"/>
            <a:ext cx="571614" cy="3180945"/>
          </a:xfrm>
          <a:custGeom>
            <a:avLst/>
            <a:gdLst>
              <a:gd name="connsiteX0" fmla="*/ 715523 w 715523"/>
              <a:gd name="connsiteY0" fmla="*/ 0 h 3981779"/>
              <a:gd name="connsiteX1" fmla="*/ 715523 w 715523"/>
              <a:gd name="connsiteY1" fmla="*/ 3591287 h 3981779"/>
              <a:gd name="connsiteX2" fmla="*/ 328357 w 715523"/>
              <a:gd name="connsiteY2" fmla="*/ 3981779 h 3981779"/>
              <a:gd name="connsiteX3" fmla="*/ 0 w 715523"/>
              <a:gd name="connsiteY3" fmla="*/ 3981779 h 3981779"/>
              <a:gd name="connsiteX4" fmla="*/ 0 w 715523"/>
              <a:gd name="connsiteY4" fmla="*/ 0 h 3981779"/>
              <a:gd name="connsiteX5" fmla="*/ 715523 w 715523"/>
              <a:gd name="connsiteY5" fmla="*/ 0 h 3981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5523" h="3981779">
                <a:moveTo>
                  <a:pt x="715523" y="0"/>
                </a:moveTo>
                <a:lnTo>
                  <a:pt x="715523" y="3591287"/>
                </a:lnTo>
                <a:cubicBezTo>
                  <a:pt x="715523" y="3806305"/>
                  <a:pt x="541543" y="3981779"/>
                  <a:pt x="328357" y="3981779"/>
                </a:cubicBezTo>
                <a:lnTo>
                  <a:pt x="0" y="3981779"/>
                </a:lnTo>
                <a:lnTo>
                  <a:pt x="0" y="0"/>
                </a:lnTo>
                <a:lnTo>
                  <a:pt x="715523" y="0"/>
                </a:lnTo>
                <a:close/>
              </a:path>
            </a:pathLst>
          </a:custGeom>
          <a:solidFill>
            <a:srgbClr val="8DC641"/>
          </a:solidFill>
          <a:ln w="24491"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5" name="Text Placeholder 23">
            <a:extLst>
              <a:ext uri="{FF2B5EF4-FFF2-40B4-BE49-F238E27FC236}">
                <a16:creationId xmlns:a16="http://schemas.microsoft.com/office/drawing/2014/main" id="{E46C5BAB-FDAD-B190-5451-F9C6C306C99F}"/>
              </a:ext>
            </a:extLst>
          </p:cNvPr>
          <p:cNvSpPr>
            <a:spLocks noGrp="1"/>
          </p:cNvSpPr>
          <p:nvPr>
            <p:ph type="body" sz="quarter" idx="17" hasCustomPrompt="1"/>
          </p:nvPr>
        </p:nvSpPr>
        <p:spPr>
          <a:xfrm>
            <a:off x="6261654" y="5963613"/>
            <a:ext cx="4448014" cy="679345"/>
          </a:xfrm>
          <a:prstGeom prst="rect">
            <a:avLst/>
          </a:prstGeom>
        </p:spPr>
        <p:txBody>
          <a:bodyPr>
            <a:normAutofit/>
          </a:bodyPr>
          <a:lstStyle>
            <a:lvl1pPr marL="0" indent="0" algn="l">
              <a:buNone/>
              <a:defRPr sz="3200" b="0" i="0">
                <a:solidFill>
                  <a:srgbClr val="000000"/>
                </a:solidFill>
                <a:latin typeface="+mn-lt"/>
              </a:defRPr>
            </a:lvl1pPr>
          </a:lstStyle>
          <a:p>
            <a:pPr lvl="0"/>
            <a:r>
              <a:rPr lang="en-US" dirty="0" err="1"/>
              <a:t>www.website.eu</a:t>
            </a:r>
            <a:endParaRPr lang="en-US" dirty="0"/>
          </a:p>
        </p:txBody>
      </p:sp>
      <p:sp>
        <p:nvSpPr>
          <p:cNvPr id="13" name="Freeform 12">
            <a:extLst>
              <a:ext uri="{FF2B5EF4-FFF2-40B4-BE49-F238E27FC236}">
                <a16:creationId xmlns:a16="http://schemas.microsoft.com/office/drawing/2014/main" id="{12E77AE1-D268-FF03-7D68-0538CD48A740}"/>
              </a:ext>
            </a:extLst>
          </p:cNvPr>
          <p:cNvSpPr>
            <a:spLocks noGrp="1"/>
          </p:cNvSpPr>
          <p:nvPr>
            <p:ph type="pic" sz="quarter" idx="48"/>
          </p:nvPr>
        </p:nvSpPr>
        <p:spPr>
          <a:xfrm>
            <a:off x="0" y="824937"/>
            <a:ext cx="4680488" cy="6056907"/>
          </a:xfrm>
          <a:custGeom>
            <a:avLst/>
            <a:gdLst>
              <a:gd name="connsiteX0" fmla="*/ 1148645 w 4540983"/>
              <a:gd name="connsiteY0" fmla="*/ 0 h 5876377"/>
              <a:gd name="connsiteX1" fmla="*/ 4540983 w 4540983"/>
              <a:gd name="connsiteY1" fmla="*/ 3392339 h 5876377"/>
              <a:gd name="connsiteX2" fmla="*/ 3547390 w 4540983"/>
              <a:gd name="connsiteY2" fmla="*/ 5791085 h 5876377"/>
              <a:gd name="connsiteX3" fmla="*/ 3453545 w 4540983"/>
              <a:gd name="connsiteY3" fmla="*/ 5876377 h 5876377"/>
              <a:gd name="connsiteX4" fmla="*/ 2465998 w 4540983"/>
              <a:gd name="connsiteY4" fmla="*/ 5876377 h 5876377"/>
              <a:gd name="connsiteX5" fmla="*/ 0 w 4540983"/>
              <a:gd name="connsiteY5" fmla="*/ 5876377 h 5876377"/>
              <a:gd name="connsiteX6" fmla="*/ 0 w 4540983"/>
              <a:gd name="connsiteY6" fmla="*/ 203705 h 5876377"/>
              <a:gd name="connsiteX7" fmla="*/ 139867 w 4540983"/>
              <a:gd name="connsiteY7" fmla="*/ 152513 h 5876377"/>
              <a:gd name="connsiteX8" fmla="*/ 1148645 w 4540983"/>
              <a:gd name="connsiteY8" fmla="*/ 0 h 5876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40983" h="5876377">
                <a:moveTo>
                  <a:pt x="1148645" y="0"/>
                </a:moveTo>
                <a:cubicBezTo>
                  <a:pt x="3022181" y="0"/>
                  <a:pt x="4540983" y="1518802"/>
                  <a:pt x="4540983" y="3392339"/>
                </a:cubicBezTo>
                <a:cubicBezTo>
                  <a:pt x="4540983" y="4329108"/>
                  <a:pt x="4161283" y="5177192"/>
                  <a:pt x="3547390" y="5791085"/>
                </a:cubicBezTo>
                <a:lnTo>
                  <a:pt x="3453545" y="5876377"/>
                </a:lnTo>
                <a:lnTo>
                  <a:pt x="2465998" y="5876377"/>
                </a:lnTo>
                <a:lnTo>
                  <a:pt x="0" y="5876377"/>
                </a:lnTo>
                <a:lnTo>
                  <a:pt x="0" y="203705"/>
                </a:lnTo>
                <a:lnTo>
                  <a:pt x="139867" y="152513"/>
                </a:lnTo>
                <a:cubicBezTo>
                  <a:pt x="458539" y="53396"/>
                  <a:pt x="797357" y="0"/>
                  <a:pt x="1148645" y="0"/>
                </a:cubicBezTo>
                <a:close/>
              </a:path>
            </a:pathLst>
          </a:custGeom>
          <a:solidFill>
            <a:schemeClr val="bg1">
              <a:lumMod val="85000"/>
            </a:schemeClr>
          </a:solidFill>
        </p:spPr>
        <p:txBody>
          <a:bodyPr wrap="square" anchor="ctr">
            <a:noAutofit/>
          </a:bodyPr>
          <a:lstStyle>
            <a:lvl1pPr algn="ctr">
              <a:defRPr sz="1800">
                <a:solidFill>
                  <a:srgbClr val="595A59"/>
                </a:solidFill>
                <a:latin typeface="Calibri" panose="020F0502020204030204" pitchFamily="34" charset="0"/>
                <a:cs typeface="Calibri" panose="020F0502020204030204" pitchFamily="34" charset="0"/>
              </a:defRPr>
            </a:lvl1pPr>
          </a:lstStyle>
          <a:p>
            <a:endParaRPr lang="en-RU"/>
          </a:p>
        </p:txBody>
      </p:sp>
      <p:pic>
        <p:nvPicPr>
          <p:cNvPr id="14" name="Graphic 13">
            <a:extLst>
              <a:ext uri="{FF2B5EF4-FFF2-40B4-BE49-F238E27FC236}">
                <a16:creationId xmlns:a16="http://schemas.microsoft.com/office/drawing/2014/main" id="{A928727E-AD91-37B4-5AF0-D11501C6E98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535291" y="-104295"/>
            <a:ext cx="6431807" cy="3653266"/>
          </a:xfrm>
          <a:prstGeom prst="rect">
            <a:avLst/>
          </a:prstGeom>
        </p:spPr>
      </p:pic>
    </p:spTree>
    <p:extLst>
      <p:ext uri="{BB962C8B-B14F-4D97-AF65-F5344CB8AC3E}">
        <p14:creationId xmlns:p14="http://schemas.microsoft.com/office/powerpoint/2010/main" val="3178976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39"/>
          <p:cNvPicPr preferRelativeResize="0"/>
          <p:nvPr/>
        </p:nvPicPr>
        <p:blipFill rotWithShape="1">
          <a:blip r:embed="rId26">
            <a:alphaModFix/>
          </a:blip>
          <a:srcRect l="5742" t="75046" r="6486" b="13954"/>
          <a:stretch/>
        </p:blipFill>
        <p:spPr>
          <a:xfrm>
            <a:off x="8124669" y="6375621"/>
            <a:ext cx="3540279" cy="252000"/>
          </a:xfrm>
          <a:prstGeom prst="rect">
            <a:avLst/>
          </a:prstGeom>
          <a:noFill/>
          <a:ln>
            <a:noFill/>
          </a:ln>
        </p:spPr>
      </p:pic>
      <p:sp>
        <p:nvSpPr>
          <p:cNvPr id="11" name="Google Shape;11;p39"/>
          <p:cNvSpPr/>
          <p:nvPr/>
        </p:nvSpPr>
        <p:spPr>
          <a:xfrm>
            <a:off x="0" y="6444761"/>
            <a:ext cx="8229600" cy="45719"/>
          </a:xfrm>
          <a:custGeom>
            <a:avLst/>
            <a:gdLst/>
            <a:ahLst/>
            <a:cxnLst/>
            <a:rect l="l" t="t" r="r" b="b"/>
            <a:pathLst>
              <a:path w="3587009" h="35236" extrusionOk="0">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 id="2147483673" r:id="rId2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food.ec.europa.eu/system/files/2020-05/f2f_action-plan_2020_strategy-info_en.pdf#:~:text=The%20Farm%20to%20Fork%20Strategy%20is%20a%20new,opportunity%20to%20improve%20lifestyles%2C%20health%2C%20and%20the%20environment."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jpg"/><Relationship Id="rId4" Type="http://schemas.openxmlformats.org/officeDocument/2006/relationships/hyperlink" Target="https://environment.ec.europa.eu/strategy/biodiversity-strategy-2030_en"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hyperlink" Target="https://sdgs.un.org/goals" TargetMode="External"/><Relationship Id="rId2" Type="http://schemas.openxmlformats.org/officeDocument/2006/relationships/notesSlide" Target="../notesSlides/notesSlide11.xml"/><Relationship Id="rId1" Type="http://schemas.openxmlformats.org/officeDocument/2006/relationships/slideLayout" Target="../slideLayouts/slideLayout9.xml"/><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11.xml"/><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hyperlink" Target="https://eu-dare.com/good-practices/" TargetMode="External"/><Relationship Id="rId2" Type="http://schemas.openxmlformats.org/officeDocument/2006/relationships/notesSlide" Target="../notesSlides/notesSlide25.xml"/><Relationship Id="rId1" Type="http://schemas.openxmlformats.org/officeDocument/2006/relationships/slideLayout" Target="../slideLayouts/slideLayout12.xml"/><Relationship Id="rId5" Type="http://schemas.openxmlformats.org/officeDocument/2006/relationships/image" Target="../media/image36.png"/><Relationship Id="rId4" Type="http://schemas.openxmlformats.org/officeDocument/2006/relationships/image" Target="../media/image35.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30.xml"/><Relationship Id="rId1" Type="http://schemas.openxmlformats.org/officeDocument/2006/relationships/slideLayout" Target="../slideLayouts/slideLayout14.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1.xml.rels><?xml version="1.0" encoding="UTF-8" standalone="yes"?>
<Relationships xmlns="http://schemas.openxmlformats.org/package/2006/relationships"><Relationship Id="rId8" Type="http://schemas.openxmlformats.org/officeDocument/2006/relationships/hyperlink" Target="https://www.farmingfornature.ie/" TargetMode="External"/><Relationship Id="rId13" Type="http://schemas.openxmlformats.org/officeDocument/2006/relationships/hyperlink" Target="https://nots.ie/" TargetMode="External"/><Relationship Id="rId3" Type="http://schemas.openxmlformats.org/officeDocument/2006/relationships/hyperlink" Target="https://www.ifa.ie/" TargetMode="External"/><Relationship Id="rId7" Type="http://schemas.openxmlformats.org/officeDocument/2006/relationships/hyperlink" Target="https://thatsfarming.com/" TargetMode="External"/><Relationship Id="rId12" Type="http://schemas.openxmlformats.org/officeDocument/2006/relationships/hyperlink" Target="https://www.arc2020.eu/" TargetMode="External"/><Relationship Id="rId2" Type="http://schemas.openxmlformats.org/officeDocument/2006/relationships/notesSlide" Target="../notesSlides/notesSlide31.xml"/><Relationship Id="rId1" Type="http://schemas.openxmlformats.org/officeDocument/2006/relationships/slideLayout" Target="../slideLayouts/slideLayout9.xml"/><Relationship Id="rId6" Type="http://schemas.openxmlformats.org/officeDocument/2006/relationships/hyperlink" Target="https://www.agriland.ie/" TargetMode="External"/><Relationship Id="rId11" Type="http://schemas.openxmlformats.org/officeDocument/2006/relationships/hyperlink" Target="http://www.leitrimorganic.com/" TargetMode="External"/><Relationship Id="rId5" Type="http://schemas.openxmlformats.org/officeDocument/2006/relationships/hyperlink" Target="https://talamhbeo.ie/" TargetMode="External"/><Relationship Id="rId10" Type="http://schemas.openxmlformats.org/officeDocument/2006/relationships/hyperlink" Target="https://www.irishorganicassociation.ie/" TargetMode="External"/><Relationship Id="rId4" Type="http://schemas.openxmlformats.org/officeDocument/2006/relationships/hyperlink" Target="https://capnetworkireland.eu/" TargetMode="External"/><Relationship Id="rId9" Type="http://schemas.openxmlformats.org/officeDocument/2006/relationships/hyperlink" Target="https://organicgrowersireland.ie/" TargetMode="External"/><Relationship Id="rId14" Type="http://schemas.openxmlformats.org/officeDocument/2006/relationships/image" Target="../media/image45.png"/></Relationships>
</file>

<file path=ppt/slides/_rels/slide32.xml.rels><?xml version="1.0" encoding="UTF-8" standalone="yes"?>
<Relationships xmlns="http://schemas.openxmlformats.org/package/2006/relationships"><Relationship Id="rId3" Type="http://schemas.openxmlformats.org/officeDocument/2006/relationships/hyperlink" Target="https://www.cdr.gov.pl/" TargetMode="External"/><Relationship Id="rId7" Type="http://schemas.openxmlformats.org/officeDocument/2006/relationships/image" Target="../media/image46.png"/><Relationship Id="rId2" Type="http://schemas.openxmlformats.org/officeDocument/2006/relationships/notesSlide" Target="../notesSlides/notesSlide32.xml"/><Relationship Id="rId1" Type="http://schemas.openxmlformats.org/officeDocument/2006/relationships/slideLayout" Target="../slideLayouts/slideLayout9.xml"/><Relationship Id="rId6" Type="http://schemas.openxmlformats.org/officeDocument/2006/relationships/hyperlink" Target="https://ksow.pl/" TargetMode="External"/><Relationship Id="rId5" Type="http://schemas.openxmlformats.org/officeDocument/2006/relationships/hyperlink" Target="https://kolkarolnicze.pl/" TargetMode="External"/><Relationship Id="rId4" Type="http://schemas.openxmlformats.org/officeDocument/2006/relationships/hyperlink" Target="https://zzpr.org.pl/" TargetMode="External"/></Relationships>
</file>

<file path=ppt/slides/_rels/slide33.xml.rels><?xml version="1.0" encoding="UTF-8" standalone="yes"?>
<Relationships xmlns="http://schemas.openxmlformats.org/package/2006/relationships"><Relationship Id="rId8" Type="http://schemas.openxmlformats.org/officeDocument/2006/relationships/hyperlink" Target="https://genuinoclandestino.it/" TargetMode="External"/><Relationship Id="rId3" Type="http://schemas.openxmlformats.org/officeDocument/2006/relationships/hyperlink" Target="https://www.campagnamica.it/?post_type=anagrafiche&amp;p=694614" TargetMode="External"/><Relationship Id="rId7" Type="http://schemas.openxmlformats.org/officeDocument/2006/relationships/hyperlink" Target="https://feder.bio/" TargetMode="External"/><Relationship Id="rId12" Type="http://schemas.openxmlformats.org/officeDocument/2006/relationships/image" Target="../media/image47.png"/><Relationship Id="rId2" Type="http://schemas.openxmlformats.org/officeDocument/2006/relationships/notesSlide" Target="../notesSlides/notesSlide33.xml"/><Relationship Id="rId1" Type="http://schemas.openxmlformats.org/officeDocument/2006/relationships/slideLayout" Target="../slideLayouts/slideLayout9.xml"/><Relationship Id="rId6" Type="http://schemas.openxmlformats.org/officeDocument/2006/relationships/hyperlink" Target="https://www.legacooppuglia.it/" TargetMode="External"/><Relationship Id="rId11" Type="http://schemas.openxmlformats.org/officeDocument/2006/relationships/hyperlink" Target="https://www.slowfood.it/chi-siamo/che-cose-slow-food/" TargetMode="External"/><Relationship Id="rId5" Type="http://schemas.openxmlformats.org/officeDocument/2006/relationships/hyperlink" Target="https://www.confagricolturafoggia.it/" TargetMode="External"/><Relationship Id="rId10" Type="http://schemas.openxmlformats.org/officeDocument/2006/relationships/hyperlink" Target="https://www.cia.it/" TargetMode="External"/><Relationship Id="rId4" Type="http://schemas.openxmlformats.org/officeDocument/2006/relationships/hyperlink" Target="https://puglia.coldiretti.it/federazioni/foggia/" TargetMode="External"/><Relationship Id="rId9" Type="http://schemas.openxmlformats.org/officeDocument/2006/relationships/hyperlink" Target="https://www.campiaperti.org/" TargetMode="External"/></Relationships>
</file>

<file path=ppt/slides/_rels/slide34.xml.rels><?xml version="1.0" encoding="UTF-8" standalone="yes"?>
<Relationships xmlns="http://schemas.openxmlformats.org/package/2006/relationships"><Relationship Id="rId8" Type="http://schemas.openxmlformats.org/officeDocument/2006/relationships/hyperlink" Target="https://www.asyf.sk/" TargetMode="External"/><Relationship Id="rId13" Type="http://schemas.openxmlformats.org/officeDocument/2006/relationships/hyperlink" Target="https://www.izpi.sk/" TargetMode="External"/><Relationship Id="rId3" Type="http://schemas.openxmlformats.org/officeDocument/2006/relationships/image" Target="../media/image48.png"/><Relationship Id="rId7" Type="http://schemas.openxmlformats.org/officeDocument/2006/relationships/hyperlink" Target="https://www.vipa.sk/" TargetMode="External"/><Relationship Id="rId12" Type="http://schemas.openxmlformats.org/officeDocument/2006/relationships/hyperlink" Target="https://zchok.sk/" TargetMode="External"/><Relationship Id="rId2" Type="http://schemas.openxmlformats.org/officeDocument/2006/relationships/notesSlide" Target="../notesSlides/notesSlide34.xml"/><Relationship Id="rId1" Type="http://schemas.openxmlformats.org/officeDocument/2006/relationships/slideLayout" Target="../slideLayouts/slideLayout9.xml"/><Relationship Id="rId6" Type="http://schemas.openxmlformats.org/officeDocument/2006/relationships/hyperlink" Target="https://nahaji.sk/" TargetMode="External"/><Relationship Id="rId11" Type="http://schemas.openxmlformats.org/officeDocument/2006/relationships/hyperlink" Target="https://www.vpms.sk/" TargetMode="External"/><Relationship Id="rId5" Type="http://schemas.openxmlformats.org/officeDocument/2006/relationships/hyperlink" Target="http://www.olejhont.sk/" TargetMode="External"/><Relationship Id="rId10" Type="http://schemas.openxmlformats.org/officeDocument/2006/relationships/hyperlink" Target="https://www.vegget.sk/" TargetMode="External"/><Relationship Id="rId4" Type="http://schemas.openxmlformats.org/officeDocument/2006/relationships/hyperlink" Target="http://almasun.sk/" TargetMode="External"/><Relationship Id="rId9" Type="http://schemas.openxmlformats.org/officeDocument/2006/relationships/hyperlink" Target="https://newedu.info/" TargetMode="External"/></Relationships>
</file>

<file path=ppt/slides/_rels/slide35.xml.rels><?xml version="1.0" encoding="UTF-8" standalone="yes"?>
<Relationships xmlns="http://schemas.openxmlformats.org/package/2006/relationships"><Relationship Id="rId8" Type="http://schemas.openxmlformats.org/officeDocument/2006/relationships/hyperlink" Target="https://www.zscr.cz/" TargetMode="External"/><Relationship Id="rId3" Type="http://schemas.openxmlformats.org/officeDocument/2006/relationships/hyperlink" Target="https://zemedelec.cz/" TargetMode="External"/><Relationship Id="rId7" Type="http://schemas.openxmlformats.org/officeDocument/2006/relationships/hyperlink" Target="https://www.cmzu.cz/" TargetMode="External"/><Relationship Id="rId2" Type="http://schemas.openxmlformats.org/officeDocument/2006/relationships/notesSlide" Target="../notesSlides/notesSlide35.xml"/><Relationship Id="rId1" Type="http://schemas.openxmlformats.org/officeDocument/2006/relationships/slideLayout" Target="../slideLayouts/slideLayout9.xml"/><Relationship Id="rId6" Type="http://schemas.openxmlformats.org/officeDocument/2006/relationships/hyperlink" Target="https://cmszp.cz/" TargetMode="External"/><Relationship Id="rId11" Type="http://schemas.openxmlformats.org/officeDocument/2006/relationships/image" Target="../media/image49.png"/><Relationship Id="rId5" Type="http://schemas.openxmlformats.org/officeDocument/2006/relationships/hyperlink" Target="https://bioinstitut.cz/" TargetMode="External"/><Relationship Id="rId10" Type="http://schemas.openxmlformats.org/officeDocument/2006/relationships/hyperlink" Target="https://www.smacr.cz/en/" TargetMode="External"/><Relationship Id="rId4" Type="http://schemas.openxmlformats.org/officeDocument/2006/relationships/hyperlink" Target="https://eagri.cz/public/portal/" TargetMode="External"/><Relationship Id="rId9" Type="http://schemas.openxmlformats.org/officeDocument/2006/relationships/hyperlink" Target="https://www.foodnet.cz/cs/" TargetMode="External"/></Relationships>
</file>

<file path=ppt/slides/_rels/slide36.xml.rels><?xml version="1.0" encoding="UTF-8" standalone="yes"?>
<Relationships xmlns="http://schemas.openxmlformats.org/package/2006/relationships"><Relationship Id="rId8" Type="http://schemas.openxmlformats.org/officeDocument/2006/relationships/hyperlink" Target="https://www.landschafftleben.at/hintergruende/landwirtschaft-ernaehrung-klima" TargetMode="External"/><Relationship Id="rId3" Type="http://schemas.openxmlformats.org/officeDocument/2006/relationships/hyperlink" Target="https://www.lwk-niedersachsen.de/" TargetMode="External"/><Relationship Id="rId7" Type="http://schemas.openxmlformats.org/officeDocument/2006/relationships/hyperlink" Target="https://oekl.at/oekl/" TargetMode="External"/><Relationship Id="rId2" Type="http://schemas.openxmlformats.org/officeDocument/2006/relationships/notesSlide" Target="../notesSlides/notesSlide36.xml"/><Relationship Id="rId1" Type="http://schemas.openxmlformats.org/officeDocument/2006/relationships/slideLayout" Target="../slideLayouts/slideLayout9.xml"/><Relationship Id="rId6" Type="http://schemas.openxmlformats.org/officeDocument/2006/relationships/hyperlink" Target="https://www.bio-austria.at/" TargetMode="External"/><Relationship Id="rId11" Type="http://schemas.openxmlformats.org/officeDocument/2006/relationships/image" Target="../media/image50.png"/><Relationship Id="rId5" Type="http://schemas.openxmlformats.org/officeDocument/2006/relationships/hyperlink" Target="https://bauernbund.at/" TargetMode="External"/><Relationship Id="rId10" Type="http://schemas.openxmlformats.org/officeDocument/2006/relationships/hyperlink" Target="https://resola-ev.de/" TargetMode="External"/><Relationship Id="rId4" Type="http://schemas.openxmlformats.org/officeDocument/2006/relationships/hyperlink" Target="https://www.ama.at/home" TargetMode="External"/><Relationship Id="rId9" Type="http://schemas.openxmlformats.org/officeDocument/2006/relationships/hyperlink" Target="https://www.lw.uni-hannover.de/de/institut"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www.eu-dare.com/" TargetMode="External"/><Relationship Id="rId2" Type="http://schemas.openxmlformats.org/officeDocument/2006/relationships/notesSlide" Target="../notesSlides/notesSlide37.xml"/><Relationship Id="rId1" Type="http://schemas.openxmlformats.org/officeDocument/2006/relationships/slideLayout" Target="../slideLayouts/slideLayout13.xml"/><Relationship Id="rId4" Type="http://schemas.openxmlformats.org/officeDocument/2006/relationships/image" Target="../media/image51.jpg"/></Relationships>
</file>

<file path=ppt/slides/_rels/slide38.xml.rels><?xml version="1.0" encoding="UTF-8" standalone="yes"?>
<Relationships xmlns="http://schemas.openxmlformats.org/package/2006/relationships"><Relationship Id="rId3" Type="http://schemas.openxmlformats.org/officeDocument/2006/relationships/hyperlink" Target="https://www.instagram.com/eu_dare_project/" TargetMode="External"/><Relationship Id="rId2" Type="http://schemas.openxmlformats.org/officeDocument/2006/relationships/notesSlide" Target="../notesSlides/notesSlide38.xml"/><Relationship Id="rId1" Type="http://schemas.openxmlformats.org/officeDocument/2006/relationships/slideLayout" Target="../slideLayouts/slideLayout15.xml"/><Relationship Id="rId6" Type="http://schemas.openxmlformats.org/officeDocument/2006/relationships/image" Target="../media/image52.png"/><Relationship Id="rId5" Type="http://schemas.openxmlformats.org/officeDocument/2006/relationships/hyperlink" Target="https://eu-dare.com/" TargetMode="External"/><Relationship Id="rId4" Type="http://schemas.openxmlformats.org/officeDocument/2006/relationships/hyperlink" Target="https://www.facebook.com/EU.Dar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C7A02EA4-4CBF-804E-84A7-7223E815E249}"/>
              </a:ext>
            </a:extLst>
          </p:cNvPr>
          <p:cNvSpPr>
            <a:spLocks noGrp="1"/>
          </p:cNvSpPr>
          <p:nvPr>
            <p:ph type="body" sz="quarter" idx="15"/>
          </p:nvPr>
        </p:nvSpPr>
        <p:spPr>
          <a:xfrm>
            <a:off x="5904787" y="4419406"/>
            <a:ext cx="6287213" cy="697353"/>
          </a:xfrm>
        </p:spPr>
        <p:txBody>
          <a:bodyPr/>
          <a:lstStyle/>
          <a:p>
            <a:r>
              <a:rPr lang="it-IT" sz="3500" dirty="0">
                <a:latin typeface="Calibri" panose="020F0502020204030204" pitchFamily="34" charset="0"/>
                <a:ea typeface="Calibri" panose="020F0502020204030204" pitchFamily="34" charset="0"/>
                <a:cs typeface="Calibri" panose="020F0502020204030204" pitchFamily="34" charset="0"/>
              </a:rPr>
              <a:t>Politiche e quadri di riferimento associati all'agroecologia</a:t>
            </a:r>
          </a:p>
        </p:txBody>
      </p:sp>
      <p:sp>
        <p:nvSpPr>
          <p:cNvPr id="9" name="Text Placeholder 8">
            <a:extLst>
              <a:ext uri="{FF2B5EF4-FFF2-40B4-BE49-F238E27FC236}">
                <a16:creationId xmlns:a16="http://schemas.microsoft.com/office/drawing/2014/main" id="{89177E28-4F22-7E40-AB64-D1BAC04F32A8}"/>
              </a:ext>
            </a:extLst>
          </p:cNvPr>
          <p:cNvSpPr>
            <a:spLocks noGrp="1"/>
          </p:cNvSpPr>
          <p:nvPr>
            <p:ph type="body" sz="quarter" idx="16"/>
          </p:nvPr>
        </p:nvSpPr>
        <p:spPr>
          <a:xfrm>
            <a:off x="5928787" y="3442924"/>
            <a:ext cx="5278651" cy="697353"/>
          </a:xfrm>
        </p:spPr>
        <p:txBody>
          <a:bodyPr>
            <a:noAutofit/>
          </a:bodyPr>
          <a:lstStyle/>
          <a:p>
            <a:r>
              <a:rPr lang="en-US" sz="4800" dirty="0">
                <a:latin typeface="Calibri" panose="020F0502020204030204" pitchFamily="34" charset="0"/>
                <a:ea typeface="Calibri" panose="020F0502020204030204" pitchFamily="34" charset="0"/>
                <a:cs typeface="Calibri" panose="020F0502020204030204" pitchFamily="34" charset="0"/>
              </a:rPr>
              <a:t>MODULO 2</a:t>
            </a:r>
          </a:p>
        </p:txBody>
      </p:sp>
      <p:sp>
        <p:nvSpPr>
          <p:cNvPr id="2" name="Text Placeholder 1">
            <a:extLst>
              <a:ext uri="{FF2B5EF4-FFF2-40B4-BE49-F238E27FC236}">
                <a16:creationId xmlns:a16="http://schemas.microsoft.com/office/drawing/2014/main" id="{8A3C4CCF-2245-77FD-0725-C0934B9EA717}"/>
              </a:ext>
            </a:extLst>
          </p:cNvPr>
          <p:cNvSpPr>
            <a:spLocks noGrp="1"/>
          </p:cNvSpPr>
          <p:nvPr>
            <p:ph type="body" sz="quarter" idx="17"/>
          </p:nvPr>
        </p:nvSpPr>
        <p:spPr>
          <a:xfrm>
            <a:off x="7511514" y="5856037"/>
            <a:ext cx="4448014" cy="679345"/>
          </a:xfrm>
        </p:spPr>
        <p:txBody>
          <a:bodyPr/>
          <a:lstStyle/>
          <a:p>
            <a:pPr algn="r"/>
            <a:r>
              <a:rPr lang="en-US" dirty="0">
                <a:latin typeface="Calibri" panose="020F0502020204030204" pitchFamily="34" charset="0"/>
                <a:ea typeface="Calibri" panose="020F0502020204030204" pitchFamily="34" charset="0"/>
                <a:cs typeface="Calibri" panose="020F0502020204030204" pitchFamily="34" charset="0"/>
              </a:rPr>
              <a:t>www.</a:t>
            </a:r>
            <a:r>
              <a:rPr lang="en-US" b="1" dirty="0">
                <a:latin typeface="Calibri" panose="020F0502020204030204" pitchFamily="34" charset="0"/>
                <a:ea typeface="Calibri" panose="020F0502020204030204" pitchFamily="34" charset="0"/>
                <a:cs typeface="Calibri" panose="020F0502020204030204" pitchFamily="34" charset="0"/>
              </a:rPr>
              <a:t>eu-dare.</a:t>
            </a:r>
            <a:r>
              <a:rPr lang="en-US" dirty="0">
                <a:latin typeface="Calibri" panose="020F0502020204030204" pitchFamily="34" charset="0"/>
                <a:ea typeface="Calibri" panose="020F0502020204030204" pitchFamily="34" charset="0"/>
                <a:cs typeface="Calibri" panose="020F0502020204030204" pitchFamily="34" charset="0"/>
              </a:rPr>
              <a:t>com</a:t>
            </a:r>
          </a:p>
        </p:txBody>
      </p:sp>
      <p:pic>
        <p:nvPicPr>
          <p:cNvPr id="5" name="Picture Placeholder 4">
            <a:extLst>
              <a:ext uri="{FF2B5EF4-FFF2-40B4-BE49-F238E27FC236}">
                <a16:creationId xmlns:a16="http://schemas.microsoft.com/office/drawing/2014/main" id="{DCB2F413-3E18-DC63-1AD6-4EBE950F3B05}"/>
              </a:ext>
            </a:extLst>
          </p:cNvPr>
          <p:cNvPicPr>
            <a:picLocks noGrp="1" noChangeAspect="1"/>
          </p:cNvPicPr>
          <p:nvPr>
            <p:ph type="pic" sz="quarter" idx="48"/>
          </p:nvPr>
        </p:nvPicPr>
        <p:blipFill rotWithShape="1">
          <a:blip r:embed="rId3"/>
          <a:srcRect/>
          <a:stretch/>
        </p:blipFill>
        <p:spPr>
          <a:xfrm>
            <a:off x="0" y="824937"/>
            <a:ext cx="4680488" cy="6056907"/>
          </a:xfrm>
        </p:spPr>
      </p:pic>
      <p:sp>
        <p:nvSpPr>
          <p:cNvPr id="6" name="Graphic 12">
            <a:extLst>
              <a:ext uri="{FF2B5EF4-FFF2-40B4-BE49-F238E27FC236}">
                <a16:creationId xmlns:a16="http://schemas.microsoft.com/office/drawing/2014/main" id="{B14CC7B2-F202-79E6-5E3A-99ED0E0C1B72}"/>
              </a:ext>
            </a:extLst>
          </p:cNvPr>
          <p:cNvSpPr/>
          <p:nvPr/>
        </p:nvSpPr>
        <p:spPr>
          <a:xfrm>
            <a:off x="6095999" y="4305482"/>
            <a:ext cx="6120000" cy="72000"/>
          </a:xfrm>
          <a:custGeom>
            <a:avLst/>
            <a:gdLst>
              <a:gd name="connsiteX0" fmla="*/ 3587009 w 3587009"/>
              <a:gd name="connsiteY0" fmla="*/ 35236 h 35236"/>
              <a:gd name="connsiteX1" fmla="*/ 1764946 w 3587009"/>
              <a:gd name="connsiteY1" fmla="*/ 35236 h 35236"/>
              <a:gd name="connsiteX2" fmla="*/ 887233 w 3587009"/>
              <a:gd name="connsiteY2" fmla="*/ 13346 h 35236"/>
              <a:gd name="connsiteX3" fmla="*/ 54262 w 3587009"/>
              <a:gd name="connsiteY3" fmla="*/ 25719 h 35236"/>
              <a:gd name="connsiteX4" fmla="*/ 0 w 3587009"/>
              <a:gd name="connsiteY4" fmla="*/ 27622 h 35236"/>
              <a:gd name="connsiteX5" fmla="*/ 0 w 3587009"/>
              <a:gd name="connsiteY5" fmla="*/ 18105 h 35236"/>
              <a:gd name="connsiteX6" fmla="*/ 54262 w 3587009"/>
              <a:gd name="connsiteY6" fmla="*/ 16201 h 35236"/>
              <a:gd name="connsiteX7" fmla="*/ 888185 w 3587009"/>
              <a:gd name="connsiteY7" fmla="*/ 3829 h 35236"/>
              <a:gd name="connsiteX8" fmla="*/ 1764946 w 3587009"/>
              <a:gd name="connsiteY8" fmla="*/ 25719 h 35236"/>
              <a:gd name="connsiteX9" fmla="*/ 3587009 w 3587009"/>
              <a:gd name="connsiteY9" fmla="*/ 25719 h 35236"/>
              <a:gd name="connsiteX10" fmla="*/ 3587009 w 3587009"/>
              <a:gd name="connsiteY10" fmla="*/ 35236 h 35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87009" h="35236">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w="9509" cap="flat">
            <a:noFill/>
            <a:prstDash val="solid"/>
            <a:miter/>
          </a:ln>
        </p:spPr>
        <p:txBody>
          <a:bodyPr rtlCol="0" anchor="ctr"/>
          <a:lstStyle/>
          <a:p>
            <a:endParaRPr lang="en-US"/>
          </a:p>
        </p:txBody>
      </p:sp>
      <p:grpSp>
        <p:nvGrpSpPr>
          <p:cNvPr id="17" name="Group 16">
            <a:extLst>
              <a:ext uri="{FF2B5EF4-FFF2-40B4-BE49-F238E27FC236}">
                <a16:creationId xmlns:a16="http://schemas.microsoft.com/office/drawing/2014/main" id="{930A51DB-3B43-E630-B465-268127293C3F}"/>
              </a:ext>
            </a:extLst>
          </p:cNvPr>
          <p:cNvGrpSpPr/>
          <p:nvPr/>
        </p:nvGrpSpPr>
        <p:grpSpPr>
          <a:xfrm rot="3730759">
            <a:off x="4250273" y="2445460"/>
            <a:ext cx="949885" cy="1163493"/>
            <a:chOff x="7602444" y="4967675"/>
            <a:chExt cx="483619" cy="592374"/>
          </a:xfrm>
        </p:grpSpPr>
        <p:grpSp>
          <p:nvGrpSpPr>
            <p:cNvPr id="18" name="Graphic 214">
              <a:extLst>
                <a:ext uri="{FF2B5EF4-FFF2-40B4-BE49-F238E27FC236}">
                  <a16:creationId xmlns:a16="http://schemas.microsoft.com/office/drawing/2014/main" id="{AECA61D2-0C23-402F-23E6-B62A70CC8E82}"/>
                </a:ext>
              </a:extLst>
            </p:cNvPr>
            <p:cNvGrpSpPr/>
            <p:nvPr/>
          </p:nvGrpSpPr>
          <p:grpSpPr>
            <a:xfrm>
              <a:off x="7618661" y="4967675"/>
              <a:ext cx="467402" cy="507608"/>
              <a:chOff x="2251964" y="3590497"/>
              <a:chExt cx="467402" cy="507608"/>
            </a:xfrm>
            <a:solidFill>
              <a:srgbClr val="8DC641"/>
            </a:solidFill>
          </p:grpSpPr>
          <p:sp>
            <p:nvSpPr>
              <p:cNvPr id="22" name="Freeform 21">
                <a:extLst>
                  <a:ext uri="{FF2B5EF4-FFF2-40B4-BE49-F238E27FC236}">
                    <a16:creationId xmlns:a16="http://schemas.microsoft.com/office/drawing/2014/main" id="{EF460731-BF29-2D34-62C9-EB874CCF8EA3}"/>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323400A0-84A7-CC80-EDEA-D610C950016C}"/>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2170EFDC-98DF-2A81-B977-9E144E9E3890}"/>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19" name="Graphic 214">
              <a:extLst>
                <a:ext uri="{FF2B5EF4-FFF2-40B4-BE49-F238E27FC236}">
                  <a16:creationId xmlns:a16="http://schemas.microsoft.com/office/drawing/2014/main" id="{455DDED9-DE1C-0F0E-7598-EAA458897EF1}"/>
                </a:ext>
              </a:extLst>
            </p:cNvPr>
            <p:cNvGrpSpPr/>
            <p:nvPr/>
          </p:nvGrpSpPr>
          <p:grpSpPr>
            <a:xfrm>
              <a:off x="7602444" y="4993761"/>
              <a:ext cx="421973" cy="566288"/>
              <a:chOff x="2235747" y="3616583"/>
              <a:chExt cx="421973" cy="566288"/>
            </a:xfrm>
            <a:solidFill>
              <a:srgbClr val="231F20"/>
            </a:solidFill>
          </p:grpSpPr>
          <p:sp>
            <p:nvSpPr>
              <p:cNvPr id="20" name="Freeform 19">
                <a:extLst>
                  <a:ext uri="{FF2B5EF4-FFF2-40B4-BE49-F238E27FC236}">
                    <a16:creationId xmlns:a16="http://schemas.microsoft.com/office/drawing/2014/main" id="{491B6B0F-3C69-87E8-26B3-F3C52DC945F8}"/>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0B20DA3F-EB73-175A-E203-30D7D2798911}"/>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2288239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2"/>
          <p:cNvSpPr txBox="1">
            <a:spLocks noGrp="1"/>
          </p:cNvSpPr>
          <p:nvPr>
            <p:ph type="body" idx="1"/>
          </p:nvPr>
        </p:nvSpPr>
        <p:spPr>
          <a:xfrm>
            <a:off x="5862882" y="1337990"/>
            <a:ext cx="700387" cy="689518"/>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8DC641"/>
              </a:buClr>
              <a:buSzPts val="3200"/>
              <a:buNone/>
            </a:pPr>
            <a:r>
              <a:rPr lang="en-US"/>
              <a:t>01</a:t>
            </a:r>
            <a:endParaRPr/>
          </a:p>
        </p:txBody>
      </p:sp>
      <p:sp>
        <p:nvSpPr>
          <p:cNvPr id="321" name="Google Shape;321;p2"/>
          <p:cNvSpPr txBox="1">
            <a:spLocks noGrp="1"/>
          </p:cNvSpPr>
          <p:nvPr>
            <p:ph type="body" idx="2"/>
          </p:nvPr>
        </p:nvSpPr>
        <p:spPr>
          <a:xfrm>
            <a:off x="6698179" y="1337990"/>
            <a:ext cx="4465067" cy="68951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00000"/>
              </a:buClr>
              <a:buSzPts val="2200"/>
              <a:buNone/>
            </a:pPr>
            <a:r>
              <a:rPr lang="en-US" b="1" i="0"/>
              <a:t>Direttive e strategie europee</a:t>
            </a:r>
            <a:endParaRPr/>
          </a:p>
        </p:txBody>
      </p:sp>
      <p:sp>
        <p:nvSpPr>
          <p:cNvPr id="322" name="Google Shape;322;p2"/>
          <p:cNvSpPr txBox="1">
            <a:spLocks noGrp="1"/>
          </p:cNvSpPr>
          <p:nvPr>
            <p:ph type="body" idx="3"/>
          </p:nvPr>
        </p:nvSpPr>
        <p:spPr>
          <a:xfrm>
            <a:off x="755168" y="1173000"/>
            <a:ext cx="5001085" cy="41262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sz="2300" dirty="0"/>
              <a:t>In </a:t>
            </a:r>
            <a:r>
              <a:rPr lang="en-US" sz="2300" dirty="0" err="1"/>
              <a:t>questo</a:t>
            </a:r>
            <a:r>
              <a:rPr lang="en-US" sz="2300" dirty="0"/>
              <a:t> modulo </a:t>
            </a:r>
            <a:r>
              <a:rPr lang="en-US" sz="2300" dirty="0" err="1"/>
              <a:t>discuteremo</a:t>
            </a:r>
            <a:r>
              <a:rPr lang="en-US" sz="2300" dirty="0"/>
              <a:t> le </a:t>
            </a:r>
            <a:r>
              <a:rPr lang="en-US" sz="2300" dirty="0" err="1"/>
              <a:t>direttive</a:t>
            </a:r>
            <a:r>
              <a:rPr lang="en-US" sz="2300" dirty="0"/>
              <a:t> e le </a:t>
            </a:r>
            <a:r>
              <a:rPr lang="en-US" sz="2300" dirty="0" err="1"/>
              <a:t>strategie</a:t>
            </a:r>
            <a:r>
              <a:rPr lang="en-US" sz="2300" dirty="0"/>
              <a:t> </a:t>
            </a:r>
            <a:r>
              <a:rPr lang="en-US" sz="2300" dirty="0" err="1"/>
              <a:t>dell'UE</a:t>
            </a:r>
            <a:r>
              <a:rPr lang="en-US" sz="2300" dirty="0"/>
              <a:t> e </a:t>
            </a:r>
            <a:r>
              <a:rPr lang="en-US" sz="2300" dirty="0" err="1"/>
              <a:t>delle</a:t>
            </a:r>
            <a:r>
              <a:rPr lang="en-US" sz="2300" dirty="0"/>
              <a:t> </a:t>
            </a:r>
            <a:r>
              <a:rPr lang="en-US" sz="2300" dirty="0" err="1"/>
              <a:t>Nazioni</a:t>
            </a:r>
            <a:r>
              <a:rPr lang="en-US" sz="2300" dirty="0"/>
              <a:t> Unite </a:t>
            </a:r>
            <a:r>
              <a:rPr lang="en-US" sz="2300" dirty="0" err="1"/>
              <a:t>che</a:t>
            </a:r>
            <a:r>
              <a:rPr lang="en-US" sz="2300" dirty="0"/>
              <a:t> </a:t>
            </a:r>
            <a:r>
              <a:rPr lang="en-US" sz="2300" dirty="0" err="1"/>
              <a:t>regolano</a:t>
            </a:r>
            <a:r>
              <a:rPr lang="en-US" sz="2300" dirty="0"/>
              <a:t> o </a:t>
            </a:r>
            <a:r>
              <a:rPr lang="en-US" sz="2300" dirty="0" err="1"/>
              <a:t>sono</a:t>
            </a:r>
            <a:r>
              <a:rPr lang="en-US" sz="2300" dirty="0"/>
              <a:t> </a:t>
            </a:r>
            <a:r>
              <a:rPr lang="en-US" sz="2300" dirty="0" err="1"/>
              <a:t>allineate</a:t>
            </a:r>
            <a:r>
              <a:rPr lang="en-US" sz="2300" dirty="0"/>
              <a:t> con </a:t>
            </a:r>
            <a:r>
              <a:rPr lang="en-US" sz="2300" dirty="0" err="1"/>
              <a:t>l'agroecologia</a:t>
            </a:r>
            <a:r>
              <a:rPr lang="en-US" sz="2300" dirty="0"/>
              <a:t> e le sue </a:t>
            </a:r>
            <a:r>
              <a:rPr lang="en-US" sz="2300" dirty="0" err="1"/>
              <a:t>pratiche</a:t>
            </a:r>
            <a:r>
              <a:rPr lang="en-US" sz="2300" dirty="0"/>
              <a:t>. </a:t>
            </a:r>
            <a:r>
              <a:rPr lang="en-US" sz="2300" dirty="0" err="1"/>
              <a:t>Introdurremo</a:t>
            </a:r>
            <a:r>
              <a:rPr lang="en-US" sz="2300" dirty="0"/>
              <a:t> </a:t>
            </a:r>
            <a:r>
              <a:rPr lang="en-US" sz="2300" dirty="0" err="1"/>
              <a:t>inoltre</a:t>
            </a:r>
            <a:r>
              <a:rPr lang="en-US" sz="2300" dirty="0"/>
              <a:t> </a:t>
            </a:r>
            <a:r>
              <a:rPr lang="en-US" sz="2300" dirty="0" err="1"/>
              <a:t>alcune</a:t>
            </a:r>
            <a:r>
              <a:rPr lang="en-US" sz="2300" dirty="0"/>
              <a:t> </a:t>
            </a:r>
            <a:r>
              <a:rPr lang="en-US" sz="2300" dirty="0" err="1"/>
              <a:t>etichette</a:t>
            </a:r>
            <a:r>
              <a:rPr lang="en-US" sz="2300" dirty="0"/>
              <a:t> </a:t>
            </a:r>
            <a:r>
              <a:rPr lang="en-US" sz="2300" dirty="0" err="1"/>
              <a:t>comuni</a:t>
            </a:r>
            <a:r>
              <a:rPr lang="en-US" sz="2300" dirty="0"/>
              <a:t> e vi </a:t>
            </a:r>
            <a:r>
              <a:rPr lang="en-US" sz="2300" dirty="0" err="1"/>
              <a:t>indirizzeremo</a:t>
            </a:r>
            <a:r>
              <a:rPr lang="en-US" sz="2300" dirty="0"/>
              <a:t> verso le </a:t>
            </a:r>
            <a:r>
              <a:rPr lang="en-US" sz="2300" dirty="0" err="1"/>
              <a:t>associazioni</a:t>
            </a:r>
            <a:r>
              <a:rPr lang="en-US" sz="2300" dirty="0"/>
              <a:t> </a:t>
            </a:r>
            <a:r>
              <a:rPr lang="en-US" sz="2300" dirty="0" err="1"/>
              <a:t>competenti</a:t>
            </a:r>
            <a:r>
              <a:rPr lang="en-US" sz="2300" dirty="0"/>
              <a:t> </a:t>
            </a:r>
            <a:r>
              <a:rPr lang="en-US" sz="2300" dirty="0" err="1"/>
              <a:t>nel</a:t>
            </a:r>
            <a:r>
              <a:rPr lang="en-US" sz="2300" dirty="0"/>
              <a:t> vostro </a:t>
            </a:r>
            <a:r>
              <a:rPr lang="en-US" sz="2300" dirty="0" err="1"/>
              <a:t>Paese</a:t>
            </a:r>
            <a:r>
              <a:rPr lang="en-US" sz="2300" dirty="0"/>
              <a:t>.</a:t>
            </a:r>
            <a:endParaRPr sz="2300" dirty="0"/>
          </a:p>
          <a:p>
            <a:pPr marL="0" lvl="0" indent="0" algn="l" rtl="0">
              <a:lnSpc>
                <a:spcPct val="90000"/>
              </a:lnSpc>
              <a:spcBef>
                <a:spcPts val="1000"/>
              </a:spcBef>
              <a:spcAft>
                <a:spcPts val="0"/>
              </a:spcAft>
              <a:buClr>
                <a:srgbClr val="000000"/>
              </a:buClr>
              <a:buSzPts val="2400"/>
              <a:buNone/>
            </a:pPr>
            <a:r>
              <a:rPr lang="en-US" sz="2300" dirty="0" err="1"/>
              <a:t>Alla</a:t>
            </a:r>
            <a:r>
              <a:rPr lang="en-US" sz="2300" dirty="0"/>
              <a:t> fine di </a:t>
            </a:r>
            <a:r>
              <a:rPr lang="en-US" sz="2300" dirty="0" err="1"/>
              <a:t>questo</a:t>
            </a:r>
            <a:r>
              <a:rPr lang="en-US" sz="2300" dirty="0"/>
              <a:t> modulo, </a:t>
            </a:r>
            <a:r>
              <a:rPr lang="en-US" sz="2300" dirty="0" err="1"/>
              <a:t>avrete</a:t>
            </a:r>
            <a:r>
              <a:rPr lang="en-US" sz="2300" dirty="0"/>
              <a:t> </a:t>
            </a:r>
            <a:r>
              <a:rPr lang="en-US" sz="2300" dirty="0" err="1"/>
              <a:t>una</a:t>
            </a:r>
            <a:r>
              <a:rPr lang="en-US" sz="2300" dirty="0"/>
              <a:t> </a:t>
            </a:r>
            <a:r>
              <a:rPr lang="en-US" sz="2300" dirty="0" err="1"/>
              <a:t>migliore</a:t>
            </a:r>
            <a:r>
              <a:rPr lang="en-US" sz="2300" dirty="0"/>
              <a:t> </a:t>
            </a:r>
            <a:r>
              <a:rPr lang="en-US" sz="2300" dirty="0" err="1"/>
              <a:t>comprensione</a:t>
            </a:r>
            <a:r>
              <a:rPr lang="en-US" sz="2300" dirty="0"/>
              <a:t> di </a:t>
            </a:r>
            <a:r>
              <a:rPr lang="en-US" sz="2300" dirty="0" err="1"/>
              <a:t>quanto</a:t>
            </a:r>
            <a:r>
              <a:rPr lang="en-US" sz="2300" dirty="0"/>
              <a:t> </a:t>
            </a:r>
            <a:r>
              <a:rPr lang="en-US" sz="2300" dirty="0" err="1"/>
              <a:t>l'agroecologia</a:t>
            </a:r>
            <a:r>
              <a:rPr lang="en-US" sz="2300" dirty="0"/>
              <a:t> </a:t>
            </a:r>
            <a:r>
              <a:rPr lang="en-US" sz="2300" dirty="0" err="1"/>
              <a:t>sia</a:t>
            </a:r>
            <a:r>
              <a:rPr lang="en-US" sz="2300" dirty="0"/>
              <a:t> ben </a:t>
            </a:r>
            <a:r>
              <a:rPr lang="en-US" sz="2300" dirty="0" err="1"/>
              <a:t>allineata</a:t>
            </a:r>
            <a:r>
              <a:rPr lang="en-US" sz="2300" dirty="0"/>
              <a:t> con </a:t>
            </a:r>
            <a:r>
              <a:rPr lang="en-US" sz="2300" dirty="0" err="1"/>
              <a:t>queste</a:t>
            </a:r>
            <a:r>
              <a:rPr lang="en-US" sz="2300" dirty="0"/>
              <a:t> </a:t>
            </a:r>
            <a:r>
              <a:rPr lang="en-US" sz="2300" dirty="0" err="1"/>
              <a:t>politiche</a:t>
            </a:r>
            <a:r>
              <a:rPr lang="en-US" sz="2300" dirty="0"/>
              <a:t> e </a:t>
            </a:r>
            <a:r>
              <a:rPr lang="en-US" sz="2300" dirty="0" err="1"/>
              <a:t>obiettivi</a:t>
            </a:r>
            <a:r>
              <a:rPr lang="en-US" sz="2300" dirty="0"/>
              <a:t> </a:t>
            </a:r>
            <a:r>
              <a:rPr lang="en-US" sz="2300" dirty="0" err="1"/>
              <a:t>critici</a:t>
            </a:r>
            <a:r>
              <a:rPr lang="en-US" sz="2300" dirty="0"/>
              <a:t> e   	</a:t>
            </a:r>
            <a:r>
              <a:rPr lang="en-US" sz="2300" dirty="0" err="1"/>
              <a:t>potenzialmente</a:t>
            </a:r>
            <a:r>
              <a:rPr lang="en-US" sz="2300" dirty="0"/>
              <a:t> </a:t>
            </a:r>
            <a:r>
              <a:rPr lang="en-US" sz="2300" dirty="0" err="1"/>
              <a:t>impattanti</a:t>
            </a:r>
            <a:r>
              <a:rPr lang="en-US" sz="2300" dirty="0"/>
              <a:t>.  </a:t>
            </a:r>
            <a:endParaRPr sz="2300" dirty="0"/>
          </a:p>
        </p:txBody>
      </p:sp>
      <p:sp>
        <p:nvSpPr>
          <p:cNvPr id="323" name="Google Shape;323;p2"/>
          <p:cNvSpPr txBox="1">
            <a:spLocks noGrp="1"/>
          </p:cNvSpPr>
          <p:nvPr>
            <p:ph type="body" idx="4"/>
          </p:nvPr>
        </p:nvSpPr>
        <p:spPr>
          <a:xfrm>
            <a:off x="5884585" y="2252978"/>
            <a:ext cx="700387" cy="689518"/>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8DC641"/>
              </a:buClr>
              <a:buSzPts val="3200"/>
              <a:buNone/>
            </a:pPr>
            <a:r>
              <a:rPr lang="en-US"/>
              <a:t>02</a:t>
            </a:r>
            <a:endParaRPr/>
          </a:p>
        </p:txBody>
      </p:sp>
      <p:sp>
        <p:nvSpPr>
          <p:cNvPr id="324" name="Google Shape;324;p2"/>
          <p:cNvSpPr txBox="1">
            <a:spLocks noGrp="1"/>
          </p:cNvSpPr>
          <p:nvPr>
            <p:ph type="body" idx="5"/>
          </p:nvPr>
        </p:nvSpPr>
        <p:spPr>
          <a:xfrm>
            <a:off x="6719882" y="2252978"/>
            <a:ext cx="4465067" cy="68951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00000"/>
              </a:buClr>
              <a:buSzPts val="2200"/>
              <a:buNone/>
            </a:pPr>
            <a:r>
              <a:rPr lang="en-US" b="1"/>
              <a:t>Gli SDG e l'agroecologia </a:t>
            </a:r>
            <a:endParaRPr/>
          </a:p>
        </p:txBody>
      </p:sp>
      <p:sp>
        <p:nvSpPr>
          <p:cNvPr id="325" name="Google Shape;325;p2"/>
          <p:cNvSpPr txBox="1">
            <a:spLocks noGrp="1"/>
          </p:cNvSpPr>
          <p:nvPr>
            <p:ph type="body" idx="6"/>
          </p:nvPr>
        </p:nvSpPr>
        <p:spPr>
          <a:xfrm>
            <a:off x="5891164" y="3167965"/>
            <a:ext cx="700387" cy="689518"/>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8DC641"/>
              </a:buClr>
              <a:buSzPts val="3200"/>
              <a:buNone/>
            </a:pPr>
            <a:r>
              <a:rPr lang="en-US"/>
              <a:t>03</a:t>
            </a:r>
            <a:endParaRPr/>
          </a:p>
        </p:txBody>
      </p:sp>
      <p:sp>
        <p:nvSpPr>
          <p:cNvPr id="326" name="Google Shape;326;p2"/>
          <p:cNvSpPr txBox="1">
            <a:spLocks noGrp="1"/>
          </p:cNvSpPr>
          <p:nvPr>
            <p:ph type="body" idx="7"/>
          </p:nvPr>
        </p:nvSpPr>
        <p:spPr>
          <a:xfrm>
            <a:off x="6726461" y="3167965"/>
            <a:ext cx="4465067" cy="68951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00000"/>
              </a:buClr>
              <a:buSzPts val="2200"/>
              <a:buNone/>
            </a:pPr>
            <a:r>
              <a:rPr lang="en-US" b="1"/>
              <a:t>Certificazione ed etichette </a:t>
            </a:r>
            <a:endParaRPr/>
          </a:p>
        </p:txBody>
      </p:sp>
      <p:sp>
        <p:nvSpPr>
          <p:cNvPr id="327" name="Google Shape;327;p2"/>
          <p:cNvSpPr txBox="1">
            <a:spLocks noGrp="1"/>
          </p:cNvSpPr>
          <p:nvPr>
            <p:ph type="body" idx="8"/>
          </p:nvPr>
        </p:nvSpPr>
        <p:spPr>
          <a:xfrm>
            <a:off x="5912867" y="4082953"/>
            <a:ext cx="700387" cy="689518"/>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8DC641"/>
              </a:buClr>
              <a:buSzPts val="3200"/>
              <a:buNone/>
            </a:pPr>
            <a:r>
              <a:rPr lang="en-US"/>
              <a:t>04</a:t>
            </a:r>
            <a:endParaRPr/>
          </a:p>
        </p:txBody>
      </p:sp>
      <p:sp>
        <p:nvSpPr>
          <p:cNvPr id="328" name="Google Shape;328;p2"/>
          <p:cNvSpPr txBox="1">
            <a:spLocks noGrp="1"/>
          </p:cNvSpPr>
          <p:nvPr>
            <p:ph type="body" idx="9"/>
          </p:nvPr>
        </p:nvSpPr>
        <p:spPr>
          <a:xfrm>
            <a:off x="6748164" y="4082953"/>
            <a:ext cx="4465067" cy="68951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00000"/>
              </a:buClr>
              <a:buSzPts val="2200"/>
              <a:buNone/>
            </a:pPr>
            <a:r>
              <a:rPr lang="en-US" b="1"/>
              <a:t>Associazioni alimentari e agricole</a:t>
            </a:r>
            <a:endParaRPr b="1"/>
          </a:p>
        </p:txBody>
      </p:sp>
      <p:sp>
        <p:nvSpPr>
          <p:cNvPr id="329" name="Google Shape;329;p2"/>
          <p:cNvSpPr txBox="1">
            <a:spLocks noGrp="1"/>
          </p:cNvSpPr>
          <p:nvPr>
            <p:ph type="body" idx="15"/>
          </p:nvPr>
        </p:nvSpPr>
        <p:spPr>
          <a:xfrm>
            <a:off x="232196" y="371346"/>
            <a:ext cx="5652389" cy="72075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00000"/>
              </a:buClr>
              <a:buSzPts val="3600"/>
              <a:buNone/>
            </a:pPr>
            <a:r>
              <a:rPr lang="en-US" sz="3000" dirty="0" err="1"/>
              <a:t>Politiche</a:t>
            </a:r>
            <a:r>
              <a:rPr lang="en-US" sz="3000" dirty="0"/>
              <a:t> e </a:t>
            </a:r>
            <a:r>
              <a:rPr lang="en-US" sz="3000" dirty="0" err="1"/>
              <a:t>quadri</a:t>
            </a:r>
            <a:r>
              <a:rPr lang="en-US" sz="3000" dirty="0"/>
              <a:t> di </a:t>
            </a:r>
            <a:r>
              <a:rPr lang="en-US" sz="3000" dirty="0" err="1"/>
              <a:t>riferimento</a:t>
            </a:r>
            <a:endParaRPr sz="3000" dirty="0"/>
          </a:p>
        </p:txBody>
      </p:sp>
      <p:grpSp>
        <p:nvGrpSpPr>
          <p:cNvPr id="330" name="Google Shape;330;p2"/>
          <p:cNvGrpSpPr/>
          <p:nvPr/>
        </p:nvGrpSpPr>
        <p:grpSpPr>
          <a:xfrm rot="3730759">
            <a:off x="10867814" y="245891"/>
            <a:ext cx="949887" cy="1163493"/>
            <a:chOff x="7602444" y="4967675"/>
            <a:chExt cx="483620" cy="592374"/>
          </a:xfrm>
        </p:grpSpPr>
        <p:grpSp>
          <p:nvGrpSpPr>
            <p:cNvPr id="331" name="Google Shape;331;p2"/>
            <p:cNvGrpSpPr/>
            <p:nvPr/>
          </p:nvGrpSpPr>
          <p:grpSpPr>
            <a:xfrm>
              <a:off x="7618661" y="4967675"/>
              <a:ext cx="467403" cy="507609"/>
              <a:chOff x="2251964" y="3590497"/>
              <a:chExt cx="467403" cy="507609"/>
            </a:xfrm>
          </p:grpSpPr>
          <p:sp>
            <p:nvSpPr>
              <p:cNvPr id="332" name="Google Shape;332;p2"/>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3" name="Google Shape;333;p2"/>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4" name="Google Shape;334;p2"/>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335" name="Google Shape;335;p2"/>
            <p:cNvGrpSpPr/>
            <p:nvPr/>
          </p:nvGrpSpPr>
          <p:grpSpPr>
            <a:xfrm>
              <a:off x="7602444" y="4993761"/>
              <a:ext cx="421973" cy="566288"/>
              <a:chOff x="2235747" y="3616583"/>
              <a:chExt cx="421973" cy="566288"/>
            </a:xfrm>
          </p:grpSpPr>
          <p:sp>
            <p:nvSpPr>
              <p:cNvPr id="336" name="Google Shape;336;p2"/>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7" name="Google Shape;337;p2"/>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pic>
        <p:nvPicPr>
          <p:cNvPr id="342" name="Google Shape;342;p3" descr="Green question mark"/>
          <p:cNvPicPr preferRelativeResize="0">
            <a:picLocks noGrp="1"/>
          </p:cNvPicPr>
          <p:nvPr>
            <p:ph type="pic" idx="2"/>
          </p:nvPr>
        </p:nvPicPr>
        <p:blipFill rotWithShape="1">
          <a:blip r:embed="rId3">
            <a:alphaModFix/>
          </a:blip>
          <a:srcRect/>
          <a:stretch/>
        </p:blipFill>
        <p:spPr>
          <a:xfrm>
            <a:off x="8912202" y="1246695"/>
            <a:ext cx="2444127" cy="4336988"/>
          </a:xfrm>
          <a:prstGeom prst="rect">
            <a:avLst/>
          </a:prstGeom>
          <a:solidFill>
            <a:srgbClr val="D8D8D8"/>
          </a:solidFill>
          <a:ln>
            <a:noFill/>
          </a:ln>
        </p:spPr>
      </p:pic>
      <p:sp>
        <p:nvSpPr>
          <p:cNvPr id="343" name="Google Shape;343;p3"/>
          <p:cNvSpPr txBox="1">
            <a:spLocks noGrp="1"/>
          </p:cNvSpPr>
          <p:nvPr>
            <p:ph type="body" idx="1"/>
          </p:nvPr>
        </p:nvSpPr>
        <p:spPr>
          <a:xfrm>
            <a:off x="835671" y="2097001"/>
            <a:ext cx="6811200" cy="32910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a:t>Qual è la vostra conoscenza dei potenziali impatti della Strategia Farm to Fork dell'Unione Europea e della Strategia per la Biodiversità 2030 sulle pratiche agricole locali? </a:t>
            </a:r>
            <a:endParaRPr/>
          </a:p>
          <a:p>
            <a:pPr marL="0" lvl="0" indent="0" algn="l" rtl="0">
              <a:lnSpc>
                <a:spcPct val="90000"/>
              </a:lnSpc>
              <a:spcBef>
                <a:spcPts val="1000"/>
              </a:spcBef>
              <a:spcAft>
                <a:spcPts val="0"/>
              </a:spcAft>
              <a:buClr>
                <a:srgbClr val="000000"/>
              </a:buClr>
              <a:buSzPts val="2400"/>
              <a:buNone/>
            </a:pPr>
            <a:r>
              <a:rPr lang="en-US"/>
              <a:t>Come pensa che queste politiche sostengano la transizione verso l'agroecologia e contribuiscano al raggiungimento degli Obiettivi di Sviluppo Sostenibile (SDGs)?".</a:t>
            </a:r>
            <a:endParaRPr/>
          </a:p>
        </p:txBody>
      </p:sp>
      <p:sp>
        <p:nvSpPr>
          <p:cNvPr id="344" name="Google Shape;344;p3"/>
          <p:cNvSpPr txBox="1">
            <a:spLocks noGrp="1"/>
          </p:cNvSpPr>
          <p:nvPr>
            <p:ph type="body" idx="3"/>
          </p:nvPr>
        </p:nvSpPr>
        <p:spPr>
          <a:xfrm>
            <a:off x="835671" y="1104338"/>
            <a:ext cx="4990998" cy="992652"/>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3600"/>
              <a:buNone/>
            </a:pPr>
            <a:r>
              <a:rPr lang="en-US"/>
              <a:t>Ma prima </a:t>
            </a:r>
            <a:r>
              <a:rPr lang="en-US" b="1"/>
              <a:t>riflettiamo</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p4"/>
          <p:cNvSpPr txBox="1">
            <a:spLocks noGrp="1"/>
          </p:cNvSpPr>
          <p:nvPr>
            <p:ph type="body" idx="1"/>
          </p:nvPr>
        </p:nvSpPr>
        <p:spPr>
          <a:xfrm>
            <a:off x="6186233" y="2341241"/>
            <a:ext cx="6010480" cy="306642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4800"/>
              <a:buNone/>
            </a:pPr>
            <a:r>
              <a:rPr lang="en-US"/>
              <a:t>Direttive e strategie europee</a:t>
            </a:r>
            <a:endParaRPr/>
          </a:p>
          <a:p>
            <a:pPr marL="0" lvl="0" indent="0" algn="l" rtl="0">
              <a:lnSpc>
                <a:spcPct val="90000"/>
              </a:lnSpc>
              <a:spcBef>
                <a:spcPts val="1000"/>
              </a:spcBef>
              <a:spcAft>
                <a:spcPts val="0"/>
              </a:spcAft>
              <a:buClr>
                <a:srgbClr val="000000"/>
              </a:buClr>
              <a:buSzPts val="4800"/>
              <a:buNone/>
            </a:pPr>
            <a:endParaRPr/>
          </a:p>
        </p:txBody>
      </p:sp>
      <p:sp>
        <p:nvSpPr>
          <p:cNvPr id="350" name="Google Shape;350;p4"/>
          <p:cNvSpPr txBox="1">
            <a:spLocks noGrp="1"/>
          </p:cNvSpPr>
          <p:nvPr>
            <p:ph type="body" idx="2"/>
          </p:nvPr>
        </p:nvSpPr>
        <p:spPr>
          <a:xfrm>
            <a:off x="4502882" y="892243"/>
            <a:ext cx="2066906" cy="5822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9000"/>
              <a:buNone/>
            </a:pPr>
            <a:r>
              <a:rPr lang="en-US"/>
              <a:t>01</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5"/>
          <p:cNvSpPr txBox="1">
            <a:spLocks noGrp="1"/>
          </p:cNvSpPr>
          <p:nvPr>
            <p:ph type="body" idx="1"/>
          </p:nvPr>
        </p:nvSpPr>
        <p:spPr>
          <a:xfrm>
            <a:off x="898350" y="1606550"/>
            <a:ext cx="5527500" cy="3167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a:t>L'Unione Europea (UE) è all'avanguardia nell'integrazione di pratiche sostenibili in agricoltura, con politiche chiave come la </a:t>
            </a:r>
            <a:r>
              <a:rPr lang="en-US" b="1" u="sng">
                <a:solidFill>
                  <a:schemeClr val="hlink"/>
                </a:solidFill>
                <a:hlinkClick r:id="rId3"/>
              </a:rPr>
              <a:t>Strategia Farm to Fork </a:t>
            </a:r>
            <a:r>
              <a:rPr lang="en-US"/>
              <a:t>e la </a:t>
            </a:r>
            <a:r>
              <a:rPr lang="en-US" b="1" u="sng">
                <a:solidFill>
                  <a:schemeClr val="hlink"/>
                </a:solidFill>
                <a:hlinkClick r:id="rId4"/>
              </a:rPr>
              <a:t>Strategia 2030 per la Biodiversità </a:t>
            </a:r>
            <a:r>
              <a:rPr lang="en-US"/>
              <a:t>che svolgono un ruolo fondamentale. Entrambe queste strategie non solo sostengono i principi dell'agroecologia, ma li supportano anche attivamente, contribuendo a indirizzare l'agricoltura europea verso un futuro più sostenibile, equo e rispettoso dell'ambiente.</a:t>
            </a:r>
            <a:endParaRPr/>
          </a:p>
        </p:txBody>
      </p:sp>
      <p:sp>
        <p:nvSpPr>
          <p:cNvPr id="356" name="Google Shape;356;p5"/>
          <p:cNvSpPr txBox="1">
            <a:spLocks noGrp="1"/>
          </p:cNvSpPr>
          <p:nvPr>
            <p:ph type="body" idx="2"/>
          </p:nvPr>
        </p:nvSpPr>
        <p:spPr>
          <a:xfrm>
            <a:off x="898350" y="890247"/>
            <a:ext cx="4991100" cy="716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3600"/>
              <a:buNone/>
            </a:pPr>
            <a:r>
              <a:rPr lang="en-US"/>
              <a:t>Agroecologia ed Europa</a:t>
            </a:r>
            <a:endParaRPr/>
          </a:p>
        </p:txBody>
      </p:sp>
      <p:pic>
        <p:nvPicPr>
          <p:cNvPr id="357" name="Google Shape;357;p5" descr="Rows of cabbages growing in field"/>
          <p:cNvPicPr preferRelativeResize="0">
            <a:picLocks noGrp="1"/>
          </p:cNvPicPr>
          <p:nvPr>
            <p:ph type="pic" idx="3"/>
          </p:nvPr>
        </p:nvPicPr>
        <p:blipFill rotWithShape="1">
          <a:blip r:embed="rId5">
            <a:alphaModFix/>
          </a:blip>
          <a:srcRect/>
          <a:stretch/>
        </p:blipFill>
        <p:spPr>
          <a:xfrm>
            <a:off x="6545263" y="1452563"/>
            <a:ext cx="5646737" cy="4656137"/>
          </a:xfrm>
          <a:prstGeom prst="rect">
            <a:avLst/>
          </a:prstGeom>
          <a:solidFill>
            <a:srgbClr val="D8D8D8"/>
          </a:solidFill>
          <a:ln>
            <a:noFill/>
          </a:ln>
        </p:spPr>
      </p:pic>
      <p:pic>
        <p:nvPicPr>
          <p:cNvPr id="358" name="Google Shape;358;p5">
            <a:hlinkClick r:id="rId3"/>
          </p:cNvPr>
          <p:cNvPicPr preferRelativeResize="0"/>
          <p:nvPr/>
        </p:nvPicPr>
        <p:blipFill rotWithShape="1">
          <a:blip r:embed="rId6">
            <a:alphaModFix/>
          </a:blip>
          <a:srcRect/>
          <a:stretch/>
        </p:blipFill>
        <p:spPr>
          <a:xfrm>
            <a:off x="7378933" y="1155445"/>
            <a:ext cx="3740342" cy="4953255"/>
          </a:xfrm>
          <a:prstGeom prst="rect">
            <a:avLst/>
          </a:prstGeom>
          <a:noFill/>
          <a:ln w="9525" cap="flat" cmpd="sng">
            <a:solidFill>
              <a:srgbClr val="000000"/>
            </a:solidFill>
            <a:prstDash val="solid"/>
            <a:round/>
            <a:headEnd type="none" w="sm" len="sm"/>
            <a:tailEnd type="none" w="sm" len="sm"/>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6"/>
          <p:cNvSpPr txBox="1">
            <a:spLocks noGrp="1"/>
          </p:cNvSpPr>
          <p:nvPr>
            <p:ph type="body" idx="1"/>
          </p:nvPr>
        </p:nvSpPr>
        <p:spPr>
          <a:xfrm>
            <a:off x="4912293" y="846903"/>
            <a:ext cx="6562677" cy="339415"/>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8DC641"/>
              </a:buClr>
              <a:buSzPts val="2400"/>
              <a:buNone/>
            </a:pPr>
            <a:r>
              <a:rPr lang="en-US"/>
              <a:t>Riduzione delle sostanze chimiche nell'agricoltura</a:t>
            </a:r>
            <a:endParaRPr/>
          </a:p>
        </p:txBody>
      </p:sp>
      <p:sp>
        <p:nvSpPr>
          <p:cNvPr id="364" name="Google Shape;364;p6"/>
          <p:cNvSpPr txBox="1">
            <a:spLocks noGrp="1"/>
          </p:cNvSpPr>
          <p:nvPr>
            <p:ph type="body" idx="2"/>
          </p:nvPr>
        </p:nvSpPr>
        <p:spPr>
          <a:xfrm>
            <a:off x="4336141" y="1302150"/>
            <a:ext cx="7129387" cy="999383"/>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000000"/>
              </a:buClr>
              <a:buSzPts val="2200"/>
              <a:buNone/>
            </a:pPr>
            <a:r>
              <a:rPr lang="en-US"/>
              <a:t>Il documento stabilisce obiettivi di riduzione dell'uso di pesticidi, fertilizzanti e antibiotici in agricoltura, in linea con i principi agroecologici di riduzione degli input chimici esterni.</a:t>
            </a:r>
            <a:endParaRPr/>
          </a:p>
        </p:txBody>
      </p:sp>
      <p:sp>
        <p:nvSpPr>
          <p:cNvPr id="365" name="Google Shape;365;p6"/>
          <p:cNvSpPr txBox="1">
            <a:spLocks noGrp="1"/>
          </p:cNvSpPr>
          <p:nvPr>
            <p:ph type="body" idx="3"/>
          </p:nvPr>
        </p:nvSpPr>
        <p:spPr>
          <a:xfrm>
            <a:off x="3679525" y="1017636"/>
            <a:ext cx="641119" cy="955625"/>
          </a:xfrm>
          <a:prstGeom prst="rect">
            <a:avLst/>
          </a:prstGeom>
          <a:noFill/>
          <a:ln>
            <a:noFill/>
          </a:ln>
        </p:spPr>
        <p:txBody>
          <a:bodyPr spcFirstLastPara="1" wrap="square" lIns="91425" tIns="45700" rIns="91425" bIns="45700" anchor="ctr" anchorCtr="0">
            <a:noAutofit/>
          </a:bodyPr>
          <a:lstStyle/>
          <a:p>
            <a:pPr marL="0" lvl="0" indent="0" algn="r" rtl="0">
              <a:lnSpc>
                <a:spcPct val="130000"/>
              </a:lnSpc>
              <a:spcBef>
                <a:spcPts val="0"/>
              </a:spcBef>
              <a:spcAft>
                <a:spcPts val="0"/>
              </a:spcAft>
              <a:buClr>
                <a:srgbClr val="000000"/>
              </a:buClr>
              <a:buSzPts val="6300"/>
              <a:buNone/>
            </a:pPr>
            <a:r>
              <a:rPr lang="en-US"/>
              <a:t>1</a:t>
            </a:r>
            <a:endParaRPr/>
          </a:p>
        </p:txBody>
      </p:sp>
      <p:pic>
        <p:nvPicPr>
          <p:cNvPr id="366" name="Google Shape;366;p6" descr="Plants in field"/>
          <p:cNvPicPr preferRelativeResize="0">
            <a:picLocks noGrp="1"/>
          </p:cNvPicPr>
          <p:nvPr>
            <p:ph type="pic" idx="4"/>
          </p:nvPr>
        </p:nvPicPr>
        <p:blipFill rotWithShape="1">
          <a:blip r:embed="rId3">
            <a:alphaModFix/>
          </a:blip>
          <a:srcRect/>
          <a:stretch/>
        </p:blipFill>
        <p:spPr>
          <a:xfrm>
            <a:off x="7559" y="188180"/>
            <a:ext cx="3354094" cy="5923858"/>
          </a:xfrm>
          <a:prstGeom prst="rect">
            <a:avLst/>
          </a:prstGeom>
          <a:solidFill>
            <a:srgbClr val="D8D8D8"/>
          </a:solidFill>
          <a:ln>
            <a:noFill/>
          </a:ln>
        </p:spPr>
      </p:pic>
      <p:sp>
        <p:nvSpPr>
          <p:cNvPr id="367" name="Google Shape;367;p6"/>
          <p:cNvSpPr txBox="1">
            <a:spLocks noGrp="1"/>
          </p:cNvSpPr>
          <p:nvPr>
            <p:ph type="body" idx="5"/>
          </p:nvPr>
        </p:nvSpPr>
        <p:spPr>
          <a:xfrm>
            <a:off x="4912292" y="2770036"/>
            <a:ext cx="6562677" cy="339415"/>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8DC641"/>
              </a:buClr>
              <a:buSzPts val="2400"/>
              <a:buNone/>
            </a:pPr>
            <a:r>
              <a:rPr lang="en-US"/>
              <a:t>Promuovere l'agricoltura biologica</a:t>
            </a:r>
            <a:endParaRPr/>
          </a:p>
        </p:txBody>
      </p:sp>
      <p:sp>
        <p:nvSpPr>
          <p:cNvPr id="368" name="Google Shape;368;p6"/>
          <p:cNvSpPr txBox="1">
            <a:spLocks noGrp="1"/>
          </p:cNvSpPr>
          <p:nvPr>
            <p:ph type="body" idx="6"/>
          </p:nvPr>
        </p:nvSpPr>
        <p:spPr>
          <a:xfrm>
            <a:off x="4336141" y="3189659"/>
            <a:ext cx="7129386" cy="999383"/>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000000"/>
              </a:buClr>
              <a:buSzPts val="2200"/>
              <a:buNone/>
            </a:pPr>
            <a:r>
              <a:rPr lang="en-US"/>
              <a:t>La strategia mira ad aumentare la superficie agricola coltivata a biologico. Ciò è in linea con l'agroecologia, poiché l'agricoltura biologica si basa su processi e cicli ecologici.</a:t>
            </a:r>
            <a:endParaRPr/>
          </a:p>
        </p:txBody>
      </p:sp>
      <p:sp>
        <p:nvSpPr>
          <p:cNvPr id="369" name="Google Shape;369;p6"/>
          <p:cNvSpPr txBox="1">
            <a:spLocks noGrp="1"/>
          </p:cNvSpPr>
          <p:nvPr>
            <p:ph type="body" idx="7"/>
          </p:nvPr>
        </p:nvSpPr>
        <p:spPr>
          <a:xfrm>
            <a:off x="3679524" y="2940769"/>
            <a:ext cx="641119" cy="955625"/>
          </a:xfrm>
          <a:prstGeom prst="rect">
            <a:avLst/>
          </a:prstGeom>
          <a:noFill/>
          <a:ln>
            <a:noFill/>
          </a:ln>
        </p:spPr>
        <p:txBody>
          <a:bodyPr spcFirstLastPara="1" wrap="square" lIns="91425" tIns="45700" rIns="91425" bIns="45700" anchor="ctr" anchorCtr="0">
            <a:noAutofit/>
          </a:bodyPr>
          <a:lstStyle/>
          <a:p>
            <a:pPr marL="0" lvl="0" indent="0" algn="r" rtl="0">
              <a:lnSpc>
                <a:spcPct val="130000"/>
              </a:lnSpc>
              <a:spcBef>
                <a:spcPts val="0"/>
              </a:spcBef>
              <a:spcAft>
                <a:spcPts val="0"/>
              </a:spcAft>
              <a:buClr>
                <a:srgbClr val="000000"/>
              </a:buClr>
              <a:buSzPts val="6300"/>
              <a:buNone/>
            </a:pPr>
            <a:r>
              <a:rPr lang="en-US"/>
              <a:t>2</a:t>
            </a:r>
            <a:endParaRPr/>
          </a:p>
        </p:txBody>
      </p:sp>
      <p:sp>
        <p:nvSpPr>
          <p:cNvPr id="370" name="Google Shape;370;p6"/>
          <p:cNvSpPr txBox="1">
            <a:spLocks noGrp="1"/>
          </p:cNvSpPr>
          <p:nvPr>
            <p:ph type="body" idx="8"/>
          </p:nvPr>
        </p:nvSpPr>
        <p:spPr>
          <a:xfrm>
            <a:off x="4927790" y="4633833"/>
            <a:ext cx="6562677" cy="339415"/>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8DC641"/>
              </a:buClr>
              <a:buSzPts val="2400"/>
              <a:buNone/>
            </a:pPr>
            <a:r>
              <a:rPr lang="en-US"/>
              <a:t>Incoraggiare la produzione alimentare sostenibile</a:t>
            </a:r>
            <a:endParaRPr/>
          </a:p>
        </p:txBody>
      </p:sp>
      <p:sp>
        <p:nvSpPr>
          <p:cNvPr id="371" name="Google Shape;371;p6"/>
          <p:cNvSpPr txBox="1">
            <a:spLocks noGrp="1"/>
          </p:cNvSpPr>
          <p:nvPr>
            <p:ph type="body" idx="9"/>
          </p:nvPr>
        </p:nvSpPr>
        <p:spPr>
          <a:xfrm>
            <a:off x="4351639" y="5091176"/>
            <a:ext cx="7129386" cy="999383"/>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000000"/>
              </a:buClr>
              <a:buSzPts val="2200"/>
              <a:buNone/>
            </a:pPr>
            <a:r>
              <a:rPr lang="en-US"/>
              <a:t>Farm to Fork si concentra sulla produzione alimentare sostenibile e sulla riduzione dell'impronta di carbonio del settore agricolo, entrambi principi centrali dell'agroecologia.</a:t>
            </a:r>
            <a:endParaRPr/>
          </a:p>
        </p:txBody>
      </p:sp>
      <p:sp>
        <p:nvSpPr>
          <p:cNvPr id="372" name="Google Shape;372;p6"/>
          <p:cNvSpPr txBox="1">
            <a:spLocks noGrp="1"/>
          </p:cNvSpPr>
          <p:nvPr>
            <p:ph type="body" idx="13"/>
          </p:nvPr>
        </p:nvSpPr>
        <p:spPr>
          <a:xfrm>
            <a:off x="3695022" y="4804566"/>
            <a:ext cx="641119" cy="955625"/>
          </a:xfrm>
          <a:prstGeom prst="rect">
            <a:avLst/>
          </a:prstGeom>
          <a:noFill/>
          <a:ln>
            <a:noFill/>
          </a:ln>
        </p:spPr>
        <p:txBody>
          <a:bodyPr spcFirstLastPara="1" wrap="square" lIns="91425" tIns="45700" rIns="91425" bIns="45700" anchor="ctr" anchorCtr="0">
            <a:noAutofit/>
          </a:bodyPr>
          <a:lstStyle/>
          <a:p>
            <a:pPr marL="0" lvl="0" indent="0" algn="r" rtl="0">
              <a:lnSpc>
                <a:spcPct val="130000"/>
              </a:lnSpc>
              <a:spcBef>
                <a:spcPts val="0"/>
              </a:spcBef>
              <a:spcAft>
                <a:spcPts val="0"/>
              </a:spcAft>
              <a:buClr>
                <a:srgbClr val="000000"/>
              </a:buClr>
              <a:buSzPts val="6300"/>
              <a:buNone/>
            </a:pPr>
            <a:r>
              <a:rPr lang="en-US"/>
              <a:t>3</a:t>
            </a:r>
            <a:endParaRPr/>
          </a:p>
        </p:txBody>
      </p:sp>
      <p:sp>
        <p:nvSpPr>
          <p:cNvPr id="373" name="Google Shape;373;p6"/>
          <p:cNvSpPr txBox="1"/>
          <p:nvPr/>
        </p:nvSpPr>
        <p:spPr>
          <a:xfrm>
            <a:off x="312275" y="518063"/>
            <a:ext cx="2775600" cy="526410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2200"/>
              <a:buFont typeface="Calibri"/>
              <a:buNone/>
            </a:pPr>
            <a:r>
              <a:rPr lang="en-US" sz="2100" b="0" i="0">
                <a:solidFill>
                  <a:srgbClr val="000000"/>
                </a:solidFill>
                <a:latin typeface="Calibri"/>
                <a:ea typeface="Calibri"/>
                <a:cs typeface="Calibri"/>
                <a:sym typeface="Calibri"/>
              </a:rPr>
              <a:t>Lanciata nell'ambito del Green Deal europeo, la </a:t>
            </a:r>
            <a:r>
              <a:rPr lang="en-US" sz="2100" b="1" i="0">
                <a:solidFill>
                  <a:srgbClr val="000000"/>
                </a:solidFill>
                <a:latin typeface="Calibri"/>
                <a:ea typeface="Calibri"/>
                <a:cs typeface="Calibri"/>
                <a:sym typeface="Calibri"/>
              </a:rPr>
              <a:t>strategia Farm to Fork </a:t>
            </a:r>
            <a:r>
              <a:rPr lang="en-US" sz="2100" b="0" i="0">
                <a:solidFill>
                  <a:srgbClr val="000000"/>
                </a:solidFill>
                <a:latin typeface="Calibri"/>
                <a:ea typeface="Calibri"/>
                <a:cs typeface="Calibri"/>
                <a:sym typeface="Calibri"/>
              </a:rPr>
              <a:t>mira a rendere i sistemi alimentari più equi, sani e rispettosi dell'ambiente. </a:t>
            </a:r>
            <a:endParaRPr sz="2100"/>
          </a:p>
          <a:p>
            <a:pPr marL="0" marR="0" lvl="0" indent="0" algn="l" rtl="0">
              <a:spcBef>
                <a:spcPts val="0"/>
              </a:spcBef>
              <a:spcAft>
                <a:spcPts val="0"/>
              </a:spcAft>
              <a:buClr>
                <a:srgbClr val="000000"/>
              </a:buClr>
              <a:buSzPts val="2200"/>
              <a:buFont typeface="Calibri"/>
              <a:buNone/>
            </a:pPr>
            <a:r>
              <a:rPr lang="en-US" sz="2100" b="0" i="0">
                <a:solidFill>
                  <a:srgbClr val="000000"/>
                </a:solidFill>
                <a:latin typeface="Calibri"/>
                <a:ea typeface="Calibri"/>
                <a:cs typeface="Calibri"/>
                <a:sym typeface="Calibri"/>
              </a:rPr>
              <a:t>Riconosce il ruolo cruciale dell'agricoltura nella gestione delle risorse naturali e nella mitigazione dei cambiamenti climatici.</a:t>
            </a:r>
            <a:endParaRPr sz="2100">
              <a:solidFill>
                <a:schemeClr val="dk1"/>
              </a:solidFill>
              <a:latin typeface="Calibri"/>
              <a:ea typeface="Calibri"/>
              <a:cs typeface="Calibri"/>
              <a:sym typeface="Calibri"/>
            </a:endParaRPr>
          </a:p>
          <a:p>
            <a:pPr marL="0" marR="0" lvl="0" indent="0" algn="l" rtl="0">
              <a:spcBef>
                <a:spcPts val="0"/>
              </a:spcBef>
              <a:spcAft>
                <a:spcPts val="0"/>
              </a:spcAft>
              <a:buClr>
                <a:srgbClr val="000000"/>
              </a:buClr>
              <a:buSzPts val="2200"/>
              <a:buFont typeface="Calibri"/>
              <a:buNone/>
            </a:pPr>
            <a:r>
              <a:rPr lang="en-US" sz="2100" b="0" i="0">
                <a:solidFill>
                  <a:srgbClr val="000000"/>
                </a:solidFill>
                <a:latin typeface="Calibri"/>
                <a:ea typeface="Calibri"/>
                <a:cs typeface="Calibri"/>
                <a:sym typeface="Calibri"/>
              </a:rPr>
              <a:t>La strategia sostiene l'agroecologia attraverso:</a:t>
            </a:r>
            <a:endParaRPr sz="2100">
              <a:solidFill>
                <a:schemeClr val="dk1"/>
              </a:solidFill>
              <a:latin typeface="Calibri"/>
              <a:ea typeface="Calibri"/>
              <a:cs typeface="Calibri"/>
              <a:sym typeface="Calibri"/>
            </a:endParaRPr>
          </a:p>
        </p:txBody>
      </p:sp>
      <p:grpSp>
        <p:nvGrpSpPr>
          <p:cNvPr id="374" name="Google Shape;374;p6"/>
          <p:cNvGrpSpPr/>
          <p:nvPr/>
        </p:nvGrpSpPr>
        <p:grpSpPr>
          <a:xfrm rot="2193605">
            <a:off x="2498880" y="5109828"/>
            <a:ext cx="712051" cy="767298"/>
            <a:chOff x="6084669" y="2147938"/>
            <a:chExt cx="812877" cy="798534"/>
          </a:xfrm>
        </p:grpSpPr>
        <p:sp>
          <p:nvSpPr>
            <p:cNvPr id="375" name="Google Shape;375;p6"/>
            <p:cNvSpPr/>
            <p:nvPr/>
          </p:nvSpPr>
          <p:spPr>
            <a:xfrm>
              <a:off x="6084669" y="2147938"/>
              <a:ext cx="777967" cy="778154"/>
            </a:xfrm>
            <a:custGeom>
              <a:avLst/>
              <a:gdLst/>
              <a:ahLst/>
              <a:cxnLst/>
              <a:rect l="l" t="t" r="r" b="b"/>
              <a:pathLst>
                <a:path w="777967" h="778154" extrusionOk="0">
                  <a:moveTo>
                    <a:pt x="552310" y="129851"/>
                  </a:moveTo>
                  <a:cubicBezTo>
                    <a:pt x="548077" y="129851"/>
                    <a:pt x="544314" y="129851"/>
                    <a:pt x="540080" y="129851"/>
                  </a:cubicBezTo>
                  <a:cubicBezTo>
                    <a:pt x="468114" y="129851"/>
                    <a:pt x="396619" y="129851"/>
                    <a:pt x="324653" y="129851"/>
                  </a:cubicBezTo>
                  <a:cubicBezTo>
                    <a:pt x="278087" y="129851"/>
                    <a:pt x="247043" y="86097"/>
                    <a:pt x="262095" y="43284"/>
                  </a:cubicBezTo>
                  <a:cubicBezTo>
                    <a:pt x="271502" y="16937"/>
                    <a:pt x="295491" y="0"/>
                    <a:pt x="325594" y="0"/>
                  </a:cubicBezTo>
                  <a:cubicBezTo>
                    <a:pt x="435189" y="0"/>
                    <a:pt x="544314" y="0"/>
                    <a:pt x="653909" y="0"/>
                  </a:cubicBezTo>
                  <a:cubicBezTo>
                    <a:pt x="673194" y="0"/>
                    <a:pt x="692479" y="0"/>
                    <a:pt x="712234" y="0"/>
                  </a:cubicBezTo>
                  <a:cubicBezTo>
                    <a:pt x="749393" y="471"/>
                    <a:pt x="777615" y="27758"/>
                    <a:pt x="777615" y="64925"/>
                  </a:cubicBezTo>
                  <a:cubicBezTo>
                    <a:pt x="778085" y="194306"/>
                    <a:pt x="778085" y="324157"/>
                    <a:pt x="777615" y="453537"/>
                  </a:cubicBezTo>
                  <a:cubicBezTo>
                    <a:pt x="777615" y="490234"/>
                    <a:pt x="748452" y="518933"/>
                    <a:pt x="712704" y="518933"/>
                  </a:cubicBezTo>
                  <a:cubicBezTo>
                    <a:pt x="676957" y="518933"/>
                    <a:pt x="648264" y="490234"/>
                    <a:pt x="648264" y="453067"/>
                  </a:cubicBezTo>
                  <a:cubicBezTo>
                    <a:pt x="647794" y="381084"/>
                    <a:pt x="648264" y="309572"/>
                    <a:pt x="648264" y="237589"/>
                  </a:cubicBezTo>
                  <a:cubicBezTo>
                    <a:pt x="648264" y="233355"/>
                    <a:pt x="648264" y="229121"/>
                    <a:pt x="648264" y="222064"/>
                  </a:cubicBezTo>
                  <a:cubicBezTo>
                    <a:pt x="643090" y="226769"/>
                    <a:pt x="639798" y="230062"/>
                    <a:pt x="636505" y="233355"/>
                  </a:cubicBezTo>
                  <a:cubicBezTo>
                    <a:pt x="462941" y="406960"/>
                    <a:pt x="288905" y="581036"/>
                    <a:pt x="115341" y="754641"/>
                  </a:cubicBezTo>
                  <a:cubicBezTo>
                    <a:pt x="96526" y="773460"/>
                    <a:pt x="74889" y="782869"/>
                    <a:pt x="48549" y="775812"/>
                  </a:cubicBezTo>
                  <a:cubicBezTo>
                    <a:pt x="1983" y="763580"/>
                    <a:pt x="-15421" y="708064"/>
                    <a:pt x="15623" y="671367"/>
                  </a:cubicBezTo>
                  <a:cubicBezTo>
                    <a:pt x="18916" y="667132"/>
                    <a:pt x="22679" y="663839"/>
                    <a:pt x="26442" y="660075"/>
                  </a:cubicBezTo>
                  <a:cubicBezTo>
                    <a:pt x="199066" y="487411"/>
                    <a:pt x="371690" y="314747"/>
                    <a:pt x="544784" y="142083"/>
                  </a:cubicBezTo>
                  <a:cubicBezTo>
                    <a:pt x="548077" y="138790"/>
                    <a:pt x="551840" y="136438"/>
                    <a:pt x="555602" y="133615"/>
                  </a:cubicBezTo>
                  <a:cubicBezTo>
                    <a:pt x="553721" y="132203"/>
                    <a:pt x="552780" y="131262"/>
                    <a:pt x="552310" y="129851"/>
                  </a:cubicBezTo>
                  <a:close/>
                </a:path>
              </a:pathLst>
            </a:custGeom>
            <a:solidFill>
              <a:srgbClr val="75A949"/>
            </a:solidFill>
            <a:ln w="9525" cap="flat" cmpd="sng">
              <a:solidFill>
                <a:srgbClr val="00000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76" name="Google Shape;376;p6"/>
            <p:cNvSpPr/>
            <p:nvPr/>
          </p:nvSpPr>
          <p:spPr>
            <a:xfrm>
              <a:off x="6101246" y="2150901"/>
              <a:ext cx="796300" cy="795571"/>
            </a:xfrm>
            <a:custGeom>
              <a:avLst/>
              <a:gdLst/>
              <a:ahLst/>
              <a:cxnLst/>
              <a:rect l="l" t="t" r="r" b="b"/>
              <a:pathLst>
                <a:path w="796300" h="795571" extrusionOk="0">
                  <a:moveTo>
                    <a:pt x="73937" y="795572"/>
                  </a:moveTo>
                  <a:cubicBezTo>
                    <a:pt x="67822" y="795572"/>
                    <a:pt x="61237" y="794631"/>
                    <a:pt x="55123" y="793219"/>
                  </a:cubicBezTo>
                  <a:cubicBezTo>
                    <a:pt x="30664" y="786633"/>
                    <a:pt x="11379" y="768755"/>
                    <a:pt x="3382" y="744761"/>
                  </a:cubicBezTo>
                  <a:cubicBezTo>
                    <a:pt x="-4143" y="720766"/>
                    <a:pt x="1031" y="694420"/>
                    <a:pt x="17493" y="674660"/>
                  </a:cubicBezTo>
                  <a:cubicBezTo>
                    <a:pt x="20786" y="670896"/>
                    <a:pt x="24079" y="667603"/>
                    <a:pt x="27371" y="664310"/>
                  </a:cubicBezTo>
                  <a:lnTo>
                    <a:pt x="29253" y="662428"/>
                  </a:lnTo>
                  <a:cubicBezTo>
                    <a:pt x="200936" y="490705"/>
                    <a:pt x="372619" y="318981"/>
                    <a:pt x="544773" y="146788"/>
                  </a:cubicBezTo>
                  <a:cubicBezTo>
                    <a:pt x="525017" y="146788"/>
                    <a:pt x="505732" y="146788"/>
                    <a:pt x="485977" y="146788"/>
                  </a:cubicBezTo>
                  <a:cubicBezTo>
                    <a:pt x="436118" y="146788"/>
                    <a:pt x="384849" y="146788"/>
                    <a:pt x="334519" y="146788"/>
                  </a:cubicBezTo>
                  <a:cubicBezTo>
                    <a:pt x="309120" y="146788"/>
                    <a:pt x="286542" y="135026"/>
                    <a:pt x="272902" y="115266"/>
                  </a:cubicBezTo>
                  <a:cubicBezTo>
                    <a:pt x="259261" y="95977"/>
                    <a:pt x="255969" y="71512"/>
                    <a:pt x="263965" y="48929"/>
                  </a:cubicBezTo>
                  <a:cubicBezTo>
                    <a:pt x="274783" y="18819"/>
                    <a:pt x="302064" y="0"/>
                    <a:pt x="335460" y="0"/>
                  </a:cubicBezTo>
                  <a:cubicBezTo>
                    <a:pt x="415422" y="0"/>
                    <a:pt x="495384" y="0"/>
                    <a:pt x="575346" y="0"/>
                  </a:cubicBezTo>
                  <a:lnTo>
                    <a:pt x="663775" y="0"/>
                  </a:lnTo>
                  <a:cubicBezTo>
                    <a:pt x="669890" y="0"/>
                    <a:pt x="675534" y="0"/>
                    <a:pt x="681649" y="0"/>
                  </a:cubicBezTo>
                  <a:cubicBezTo>
                    <a:pt x="694819" y="0"/>
                    <a:pt x="708460" y="0"/>
                    <a:pt x="722100" y="0"/>
                  </a:cubicBezTo>
                  <a:cubicBezTo>
                    <a:pt x="763963" y="471"/>
                    <a:pt x="795948" y="31992"/>
                    <a:pt x="795948" y="73394"/>
                  </a:cubicBezTo>
                  <a:cubicBezTo>
                    <a:pt x="796418" y="195717"/>
                    <a:pt x="796418" y="323216"/>
                    <a:pt x="795948" y="462006"/>
                  </a:cubicBezTo>
                  <a:cubicBezTo>
                    <a:pt x="795948" y="482236"/>
                    <a:pt x="787951" y="501055"/>
                    <a:pt x="774311" y="514699"/>
                  </a:cubicBezTo>
                  <a:cubicBezTo>
                    <a:pt x="760670" y="528343"/>
                    <a:pt x="741856" y="535870"/>
                    <a:pt x="722571" y="535870"/>
                  </a:cubicBezTo>
                  <a:cubicBezTo>
                    <a:pt x="681649" y="535400"/>
                    <a:pt x="649664" y="502937"/>
                    <a:pt x="649194" y="461535"/>
                  </a:cubicBezTo>
                  <a:cubicBezTo>
                    <a:pt x="649194" y="410724"/>
                    <a:pt x="649194" y="359442"/>
                    <a:pt x="649194" y="309572"/>
                  </a:cubicBezTo>
                  <a:cubicBezTo>
                    <a:pt x="649194" y="289812"/>
                    <a:pt x="649194" y="270523"/>
                    <a:pt x="649194" y="250763"/>
                  </a:cubicBezTo>
                  <a:lnTo>
                    <a:pt x="549476" y="350503"/>
                  </a:lnTo>
                  <a:cubicBezTo>
                    <a:pt x="412130" y="487882"/>
                    <a:pt x="270550" y="629494"/>
                    <a:pt x="130851" y="769225"/>
                  </a:cubicBezTo>
                  <a:cubicBezTo>
                    <a:pt x="112978" y="786633"/>
                    <a:pt x="93693" y="795572"/>
                    <a:pt x="73937" y="795572"/>
                  </a:cubicBezTo>
                  <a:close/>
                  <a:moveTo>
                    <a:pt x="561706" y="129851"/>
                  </a:moveTo>
                  <a:lnTo>
                    <a:pt x="566410" y="129851"/>
                  </a:lnTo>
                  <a:lnTo>
                    <a:pt x="574876" y="143965"/>
                  </a:lnTo>
                  <a:lnTo>
                    <a:pt x="568761" y="148670"/>
                  </a:lnTo>
                  <a:cubicBezTo>
                    <a:pt x="567350" y="149611"/>
                    <a:pt x="566410" y="150552"/>
                    <a:pt x="564998" y="151493"/>
                  </a:cubicBezTo>
                  <a:cubicBezTo>
                    <a:pt x="562647" y="153375"/>
                    <a:pt x="560295" y="154786"/>
                    <a:pt x="558884" y="156668"/>
                  </a:cubicBezTo>
                  <a:cubicBezTo>
                    <a:pt x="386260" y="329332"/>
                    <a:pt x="213636" y="501996"/>
                    <a:pt x="40541" y="674660"/>
                  </a:cubicBezTo>
                  <a:lnTo>
                    <a:pt x="38660" y="676542"/>
                  </a:lnTo>
                  <a:cubicBezTo>
                    <a:pt x="35367" y="679835"/>
                    <a:pt x="32545" y="682658"/>
                    <a:pt x="30193" y="685481"/>
                  </a:cubicBezTo>
                  <a:cubicBezTo>
                    <a:pt x="17493" y="700536"/>
                    <a:pt x="13260" y="720296"/>
                    <a:pt x="19375" y="739115"/>
                  </a:cubicBezTo>
                  <a:cubicBezTo>
                    <a:pt x="25019" y="757463"/>
                    <a:pt x="40071" y="771107"/>
                    <a:pt x="58886" y="776282"/>
                  </a:cubicBezTo>
                  <a:cubicBezTo>
                    <a:pt x="80522" y="781928"/>
                    <a:pt x="99337" y="775812"/>
                    <a:pt x="117681" y="757463"/>
                  </a:cubicBezTo>
                  <a:cubicBezTo>
                    <a:pt x="256909" y="617733"/>
                    <a:pt x="398960" y="476120"/>
                    <a:pt x="536306" y="338741"/>
                  </a:cubicBezTo>
                  <a:lnTo>
                    <a:pt x="639316" y="235708"/>
                  </a:lnTo>
                  <a:cubicBezTo>
                    <a:pt x="641668" y="233355"/>
                    <a:pt x="643549" y="231473"/>
                    <a:pt x="646372" y="229121"/>
                  </a:cubicBezTo>
                  <a:lnTo>
                    <a:pt x="665656" y="210772"/>
                  </a:lnTo>
                  <a:lnTo>
                    <a:pt x="665656" y="246528"/>
                  </a:lnTo>
                  <a:cubicBezTo>
                    <a:pt x="665656" y="267700"/>
                    <a:pt x="665656" y="288871"/>
                    <a:pt x="665656" y="310043"/>
                  </a:cubicBezTo>
                  <a:cubicBezTo>
                    <a:pt x="665656" y="359913"/>
                    <a:pt x="665656" y="411194"/>
                    <a:pt x="665656" y="462006"/>
                  </a:cubicBezTo>
                  <a:cubicBezTo>
                    <a:pt x="665656" y="493998"/>
                    <a:pt x="690586" y="518933"/>
                    <a:pt x="721630" y="519403"/>
                  </a:cubicBezTo>
                  <a:cubicBezTo>
                    <a:pt x="721630" y="519403"/>
                    <a:pt x="721630" y="519403"/>
                    <a:pt x="722100" y="519403"/>
                  </a:cubicBezTo>
                  <a:cubicBezTo>
                    <a:pt x="737152" y="519403"/>
                    <a:pt x="750793" y="513758"/>
                    <a:pt x="761611" y="503407"/>
                  </a:cubicBezTo>
                  <a:cubicBezTo>
                    <a:pt x="772429" y="492586"/>
                    <a:pt x="778074" y="478472"/>
                    <a:pt x="778074" y="462947"/>
                  </a:cubicBezTo>
                  <a:cubicBezTo>
                    <a:pt x="778544" y="323686"/>
                    <a:pt x="778074" y="196658"/>
                    <a:pt x="778074" y="74335"/>
                  </a:cubicBezTo>
                  <a:cubicBezTo>
                    <a:pt x="778074" y="42813"/>
                    <a:pt x="753615" y="18349"/>
                    <a:pt x="721160" y="17878"/>
                  </a:cubicBezTo>
                  <a:cubicBezTo>
                    <a:pt x="707989" y="17878"/>
                    <a:pt x="694349" y="17878"/>
                    <a:pt x="681179" y="17878"/>
                  </a:cubicBezTo>
                  <a:cubicBezTo>
                    <a:pt x="675064" y="17878"/>
                    <a:pt x="669419" y="17878"/>
                    <a:pt x="663305" y="17878"/>
                  </a:cubicBezTo>
                  <a:lnTo>
                    <a:pt x="574876" y="17878"/>
                  </a:lnTo>
                  <a:cubicBezTo>
                    <a:pt x="494914" y="17878"/>
                    <a:pt x="414952" y="17878"/>
                    <a:pt x="334990" y="17878"/>
                  </a:cubicBezTo>
                  <a:cubicBezTo>
                    <a:pt x="309120" y="17878"/>
                    <a:pt x="287953" y="32463"/>
                    <a:pt x="279957" y="55516"/>
                  </a:cubicBezTo>
                  <a:cubicBezTo>
                    <a:pt x="273842" y="72923"/>
                    <a:pt x="276194" y="91272"/>
                    <a:pt x="286542" y="106327"/>
                  </a:cubicBezTo>
                  <a:cubicBezTo>
                    <a:pt x="297361" y="121853"/>
                    <a:pt x="314764" y="130321"/>
                    <a:pt x="334519" y="130321"/>
                  </a:cubicBezTo>
                  <a:cubicBezTo>
                    <a:pt x="384849" y="130321"/>
                    <a:pt x="436118" y="130321"/>
                    <a:pt x="485977" y="130321"/>
                  </a:cubicBezTo>
                  <a:cubicBezTo>
                    <a:pt x="507144" y="130321"/>
                    <a:pt x="528780" y="130321"/>
                    <a:pt x="549947" y="130321"/>
                  </a:cubicBezTo>
                  <a:lnTo>
                    <a:pt x="561706" y="130321"/>
                  </a:lnTo>
                  <a:close/>
                </a:path>
              </a:pathLst>
            </a:custGeom>
            <a:solidFill>
              <a:srgbClr val="000000"/>
            </a:solidFill>
            <a:ln w="9525" cap="flat" cmpd="sng">
              <a:solidFill>
                <a:srgbClr val="00000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p7"/>
          <p:cNvSpPr txBox="1">
            <a:spLocks noGrp="1"/>
          </p:cNvSpPr>
          <p:nvPr>
            <p:ph type="body" idx="1"/>
          </p:nvPr>
        </p:nvSpPr>
        <p:spPr>
          <a:xfrm>
            <a:off x="4912230" y="678328"/>
            <a:ext cx="6562800" cy="3393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8DC641"/>
              </a:buClr>
              <a:buSzPts val="2400"/>
              <a:buNone/>
            </a:pPr>
            <a:r>
              <a:rPr lang="en-US"/>
              <a:t>Conservazione della biodiversità</a:t>
            </a:r>
            <a:endParaRPr/>
          </a:p>
        </p:txBody>
      </p:sp>
      <p:sp>
        <p:nvSpPr>
          <p:cNvPr id="382" name="Google Shape;382;p7"/>
          <p:cNvSpPr txBox="1">
            <a:spLocks noGrp="1"/>
          </p:cNvSpPr>
          <p:nvPr>
            <p:ph type="body" idx="2"/>
          </p:nvPr>
        </p:nvSpPr>
        <p:spPr>
          <a:xfrm>
            <a:off x="4054675" y="1033300"/>
            <a:ext cx="7435800" cy="9993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000000"/>
              </a:buClr>
              <a:buSzPts val="2200"/>
              <a:buNone/>
            </a:pPr>
            <a:r>
              <a:rPr lang="en-US"/>
              <a:t>Mirando a proteggere il 30% delle aree terrestri e marine dell'UE, crea un ambiente favorevole alle pratiche agroecologiche che prosperano e contribuiscono alla biodiversità.</a:t>
            </a:r>
            <a:endParaRPr/>
          </a:p>
        </p:txBody>
      </p:sp>
      <p:sp>
        <p:nvSpPr>
          <p:cNvPr id="383" name="Google Shape;383;p7"/>
          <p:cNvSpPr txBox="1">
            <a:spLocks noGrp="1"/>
          </p:cNvSpPr>
          <p:nvPr>
            <p:ph type="body" idx="3"/>
          </p:nvPr>
        </p:nvSpPr>
        <p:spPr>
          <a:xfrm>
            <a:off x="3679525" y="1017636"/>
            <a:ext cx="641119" cy="955625"/>
          </a:xfrm>
          <a:prstGeom prst="rect">
            <a:avLst/>
          </a:prstGeom>
          <a:noFill/>
          <a:ln>
            <a:noFill/>
          </a:ln>
        </p:spPr>
        <p:txBody>
          <a:bodyPr spcFirstLastPara="1" wrap="square" lIns="91425" tIns="45700" rIns="91425" bIns="45700" anchor="ctr" anchorCtr="0">
            <a:noAutofit/>
          </a:bodyPr>
          <a:lstStyle/>
          <a:p>
            <a:pPr marL="0" lvl="0" indent="0" algn="r" rtl="0">
              <a:lnSpc>
                <a:spcPct val="130000"/>
              </a:lnSpc>
              <a:spcBef>
                <a:spcPts val="0"/>
              </a:spcBef>
              <a:spcAft>
                <a:spcPts val="0"/>
              </a:spcAft>
              <a:buClr>
                <a:srgbClr val="000000"/>
              </a:buClr>
              <a:buSzPts val="6300"/>
              <a:buNone/>
            </a:pPr>
            <a:r>
              <a:rPr lang="en-US"/>
              <a:t>1</a:t>
            </a:r>
            <a:endParaRPr/>
          </a:p>
        </p:txBody>
      </p:sp>
      <p:pic>
        <p:nvPicPr>
          <p:cNvPr id="384" name="Google Shape;384;p7" descr="Field of sunflowers"/>
          <p:cNvPicPr preferRelativeResize="0">
            <a:picLocks noGrp="1"/>
          </p:cNvPicPr>
          <p:nvPr>
            <p:ph type="pic" idx="4"/>
          </p:nvPr>
        </p:nvPicPr>
        <p:blipFill rotWithShape="1">
          <a:blip r:embed="rId3">
            <a:alphaModFix/>
          </a:blip>
          <a:srcRect/>
          <a:stretch/>
        </p:blipFill>
        <p:spPr>
          <a:xfrm>
            <a:off x="7559" y="188179"/>
            <a:ext cx="3354094" cy="6232075"/>
          </a:xfrm>
          <a:prstGeom prst="rect">
            <a:avLst/>
          </a:prstGeom>
          <a:solidFill>
            <a:srgbClr val="D8D8D8"/>
          </a:solidFill>
          <a:ln>
            <a:noFill/>
          </a:ln>
        </p:spPr>
      </p:pic>
      <p:sp>
        <p:nvSpPr>
          <p:cNvPr id="385" name="Google Shape;385;p7"/>
          <p:cNvSpPr txBox="1">
            <a:spLocks noGrp="1"/>
          </p:cNvSpPr>
          <p:nvPr>
            <p:ph type="body" idx="5"/>
          </p:nvPr>
        </p:nvSpPr>
        <p:spPr>
          <a:xfrm>
            <a:off x="4923017" y="2589336"/>
            <a:ext cx="6562800" cy="3393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8DC641"/>
              </a:buClr>
              <a:buSzPts val="2400"/>
              <a:buNone/>
            </a:pPr>
            <a:r>
              <a:rPr lang="en-US"/>
              <a:t>Ripristino degli ecosistemi</a:t>
            </a:r>
            <a:endParaRPr/>
          </a:p>
        </p:txBody>
      </p:sp>
      <p:sp>
        <p:nvSpPr>
          <p:cNvPr id="386" name="Google Shape;386;p7"/>
          <p:cNvSpPr txBox="1">
            <a:spLocks noGrp="1"/>
          </p:cNvSpPr>
          <p:nvPr>
            <p:ph type="body" idx="6"/>
          </p:nvPr>
        </p:nvSpPr>
        <p:spPr>
          <a:xfrm>
            <a:off x="4351579" y="2929359"/>
            <a:ext cx="7129500" cy="9993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000000"/>
              </a:buClr>
              <a:buSzPts val="2200"/>
              <a:buNone/>
            </a:pPr>
            <a:r>
              <a:rPr lang="en-US"/>
              <a:t>La strategia prevede piani di ripristino degli ecosistemi degradati, compresi i terreni agricoli, in linea con i principi agroecologici di potenziamento dei servizi ecosistemici e della resilienza.</a:t>
            </a:r>
            <a:endParaRPr/>
          </a:p>
        </p:txBody>
      </p:sp>
      <p:sp>
        <p:nvSpPr>
          <p:cNvPr id="387" name="Google Shape;387;p7"/>
          <p:cNvSpPr txBox="1">
            <a:spLocks noGrp="1"/>
          </p:cNvSpPr>
          <p:nvPr>
            <p:ph type="body" idx="7"/>
          </p:nvPr>
        </p:nvSpPr>
        <p:spPr>
          <a:xfrm>
            <a:off x="3679524" y="2940769"/>
            <a:ext cx="641119" cy="955625"/>
          </a:xfrm>
          <a:prstGeom prst="rect">
            <a:avLst/>
          </a:prstGeom>
          <a:noFill/>
          <a:ln>
            <a:noFill/>
          </a:ln>
        </p:spPr>
        <p:txBody>
          <a:bodyPr spcFirstLastPara="1" wrap="square" lIns="91425" tIns="45700" rIns="91425" bIns="45700" anchor="ctr" anchorCtr="0">
            <a:noAutofit/>
          </a:bodyPr>
          <a:lstStyle/>
          <a:p>
            <a:pPr marL="0" lvl="0" indent="0" algn="r" rtl="0">
              <a:lnSpc>
                <a:spcPct val="130000"/>
              </a:lnSpc>
              <a:spcBef>
                <a:spcPts val="0"/>
              </a:spcBef>
              <a:spcAft>
                <a:spcPts val="0"/>
              </a:spcAft>
              <a:buClr>
                <a:srgbClr val="000000"/>
              </a:buClr>
              <a:buSzPts val="6300"/>
              <a:buNone/>
            </a:pPr>
            <a:r>
              <a:rPr lang="en-US"/>
              <a:t>2</a:t>
            </a:r>
            <a:endParaRPr/>
          </a:p>
        </p:txBody>
      </p:sp>
      <p:sp>
        <p:nvSpPr>
          <p:cNvPr id="388" name="Google Shape;388;p7"/>
          <p:cNvSpPr txBox="1">
            <a:spLocks noGrp="1"/>
          </p:cNvSpPr>
          <p:nvPr>
            <p:ph type="body" idx="8"/>
          </p:nvPr>
        </p:nvSpPr>
        <p:spPr>
          <a:xfrm>
            <a:off x="4923015" y="4465283"/>
            <a:ext cx="6562800" cy="3393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8DC641"/>
              </a:buClr>
              <a:buSzPts val="2400"/>
              <a:buNone/>
            </a:pPr>
            <a:r>
              <a:rPr lang="en-US"/>
              <a:t>Integrare la biodiversità nelle pratiche agricole</a:t>
            </a:r>
            <a:endParaRPr/>
          </a:p>
        </p:txBody>
      </p:sp>
      <p:sp>
        <p:nvSpPr>
          <p:cNvPr id="389" name="Google Shape;389;p7"/>
          <p:cNvSpPr txBox="1">
            <a:spLocks noGrp="1"/>
          </p:cNvSpPr>
          <p:nvPr>
            <p:ph type="body" idx="9"/>
          </p:nvPr>
        </p:nvSpPr>
        <p:spPr>
          <a:xfrm>
            <a:off x="4351577" y="4782739"/>
            <a:ext cx="7129500" cy="9993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000000"/>
              </a:buClr>
              <a:buSzPts val="2200"/>
              <a:buNone/>
            </a:pPr>
            <a:r>
              <a:rPr lang="en-US"/>
              <a:t>La strategia promuove l'integrazione di considerazioni sulla biodiversità nelle pratiche e nei metodi agricoli che favoriscono la conservazione degli habitat e la diversità delle specie, come l'agroecologia.</a:t>
            </a:r>
            <a:endParaRPr/>
          </a:p>
        </p:txBody>
      </p:sp>
      <p:sp>
        <p:nvSpPr>
          <p:cNvPr id="390" name="Google Shape;390;p7"/>
          <p:cNvSpPr txBox="1">
            <a:spLocks noGrp="1"/>
          </p:cNvSpPr>
          <p:nvPr>
            <p:ph type="body" idx="13"/>
          </p:nvPr>
        </p:nvSpPr>
        <p:spPr>
          <a:xfrm>
            <a:off x="3695022" y="4804566"/>
            <a:ext cx="641119" cy="955625"/>
          </a:xfrm>
          <a:prstGeom prst="rect">
            <a:avLst/>
          </a:prstGeom>
          <a:noFill/>
          <a:ln>
            <a:noFill/>
          </a:ln>
        </p:spPr>
        <p:txBody>
          <a:bodyPr spcFirstLastPara="1" wrap="square" lIns="91425" tIns="45700" rIns="91425" bIns="45700" anchor="ctr" anchorCtr="0">
            <a:noAutofit/>
          </a:bodyPr>
          <a:lstStyle/>
          <a:p>
            <a:pPr marL="0" lvl="0" indent="0" algn="r" rtl="0">
              <a:lnSpc>
                <a:spcPct val="130000"/>
              </a:lnSpc>
              <a:spcBef>
                <a:spcPts val="0"/>
              </a:spcBef>
              <a:spcAft>
                <a:spcPts val="0"/>
              </a:spcAft>
              <a:buClr>
                <a:srgbClr val="000000"/>
              </a:buClr>
              <a:buSzPts val="6300"/>
              <a:buNone/>
            </a:pPr>
            <a:r>
              <a:rPr lang="en-US"/>
              <a:t>3</a:t>
            </a:r>
            <a:endParaRPr/>
          </a:p>
        </p:txBody>
      </p:sp>
      <p:sp>
        <p:nvSpPr>
          <p:cNvPr id="391" name="Google Shape;391;p7"/>
          <p:cNvSpPr txBox="1"/>
          <p:nvPr/>
        </p:nvSpPr>
        <p:spPr>
          <a:xfrm>
            <a:off x="343475" y="266549"/>
            <a:ext cx="2744400" cy="606450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2200"/>
              <a:buFont typeface="Calibri"/>
              <a:buNone/>
            </a:pPr>
            <a:r>
              <a:rPr lang="en-US" sz="2100" b="0" i="0">
                <a:solidFill>
                  <a:srgbClr val="000000"/>
                </a:solidFill>
                <a:latin typeface="Calibri"/>
                <a:ea typeface="Calibri"/>
                <a:cs typeface="Calibri"/>
                <a:sym typeface="Calibri"/>
              </a:rPr>
              <a:t>La </a:t>
            </a:r>
            <a:r>
              <a:rPr lang="en-US" sz="2100" b="1" i="0">
                <a:solidFill>
                  <a:srgbClr val="000000"/>
                </a:solidFill>
                <a:latin typeface="Calibri"/>
                <a:ea typeface="Calibri"/>
                <a:cs typeface="Calibri"/>
                <a:sym typeface="Calibri"/>
              </a:rPr>
              <a:t>Strategia per la biodiversità 2030 </a:t>
            </a:r>
            <a:r>
              <a:rPr lang="en-US" sz="2100" i="0">
                <a:solidFill>
                  <a:srgbClr val="000000"/>
                </a:solidFill>
                <a:latin typeface="Calibri"/>
                <a:ea typeface="Calibri"/>
                <a:cs typeface="Calibri"/>
                <a:sym typeface="Calibri"/>
              </a:rPr>
              <a:t>fa</a:t>
            </a:r>
            <a:r>
              <a:rPr lang="en-US" sz="2100" b="1" i="0">
                <a:solidFill>
                  <a:srgbClr val="000000"/>
                </a:solidFill>
                <a:latin typeface="Calibri"/>
                <a:ea typeface="Calibri"/>
                <a:cs typeface="Calibri"/>
                <a:sym typeface="Calibri"/>
              </a:rPr>
              <a:t> </a:t>
            </a:r>
            <a:r>
              <a:rPr lang="en-US" sz="2100" b="0" i="0">
                <a:solidFill>
                  <a:srgbClr val="000000"/>
                </a:solidFill>
                <a:latin typeface="Calibri"/>
                <a:ea typeface="Calibri"/>
                <a:cs typeface="Calibri"/>
                <a:sym typeface="Calibri"/>
              </a:rPr>
              <a:t>parte dell'impegno dell'UE per arrestare la perdita di biodiversità e costruire un ambiente sano e resiliente. È strettamente legata alle pratiche agricole, dato l'impatto significativo che l'agricoltura ha sugli ecosistemi. </a:t>
            </a:r>
            <a:endParaRPr sz="17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000"/>
              <a:buFont typeface="Calibri"/>
              <a:buNone/>
            </a:pPr>
            <a:endParaRPr sz="900" b="0" i="0">
              <a:solidFill>
                <a:srgbClr val="000000"/>
              </a:solidFill>
              <a:latin typeface="Calibri"/>
              <a:ea typeface="Calibri"/>
              <a:cs typeface="Calibri"/>
              <a:sym typeface="Calibri"/>
            </a:endParaRPr>
          </a:p>
          <a:p>
            <a:pPr marL="0" marR="0" lvl="0" indent="0" algn="l" rtl="0">
              <a:spcBef>
                <a:spcPts val="0"/>
              </a:spcBef>
              <a:spcAft>
                <a:spcPts val="0"/>
              </a:spcAft>
              <a:buClr>
                <a:srgbClr val="000000"/>
              </a:buClr>
              <a:buSzPts val="2200"/>
              <a:buFont typeface="Calibri"/>
              <a:buNone/>
            </a:pPr>
            <a:r>
              <a:rPr lang="en-US" sz="2100" b="0" i="0">
                <a:solidFill>
                  <a:srgbClr val="000000"/>
                </a:solidFill>
                <a:latin typeface="Calibri"/>
                <a:ea typeface="Calibri"/>
                <a:cs typeface="Calibri"/>
                <a:sym typeface="Calibri"/>
              </a:rPr>
              <a:t>La strategia sostiene l'agroecologia attraverso:</a:t>
            </a:r>
            <a:endParaRPr sz="1700">
              <a:solidFill>
                <a:schemeClr val="dk1"/>
              </a:solidFill>
              <a:latin typeface="Calibri"/>
              <a:ea typeface="Calibri"/>
              <a:cs typeface="Calibri"/>
              <a:sym typeface="Calibri"/>
            </a:endParaRPr>
          </a:p>
          <a:p>
            <a:pPr marL="0" marR="0" lvl="0" indent="0" algn="l" rtl="0">
              <a:spcBef>
                <a:spcPts val="0"/>
              </a:spcBef>
              <a:spcAft>
                <a:spcPts val="0"/>
              </a:spcAft>
              <a:buClr>
                <a:srgbClr val="000000"/>
              </a:buClr>
              <a:buSzPts val="2200"/>
              <a:buFont typeface="Calibri"/>
              <a:buNone/>
            </a:pPr>
            <a:r>
              <a:rPr lang="en-US" sz="2200">
                <a:solidFill>
                  <a:srgbClr val="000000"/>
                </a:solidFill>
                <a:latin typeface="Calibri"/>
                <a:ea typeface="Calibri"/>
                <a:cs typeface="Calibri"/>
                <a:sym typeface="Calibri"/>
              </a:rPr>
              <a:t>	</a:t>
            </a:r>
            <a:endParaRPr sz="2200">
              <a:solidFill>
                <a:srgbClr val="000000"/>
              </a:solidFill>
              <a:latin typeface="Calibri"/>
              <a:ea typeface="Calibri"/>
              <a:cs typeface="Calibri"/>
              <a:sym typeface="Calibri"/>
            </a:endParaRPr>
          </a:p>
        </p:txBody>
      </p:sp>
      <p:grpSp>
        <p:nvGrpSpPr>
          <p:cNvPr id="392" name="Google Shape;392;p7"/>
          <p:cNvGrpSpPr/>
          <p:nvPr/>
        </p:nvGrpSpPr>
        <p:grpSpPr>
          <a:xfrm rot="2193605">
            <a:off x="2471594" y="5286527"/>
            <a:ext cx="712051" cy="767298"/>
            <a:chOff x="6084669" y="2147938"/>
            <a:chExt cx="812877" cy="798534"/>
          </a:xfrm>
        </p:grpSpPr>
        <p:sp>
          <p:nvSpPr>
            <p:cNvPr id="393" name="Google Shape;393;p7"/>
            <p:cNvSpPr/>
            <p:nvPr/>
          </p:nvSpPr>
          <p:spPr>
            <a:xfrm>
              <a:off x="6084669" y="2147938"/>
              <a:ext cx="777967" cy="778154"/>
            </a:xfrm>
            <a:custGeom>
              <a:avLst/>
              <a:gdLst/>
              <a:ahLst/>
              <a:cxnLst/>
              <a:rect l="l" t="t" r="r" b="b"/>
              <a:pathLst>
                <a:path w="777967" h="778154" extrusionOk="0">
                  <a:moveTo>
                    <a:pt x="552310" y="129851"/>
                  </a:moveTo>
                  <a:cubicBezTo>
                    <a:pt x="548077" y="129851"/>
                    <a:pt x="544314" y="129851"/>
                    <a:pt x="540080" y="129851"/>
                  </a:cubicBezTo>
                  <a:cubicBezTo>
                    <a:pt x="468114" y="129851"/>
                    <a:pt x="396619" y="129851"/>
                    <a:pt x="324653" y="129851"/>
                  </a:cubicBezTo>
                  <a:cubicBezTo>
                    <a:pt x="278087" y="129851"/>
                    <a:pt x="247043" y="86097"/>
                    <a:pt x="262095" y="43284"/>
                  </a:cubicBezTo>
                  <a:cubicBezTo>
                    <a:pt x="271502" y="16937"/>
                    <a:pt x="295491" y="0"/>
                    <a:pt x="325594" y="0"/>
                  </a:cubicBezTo>
                  <a:cubicBezTo>
                    <a:pt x="435189" y="0"/>
                    <a:pt x="544314" y="0"/>
                    <a:pt x="653909" y="0"/>
                  </a:cubicBezTo>
                  <a:cubicBezTo>
                    <a:pt x="673194" y="0"/>
                    <a:pt x="692479" y="0"/>
                    <a:pt x="712234" y="0"/>
                  </a:cubicBezTo>
                  <a:cubicBezTo>
                    <a:pt x="749393" y="471"/>
                    <a:pt x="777615" y="27758"/>
                    <a:pt x="777615" y="64925"/>
                  </a:cubicBezTo>
                  <a:cubicBezTo>
                    <a:pt x="778085" y="194306"/>
                    <a:pt x="778085" y="324157"/>
                    <a:pt x="777615" y="453537"/>
                  </a:cubicBezTo>
                  <a:cubicBezTo>
                    <a:pt x="777615" y="490234"/>
                    <a:pt x="748452" y="518933"/>
                    <a:pt x="712704" y="518933"/>
                  </a:cubicBezTo>
                  <a:cubicBezTo>
                    <a:pt x="676957" y="518933"/>
                    <a:pt x="648264" y="490234"/>
                    <a:pt x="648264" y="453067"/>
                  </a:cubicBezTo>
                  <a:cubicBezTo>
                    <a:pt x="647794" y="381084"/>
                    <a:pt x="648264" y="309572"/>
                    <a:pt x="648264" y="237589"/>
                  </a:cubicBezTo>
                  <a:cubicBezTo>
                    <a:pt x="648264" y="233355"/>
                    <a:pt x="648264" y="229121"/>
                    <a:pt x="648264" y="222064"/>
                  </a:cubicBezTo>
                  <a:cubicBezTo>
                    <a:pt x="643090" y="226769"/>
                    <a:pt x="639798" y="230062"/>
                    <a:pt x="636505" y="233355"/>
                  </a:cubicBezTo>
                  <a:cubicBezTo>
                    <a:pt x="462941" y="406960"/>
                    <a:pt x="288905" y="581036"/>
                    <a:pt x="115341" y="754641"/>
                  </a:cubicBezTo>
                  <a:cubicBezTo>
                    <a:pt x="96526" y="773460"/>
                    <a:pt x="74889" y="782869"/>
                    <a:pt x="48549" y="775812"/>
                  </a:cubicBezTo>
                  <a:cubicBezTo>
                    <a:pt x="1983" y="763580"/>
                    <a:pt x="-15421" y="708064"/>
                    <a:pt x="15623" y="671367"/>
                  </a:cubicBezTo>
                  <a:cubicBezTo>
                    <a:pt x="18916" y="667132"/>
                    <a:pt x="22679" y="663839"/>
                    <a:pt x="26442" y="660075"/>
                  </a:cubicBezTo>
                  <a:cubicBezTo>
                    <a:pt x="199066" y="487411"/>
                    <a:pt x="371690" y="314747"/>
                    <a:pt x="544784" y="142083"/>
                  </a:cubicBezTo>
                  <a:cubicBezTo>
                    <a:pt x="548077" y="138790"/>
                    <a:pt x="551840" y="136438"/>
                    <a:pt x="555602" y="133615"/>
                  </a:cubicBezTo>
                  <a:cubicBezTo>
                    <a:pt x="553721" y="132203"/>
                    <a:pt x="552780" y="131262"/>
                    <a:pt x="552310" y="129851"/>
                  </a:cubicBezTo>
                  <a:close/>
                </a:path>
              </a:pathLst>
            </a:custGeom>
            <a:solidFill>
              <a:srgbClr val="75A949"/>
            </a:solidFill>
            <a:ln w="9525" cap="flat" cmpd="sng">
              <a:solidFill>
                <a:srgbClr val="00000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4" name="Google Shape;394;p7"/>
            <p:cNvSpPr/>
            <p:nvPr/>
          </p:nvSpPr>
          <p:spPr>
            <a:xfrm>
              <a:off x="6101246" y="2150901"/>
              <a:ext cx="796300" cy="795571"/>
            </a:xfrm>
            <a:custGeom>
              <a:avLst/>
              <a:gdLst/>
              <a:ahLst/>
              <a:cxnLst/>
              <a:rect l="l" t="t" r="r" b="b"/>
              <a:pathLst>
                <a:path w="796300" h="795571" extrusionOk="0">
                  <a:moveTo>
                    <a:pt x="73937" y="795572"/>
                  </a:moveTo>
                  <a:cubicBezTo>
                    <a:pt x="67822" y="795572"/>
                    <a:pt x="61237" y="794631"/>
                    <a:pt x="55123" y="793219"/>
                  </a:cubicBezTo>
                  <a:cubicBezTo>
                    <a:pt x="30664" y="786633"/>
                    <a:pt x="11379" y="768755"/>
                    <a:pt x="3382" y="744761"/>
                  </a:cubicBezTo>
                  <a:cubicBezTo>
                    <a:pt x="-4143" y="720766"/>
                    <a:pt x="1031" y="694420"/>
                    <a:pt x="17493" y="674660"/>
                  </a:cubicBezTo>
                  <a:cubicBezTo>
                    <a:pt x="20786" y="670896"/>
                    <a:pt x="24079" y="667603"/>
                    <a:pt x="27371" y="664310"/>
                  </a:cubicBezTo>
                  <a:lnTo>
                    <a:pt x="29253" y="662428"/>
                  </a:lnTo>
                  <a:cubicBezTo>
                    <a:pt x="200936" y="490705"/>
                    <a:pt x="372619" y="318981"/>
                    <a:pt x="544773" y="146788"/>
                  </a:cubicBezTo>
                  <a:cubicBezTo>
                    <a:pt x="525017" y="146788"/>
                    <a:pt x="505732" y="146788"/>
                    <a:pt x="485977" y="146788"/>
                  </a:cubicBezTo>
                  <a:cubicBezTo>
                    <a:pt x="436118" y="146788"/>
                    <a:pt x="384849" y="146788"/>
                    <a:pt x="334519" y="146788"/>
                  </a:cubicBezTo>
                  <a:cubicBezTo>
                    <a:pt x="309120" y="146788"/>
                    <a:pt x="286542" y="135026"/>
                    <a:pt x="272902" y="115266"/>
                  </a:cubicBezTo>
                  <a:cubicBezTo>
                    <a:pt x="259261" y="95977"/>
                    <a:pt x="255969" y="71512"/>
                    <a:pt x="263965" y="48929"/>
                  </a:cubicBezTo>
                  <a:cubicBezTo>
                    <a:pt x="274783" y="18819"/>
                    <a:pt x="302064" y="0"/>
                    <a:pt x="335460" y="0"/>
                  </a:cubicBezTo>
                  <a:cubicBezTo>
                    <a:pt x="415422" y="0"/>
                    <a:pt x="495384" y="0"/>
                    <a:pt x="575346" y="0"/>
                  </a:cubicBezTo>
                  <a:lnTo>
                    <a:pt x="663775" y="0"/>
                  </a:lnTo>
                  <a:cubicBezTo>
                    <a:pt x="669890" y="0"/>
                    <a:pt x="675534" y="0"/>
                    <a:pt x="681649" y="0"/>
                  </a:cubicBezTo>
                  <a:cubicBezTo>
                    <a:pt x="694819" y="0"/>
                    <a:pt x="708460" y="0"/>
                    <a:pt x="722100" y="0"/>
                  </a:cubicBezTo>
                  <a:cubicBezTo>
                    <a:pt x="763963" y="471"/>
                    <a:pt x="795948" y="31992"/>
                    <a:pt x="795948" y="73394"/>
                  </a:cubicBezTo>
                  <a:cubicBezTo>
                    <a:pt x="796418" y="195717"/>
                    <a:pt x="796418" y="323216"/>
                    <a:pt x="795948" y="462006"/>
                  </a:cubicBezTo>
                  <a:cubicBezTo>
                    <a:pt x="795948" y="482236"/>
                    <a:pt x="787951" y="501055"/>
                    <a:pt x="774311" y="514699"/>
                  </a:cubicBezTo>
                  <a:cubicBezTo>
                    <a:pt x="760670" y="528343"/>
                    <a:pt x="741856" y="535870"/>
                    <a:pt x="722571" y="535870"/>
                  </a:cubicBezTo>
                  <a:cubicBezTo>
                    <a:pt x="681649" y="535400"/>
                    <a:pt x="649664" y="502937"/>
                    <a:pt x="649194" y="461535"/>
                  </a:cubicBezTo>
                  <a:cubicBezTo>
                    <a:pt x="649194" y="410724"/>
                    <a:pt x="649194" y="359442"/>
                    <a:pt x="649194" y="309572"/>
                  </a:cubicBezTo>
                  <a:cubicBezTo>
                    <a:pt x="649194" y="289812"/>
                    <a:pt x="649194" y="270523"/>
                    <a:pt x="649194" y="250763"/>
                  </a:cubicBezTo>
                  <a:lnTo>
                    <a:pt x="549476" y="350503"/>
                  </a:lnTo>
                  <a:cubicBezTo>
                    <a:pt x="412130" y="487882"/>
                    <a:pt x="270550" y="629494"/>
                    <a:pt x="130851" y="769225"/>
                  </a:cubicBezTo>
                  <a:cubicBezTo>
                    <a:pt x="112978" y="786633"/>
                    <a:pt x="93693" y="795572"/>
                    <a:pt x="73937" y="795572"/>
                  </a:cubicBezTo>
                  <a:close/>
                  <a:moveTo>
                    <a:pt x="561706" y="129851"/>
                  </a:moveTo>
                  <a:lnTo>
                    <a:pt x="566410" y="129851"/>
                  </a:lnTo>
                  <a:lnTo>
                    <a:pt x="574876" y="143965"/>
                  </a:lnTo>
                  <a:lnTo>
                    <a:pt x="568761" y="148670"/>
                  </a:lnTo>
                  <a:cubicBezTo>
                    <a:pt x="567350" y="149611"/>
                    <a:pt x="566410" y="150552"/>
                    <a:pt x="564998" y="151493"/>
                  </a:cubicBezTo>
                  <a:cubicBezTo>
                    <a:pt x="562647" y="153375"/>
                    <a:pt x="560295" y="154786"/>
                    <a:pt x="558884" y="156668"/>
                  </a:cubicBezTo>
                  <a:cubicBezTo>
                    <a:pt x="386260" y="329332"/>
                    <a:pt x="213636" y="501996"/>
                    <a:pt x="40541" y="674660"/>
                  </a:cubicBezTo>
                  <a:lnTo>
                    <a:pt x="38660" y="676542"/>
                  </a:lnTo>
                  <a:cubicBezTo>
                    <a:pt x="35367" y="679835"/>
                    <a:pt x="32545" y="682658"/>
                    <a:pt x="30193" y="685481"/>
                  </a:cubicBezTo>
                  <a:cubicBezTo>
                    <a:pt x="17493" y="700536"/>
                    <a:pt x="13260" y="720296"/>
                    <a:pt x="19375" y="739115"/>
                  </a:cubicBezTo>
                  <a:cubicBezTo>
                    <a:pt x="25019" y="757463"/>
                    <a:pt x="40071" y="771107"/>
                    <a:pt x="58886" y="776282"/>
                  </a:cubicBezTo>
                  <a:cubicBezTo>
                    <a:pt x="80522" y="781928"/>
                    <a:pt x="99337" y="775812"/>
                    <a:pt x="117681" y="757463"/>
                  </a:cubicBezTo>
                  <a:cubicBezTo>
                    <a:pt x="256909" y="617733"/>
                    <a:pt x="398960" y="476120"/>
                    <a:pt x="536306" y="338741"/>
                  </a:cubicBezTo>
                  <a:lnTo>
                    <a:pt x="639316" y="235708"/>
                  </a:lnTo>
                  <a:cubicBezTo>
                    <a:pt x="641668" y="233355"/>
                    <a:pt x="643549" y="231473"/>
                    <a:pt x="646372" y="229121"/>
                  </a:cubicBezTo>
                  <a:lnTo>
                    <a:pt x="665656" y="210772"/>
                  </a:lnTo>
                  <a:lnTo>
                    <a:pt x="665656" y="246528"/>
                  </a:lnTo>
                  <a:cubicBezTo>
                    <a:pt x="665656" y="267700"/>
                    <a:pt x="665656" y="288871"/>
                    <a:pt x="665656" y="310043"/>
                  </a:cubicBezTo>
                  <a:cubicBezTo>
                    <a:pt x="665656" y="359913"/>
                    <a:pt x="665656" y="411194"/>
                    <a:pt x="665656" y="462006"/>
                  </a:cubicBezTo>
                  <a:cubicBezTo>
                    <a:pt x="665656" y="493998"/>
                    <a:pt x="690586" y="518933"/>
                    <a:pt x="721630" y="519403"/>
                  </a:cubicBezTo>
                  <a:cubicBezTo>
                    <a:pt x="721630" y="519403"/>
                    <a:pt x="721630" y="519403"/>
                    <a:pt x="722100" y="519403"/>
                  </a:cubicBezTo>
                  <a:cubicBezTo>
                    <a:pt x="737152" y="519403"/>
                    <a:pt x="750793" y="513758"/>
                    <a:pt x="761611" y="503407"/>
                  </a:cubicBezTo>
                  <a:cubicBezTo>
                    <a:pt x="772429" y="492586"/>
                    <a:pt x="778074" y="478472"/>
                    <a:pt x="778074" y="462947"/>
                  </a:cubicBezTo>
                  <a:cubicBezTo>
                    <a:pt x="778544" y="323686"/>
                    <a:pt x="778074" y="196658"/>
                    <a:pt x="778074" y="74335"/>
                  </a:cubicBezTo>
                  <a:cubicBezTo>
                    <a:pt x="778074" y="42813"/>
                    <a:pt x="753615" y="18349"/>
                    <a:pt x="721160" y="17878"/>
                  </a:cubicBezTo>
                  <a:cubicBezTo>
                    <a:pt x="707989" y="17878"/>
                    <a:pt x="694349" y="17878"/>
                    <a:pt x="681179" y="17878"/>
                  </a:cubicBezTo>
                  <a:cubicBezTo>
                    <a:pt x="675064" y="17878"/>
                    <a:pt x="669419" y="17878"/>
                    <a:pt x="663305" y="17878"/>
                  </a:cubicBezTo>
                  <a:lnTo>
                    <a:pt x="574876" y="17878"/>
                  </a:lnTo>
                  <a:cubicBezTo>
                    <a:pt x="494914" y="17878"/>
                    <a:pt x="414952" y="17878"/>
                    <a:pt x="334990" y="17878"/>
                  </a:cubicBezTo>
                  <a:cubicBezTo>
                    <a:pt x="309120" y="17878"/>
                    <a:pt x="287953" y="32463"/>
                    <a:pt x="279957" y="55516"/>
                  </a:cubicBezTo>
                  <a:cubicBezTo>
                    <a:pt x="273842" y="72923"/>
                    <a:pt x="276194" y="91272"/>
                    <a:pt x="286542" y="106327"/>
                  </a:cubicBezTo>
                  <a:cubicBezTo>
                    <a:pt x="297361" y="121853"/>
                    <a:pt x="314764" y="130321"/>
                    <a:pt x="334519" y="130321"/>
                  </a:cubicBezTo>
                  <a:cubicBezTo>
                    <a:pt x="384849" y="130321"/>
                    <a:pt x="436118" y="130321"/>
                    <a:pt x="485977" y="130321"/>
                  </a:cubicBezTo>
                  <a:cubicBezTo>
                    <a:pt x="507144" y="130321"/>
                    <a:pt x="528780" y="130321"/>
                    <a:pt x="549947" y="130321"/>
                  </a:cubicBezTo>
                  <a:lnTo>
                    <a:pt x="561706" y="130321"/>
                  </a:lnTo>
                  <a:close/>
                </a:path>
              </a:pathLst>
            </a:custGeom>
            <a:solidFill>
              <a:srgbClr val="000000"/>
            </a:solidFill>
            <a:ln w="9525" cap="flat" cmpd="sng">
              <a:solidFill>
                <a:srgbClr val="00000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sp>
        <p:nvSpPr>
          <p:cNvPr id="400" name="Google Shape;400;p8"/>
          <p:cNvSpPr txBox="1">
            <a:spLocks noGrp="1"/>
          </p:cNvSpPr>
          <p:nvPr>
            <p:ph type="body" idx="1"/>
          </p:nvPr>
        </p:nvSpPr>
        <p:spPr>
          <a:xfrm>
            <a:off x="6186233" y="2341241"/>
            <a:ext cx="6010480" cy="306642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4800"/>
              <a:buNone/>
            </a:pPr>
            <a:r>
              <a:rPr lang="en-US"/>
              <a:t>Gli SDG e l'agroecologia</a:t>
            </a:r>
            <a:endParaRPr/>
          </a:p>
        </p:txBody>
      </p:sp>
      <p:sp>
        <p:nvSpPr>
          <p:cNvPr id="401" name="Google Shape;401;p8"/>
          <p:cNvSpPr txBox="1">
            <a:spLocks noGrp="1"/>
          </p:cNvSpPr>
          <p:nvPr>
            <p:ph type="body" idx="2"/>
          </p:nvPr>
        </p:nvSpPr>
        <p:spPr>
          <a:xfrm>
            <a:off x="4502882" y="892243"/>
            <a:ext cx="2066906" cy="5822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9000"/>
              <a:buNone/>
            </a:pPr>
            <a:r>
              <a:rPr lang="en-US"/>
              <a:t>02</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Google Shape;406;p9"/>
          <p:cNvSpPr txBox="1">
            <a:spLocks noGrp="1"/>
          </p:cNvSpPr>
          <p:nvPr>
            <p:ph type="body" idx="1"/>
          </p:nvPr>
        </p:nvSpPr>
        <p:spPr>
          <a:xfrm>
            <a:off x="782744" y="1574724"/>
            <a:ext cx="5954388" cy="329108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a:t>Nel Modulo 1 abbiamo parlato dei 10 elementi dell'agroecologia. Questo quadro è stato creato dall'Organizzazione delle Nazioni Unite per l'alimentazione e l'agricoltura (FAO) per contribuire all'attuazione di un cambiamento rivoluzionario a livello globale. I 10 elementi sono interconnessi e interdipendenti. Essi delineano gli elementi fondamentali, le relazioni cruciali, le caratteristiche emergenti e le circostanze ideali per la transizione agroecologica verso sistemi alimentari e agricoli sostenibili. </a:t>
            </a:r>
            <a:endParaRPr/>
          </a:p>
        </p:txBody>
      </p:sp>
      <p:sp>
        <p:nvSpPr>
          <p:cNvPr id="407" name="Google Shape;407;p9"/>
          <p:cNvSpPr txBox="1">
            <a:spLocks noGrp="1"/>
          </p:cNvSpPr>
          <p:nvPr>
            <p:ph type="body" idx="2"/>
          </p:nvPr>
        </p:nvSpPr>
        <p:spPr>
          <a:xfrm>
            <a:off x="458599" y="732650"/>
            <a:ext cx="7135200" cy="687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3600"/>
              <a:buNone/>
            </a:pPr>
            <a:r>
              <a:rPr lang="en-US" b="1"/>
              <a:t>Collegare gli SDG e l'agroecologia</a:t>
            </a:r>
            <a:endParaRPr/>
          </a:p>
          <a:p>
            <a:pPr marL="0" lvl="0" indent="0" algn="l" rtl="0">
              <a:lnSpc>
                <a:spcPct val="90000"/>
              </a:lnSpc>
              <a:spcBef>
                <a:spcPts val="1000"/>
              </a:spcBef>
              <a:spcAft>
                <a:spcPts val="0"/>
              </a:spcAft>
              <a:buClr>
                <a:srgbClr val="000000"/>
              </a:buClr>
              <a:buSzPts val="3600"/>
              <a:buNone/>
            </a:pPr>
            <a:endParaRPr b="1"/>
          </a:p>
        </p:txBody>
      </p:sp>
      <p:pic>
        <p:nvPicPr>
          <p:cNvPr id="408" name="Google Shape;408;p9" descr="Young girl lifting up earth"/>
          <p:cNvPicPr preferRelativeResize="0">
            <a:picLocks noGrp="1"/>
          </p:cNvPicPr>
          <p:nvPr>
            <p:ph type="pic" idx="3"/>
          </p:nvPr>
        </p:nvPicPr>
        <p:blipFill rotWithShape="1">
          <a:blip r:embed="rId3">
            <a:alphaModFix/>
          </a:blip>
          <a:srcRect/>
          <a:stretch/>
        </p:blipFill>
        <p:spPr>
          <a:xfrm>
            <a:off x="7061200" y="1420553"/>
            <a:ext cx="5130800" cy="3913188"/>
          </a:xfrm>
          <a:prstGeom prst="rect">
            <a:avLst/>
          </a:prstGeom>
          <a:solidFill>
            <a:srgbClr val="D8D8D8"/>
          </a:solid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3" name="Google Shape;413;p10"/>
          <p:cNvSpPr txBox="1">
            <a:spLocks noGrp="1"/>
          </p:cNvSpPr>
          <p:nvPr>
            <p:ph type="body" idx="1"/>
          </p:nvPr>
        </p:nvSpPr>
        <p:spPr>
          <a:xfrm>
            <a:off x="856356" y="1268964"/>
            <a:ext cx="4821945" cy="4064124"/>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0000"/>
              </a:buClr>
              <a:buSzPts val="3000"/>
              <a:buNone/>
            </a:pPr>
            <a:r>
              <a:rPr lang="en-US"/>
              <a:t>Quando si tratta di organizzare, realizzare, supervisionare e valutare le transizioni agroecologiche, gli operatori e le altre parti interessate possono prendere decisioni migliori con l'aiuto dei 10 elementi dell'agroecologia!</a:t>
            </a:r>
            <a:endParaRPr/>
          </a:p>
        </p:txBody>
      </p:sp>
      <p:pic>
        <p:nvPicPr>
          <p:cNvPr id="414" name="Google Shape;414;p10"/>
          <p:cNvPicPr preferRelativeResize="0">
            <a:picLocks noGrp="1"/>
          </p:cNvPicPr>
          <p:nvPr>
            <p:ph type="pic" idx="2"/>
          </p:nvPr>
        </p:nvPicPr>
        <p:blipFill rotWithShape="1">
          <a:blip r:embed="rId3">
            <a:alphaModFix/>
          </a:blip>
          <a:srcRect/>
          <a:stretch/>
        </p:blipFill>
        <p:spPr>
          <a:xfrm>
            <a:off x="6096000" y="1404749"/>
            <a:ext cx="5239644" cy="4704418"/>
          </a:xfrm>
          <a:prstGeom prst="rect">
            <a:avLst/>
          </a:prstGeom>
          <a:solidFill>
            <a:srgbClr val="D8D8D8"/>
          </a:solidFill>
          <a:ln>
            <a:noFill/>
          </a:ln>
        </p:spPr>
      </p:pic>
      <p:grpSp>
        <p:nvGrpSpPr>
          <p:cNvPr id="415" name="Google Shape;415;p10"/>
          <p:cNvGrpSpPr/>
          <p:nvPr/>
        </p:nvGrpSpPr>
        <p:grpSpPr>
          <a:xfrm>
            <a:off x="6926285" y="727383"/>
            <a:ext cx="1487826" cy="1083162"/>
            <a:chOff x="3400450" y="986392"/>
            <a:chExt cx="1487826" cy="1083162"/>
          </a:xfrm>
        </p:grpSpPr>
        <p:sp>
          <p:nvSpPr>
            <p:cNvPr id="416" name="Google Shape;416;p10"/>
            <p:cNvSpPr/>
            <p:nvPr/>
          </p:nvSpPr>
          <p:spPr>
            <a:xfrm>
              <a:off x="3400450" y="986392"/>
              <a:ext cx="1367826" cy="997498"/>
            </a:xfrm>
            <a:custGeom>
              <a:avLst/>
              <a:gdLst/>
              <a:ahLst/>
              <a:cxnLst/>
              <a:rect l="l" t="t" r="r" b="b"/>
              <a:pathLst>
                <a:path w="921110" h="671727" extrusionOk="0">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17" name="Google Shape;417;p10"/>
            <p:cNvSpPr/>
            <p:nvPr/>
          </p:nvSpPr>
          <p:spPr>
            <a:xfrm>
              <a:off x="3400450" y="986392"/>
              <a:ext cx="1487826" cy="1083162"/>
            </a:xfrm>
            <a:custGeom>
              <a:avLst/>
              <a:gdLst/>
              <a:ahLst/>
              <a:cxnLst/>
              <a:rect l="l" t="t" r="r" b="b"/>
              <a:pathLst>
                <a:path w="920214" h="669931" extrusionOk="0">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solidFill>
              <a:srgbClr val="01010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418" name="Google Shape;418;p10"/>
          <p:cNvGrpSpPr/>
          <p:nvPr/>
        </p:nvGrpSpPr>
        <p:grpSpPr>
          <a:xfrm rot="3730759">
            <a:off x="475533" y="5007290"/>
            <a:ext cx="949887" cy="1163493"/>
            <a:chOff x="7602444" y="4967675"/>
            <a:chExt cx="483620" cy="592374"/>
          </a:xfrm>
        </p:grpSpPr>
        <p:grpSp>
          <p:nvGrpSpPr>
            <p:cNvPr id="419" name="Google Shape;419;p10"/>
            <p:cNvGrpSpPr/>
            <p:nvPr/>
          </p:nvGrpSpPr>
          <p:grpSpPr>
            <a:xfrm>
              <a:off x="7618661" y="4967675"/>
              <a:ext cx="467403" cy="507609"/>
              <a:chOff x="2251964" y="3590497"/>
              <a:chExt cx="467403" cy="507609"/>
            </a:xfrm>
          </p:grpSpPr>
          <p:sp>
            <p:nvSpPr>
              <p:cNvPr id="420" name="Google Shape;420;p10"/>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21" name="Google Shape;421;p10"/>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22" name="Google Shape;422;p10"/>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423" name="Google Shape;423;p10"/>
            <p:cNvGrpSpPr/>
            <p:nvPr/>
          </p:nvGrpSpPr>
          <p:grpSpPr>
            <a:xfrm>
              <a:off x="7602444" y="4993761"/>
              <a:ext cx="421973" cy="566288"/>
              <a:chOff x="2235747" y="3616583"/>
              <a:chExt cx="421973" cy="566288"/>
            </a:xfrm>
          </p:grpSpPr>
          <p:sp>
            <p:nvSpPr>
              <p:cNvPr id="424" name="Google Shape;424;p10"/>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25" name="Google Shape;425;p10"/>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Google Shape;430;p11"/>
          <p:cNvSpPr txBox="1">
            <a:spLocks noGrp="1"/>
          </p:cNvSpPr>
          <p:nvPr>
            <p:ph type="body" idx="1"/>
          </p:nvPr>
        </p:nvSpPr>
        <p:spPr>
          <a:xfrm>
            <a:off x="914400" y="1468075"/>
            <a:ext cx="6844200" cy="3440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a:t>Gli </a:t>
            </a:r>
            <a:r>
              <a:rPr lang="en-US" u="sng">
                <a:solidFill>
                  <a:schemeClr val="hlink"/>
                </a:solidFill>
                <a:hlinkClick r:id="rId3"/>
              </a:rPr>
              <a:t>Obiettivi di Sviluppo Sostenibile </a:t>
            </a:r>
            <a:r>
              <a:rPr lang="en-US"/>
              <a:t>(SDGs) sono una raccolta globale di 17 obiettivi interconnessi, concepiti come un "programma per raggiungere un futuro migliore e più sostenibile per tutti" entro il 2030. Definiti nel 2015 dall'Assemblea generale delle Nazioni Unite, questi obiettivi coprono un'ampia gamma di questioni di sviluppo sociale, economico e ambientale. Gli SDG sono destinati a essere raggiunti da tutti i Paesi e mirano ad affrontare le sfide globali che abbiamo di fronte, tra cui quelle relative a povertà, disuguaglianza, cambiamento climatico, degrado ambientale, pace e giustizia.</a:t>
            </a:r>
            <a:endParaRPr/>
          </a:p>
          <a:p>
            <a:pPr marL="0" lvl="0" indent="0" algn="l" rtl="0">
              <a:lnSpc>
                <a:spcPct val="90000"/>
              </a:lnSpc>
              <a:spcBef>
                <a:spcPts val="1000"/>
              </a:spcBef>
              <a:spcAft>
                <a:spcPts val="0"/>
              </a:spcAft>
              <a:buClr>
                <a:srgbClr val="000000"/>
              </a:buClr>
              <a:buSzPts val="2400"/>
              <a:buNone/>
            </a:pPr>
            <a:endParaRPr/>
          </a:p>
        </p:txBody>
      </p:sp>
      <p:sp>
        <p:nvSpPr>
          <p:cNvPr id="431" name="Google Shape;431;p11"/>
          <p:cNvSpPr txBox="1">
            <a:spLocks noGrp="1"/>
          </p:cNvSpPr>
          <p:nvPr>
            <p:ph type="body" idx="2"/>
          </p:nvPr>
        </p:nvSpPr>
        <p:spPr>
          <a:xfrm>
            <a:off x="798381" y="443960"/>
            <a:ext cx="10595237" cy="80365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8DC641"/>
              </a:buClr>
              <a:buSzPts val="3600"/>
              <a:buNone/>
            </a:pPr>
            <a:r>
              <a:rPr lang="en-US" b="1"/>
              <a:t>Cosa sono gli SDG?</a:t>
            </a:r>
            <a:endParaRPr/>
          </a:p>
          <a:p>
            <a:pPr marL="0" lvl="0" indent="0" algn="l" rtl="0">
              <a:lnSpc>
                <a:spcPct val="90000"/>
              </a:lnSpc>
              <a:spcBef>
                <a:spcPts val="1000"/>
              </a:spcBef>
              <a:spcAft>
                <a:spcPts val="0"/>
              </a:spcAft>
              <a:buClr>
                <a:srgbClr val="8DC641"/>
              </a:buClr>
              <a:buSzPts val="3600"/>
              <a:buNone/>
            </a:pPr>
            <a:endParaRPr b="1"/>
          </a:p>
        </p:txBody>
      </p:sp>
      <p:pic>
        <p:nvPicPr>
          <p:cNvPr id="432" name="Google Shape;432;p11"/>
          <p:cNvPicPr preferRelativeResize="0"/>
          <p:nvPr/>
        </p:nvPicPr>
        <p:blipFill rotWithShape="1">
          <a:blip r:embed="rId4">
            <a:alphaModFix/>
          </a:blip>
          <a:srcRect/>
          <a:stretch/>
        </p:blipFill>
        <p:spPr>
          <a:xfrm>
            <a:off x="7354200" y="1786225"/>
            <a:ext cx="5543950" cy="4232150"/>
          </a:xfrm>
          <a:prstGeom prst="rect">
            <a:avLst/>
          </a:prstGeom>
          <a:noFill/>
          <a:ln>
            <a:noFill/>
          </a:ln>
        </p:spPr>
      </p:pic>
      <p:pic>
        <p:nvPicPr>
          <p:cNvPr id="433" name="Google Shape;433;p11" descr="A chart of goals for sustainable development&#10;&#10;Description automatically generated">
            <a:hlinkClick r:id="rId3"/>
          </p:cNvPr>
          <p:cNvPicPr preferRelativeResize="0"/>
          <p:nvPr/>
        </p:nvPicPr>
        <p:blipFill rotWithShape="1">
          <a:blip r:embed="rId5">
            <a:alphaModFix/>
          </a:blip>
          <a:srcRect/>
          <a:stretch/>
        </p:blipFill>
        <p:spPr>
          <a:xfrm>
            <a:off x="8154853" y="2212809"/>
            <a:ext cx="3968059" cy="2658973"/>
          </a:xfrm>
          <a:prstGeom prst="rect">
            <a:avLst/>
          </a:prstGeom>
          <a:noFill/>
          <a:ln>
            <a:noFill/>
          </a:ln>
        </p:spPr>
      </p:pic>
      <p:grpSp>
        <p:nvGrpSpPr>
          <p:cNvPr id="434" name="Google Shape;434;p11"/>
          <p:cNvGrpSpPr/>
          <p:nvPr/>
        </p:nvGrpSpPr>
        <p:grpSpPr>
          <a:xfrm rot="-6427531">
            <a:off x="10780082" y="264040"/>
            <a:ext cx="949887" cy="1163493"/>
            <a:chOff x="7602444" y="4967675"/>
            <a:chExt cx="483620" cy="592374"/>
          </a:xfrm>
        </p:grpSpPr>
        <p:grpSp>
          <p:nvGrpSpPr>
            <p:cNvPr id="435" name="Google Shape;435;p11"/>
            <p:cNvGrpSpPr/>
            <p:nvPr/>
          </p:nvGrpSpPr>
          <p:grpSpPr>
            <a:xfrm>
              <a:off x="7618661" y="4967675"/>
              <a:ext cx="467403" cy="507609"/>
              <a:chOff x="2251964" y="3590497"/>
              <a:chExt cx="467403" cy="507609"/>
            </a:xfrm>
          </p:grpSpPr>
          <p:sp>
            <p:nvSpPr>
              <p:cNvPr id="436" name="Google Shape;436;p11"/>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37" name="Google Shape;437;p11"/>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38" name="Google Shape;438;p11"/>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439" name="Google Shape;439;p11"/>
            <p:cNvGrpSpPr/>
            <p:nvPr/>
          </p:nvGrpSpPr>
          <p:grpSpPr>
            <a:xfrm>
              <a:off x="7602444" y="4993761"/>
              <a:ext cx="421973" cy="566288"/>
              <a:chOff x="2235747" y="3616583"/>
              <a:chExt cx="421973" cy="566288"/>
            </a:xfrm>
          </p:grpSpPr>
          <p:sp>
            <p:nvSpPr>
              <p:cNvPr id="440" name="Google Shape;440;p11"/>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1" name="Google Shape;441;p11"/>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p12"/>
          <p:cNvSpPr txBox="1">
            <a:spLocks noGrp="1"/>
          </p:cNvSpPr>
          <p:nvPr>
            <p:ph type="body" idx="1"/>
          </p:nvPr>
        </p:nvSpPr>
        <p:spPr>
          <a:xfrm>
            <a:off x="724807" y="1504041"/>
            <a:ext cx="9838089" cy="384991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b="1"/>
              <a:t>In questa sezione, metteremo in evidenza l'impatto dell'agroecologia su alcuni degli Obiettivi di Sviluppo Sostenibile delle Nazioni Unite. È molto evidente l'allineamento dei 10 elementi dell'agroecologia con gli SDG. L'agroecologia contribuisce a questi obiettivi in vari modi...</a:t>
            </a:r>
            <a:endParaRPr/>
          </a:p>
          <a:p>
            <a:pPr marL="0" lvl="0" indent="0" algn="l" rtl="0">
              <a:lnSpc>
                <a:spcPct val="90000"/>
              </a:lnSpc>
              <a:spcBef>
                <a:spcPts val="1000"/>
              </a:spcBef>
              <a:spcAft>
                <a:spcPts val="0"/>
              </a:spcAft>
              <a:buClr>
                <a:srgbClr val="000000"/>
              </a:buClr>
              <a:buSzPts val="2400"/>
              <a:buNone/>
            </a:pPr>
            <a:endParaRPr b="1"/>
          </a:p>
          <a:p>
            <a:pPr marL="0" lvl="0" indent="0" algn="l" rtl="0">
              <a:lnSpc>
                <a:spcPct val="90000"/>
              </a:lnSpc>
              <a:spcBef>
                <a:spcPts val="1000"/>
              </a:spcBef>
              <a:spcAft>
                <a:spcPts val="0"/>
              </a:spcAft>
              <a:buClr>
                <a:srgbClr val="000000"/>
              </a:buClr>
              <a:buSzPts val="2400"/>
              <a:buNone/>
            </a:pPr>
            <a:r>
              <a:rPr lang="en-US" b="1"/>
              <a:t>Riduzione della povertà: </a:t>
            </a:r>
            <a:r>
              <a:rPr lang="en-US"/>
              <a:t>L'</a:t>
            </a:r>
            <a:r>
              <a:rPr lang="en-US" sz="2200"/>
              <a:t>agroecologia aumenta il benessere economico dei piccoli agricoltori e riduce la povertà rurale diminuendo la loro dipendenza da risorse esterne, sussidi e fluttuazioni dei prezzi di mercato. L'agroecologia può aumentare la resilienza economica garantendo un reddito stabile durante tutto l'anno e stabilendo connessioni dirette tra clienti e produttori. Questo, a sua volta, migliora il potere contrattuale e riduce al minimo le perdite di profitto, soprattutto quando le politiche governative offrono sostegno, accesso ai finanziamenti e mercati sicuri.</a:t>
            </a:r>
            <a:endParaRPr/>
          </a:p>
          <a:p>
            <a:pPr marL="0" lvl="0" indent="0" algn="l" rtl="0">
              <a:lnSpc>
                <a:spcPct val="90000"/>
              </a:lnSpc>
              <a:spcBef>
                <a:spcPts val="1000"/>
              </a:spcBef>
              <a:spcAft>
                <a:spcPts val="0"/>
              </a:spcAft>
              <a:buClr>
                <a:srgbClr val="000000"/>
              </a:buClr>
              <a:buSzPts val="2400"/>
              <a:buNone/>
            </a:pPr>
            <a:endParaRPr b="1"/>
          </a:p>
        </p:txBody>
      </p:sp>
      <p:sp>
        <p:nvSpPr>
          <p:cNvPr id="447" name="Google Shape;447;p12"/>
          <p:cNvSpPr txBox="1">
            <a:spLocks noGrp="1"/>
          </p:cNvSpPr>
          <p:nvPr>
            <p:ph type="body" idx="2"/>
          </p:nvPr>
        </p:nvSpPr>
        <p:spPr>
          <a:xfrm>
            <a:off x="798381" y="761603"/>
            <a:ext cx="10595237" cy="80365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8DC641"/>
              </a:buClr>
              <a:buSzPts val="3600"/>
              <a:buNone/>
            </a:pPr>
            <a:r>
              <a:rPr lang="en-US" b="1"/>
              <a:t>L'agroecologia e il suo impatto sugli SDGs</a:t>
            </a:r>
            <a:endParaRPr/>
          </a:p>
        </p:txBody>
      </p:sp>
      <p:pic>
        <p:nvPicPr>
          <p:cNvPr id="448" name="Google Shape;448;p12"/>
          <p:cNvPicPr preferRelativeResize="0"/>
          <p:nvPr/>
        </p:nvPicPr>
        <p:blipFill rotWithShape="1">
          <a:blip r:embed="rId3">
            <a:alphaModFix/>
          </a:blip>
          <a:srcRect/>
          <a:stretch/>
        </p:blipFill>
        <p:spPr>
          <a:xfrm>
            <a:off x="10601973" y="3297904"/>
            <a:ext cx="1390721" cy="1397072"/>
          </a:xfrm>
          <a:prstGeom prst="rect">
            <a:avLst/>
          </a:prstGeom>
          <a:noFill/>
          <a:ln>
            <a:noFill/>
          </a:ln>
        </p:spPr>
      </p:pic>
      <p:grpSp>
        <p:nvGrpSpPr>
          <p:cNvPr id="449" name="Google Shape;449;p12"/>
          <p:cNvGrpSpPr/>
          <p:nvPr/>
        </p:nvGrpSpPr>
        <p:grpSpPr>
          <a:xfrm rot="-6427531">
            <a:off x="10780082" y="264040"/>
            <a:ext cx="949887" cy="1163493"/>
            <a:chOff x="7602444" y="4967675"/>
            <a:chExt cx="483620" cy="592374"/>
          </a:xfrm>
        </p:grpSpPr>
        <p:grpSp>
          <p:nvGrpSpPr>
            <p:cNvPr id="450" name="Google Shape;450;p12"/>
            <p:cNvGrpSpPr/>
            <p:nvPr/>
          </p:nvGrpSpPr>
          <p:grpSpPr>
            <a:xfrm>
              <a:off x="7618661" y="4967675"/>
              <a:ext cx="467403" cy="507609"/>
              <a:chOff x="2251964" y="3590497"/>
              <a:chExt cx="467403" cy="507609"/>
            </a:xfrm>
          </p:grpSpPr>
          <p:sp>
            <p:nvSpPr>
              <p:cNvPr id="451" name="Google Shape;451;p12"/>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2" name="Google Shape;452;p12"/>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3" name="Google Shape;453;p12"/>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454" name="Google Shape;454;p12"/>
            <p:cNvGrpSpPr/>
            <p:nvPr/>
          </p:nvGrpSpPr>
          <p:grpSpPr>
            <a:xfrm>
              <a:off x="7602444" y="4993761"/>
              <a:ext cx="421973" cy="566288"/>
              <a:chOff x="2235747" y="3616583"/>
              <a:chExt cx="421973" cy="566288"/>
            </a:xfrm>
          </p:grpSpPr>
          <p:sp>
            <p:nvSpPr>
              <p:cNvPr id="455" name="Google Shape;455;p12"/>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6" name="Google Shape;456;p12"/>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p13"/>
          <p:cNvSpPr txBox="1">
            <a:spLocks noGrp="1"/>
          </p:cNvSpPr>
          <p:nvPr>
            <p:ph type="body" idx="1"/>
          </p:nvPr>
        </p:nvSpPr>
        <p:spPr>
          <a:xfrm>
            <a:off x="724707" y="1242060"/>
            <a:ext cx="9975410" cy="3849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b="1" dirty="0" err="1"/>
              <a:t>Porre</a:t>
            </a:r>
            <a:r>
              <a:rPr lang="en-US" b="1" dirty="0"/>
              <a:t> fine </a:t>
            </a:r>
            <a:r>
              <a:rPr lang="en-US" b="1" dirty="0" err="1"/>
              <a:t>alla</a:t>
            </a:r>
            <a:r>
              <a:rPr lang="en-US" b="1" dirty="0"/>
              <a:t> fame, </a:t>
            </a:r>
            <a:r>
              <a:rPr lang="en-US" b="1" dirty="0" err="1"/>
              <a:t>sicurezza</a:t>
            </a:r>
            <a:r>
              <a:rPr lang="en-US" b="1" dirty="0"/>
              <a:t> </a:t>
            </a:r>
            <a:r>
              <a:rPr lang="en-US" b="1" dirty="0" err="1"/>
              <a:t>alimentare</a:t>
            </a:r>
            <a:r>
              <a:rPr lang="en-US" b="1" dirty="0"/>
              <a:t>, </a:t>
            </a:r>
            <a:r>
              <a:rPr lang="en-US" b="1" dirty="0" err="1"/>
              <a:t>nutrizione</a:t>
            </a:r>
            <a:r>
              <a:rPr lang="en-US" b="1" dirty="0"/>
              <a:t> e salute: </a:t>
            </a:r>
            <a:r>
              <a:rPr lang="en-US" dirty="0" err="1"/>
              <a:t>L'</a:t>
            </a:r>
            <a:r>
              <a:rPr lang="en-US" sz="2200" dirty="0" err="1"/>
              <a:t>agroecologia</a:t>
            </a:r>
            <a:r>
              <a:rPr lang="en-US" sz="2200" dirty="0"/>
              <a:t> </a:t>
            </a:r>
            <a:r>
              <a:rPr lang="en-US" sz="2200" dirty="0" err="1"/>
              <a:t>sostiene</a:t>
            </a:r>
            <a:r>
              <a:rPr lang="en-US" sz="2200" dirty="0"/>
              <a:t> la </a:t>
            </a:r>
            <a:r>
              <a:rPr lang="en-US" sz="2200" dirty="0" err="1"/>
              <a:t>coltivazione</a:t>
            </a:r>
            <a:r>
              <a:rPr lang="en-US" sz="2200" dirty="0"/>
              <a:t> di </a:t>
            </a:r>
            <a:r>
              <a:rPr lang="en-US" sz="2200" dirty="0" err="1"/>
              <a:t>sistemi</a:t>
            </a:r>
            <a:r>
              <a:rPr lang="en-US" sz="2200" dirty="0"/>
              <a:t> </a:t>
            </a:r>
            <a:r>
              <a:rPr lang="en-US" sz="2200" dirty="0" err="1"/>
              <a:t>produttivi</a:t>
            </a:r>
            <a:r>
              <a:rPr lang="en-US" sz="2200" dirty="0"/>
              <a:t> </a:t>
            </a:r>
            <a:r>
              <a:rPr lang="en-US" sz="2200" dirty="0" err="1"/>
              <a:t>territoriali</a:t>
            </a:r>
            <a:r>
              <a:rPr lang="en-US" sz="2200" dirty="0"/>
              <a:t> </a:t>
            </a:r>
            <a:r>
              <a:rPr lang="en-US" sz="2200" dirty="0" err="1"/>
              <a:t>diversificati</a:t>
            </a:r>
            <a:r>
              <a:rPr lang="en-US" sz="2200" dirty="0"/>
              <a:t>, solidi e </a:t>
            </a:r>
            <a:r>
              <a:rPr lang="en-US" sz="2200" dirty="0" err="1"/>
              <a:t>sostenibili</a:t>
            </a:r>
            <a:r>
              <a:rPr lang="en-US" sz="2200" dirty="0"/>
              <a:t>, </a:t>
            </a:r>
            <a:r>
              <a:rPr lang="en-US" sz="2200" dirty="0" err="1"/>
              <a:t>che</a:t>
            </a:r>
            <a:r>
              <a:rPr lang="en-US" sz="2200" dirty="0"/>
              <a:t> </a:t>
            </a:r>
            <a:r>
              <a:rPr lang="en-US" sz="2200" dirty="0" err="1"/>
              <a:t>consentano</a:t>
            </a:r>
            <a:r>
              <a:rPr lang="en-US" sz="2200" dirty="0"/>
              <a:t> la </a:t>
            </a:r>
            <a:r>
              <a:rPr lang="en-US" sz="2200" dirty="0" err="1"/>
              <a:t>produzione</a:t>
            </a:r>
            <a:r>
              <a:rPr lang="en-US" sz="2200" dirty="0"/>
              <a:t> </a:t>
            </a:r>
            <a:r>
              <a:rPr lang="en-US" sz="2200" dirty="0" err="1"/>
              <a:t>integrata</a:t>
            </a:r>
            <a:r>
              <a:rPr lang="en-US" sz="2200" dirty="0"/>
              <a:t> di </a:t>
            </a:r>
            <a:r>
              <a:rPr lang="en-US" sz="2200" dirty="0" err="1"/>
              <a:t>alimenti</a:t>
            </a:r>
            <a:r>
              <a:rPr lang="en-US" sz="2200" dirty="0"/>
              <a:t> </a:t>
            </a:r>
            <a:r>
              <a:rPr lang="en-US" sz="2200" dirty="0" err="1"/>
              <a:t>sani</a:t>
            </a:r>
            <a:r>
              <a:rPr lang="en-US" sz="2200" dirty="0"/>
              <a:t> e </a:t>
            </a:r>
            <a:r>
              <a:rPr lang="en-US" sz="2200" dirty="0" err="1"/>
              <a:t>nutrienti</a:t>
            </a:r>
            <a:r>
              <a:rPr lang="en-US" sz="2200" dirty="0"/>
              <a:t> </a:t>
            </a:r>
            <a:r>
              <a:rPr lang="en-US" sz="2200" dirty="0" err="1"/>
              <a:t>durante</a:t>
            </a:r>
            <a:r>
              <a:rPr lang="en-US" sz="2200" dirty="0"/>
              <a:t> </a:t>
            </a:r>
            <a:r>
              <a:rPr lang="en-US" sz="2200" dirty="0" err="1"/>
              <a:t>tutto</a:t>
            </a:r>
            <a:r>
              <a:rPr lang="en-US" sz="2200" dirty="0"/>
              <a:t> </a:t>
            </a:r>
            <a:r>
              <a:rPr lang="en-US" sz="2200" dirty="0" err="1"/>
              <a:t>l'anno</a:t>
            </a:r>
            <a:r>
              <a:rPr lang="en-US" sz="2200" dirty="0"/>
              <a:t>. </a:t>
            </a:r>
            <a:r>
              <a:rPr lang="en-US" sz="2200" dirty="0" err="1"/>
              <a:t>L'approccio</a:t>
            </a:r>
            <a:r>
              <a:rPr lang="en-US" sz="2200" dirty="0"/>
              <a:t> </a:t>
            </a:r>
            <a:r>
              <a:rPr lang="en-US" sz="2200" dirty="0" err="1"/>
              <a:t>mira</a:t>
            </a:r>
            <a:r>
              <a:rPr lang="en-US" sz="2200" dirty="0"/>
              <a:t> a </a:t>
            </a:r>
            <a:r>
              <a:rPr lang="en-US" sz="2200" dirty="0" err="1"/>
              <a:t>promuovere</a:t>
            </a:r>
            <a:r>
              <a:rPr lang="en-US" sz="2200" dirty="0"/>
              <a:t> </a:t>
            </a:r>
            <a:r>
              <a:rPr lang="en-US" sz="2200" dirty="0" err="1"/>
              <a:t>diete</a:t>
            </a:r>
            <a:r>
              <a:rPr lang="en-US" sz="2200" dirty="0"/>
              <a:t> </a:t>
            </a:r>
            <a:r>
              <a:rPr lang="en-US" sz="2200" dirty="0" err="1"/>
              <a:t>locali</a:t>
            </a:r>
            <a:r>
              <a:rPr lang="en-US" sz="2200" dirty="0"/>
              <a:t>, </a:t>
            </a:r>
            <a:r>
              <a:rPr lang="en-US" sz="2200" dirty="0" err="1"/>
              <a:t>stabili</a:t>
            </a:r>
            <a:r>
              <a:rPr lang="en-US" sz="2200" dirty="0"/>
              <a:t> e </a:t>
            </a:r>
            <a:r>
              <a:rPr lang="en-US" sz="2200" dirty="0" err="1"/>
              <a:t>varie</a:t>
            </a:r>
            <a:r>
              <a:rPr lang="en-US" sz="2200" dirty="0"/>
              <a:t>. I </a:t>
            </a:r>
            <a:r>
              <a:rPr lang="en-US" sz="2200" dirty="0" err="1"/>
              <a:t>metodi</a:t>
            </a:r>
            <a:r>
              <a:rPr lang="en-US" sz="2200" dirty="0"/>
              <a:t> </a:t>
            </a:r>
            <a:r>
              <a:rPr lang="en-US" sz="2200" dirty="0" err="1"/>
              <a:t>agroecologici</a:t>
            </a:r>
            <a:r>
              <a:rPr lang="en-US" sz="2200" dirty="0"/>
              <a:t> </a:t>
            </a:r>
            <a:r>
              <a:rPr lang="en-US" sz="2200" dirty="0" err="1"/>
              <a:t>nelle</a:t>
            </a:r>
            <a:r>
              <a:rPr lang="en-US" sz="2200" dirty="0"/>
              <a:t> </a:t>
            </a:r>
            <a:r>
              <a:rPr lang="en-US" sz="2200" dirty="0" err="1"/>
              <a:t>aziende</a:t>
            </a:r>
            <a:r>
              <a:rPr lang="en-US" sz="2200" dirty="0"/>
              <a:t> </a:t>
            </a:r>
            <a:r>
              <a:rPr lang="en-US" sz="2200" dirty="0" err="1"/>
              <a:t>agricole</a:t>
            </a:r>
            <a:r>
              <a:rPr lang="en-US" sz="2200" dirty="0"/>
              <a:t> e </a:t>
            </a:r>
            <a:r>
              <a:rPr lang="en-US" sz="2200" dirty="0" err="1"/>
              <a:t>negli</a:t>
            </a:r>
            <a:r>
              <a:rPr lang="en-US" sz="2200" dirty="0"/>
              <a:t> </a:t>
            </a:r>
            <a:r>
              <a:rPr lang="en-US" sz="2200" dirty="0" err="1"/>
              <a:t>ecosistemi</a:t>
            </a:r>
            <a:r>
              <a:rPr lang="en-US" sz="2200" dirty="0"/>
              <a:t> </a:t>
            </a:r>
            <a:r>
              <a:rPr lang="en-US" sz="2200" dirty="0" err="1"/>
              <a:t>possono</a:t>
            </a:r>
            <a:r>
              <a:rPr lang="en-US" sz="2200" dirty="0"/>
              <a:t> </a:t>
            </a:r>
            <a:r>
              <a:rPr lang="en-US" sz="2200" dirty="0" err="1"/>
              <a:t>migliorare</a:t>
            </a:r>
            <a:r>
              <a:rPr lang="en-US" sz="2200" dirty="0"/>
              <a:t> la </a:t>
            </a:r>
            <a:r>
              <a:rPr lang="en-US" sz="2200" dirty="0" err="1"/>
              <a:t>sicurezza</a:t>
            </a:r>
            <a:r>
              <a:rPr lang="en-US" sz="2200" dirty="0"/>
              <a:t> </a:t>
            </a:r>
            <a:r>
              <a:rPr lang="en-US" sz="2200" dirty="0" err="1"/>
              <a:t>alimentare</a:t>
            </a:r>
            <a:r>
              <a:rPr lang="en-US" sz="2200" dirty="0"/>
              <a:t> sotto quattro </a:t>
            </a:r>
            <a:r>
              <a:rPr lang="en-US" sz="2200" dirty="0" err="1"/>
              <a:t>aspetti</a:t>
            </a:r>
            <a:r>
              <a:rPr lang="en-US" sz="2200" dirty="0"/>
              <a:t> </a:t>
            </a:r>
            <a:r>
              <a:rPr lang="en-US" sz="2200" dirty="0" err="1"/>
              <a:t>chiave</a:t>
            </a:r>
            <a:r>
              <a:rPr lang="en-US" sz="2200" dirty="0"/>
              <a:t>: </a:t>
            </a:r>
            <a:r>
              <a:rPr lang="en-US" sz="2200" dirty="0" err="1"/>
              <a:t>disponibilità</a:t>
            </a:r>
            <a:r>
              <a:rPr lang="en-US" sz="2200" dirty="0"/>
              <a:t>, accesso, </a:t>
            </a:r>
            <a:r>
              <a:rPr lang="en-US" sz="2200" dirty="0" err="1"/>
              <a:t>stabilità</a:t>
            </a:r>
            <a:r>
              <a:rPr lang="en-US" sz="2200" dirty="0"/>
              <a:t> e </a:t>
            </a:r>
            <a:r>
              <a:rPr lang="en-US" sz="2200" dirty="0" err="1"/>
              <a:t>utilizzo</a:t>
            </a:r>
            <a:r>
              <a:rPr lang="en-US" sz="2200" dirty="0"/>
              <a:t>. </a:t>
            </a:r>
            <a:r>
              <a:rPr lang="en-US" sz="2200" dirty="0" err="1"/>
              <a:t>Contribuiscono</a:t>
            </a:r>
            <a:r>
              <a:rPr lang="en-US" sz="2200" dirty="0"/>
              <a:t> a </a:t>
            </a:r>
            <a:r>
              <a:rPr lang="en-US" sz="2200" dirty="0" err="1"/>
              <a:t>ridurre</a:t>
            </a:r>
            <a:r>
              <a:rPr lang="en-US" sz="2200" dirty="0"/>
              <a:t> la </a:t>
            </a:r>
            <a:r>
              <a:rPr lang="en-US" sz="2200" dirty="0" err="1"/>
              <a:t>povertà</a:t>
            </a:r>
            <a:r>
              <a:rPr lang="en-US" sz="2200" dirty="0"/>
              <a:t> </a:t>
            </a:r>
            <a:r>
              <a:rPr lang="en-US" sz="2200" dirty="0" err="1"/>
              <a:t>rurale</a:t>
            </a:r>
            <a:r>
              <a:rPr lang="en-US" sz="2200" dirty="0"/>
              <a:t>, ad </a:t>
            </a:r>
            <a:r>
              <a:rPr lang="en-US" sz="2200" dirty="0" err="1"/>
              <a:t>aumentare</a:t>
            </a:r>
            <a:r>
              <a:rPr lang="en-US" sz="2200" dirty="0"/>
              <a:t> la </a:t>
            </a:r>
            <a:r>
              <a:rPr lang="en-US" sz="2200" dirty="0" err="1"/>
              <a:t>resilienza</a:t>
            </a:r>
            <a:r>
              <a:rPr lang="en-US" sz="2200" dirty="0"/>
              <a:t>, a </a:t>
            </a:r>
            <a:r>
              <a:rPr lang="en-US" sz="2200" dirty="0" err="1"/>
              <a:t>promuovere</a:t>
            </a:r>
            <a:r>
              <a:rPr lang="en-US" sz="2200" dirty="0"/>
              <a:t> lo </a:t>
            </a:r>
            <a:r>
              <a:rPr lang="en-US" sz="2200" dirty="0" err="1"/>
              <a:t>sviluppo</a:t>
            </a:r>
            <a:r>
              <a:rPr lang="en-US" sz="2200" dirty="0"/>
              <a:t> locale e a </a:t>
            </a:r>
            <a:r>
              <a:rPr lang="en-US" sz="2200" dirty="0" err="1"/>
              <a:t>incrementare</a:t>
            </a:r>
            <a:r>
              <a:rPr lang="en-US" sz="2200" dirty="0"/>
              <a:t> </a:t>
            </a:r>
            <a:r>
              <a:rPr lang="en-US" sz="2200" dirty="0" err="1"/>
              <a:t>i</a:t>
            </a:r>
            <a:r>
              <a:rPr lang="en-US" sz="2200" dirty="0"/>
              <a:t> </a:t>
            </a:r>
            <a:r>
              <a:rPr lang="en-US" sz="2200" dirty="0" err="1"/>
              <a:t>mezzi</a:t>
            </a:r>
            <a:r>
              <a:rPr lang="en-US" sz="2200" dirty="0"/>
              <a:t> di </a:t>
            </a:r>
            <a:r>
              <a:rPr lang="en-US" sz="2200" dirty="0" err="1"/>
              <a:t>sussistenza</a:t>
            </a:r>
            <a:r>
              <a:rPr lang="en-US" sz="2200" dirty="0"/>
              <a:t> </a:t>
            </a:r>
            <a:r>
              <a:rPr lang="en-US" sz="2200" dirty="0" err="1"/>
              <a:t>delle</a:t>
            </a:r>
            <a:r>
              <a:rPr lang="en-US" sz="2200" dirty="0"/>
              <a:t> </a:t>
            </a:r>
            <a:r>
              <a:rPr lang="en-US" sz="2200" dirty="0" err="1"/>
              <a:t>comunità</a:t>
            </a:r>
            <a:r>
              <a:rPr lang="en-US" sz="2200" dirty="0"/>
              <a:t>.</a:t>
            </a:r>
            <a:endParaRPr sz="2200" dirty="0"/>
          </a:p>
          <a:p>
            <a:pPr marL="0" lvl="0" indent="0" algn="l" rtl="0">
              <a:lnSpc>
                <a:spcPct val="90000"/>
              </a:lnSpc>
              <a:spcBef>
                <a:spcPts val="1000"/>
              </a:spcBef>
              <a:spcAft>
                <a:spcPts val="0"/>
              </a:spcAft>
              <a:buClr>
                <a:srgbClr val="000000"/>
              </a:buClr>
              <a:buSzPts val="2400"/>
              <a:buNone/>
            </a:pPr>
            <a:r>
              <a:rPr lang="en-US" b="1" dirty="0" err="1"/>
              <a:t>Equilibrio</a:t>
            </a:r>
            <a:r>
              <a:rPr lang="en-US" b="1" dirty="0"/>
              <a:t> di </a:t>
            </a:r>
            <a:r>
              <a:rPr lang="en-US" b="1" dirty="0" err="1"/>
              <a:t>genere</a:t>
            </a:r>
            <a:r>
              <a:rPr lang="en-US" b="1" dirty="0"/>
              <a:t>: </a:t>
            </a:r>
            <a:r>
              <a:rPr lang="en-US" dirty="0" err="1"/>
              <a:t>L'</a:t>
            </a:r>
            <a:r>
              <a:rPr lang="en-US" sz="2200" dirty="0" err="1"/>
              <a:t>agroecologia</a:t>
            </a:r>
            <a:r>
              <a:rPr lang="en-US" sz="2200" dirty="0"/>
              <a:t> </a:t>
            </a:r>
            <a:r>
              <a:rPr lang="en-US" sz="2200" dirty="0" err="1"/>
              <a:t>utilizza</a:t>
            </a:r>
            <a:r>
              <a:rPr lang="en-US" sz="2200" dirty="0"/>
              <a:t> </a:t>
            </a:r>
            <a:r>
              <a:rPr lang="en-US" sz="2200" dirty="0" err="1"/>
              <a:t>gli</a:t>
            </a:r>
            <a:r>
              <a:rPr lang="en-US" sz="2200" dirty="0"/>
              <a:t> </a:t>
            </a:r>
            <a:r>
              <a:rPr lang="en-US" sz="2200" dirty="0" err="1"/>
              <a:t>sforzi</a:t>
            </a:r>
            <a:r>
              <a:rPr lang="en-US" sz="2200" dirty="0"/>
              <a:t> </a:t>
            </a:r>
            <a:r>
              <a:rPr lang="en-US" sz="2200" dirty="0" err="1"/>
              <a:t>comuni</a:t>
            </a:r>
            <a:r>
              <a:rPr lang="en-US" sz="2200" dirty="0"/>
              <a:t> per </a:t>
            </a:r>
            <a:r>
              <a:rPr lang="en-US" sz="2200" dirty="0" err="1"/>
              <a:t>superare</a:t>
            </a:r>
            <a:r>
              <a:rPr lang="en-US" sz="2200" dirty="0"/>
              <a:t> </a:t>
            </a:r>
            <a:r>
              <a:rPr lang="en-US" sz="2200" dirty="0" err="1"/>
              <a:t>gli</a:t>
            </a:r>
            <a:r>
              <a:rPr lang="en-US" sz="2200" dirty="0"/>
              <a:t> </a:t>
            </a:r>
            <a:r>
              <a:rPr lang="en-US" sz="2200" dirty="0" err="1"/>
              <a:t>squilibri</a:t>
            </a:r>
            <a:r>
              <a:rPr lang="en-US" sz="2200" dirty="0"/>
              <a:t> di </a:t>
            </a:r>
            <a:r>
              <a:rPr lang="en-US" sz="2200" dirty="0" err="1"/>
              <a:t>potere</a:t>
            </a:r>
            <a:r>
              <a:rPr lang="en-US" sz="2200" dirty="0"/>
              <a:t> </a:t>
            </a:r>
            <a:r>
              <a:rPr lang="en-US" sz="2200" dirty="0" err="1"/>
              <a:t>che</a:t>
            </a:r>
            <a:r>
              <a:rPr lang="en-US" sz="2200" dirty="0"/>
              <a:t> </a:t>
            </a:r>
            <a:r>
              <a:rPr lang="en-US" sz="2200" dirty="0" err="1"/>
              <a:t>promuovono</a:t>
            </a:r>
            <a:r>
              <a:rPr lang="en-US" sz="2200" dirty="0"/>
              <a:t> </a:t>
            </a:r>
            <a:r>
              <a:rPr lang="en-US" sz="2200" dirty="0" err="1"/>
              <a:t>i</a:t>
            </a:r>
            <a:r>
              <a:rPr lang="en-US" sz="2200" dirty="0"/>
              <a:t> </a:t>
            </a:r>
            <a:r>
              <a:rPr lang="en-US" sz="2200" dirty="0" err="1"/>
              <a:t>pregiudizi</a:t>
            </a:r>
            <a:r>
              <a:rPr lang="en-US" sz="2200" dirty="0"/>
              <a:t> e </a:t>
            </a:r>
            <a:r>
              <a:rPr lang="en-US" sz="2200" dirty="0" err="1"/>
              <a:t>l'oppressione</a:t>
            </a:r>
            <a:r>
              <a:rPr lang="en-US" sz="2200" dirty="0"/>
              <a:t>, </a:t>
            </a:r>
            <a:r>
              <a:rPr lang="en-US" sz="2200" dirty="0" err="1"/>
              <a:t>riducendo</a:t>
            </a:r>
            <a:r>
              <a:rPr lang="en-US" sz="2200" dirty="0"/>
              <a:t> la </a:t>
            </a:r>
            <a:r>
              <a:rPr lang="en-US" sz="2200" dirty="0" err="1"/>
              <a:t>disparità</a:t>
            </a:r>
            <a:r>
              <a:rPr lang="en-US" sz="2200" dirty="0"/>
              <a:t> di </a:t>
            </a:r>
            <a:r>
              <a:rPr lang="en-US" sz="2200" dirty="0" err="1"/>
              <a:t>genere</a:t>
            </a:r>
            <a:r>
              <a:rPr lang="en-US" sz="2200" dirty="0"/>
              <a:t> e </a:t>
            </a:r>
            <a:r>
              <a:rPr lang="en-US" sz="2200" dirty="0" err="1"/>
              <a:t>promuovendo</a:t>
            </a:r>
            <a:r>
              <a:rPr lang="en-US" sz="2200" dirty="0"/>
              <a:t> la </a:t>
            </a:r>
            <a:r>
              <a:rPr lang="en-US" sz="2200" dirty="0" err="1"/>
              <a:t>solidarietà</a:t>
            </a:r>
            <a:r>
              <a:rPr lang="en-US" sz="2200" dirty="0"/>
              <a:t>. Le </a:t>
            </a:r>
            <a:r>
              <a:rPr lang="en-US" sz="2200" dirty="0" err="1"/>
              <a:t>donne</a:t>
            </a:r>
            <a:r>
              <a:rPr lang="en-US" sz="2200" dirty="0"/>
              <a:t> </a:t>
            </a:r>
            <a:r>
              <a:rPr lang="en-US" sz="2200" dirty="0" err="1"/>
              <a:t>sono</a:t>
            </a:r>
            <a:r>
              <a:rPr lang="en-US" sz="2200" dirty="0"/>
              <a:t> </a:t>
            </a:r>
            <a:r>
              <a:rPr lang="en-US" sz="2200" dirty="0" err="1"/>
              <a:t>incoraggiate</a:t>
            </a:r>
            <a:r>
              <a:rPr lang="en-US" sz="2200" dirty="0"/>
              <a:t> a </a:t>
            </a:r>
            <a:r>
              <a:rPr lang="en-US" sz="2200" dirty="0" err="1"/>
              <a:t>incorporare</a:t>
            </a:r>
            <a:r>
              <a:rPr lang="en-US" sz="2200" dirty="0"/>
              <a:t> </a:t>
            </a:r>
            <a:r>
              <a:rPr lang="en-US" sz="2200" dirty="0" err="1"/>
              <a:t>l'agroecologia</a:t>
            </a:r>
            <a:r>
              <a:rPr lang="en-US" sz="2200" dirty="0"/>
              <a:t> </a:t>
            </a:r>
            <a:r>
              <a:rPr lang="en-US" sz="2200" dirty="0" err="1"/>
              <a:t>nella</a:t>
            </a:r>
            <a:r>
              <a:rPr lang="en-US" sz="2200" dirty="0"/>
              <a:t> loro routine </a:t>
            </a:r>
            <a:r>
              <a:rPr lang="en-US" sz="2200" dirty="0" err="1"/>
              <a:t>quotidiana</a:t>
            </a:r>
            <a:r>
              <a:rPr lang="en-US" sz="2200" dirty="0"/>
              <a:t>, </a:t>
            </a:r>
            <a:r>
              <a:rPr lang="en-US" sz="2200" dirty="0" err="1"/>
              <a:t>impegnandosi</a:t>
            </a:r>
            <a:r>
              <a:rPr lang="en-US" sz="2200" dirty="0"/>
              <a:t> in </a:t>
            </a:r>
            <a:r>
              <a:rPr lang="en-US" sz="2200" dirty="0" err="1"/>
              <a:t>attività</a:t>
            </a:r>
            <a:r>
              <a:rPr lang="en-US" sz="2200" dirty="0"/>
              <a:t> come la </a:t>
            </a:r>
            <a:r>
              <a:rPr lang="en-US" sz="2200" dirty="0" err="1"/>
              <a:t>conservazione</a:t>
            </a:r>
            <a:r>
              <a:rPr lang="en-US" sz="2200" dirty="0"/>
              <a:t> e la </a:t>
            </a:r>
            <a:r>
              <a:rPr lang="en-US" sz="2200" dirty="0" err="1"/>
              <a:t>propagazione</a:t>
            </a:r>
            <a:r>
              <a:rPr lang="en-US" sz="2200" dirty="0"/>
              <a:t> di semi </a:t>
            </a:r>
            <a:r>
              <a:rPr lang="en-US" sz="2200" dirty="0" err="1"/>
              <a:t>indigeni</a:t>
            </a:r>
            <a:r>
              <a:rPr lang="en-US" sz="2200" dirty="0"/>
              <a:t>, la </a:t>
            </a:r>
            <a:r>
              <a:rPr lang="en-US" sz="2200" dirty="0" err="1"/>
              <a:t>coltivazione</a:t>
            </a:r>
            <a:r>
              <a:rPr lang="en-US" sz="2200" dirty="0"/>
              <a:t> di </a:t>
            </a:r>
            <a:r>
              <a:rPr lang="en-US" sz="2200" dirty="0" err="1"/>
              <a:t>alimenti</a:t>
            </a:r>
            <a:r>
              <a:rPr lang="en-US" sz="2200" dirty="0"/>
              <a:t> </a:t>
            </a:r>
            <a:r>
              <a:rPr lang="en-US" sz="2200" dirty="0" err="1"/>
              <a:t>nutrienti</a:t>
            </a:r>
            <a:r>
              <a:rPr lang="en-US" sz="2200" dirty="0"/>
              <a:t> e </a:t>
            </a:r>
            <a:r>
              <a:rPr lang="en-US" sz="2200" dirty="0" err="1"/>
              <a:t>diversificati</a:t>
            </a:r>
            <a:r>
              <a:rPr lang="en-US" sz="2200" dirty="0"/>
              <a:t> senza </a:t>
            </a:r>
            <a:r>
              <a:rPr lang="en-US" sz="2200" dirty="0" err="1"/>
              <a:t>l'uso</a:t>
            </a:r>
            <a:r>
              <a:rPr lang="en-US" sz="2200" dirty="0"/>
              <a:t> di </a:t>
            </a:r>
            <a:r>
              <a:rPr lang="en-US" sz="2200" dirty="0" err="1"/>
              <a:t>pesticidi</a:t>
            </a:r>
            <a:r>
              <a:rPr lang="en-US" sz="2200" dirty="0"/>
              <a:t>, </a:t>
            </a:r>
            <a:r>
              <a:rPr lang="en-US" sz="2200" dirty="0" err="1"/>
              <a:t>l'allevamento</a:t>
            </a:r>
            <a:r>
              <a:rPr lang="en-US" sz="2200" dirty="0"/>
              <a:t> di specie </a:t>
            </a:r>
            <a:r>
              <a:rPr lang="en-US" sz="2200" dirty="0" err="1"/>
              <a:t>animali</a:t>
            </a:r>
            <a:r>
              <a:rPr lang="en-US" sz="2200" dirty="0"/>
              <a:t> </a:t>
            </a:r>
            <a:r>
              <a:rPr lang="en-US" sz="2200" dirty="0" err="1"/>
              <a:t>locali</a:t>
            </a:r>
            <a:r>
              <a:rPr lang="en-US" sz="2200" dirty="0"/>
              <a:t> e indigene, la </a:t>
            </a:r>
            <a:r>
              <a:rPr lang="en-US" sz="2200" dirty="0" err="1"/>
              <a:t>difesa</a:t>
            </a:r>
            <a:r>
              <a:rPr lang="en-US" sz="2200" dirty="0"/>
              <a:t> </a:t>
            </a:r>
            <a:r>
              <a:rPr lang="en-US" sz="2200" dirty="0" err="1"/>
              <a:t>della</a:t>
            </a:r>
            <a:r>
              <a:rPr lang="en-US" sz="2200" dirty="0"/>
              <a:t> </a:t>
            </a:r>
            <a:r>
              <a:rPr lang="en-US" sz="2200" dirty="0" err="1"/>
              <a:t>biodiversità</a:t>
            </a:r>
            <a:r>
              <a:rPr lang="en-US" sz="2200" dirty="0"/>
              <a:t> e </a:t>
            </a:r>
            <a:r>
              <a:rPr lang="en-US" sz="2200" dirty="0" err="1"/>
              <a:t>dei</a:t>
            </a:r>
            <a:r>
              <a:rPr lang="en-US" sz="2200" dirty="0"/>
              <a:t> </a:t>
            </a:r>
            <a:r>
              <a:rPr lang="en-US" sz="2200" dirty="0" err="1"/>
              <a:t>paesaggi</a:t>
            </a:r>
            <a:r>
              <a:rPr lang="en-US" sz="2200" dirty="0"/>
              <a:t> </a:t>
            </a:r>
            <a:r>
              <a:rPr lang="en-US" sz="2200" dirty="0" err="1"/>
              <a:t>locali</a:t>
            </a:r>
            <a:r>
              <a:rPr lang="en-US" sz="2200" dirty="0"/>
              <a:t>. </a:t>
            </a:r>
            <a:endParaRPr dirty="0"/>
          </a:p>
        </p:txBody>
      </p:sp>
      <p:sp>
        <p:nvSpPr>
          <p:cNvPr id="462" name="Google Shape;462;p13"/>
          <p:cNvSpPr txBox="1">
            <a:spLocks noGrp="1"/>
          </p:cNvSpPr>
          <p:nvPr>
            <p:ph type="body" idx="2"/>
          </p:nvPr>
        </p:nvSpPr>
        <p:spPr>
          <a:xfrm>
            <a:off x="798456" y="560303"/>
            <a:ext cx="10595100" cy="803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8DC641"/>
              </a:buClr>
              <a:buSzPts val="3600"/>
              <a:buNone/>
            </a:pPr>
            <a:r>
              <a:rPr lang="en-US" b="1"/>
              <a:t>L'agroecologia e il suo impatto sugli SDGs</a:t>
            </a:r>
            <a:endParaRPr/>
          </a:p>
        </p:txBody>
      </p:sp>
      <p:pic>
        <p:nvPicPr>
          <p:cNvPr id="463" name="Google Shape;463;p13"/>
          <p:cNvPicPr preferRelativeResize="0"/>
          <p:nvPr/>
        </p:nvPicPr>
        <p:blipFill rotWithShape="1">
          <a:blip r:embed="rId3">
            <a:alphaModFix/>
          </a:blip>
          <a:srcRect/>
          <a:stretch/>
        </p:blipFill>
        <p:spPr>
          <a:xfrm>
            <a:off x="10577864" y="1364000"/>
            <a:ext cx="1360784" cy="1397072"/>
          </a:xfrm>
          <a:prstGeom prst="rect">
            <a:avLst/>
          </a:prstGeom>
          <a:noFill/>
          <a:ln>
            <a:noFill/>
          </a:ln>
        </p:spPr>
      </p:pic>
      <p:pic>
        <p:nvPicPr>
          <p:cNvPr id="464" name="Google Shape;464;p13"/>
          <p:cNvPicPr preferRelativeResize="0"/>
          <p:nvPr/>
        </p:nvPicPr>
        <p:blipFill rotWithShape="1">
          <a:blip r:embed="rId4">
            <a:alphaModFix/>
          </a:blip>
          <a:srcRect/>
          <a:stretch/>
        </p:blipFill>
        <p:spPr>
          <a:xfrm>
            <a:off x="10562896" y="3628661"/>
            <a:ext cx="1371670" cy="1371670"/>
          </a:xfrm>
          <a:prstGeom prst="rect">
            <a:avLst/>
          </a:prstGeom>
          <a:noFill/>
          <a:ln>
            <a:noFill/>
          </a:ln>
        </p:spPr>
      </p:pic>
      <p:grpSp>
        <p:nvGrpSpPr>
          <p:cNvPr id="465" name="Google Shape;465;p13"/>
          <p:cNvGrpSpPr/>
          <p:nvPr/>
        </p:nvGrpSpPr>
        <p:grpSpPr>
          <a:xfrm rot="-6427531">
            <a:off x="10780082" y="264040"/>
            <a:ext cx="949887" cy="1163493"/>
            <a:chOff x="7602444" y="4967675"/>
            <a:chExt cx="483620" cy="592374"/>
          </a:xfrm>
        </p:grpSpPr>
        <p:grpSp>
          <p:nvGrpSpPr>
            <p:cNvPr id="466" name="Google Shape;466;p13"/>
            <p:cNvGrpSpPr/>
            <p:nvPr/>
          </p:nvGrpSpPr>
          <p:grpSpPr>
            <a:xfrm>
              <a:off x="7618661" y="4967675"/>
              <a:ext cx="467403" cy="507609"/>
              <a:chOff x="2251964" y="3590497"/>
              <a:chExt cx="467403" cy="507609"/>
            </a:xfrm>
          </p:grpSpPr>
          <p:sp>
            <p:nvSpPr>
              <p:cNvPr id="467" name="Google Shape;467;p13"/>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8" name="Google Shape;468;p13"/>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9" name="Google Shape;469;p13"/>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470" name="Google Shape;470;p13"/>
            <p:cNvGrpSpPr/>
            <p:nvPr/>
          </p:nvGrpSpPr>
          <p:grpSpPr>
            <a:xfrm>
              <a:off x="7602444" y="4993761"/>
              <a:ext cx="421973" cy="566288"/>
              <a:chOff x="2235747" y="3616583"/>
              <a:chExt cx="421973" cy="566288"/>
            </a:xfrm>
          </p:grpSpPr>
          <p:sp>
            <p:nvSpPr>
              <p:cNvPr id="471" name="Google Shape;471;p13"/>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72" name="Google Shape;472;p13"/>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76"/>
        <p:cNvGrpSpPr/>
        <p:nvPr/>
      </p:nvGrpSpPr>
      <p:grpSpPr>
        <a:xfrm>
          <a:off x="0" y="0"/>
          <a:ext cx="0" cy="0"/>
          <a:chOff x="0" y="0"/>
          <a:chExt cx="0" cy="0"/>
        </a:xfrm>
      </p:grpSpPr>
      <p:sp>
        <p:nvSpPr>
          <p:cNvPr id="477" name="Google Shape;477;p14"/>
          <p:cNvSpPr txBox="1">
            <a:spLocks noGrp="1"/>
          </p:cNvSpPr>
          <p:nvPr>
            <p:ph type="body" idx="1"/>
          </p:nvPr>
        </p:nvSpPr>
        <p:spPr>
          <a:xfrm>
            <a:off x="724707" y="1229093"/>
            <a:ext cx="9975335" cy="3849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b="1" dirty="0" err="1"/>
              <a:t>Impegno</a:t>
            </a:r>
            <a:r>
              <a:rPr lang="en-US" b="1" dirty="0"/>
              <a:t> </a:t>
            </a:r>
            <a:r>
              <a:rPr lang="en-US" b="1" dirty="0" err="1"/>
              <a:t>dei</a:t>
            </a:r>
            <a:r>
              <a:rPr lang="en-US" b="1" dirty="0"/>
              <a:t> </a:t>
            </a:r>
            <a:r>
              <a:rPr lang="en-US" b="1" dirty="0" err="1"/>
              <a:t>giovani</a:t>
            </a:r>
            <a:r>
              <a:rPr lang="en-US" b="1" dirty="0"/>
              <a:t> e </a:t>
            </a:r>
            <a:r>
              <a:rPr lang="en-US" b="1" dirty="0" err="1"/>
              <a:t>delle</a:t>
            </a:r>
            <a:r>
              <a:rPr lang="en-US" b="1" dirty="0"/>
              <a:t> </a:t>
            </a:r>
            <a:r>
              <a:rPr lang="en-US" b="1" dirty="0" err="1"/>
              <a:t>persone</a:t>
            </a:r>
            <a:r>
              <a:rPr lang="en-US" b="1" dirty="0"/>
              <a:t> </a:t>
            </a:r>
            <a:r>
              <a:rPr lang="en-US" b="1" dirty="0" err="1"/>
              <a:t>meno</a:t>
            </a:r>
            <a:r>
              <a:rPr lang="en-US" b="1" dirty="0"/>
              <a:t> favorite: </a:t>
            </a:r>
            <a:r>
              <a:rPr lang="en-US" sz="2200" dirty="0" err="1"/>
              <a:t>L'agroecologia</a:t>
            </a:r>
            <a:r>
              <a:rPr lang="en-US" sz="2200" dirty="0"/>
              <a:t> </a:t>
            </a:r>
            <a:r>
              <a:rPr lang="en-US" sz="2200" dirty="0" err="1"/>
              <a:t>offre</a:t>
            </a:r>
            <a:r>
              <a:rPr lang="en-US" sz="2200" dirty="0"/>
              <a:t> </a:t>
            </a:r>
            <a:r>
              <a:rPr lang="en-US" sz="2200" dirty="0" err="1"/>
              <a:t>soluzioni</a:t>
            </a:r>
            <a:r>
              <a:rPr lang="en-US" sz="2200" dirty="0"/>
              <a:t> innovative e </a:t>
            </a:r>
            <a:r>
              <a:rPr lang="en-US" sz="2200" dirty="0" err="1"/>
              <a:t>opportunità</a:t>
            </a:r>
            <a:r>
              <a:rPr lang="en-US" sz="2200" dirty="0"/>
              <a:t> di </a:t>
            </a:r>
            <a:r>
              <a:rPr lang="en-US" sz="2200" dirty="0" err="1"/>
              <a:t>carriera</a:t>
            </a:r>
            <a:r>
              <a:rPr lang="en-US" sz="2200" dirty="0"/>
              <a:t> </a:t>
            </a:r>
            <a:r>
              <a:rPr lang="en-US" sz="2200" dirty="0" err="1"/>
              <a:t>soddisfacenti</a:t>
            </a:r>
            <a:r>
              <a:rPr lang="en-US" sz="2200" dirty="0"/>
              <a:t> per </a:t>
            </a:r>
            <a:r>
              <a:rPr lang="en-US" sz="2200" dirty="0" err="1"/>
              <a:t>i</a:t>
            </a:r>
            <a:r>
              <a:rPr lang="en-US" sz="2200" dirty="0"/>
              <a:t> </a:t>
            </a:r>
            <a:r>
              <a:rPr lang="en-US" sz="2200" dirty="0" err="1"/>
              <a:t>giovani</a:t>
            </a:r>
            <a:r>
              <a:rPr lang="en-US" sz="2200" dirty="0"/>
              <a:t> e le </a:t>
            </a:r>
            <a:r>
              <a:rPr lang="en-US" sz="2200" dirty="0" err="1"/>
              <a:t>persone</a:t>
            </a:r>
            <a:r>
              <a:rPr lang="en-US" sz="2200" dirty="0"/>
              <a:t> </a:t>
            </a:r>
            <a:r>
              <a:rPr lang="en-US" sz="2200" dirty="0" err="1"/>
              <a:t>meno</a:t>
            </a:r>
            <a:r>
              <a:rPr lang="en-US" sz="2200" dirty="0"/>
              <a:t> </a:t>
            </a:r>
            <a:r>
              <a:rPr lang="en-US" sz="2200" dirty="0" err="1"/>
              <a:t>avvantaggiate</a:t>
            </a:r>
            <a:r>
              <a:rPr lang="en-US" sz="2200" dirty="0"/>
              <a:t>. </a:t>
            </a:r>
            <a:r>
              <a:rPr lang="en-US" sz="2200" dirty="0" err="1"/>
              <a:t>L'agroecologia</a:t>
            </a:r>
            <a:r>
              <a:rPr lang="en-US" sz="2200" dirty="0"/>
              <a:t> è </a:t>
            </a:r>
            <a:r>
              <a:rPr lang="en-US" sz="2200" dirty="0" err="1"/>
              <a:t>una</a:t>
            </a:r>
            <a:r>
              <a:rPr lang="en-US" sz="2200" dirty="0"/>
              <a:t> forma di </a:t>
            </a:r>
            <a:r>
              <a:rPr lang="en-US" sz="2200" dirty="0" err="1"/>
              <a:t>produzione</a:t>
            </a:r>
            <a:r>
              <a:rPr lang="en-US" sz="2200" dirty="0"/>
              <a:t> </a:t>
            </a:r>
            <a:r>
              <a:rPr lang="en-US" sz="2200" dirty="0" err="1"/>
              <a:t>agricola</a:t>
            </a:r>
            <a:r>
              <a:rPr lang="en-US" sz="2200" dirty="0"/>
              <a:t> </a:t>
            </a:r>
            <a:r>
              <a:rPr lang="en-US" sz="2200" dirty="0" err="1"/>
              <a:t>che</a:t>
            </a:r>
            <a:r>
              <a:rPr lang="en-US" sz="2200" dirty="0"/>
              <a:t> </a:t>
            </a:r>
            <a:r>
              <a:rPr lang="en-US" sz="2200" dirty="0" err="1"/>
              <a:t>si</a:t>
            </a:r>
            <a:r>
              <a:rPr lang="en-US" sz="2200" dirty="0"/>
              <a:t> </a:t>
            </a:r>
            <a:r>
              <a:rPr lang="en-US" sz="2200" dirty="0" err="1"/>
              <a:t>basa</a:t>
            </a:r>
            <a:r>
              <a:rPr lang="en-US" sz="2200" dirty="0"/>
              <a:t> </a:t>
            </a:r>
            <a:r>
              <a:rPr lang="en-US" sz="2200" dirty="0" err="1"/>
              <a:t>su</a:t>
            </a:r>
            <a:r>
              <a:rPr lang="en-US" sz="2200" dirty="0"/>
              <a:t> </a:t>
            </a:r>
            <a:r>
              <a:rPr lang="en-US" sz="2200" dirty="0" err="1"/>
              <a:t>pratiche</a:t>
            </a:r>
            <a:r>
              <a:rPr lang="en-US" sz="2200" dirty="0"/>
              <a:t> di </a:t>
            </a:r>
            <a:r>
              <a:rPr lang="en-US" sz="2200" dirty="0" err="1"/>
              <a:t>condivisione</a:t>
            </a:r>
            <a:r>
              <a:rPr lang="en-US" sz="2200" dirty="0"/>
              <a:t> </a:t>
            </a:r>
            <a:r>
              <a:rPr lang="en-US" sz="2200" dirty="0" err="1"/>
              <a:t>delle</a:t>
            </a:r>
            <a:r>
              <a:rPr lang="en-US" sz="2200" dirty="0"/>
              <a:t> </a:t>
            </a:r>
            <a:r>
              <a:rPr lang="en-US" sz="2200" dirty="0" err="1"/>
              <a:t>conoscenze</a:t>
            </a:r>
            <a:r>
              <a:rPr lang="en-US" sz="2200" dirty="0"/>
              <a:t>, </a:t>
            </a:r>
            <a:r>
              <a:rPr lang="en-US" sz="2200" dirty="0" err="1"/>
              <a:t>privilegia</a:t>
            </a:r>
            <a:r>
              <a:rPr lang="en-US" sz="2200" dirty="0"/>
              <a:t> la </a:t>
            </a:r>
            <a:r>
              <a:rPr lang="en-US" sz="2200" dirty="0" err="1"/>
              <a:t>sostenibilità</a:t>
            </a:r>
            <a:r>
              <a:rPr lang="en-US" sz="2200" dirty="0"/>
              <a:t> </a:t>
            </a:r>
            <a:r>
              <a:rPr lang="en-US" sz="2200" dirty="0" err="1"/>
              <a:t>ambientale</a:t>
            </a:r>
            <a:r>
              <a:rPr lang="en-US" sz="2200" dirty="0"/>
              <a:t>, </a:t>
            </a:r>
            <a:r>
              <a:rPr lang="en-US" sz="2200" dirty="0" err="1"/>
              <a:t>promuove</a:t>
            </a:r>
            <a:r>
              <a:rPr lang="en-US" sz="2200" dirty="0"/>
              <a:t> la </a:t>
            </a:r>
            <a:r>
              <a:rPr lang="en-US" sz="2200" dirty="0" err="1"/>
              <a:t>responsabilità</a:t>
            </a:r>
            <a:r>
              <a:rPr lang="en-US" sz="2200" dirty="0"/>
              <a:t> </a:t>
            </a:r>
            <a:r>
              <a:rPr lang="en-US" sz="2200" dirty="0" err="1"/>
              <a:t>sociale</a:t>
            </a:r>
            <a:r>
              <a:rPr lang="en-US" sz="2200" dirty="0"/>
              <a:t>, </a:t>
            </a:r>
            <a:r>
              <a:rPr lang="en-US" sz="2200" dirty="0" err="1"/>
              <a:t>incoraggia</a:t>
            </a:r>
            <a:r>
              <a:rPr lang="en-US" sz="2200" dirty="0"/>
              <a:t> </a:t>
            </a:r>
            <a:r>
              <a:rPr lang="en-US" sz="2200" dirty="0" err="1"/>
              <a:t>l'innovazione</a:t>
            </a:r>
            <a:r>
              <a:rPr lang="en-US" sz="2200" dirty="0"/>
              <a:t> e </a:t>
            </a:r>
            <a:r>
              <a:rPr lang="en-US" sz="2200" dirty="0" err="1"/>
              <a:t>richiede</a:t>
            </a:r>
            <a:r>
              <a:rPr lang="en-US" sz="2200" dirty="0"/>
              <a:t> </a:t>
            </a:r>
            <a:r>
              <a:rPr lang="en-US" sz="2200" dirty="0" err="1"/>
              <a:t>personale</a:t>
            </a:r>
            <a:r>
              <a:rPr lang="en-US" sz="2200" dirty="0"/>
              <a:t> </a:t>
            </a:r>
            <a:r>
              <a:rPr lang="en-US" sz="2200" dirty="0" err="1"/>
              <a:t>qualificato</a:t>
            </a:r>
            <a:r>
              <a:rPr lang="en-US" sz="2200" dirty="0"/>
              <a:t>. </a:t>
            </a:r>
            <a:r>
              <a:rPr lang="en-US" sz="2200" dirty="0" err="1"/>
              <a:t>L'agroecologia</a:t>
            </a:r>
            <a:r>
              <a:rPr lang="en-US" sz="2200" dirty="0"/>
              <a:t> è un </a:t>
            </a:r>
            <a:r>
              <a:rPr lang="en-US" sz="2200" dirty="0" err="1"/>
              <a:t>approccio</a:t>
            </a:r>
            <a:r>
              <a:rPr lang="en-US" sz="2200" dirty="0"/>
              <a:t> di base </a:t>
            </a:r>
            <a:r>
              <a:rPr lang="en-US" sz="2200" dirty="0" err="1"/>
              <a:t>allo</a:t>
            </a:r>
            <a:r>
              <a:rPr lang="en-US" sz="2200" dirty="0"/>
              <a:t> </a:t>
            </a:r>
            <a:r>
              <a:rPr lang="en-US" sz="2200" dirty="0" err="1"/>
              <a:t>sviluppo</a:t>
            </a:r>
            <a:r>
              <a:rPr lang="en-US" sz="2200" dirty="0"/>
              <a:t> </a:t>
            </a:r>
            <a:r>
              <a:rPr lang="en-US" sz="2200" dirty="0" err="1"/>
              <a:t>rurale</a:t>
            </a:r>
            <a:r>
              <a:rPr lang="en-US" sz="2200" dirty="0"/>
              <a:t> </a:t>
            </a:r>
            <a:r>
              <a:rPr lang="en-US" sz="2200" dirty="0" err="1"/>
              <a:t>sostenibile</a:t>
            </a:r>
            <a:r>
              <a:rPr lang="en-US" sz="2200" dirty="0"/>
              <a:t> </a:t>
            </a:r>
            <a:r>
              <a:rPr lang="en-US" sz="2200" dirty="0" err="1"/>
              <a:t>che</a:t>
            </a:r>
            <a:r>
              <a:rPr lang="en-US" sz="2200" dirty="0"/>
              <a:t> </a:t>
            </a:r>
            <a:r>
              <a:rPr lang="en-US" sz="2200" dirty="0" err="1"/>
              <a:t>consente</a:t>
            </a:r>
            <a:r>
              <a:rPr lang="en-US" sz="2200" dirty="0"/>
              <a:t> </a:t>
            </a:r>
            <a:r>
              <a:rPr lang="en-US" sz="2200" dirty="0" err="1"/>
              <a:t>agli</a:t>
            </a:r>
            <a:r>
              <a:rPr lang="en-US" sz="2200" dirty="0"/>
              <a:t> </a:t>
            </a:r>
            <a:r>
              <a:rPr lang="en-US" sz="2200" dirty="0" err="1"/>
              <a:t>individui</a:t>
            </a:r>
            <a:r>
              <a:rPr lang="en-US" sz="2200" dirty="0"/>
              <a:t> e alle </a:t>
            </a:r>
            <a:r>
              <a:rPr lang="en-US" sz="2200" dirty="0" err="1"/>
              <a:t>comunità</a:t>
            </a:r>
            <a:r>
              <a:rPr lang="en-US" sz="2200" dirty="0"/>
              <a:t> di </a:t>
            </a:r>
            <a:r>
              <a:rPr lang="en-US" sz="2200" dirty="0" err="1"/>
              <a:t>assumere</a:t>
            </a:r>
            <a:r>
              <a:rPr lang="en-US" sz="2200" dirty="0"/>
              <a:t> il </a:t>
            </a:r>
            <a:r>
              <a:rPr lang="en-US" sz="2200" dirty="0" err="1"/>
              <a:t>controllo</a:t>
            </a:r>
            <a:r>
              <a:rPr lang="en-US" sz="2200" dirty="0"/>
              <a:t> </a:t>
            </a:r>
            <a:r>
              <a:rPr lang="en-US" sz="2200" dirty="0" err="1"/>
              <a:t>della</a:t>
            </a:r>
            <a:r>
              <a:rPr lang="en-US" sz="2200" dirty="0"/>
              <a:t> propria </a:t>
            </a:r>
            <a:r>
              <a:rPr lang="en-US" sz="2200" dirty="0" err="1"/>
              <a:t>trasformazione</a:t>
            </a:r>
            <a:r>
              <a:rPr lang="en-US" sz="2200" dirty="0"/>
              <a:t>.</a:t>
            </a:r>
            <a:endParaRPr sz="2200" b="1" dirty="0"/>
          </a:p>
          <a:p>
            <a:pPr marL="0" lvl="0" indent="0" algn="l" rtl="0">
              <a:lnSpc>
                <a:spcPct val="90000"/>
              </a:lnSpc>
              <a:spcBef>
                <a:spcPts val="1000"/>
              </a:spcBef>
              <a:spcAft>
                <a:spcPts val="0"/>
              </a:spcAft>
              <a:buClr>
                <a:srgbClr val="000000"/>
              </a:buClr>
              <a:buSzPts val="2400"/>
              <a:buNone/>
            </a:pPr>
            <a:r>
              <a:rPr lang="en-US" b="1" dirty="0" err="1"/>
              <a:t>Diritti</a:t>
            </a:r>
            <a:r>
              <a:rPr lang="en-US" b="1" dirty="0"/>
              <a:t> </a:t>
            </a:r>
            <a:r>
              <a:rPr lang="en-US" b="1" dirty="0" err="1"/>
              <a:t>umani</a:t>
            </a:r>
            <a:r>
              <a:rPr lang="en-US" b="1" dirty="0"/>
              <a:t>: </a:t>
            </a:r>
            <a:r>
              <a:rPr lang="en-US" dirty="0" err="1"/>
              <a:t>L'</a:t>
            </a:r>
            <a:r>
              <a:rPr lang="en-US" sz="2200" dirty="0" err="1"/>
              <a:t>agroecologia</a:t>
            </a:r>
            <a:r>
              <a:rPr lang="en-US" sz="2200" dirty="0"/>
              <a:t> </a:t>
            </a:r>
            <a:r>
              <a:rPr lang="en-US" sz="2200" dirty="0" err="1"/>
              <a:t>promuove</a:t>
            </a:r>
            <a:r>
              <a:rPr lang="en-US" sz="2200" dirty="0"/>
              <a:t> </a:t>
            </a:r>
            <a:r>
              <a:rPr lang="en-US" sz="2200" dirty="0" err="1"/>
              <a:t>l'integrazione</a:t>
            </a:r>
            <a:r>
              <a:rPr lang="en-US" sz="2200" dirty="0"/>
              <a:t> </a:t>
            </a:r>
            <a:r>
              <a:rPr lang="en-US" sz="2200" dirty="0" err="1"/>
              <a:t>delle</a:t>
            </a:r>
            <a:r>
              <a:rPr lang="en-US" sz="2200" dirty="0"/>
              <a:t> </a:t>
            </a:r>
            <a:r>
              <a:rPr lang="en-US" sz="2200" dirty="0" err="1"/>
              <a:t>popolazioni</a:t>
            </a:r>
            <a:r>
              <a:rPr lang="en-US" sz="2200" dirty="0"/>
              <a:t> emarginate e la </a:t>
            </a:r>
            <a:r>
              <a:rPr lang="en-US" sz="2200" dirty="0" err="1"/>
              <a:t>distribuzione</a:t>
            </a:r>
            <a:r>
              <a:rPr lang="en-US" sz="2200" dirty="0"/>
              <a:t> </a:t>
            </a:r>
            <a:r>
              <a:rPr lang="en-US" sz="2200" dirty="0" err="1"/>
              <a:t>equa</a:t>
            </a:r>
            <a:r>
              <a:rPr lang="en-US" sz="2200" dirty="0"/>
              <a:t> </a:t>
            </a:r>
            <a:r>
              <a:rPr lang="en-US" sz="2200" dirty="0" err="1"/>
              <a:t>delle</a:t>
            </a:r>
            <a:r>
              <a:rPr lang="en-US" sz="2200" dirty="0"/>
              <a:t> </a:t>
            </a:r>
            <a:r>
              <a:rPr lang="en-US" sz="2200" dirty="0" err="1"/>
              <a:t>risorse</a:t>
            </a:r>
            <a:r>
              <a:rPr lang="en-US" sz="2200" dirty="0"/>
              <a:t> per tutti. </a:t>
            </a:r>
            <a:r>
              <a:rPr lang="en-US" sz="2200" dirty="0" err="1"/>
              <a:t>L'agroecologia</a:t>
            </a:r>
            <a:r>
              <a:rPr lang="en-US" sz="2200" dirty="0"/>
              <a:t> </a:t>
            </a:r>
            <a:r>
              <a:rPr lang="en-US" sz="2200" dirty="0" err="1"/>
              <a:t>incoraggia</a:t>
            </a:r>
            <a:r>
              <a:rPr lang="en-US" sz="2200" dirty="0"/>
              <a:t> il </a:t>
            </a:r>
            <a:r>
              <a:rPr lang="en-US" sz="2200" dirty="0" err="1"/>
              <a:t>soddisfacimento</a:t>
            </a:r>
            <a:r>
              <a:rPr lang="en-US" sz="2200" dirty="0"/>
              <a:t> del </a:t>
            </a:r>
            <a:r>
              <a:rPr lang="en-US" sz="2200" dirty="0" err="1"/>
              <a:t>diritto</a:t>
            </a:r>
            <a:r>
              <a:rPr lang="en-US" sz="2200" dirty="0"/>
              <a:t> </a:t>
            </a:r>
            <a:r>
              <a:rPr lang="en-US" sz="2200" dirty="0" err="1"/>
              <a:t>all'alimentazione</a:t>
            </a:r>
            <a:r>
              <a:rPr lang="en-US" sz="2200" dirty="0"/>
              <a:t> </a:t>
            </a:r>
            <a:r>
              <a:rPr lang="en-US" sz="2200" dirty="0" err="1"/>
              <a:t>spingendo</a:t>
            </a:r>
            <a:r>
              <a:rPr lang="en-US" sz="2200" dirty="0"/>
              <a:t> per un </a:t>
            </a:r>
            <a:r>
              <a:rPr lang="en-US" sz="2200" dirty="0" err="1"/>
              <a:t>approccio</a:t>
            </a:r>
            <a:r>
              <a:rPr lang="en-US" sz="2200" dirty="0"/>
              <a:t> </a:t>
            </a:r>
            <a:r>
              <a:rPr lang="en-US" sz="2200" dirty="0" err="1"/>
              <a:t>incentrato</a:t>
            </a:r>
            <a:r>
              <a:rPr lang="en-US" sz="2200" dirty="0"/>
              <a:t> </a:t>
            </a:r>
            <a:r>
              <a:rPr lang="en-US" sz="2200" dirty="0" err="1"/>
              <a:t>sull'uomo</a:t>
            </a:r>
            <a:r>
              <a:rPr lang="en-US" sz="2200" dirty="0"/>
              <a:t>, </a:t>
            </a:r>
            <a:r>
              <a:rPr lang="en-US" sz="2200" dirty="0" err="1"/>
              <a:t>ponendo</a:t>
            </a:r>
            <a:r>
              <a:rPr lang="en-US" sz="2200" dirty="0"/>
              <a:t> </a:t>
            </a:r>
            <a:r>
              <a:rPr lang="en-US" sz="2200" dirty="0" err="1"/>
              <a:t>esplicitamente</a:t>
            </a:r>
            <a:r>
              <a:rPr lang="en-US" sz="2200" dirty="0"/>
              <a:t> </a:t>
            </a:r>
            <a:r>
              <a:rPr lang="en-US" sz="2200" dirty="0" err="1"/>
              <a:t>l'accento</a:t>
            </a:r>
            <a:r>
              <a:rPr lang="en-US" sz="2200" dirty="0"/>
              <a:t> </a:t>
            </a:r>
            <a:r>
              <a:rPr lang="en-US" sz="2200" dirty="0" err="1"/>
              <a:t>sugli</a:t>
            </a:r>
            <a:r>
              <a:rPr lang="en-US" sz="2200" dirty="0"/>
              <a:t> </a:t>
            </a:r>
            <a:r>
              <a:rPr lang="en-US" sz="2200" dirty="0" err="1"/>
              <a:t>individui</a:t>
            </a:r>
            <a:r>
              <a:rPr lang="en-US" sz="2200" dirty="0"/>
              <a:t> </a:t>
            </a:r>
            <a:r>
              <a:rPr lang="en-US" sz="2200" dirty="0" err="1"/>
              <a:t>più</a:t>
            </a:r>
            <a:r>
              <a:rPr lang="en-US" sz="2200" dirty="0"/>
              <a:t> </a:t>
            </a:r>
            <a:r>
              <a:rPr lang="en-US" sz="2200" dirty="0" err="1"/>
              <a:t>suscettibili</a:t>
            </a:r>
            <a:r>
              <a:rPr lang="en-US" sz="2200" dirty="0"/>
              <a:t>. </a:t>
            </a:r>
            <a:r>
              <a:rPr lang="en-US" sz="2200" dirty="0" err="1"/>
              <a:t>L'agroecologia</a:t>
            </a:r>
            <a:r>
              <a:rPr lang="en-US" sz="2200" dirty="0"/>
              <a:t> </a:t>
            </a:r>
            <a:r>
              <a:rPr lang="en-US" sz="2200" dirty="0" err="1"/>
              <a:t>sostiene</a:t>
            </a:r>
            <a:r>
              <a:rPr lang="en-US" sz="2200" dirty="0"/>
              <a:t> </a:t>
            </a:r>
            <a:r>
              <a:rPr lang="en-US" sz="2200" dirty="0" err="1"/>
              <a:t>una</a:t>
            </a:r>
            <a:r>
              <a:rPr lang="en-US" sz="2200" dirty="0"/>
              <a:t> </a:t>
            </a:r>
            <a:r>
              <a:rPr lang="en-US" sz="2200" dirty="0" err="1"/>
              <a:t>gestione</a:t>
            </a:r>
            <a:r>
              <a:rPr lang="en-US" sz="2200" dirty="0"/>
              <a:t> </a:t>
            </a:r>
            <a:r>
              <a:rPr lang="en-US" sz="2200" dirty="0" err="1"/>
              <a:t>equa</a:t>
            </a:r>
            <a:r>
              <a:rPr lang="en-US" sz="2200" dirty="0"/>
              <a:t>, </a:t>
            </a:r>
            <a:r>
              <a:rPr lang="en-US" sz="2200" dirty="0" err="1"/>
              <a:t>responsabile</a:t>
            </a:r>
            <a:r>
              <a:rPr lang="en-US" sz="2200" dirty="0"/>
              <a:t> e </a:t>
            </a:r>
            <a:r>
              <a:rPr lang="en-US" sz="2200" dirty="0" err="1"/>
              <a:t>aperta</a:t>
            </a:r>
            <a:r>
              <a:rPr lang="en-US" sz="2200" dirty="0"/>
              <a:t> </a:t>
            </a:r>
            <a:r>
              <a:rPr lang="en-US" sz="2200" dirty="0" err="1"/>
              <a:t>delle</a:t>
            </a:r>
            <a:r>
              <a:rPr lang="en-US" sz="2200" dirty="0"/>
              <a:t> </a:t>
            </a:r>
            <a:r>
              <a:rPr lang="en-US" sz="2200" dirty="0" err="1"/>
              <a:t>risorse</a:t>
            </a:r>
            <a:r>
              <a:rPr lang="en-US" sz="2200" dirty="0"/>
              <a:t>. </a:t>
            </a:r>
            <a:r>
              <a:rPr lang="en-US" sz="2200" dirty="0" err="1"/>
              <a:t>Ciò</a:t>
            </a:r>
            <a:r>
              <a:rPr lang="en-US" sz="2200" dirty="0"/>
              <a:t> </a:t>
            </a:r>
            <a:r>
              <a:rPr lang="en-US" sz="2200" dirty="0" err="1"/>
              <a:t>comporta</a:t>
            </a:r>
            <a:r>
              <a:rPr lang="en-US" sz="2200" dirty="0"/>
              <a:t> la </a:t>
            </a:r>
            <a:r>
              <a:rPr lang="en-US" sz="2200" dirty="0" err="1"/>
              <a:t>delega</a:t>
            </a:r>
            <a:r>
              <a:rPr lang="en-US" sz="2200" dirty="0"/>
              <a:t> </a:t>
            </a:r>
            <a:r>
              <a:rPr lang="en-US" sz="2200" dirty="0" err="1"/>
              <a:t>dell'autorità</a:t>
            </a:r>
            <a:r>
              <a:rPr lang="en-US" sz="2200" dirty="0"/>
              <a:t> ai leader </a:t>
            </a:r>
            <a:r>
              <a:rPr lang="en-US" sz="2200" dirty="0" err="1"/>
              <a:t>locali</a:t>
            </a:r>
            <a:r>
              <a:rPr lang="en-US" sz="2200" dirty="0"/>
              <a:t> e </a:t>
            </a:r>
            <a:r>
              <a:rPr lang="en-US" sz="2200" dirty="0" err="1"/>
              <a:t>comunitari</a:t>
            </a:r>
            <a:r>
              <a:rPr lang="en-US" sz="2200" dirty="0"/>
              <a:t>, </a:t>
            </a:r>
            <a:r>
              <a:rPr lang="en-US" sz="2200" dirty="0" err="1"/>
              <a:t>garantendo</a:t>
            </a:r>
            <a:r>
              <a:rPr lang="en-US" sz="2200" dirty="0"/>
              <a:t> loro la </a:t>
            </a:r>
            <a:r>
              <a:rPr lang="en-US" sz="2200" dirty="0" err="1"/>
              <a:t>capacità</a:t>
            </a:r>
            <a:r>
              <a:rPr lang="en-US" sz="2200" dirty="0"/>
              <a:t> e </a:t>
            </a:r>
            <a:r>
              <a:rPr lang="en-US" sz="2200" dirty="0" err="1"/>
              <a:t>l'abilità</a:t>
            </a:r>
            <a:r>
              <a:rPr lang="en-US" sz="2200" dirty="0"/>
              <a:t> di </a:t>
            </a:r>
            <a:r>
              <a:rPr lang="en-US" sz="2200" dirty="0" err="1"/>
              <a:t>prendere</a:t>
            </a:r>
            <a:r>
              <a:rPr lang="en-US" sz="2200" dirty="0"/>
              <a:t> </a:t>
            </a:r>
            <a:r>
              <a:rPr lang="en-US" sz="2200" dirty="0" err="1"/>
              <a:t>decisioni</a:t>
            </a:r>
            <a:r>
              <a:rPr lang="en-US" sz="2200" dirty="0"/>
              <a:t> e </a:t>
            </a:r>
            <a:r>
              <a:rPr lang="en-US" sz="2200" dirty="0" err="1"/>
              <a:t>agire</a:t>
            </a:r>
            <a:r>
              <a:rPr lang="en-US" sz="2200" dirty="0"/>
              <a:t>.</a:t>
            </a:r>
            <a:endParaRPr dirty="0"/>
          </a:p>
        </p:txBody>
      </p:sp>
      <p:sp>
        <p:nvSpPr>
          <p:cNvPr id="478" name="Google Shape;478;p14"/>
          <p:cNvSpPr txBox="1">
            <a:spLocks noGrp="1"/>
          </p:cNvSpPr>
          <p:nvPr>
            <p:ph type="body" idx="2"/>
          </p:nvPr>
        </p:nvSpPr>
        <p:spPr>
          <a:xfrm>
            <a:off x="798381" y="563528"/>
            <a:ext cx="10595100" cy="803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8DC641"/>
              </a:buClr>
              <a:buSzPts val="3600"/>
              <a:buNone/>
            </a:pPr>
            <a:r>
              <a:rPr lang="en-US" b="1"/>
              <a:t>L'agroecologia e il suo impatto sugli SDGs</a:t>
            </a:r>
            <a:endParaRPr/>
          </a:p>
        </p:txBody>
      </p:sp>
      <p:pic>
        <p:nvPicPr>
          <p:cNvPr id="479" name="Google Shape;479;p14"/>
          <p:cNvPicPr preferRelativeResize="0"/>
          <p:nvPr/>
        </p:nvPicPr>
        <p:blipFill rotWithShape="1">
          <a:blip r:embed="rId3">
            <a:alphaModFix/>
          </a:blip>
          <a:srcRect/>
          <a:stretch/>
        </p:blipFill>
        <p:spPr>
          <a:xfrm>
            <a:off x="10562896" y="1367175"/>
            <a:ext cx="1390721" cy="1390721"/>
          </a:xfrm>
          <a:prstGeom prst="rect">
            <a:avLst/>
          </a:prstGeom>
          <a:noFill/>
          <a:ln>
            <a:noFill/>
          </a:ln>
        </p:spPr>
      </p:pic>
      <p:grpSp>
        <p:nvGrpSpPr>
          <p:cNvPr id="480" name="Google Shape;480;p14"/>
          <p:cNvGrpSpPr/>
          <p:nvPr/>
        </p:nvGrpSpPr>
        <p:grpSpPr>
          <a:xfrm rot="-6427531">
            <a:off x="10780082" y="264040"/>
            <a:ext cx="949887" cy="1163493"/>
            <a:chOff x="7602444" y="4967675"/>
            <a:chExt cx="483620" cy="592374"/>
          </a:xfrm>
        </p:grpSpPr>
        <p:grpSp>
          <p:nvGrpSpPr>
            <p:cNvPr id="481" name="Google Shape;481;p14"/>
            <p:cNvGrpSpPr/>
            <p:nvPr/>
          </p:nvGrpSpPr>
          <p:grpSpPr>
            <a:xfrm>
              <a:off x="7618661" y="4967675"/>
              <a:ext cx="467403" cy="507609"/>
              <a:chOff x="2251964" y="3590497"/>
              <a:chExt cx="467403" cy="507609"/>
            </a:xfrm>
          </p:grpSpPr>
          <p:sp>
            <p:nvSpPr>
              <p:cNvPr id="482" name="Google Shape;482;p14"/>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3" name="Google Shape;483;p14"/>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4" name="Google Shape;484;p14"/>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485" name="Google Shape;485;p14"/>
            <p:cNvGrpSpPr/>
            <p:nvPr/>
          </p:nvGrpSpPr>
          <p:grpSpPr>
            <a:xfrm>
              <a:off x="7602444" y="4993761"/>
              <a:ext cx="421973" cy="566288"/>
              <a:chOff x="2235747" y="3616583"/>
              <a:chExt cx="421973" cy="566288"/>
            </a:xfrm>
          </p:grpSpPr>
          <p:sp>
            <p:nvSpPr>
              <p:cNvPr id="486" name="Google Shape;486;p14"/>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7" name="Google Shape;487;p14"/>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pic>
        <p:nvPicPr>
          <p:cNvPr id="488" name="Google Shape;488;p14"/>
          <p:cNvPicPr preferRelativeResize="0"/>
          <p:nvPr/>
        </p:nvPicPr>
        <p:blipFill rotWithShape="1">
          <a:blip r:embed="rId4">
            <a:alphaModFix/>
          </a:blip>
          <a:srcRect/>
          <a:stretch/>
        </p:blipFill>
        <p:spPr>
          <a:xfrm>
            <a:off x="10630036" y="3788762"/>
            <a:ext cx="1382951" cy="139072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p15"/>
          <p:cNvSpPr txBox="1">
            <a:spLocks noGrp="1"/>
          </p:cNvSpPr>
          <p:nvPr>
            <p:ph type="body" idx="1"/>
          </p:nvPr>
        </p:nvSpPr>
        <p:spPr>
          <a:xfrm>
            <a:off x="680761" y="1029126"/>
            <a:ext cx="10187842" cy="3849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b="1" dirty="0" err="1"/>
              <a:t>Resilienza</a:t>
            </a:r>
            <a:r>
              <a:rPr lang="en-US" b="1" dirty="0"/>
              <a:t> ai </a:t>
            </a:r>
            <a:r>
              <a:rPr lang="en-US" b="1" dirty="0" err="1"/>
              <a:t>cambiamenti</a:t>
            </a:r>
            <a:r>
              <a:rPr lang="en-US" b="1" dirty="0"/>
              <a:t> </a:t>
            </a:r>
            <a:r>
              <a:rPr lang="en-US" b="1" dirty="0" err="1"/>
              <a:t>climatici</a:t>
            </a:r>
            <a:r>
              <a:rPr lang="en-US" b="1" dirty="0"/>
              <a:t>: </a:t>
            </a:r>
            <a:r>
              <a:rPr lang="en-US" sz="2200" dirty="0" err="1"/>
              <a:t>L'agroecologia</a:t>
            </a:r>
            <a:r>
              <a:rPr lang="en-US" sz="2200" dirty="0"/>
              <a:t> </a:t>
            </a:r>
            <a:r>
              <a:rPr lang="en-US" sz="2200" dirty="0" err="1"/>
              <a:t>salvaguarda</a:t>
            </a:r>
            <a:r>
              <a:rPr lang="en-US" sz="2200" dirty="0"/>
              <a:t>, </a:t>
            </a:r>
            <a:r>
              <a:rPr lang="en-US" sz="2200" dirty="0" err="1"/>
              <a:t>riabilita</a:t>
            </a:r>
            <a:r>
              <a:rPr lang="en-US" sz="2200" dirty="0"/>
              <a:t> e </a:t>
            </a:r>
            <a:r>
              <a:rPr lang="en-US" sz="2200" dirty="0" err="1"/>
              <a:t>migliora</a:t>
            </a:r>
            <a:r>
              <a:rPr lang="en-US" sz="2200" dirty="0"/>
              <a:t> </a:t>
            </a:r>
            <a:r>
              <a:rPr lang="en-US" sz="2200" dirty="0" err="1"/>
              <a:t>i</a:t>
            </a:r>
            <a:r>
              <a:rPr lang="en-US" sz="2200" dirty="0"/>
              <a:t> </a:t>
            </a:r>
            <a:r>
              <a:rPr lang="en-US" sz="2200" dirty="0" err="1"/>
              <a:t>sistemi</a:t>
            </a:r>
            <a:r>
              <a:rPr lang="en-US" sz="2200" dirty="0"/>
              <a:t> </a:t>
            </a:r>
            <a:r>
              <a:rPr lang="en-US" sz="2200" dirty="0" err="1"/>
              <a:t>agricoli</a:t>
            </a:r>
            <a:r>
              <a:rPr lang="en-US" sz="2200" dirty="0"/>
              <a:t> e </a:t>
            </a:r>
            <a:r>
              <a:rPr lang="en-US" sz="2200" dirty="0" err="1"/>
              <a:t>alimentari</a:t>
            </a:r>
            <a:r>
              <a:rPr lang="en-US" sz="2200" dirty="0"/>
              <a:t> in </a:t>
            </a:r>
            <a:r>
              <a:rPr lang="en-US" sz="2200" dirty="0" err="1"/>
              <a:t>risposta</a:t>
            </a:r>
            <a:r>
              <a:rPr lang="en-US" sz="2200" dirty="0"/>
              <a:t> alle </a:t>
            </a:r>
            <a:r>
              <a:rPr lang="en-US" sz="2200" dirty="0" err="1"/>
              <a:t>perturbazioni</a:t>
            </a:r>
            <a:r>
              <a:rPr lang="en-US" sz="2200" dirty="0"/>
              <a:t> e alle </a:t>
            </a:r>
            <a:r>
              <a:rPr lang="en-US" sz="2200" dirty="0" err="1"/>
              <a:t>pressioni</a:t>
            </a:r>
            <a:r>
              <a:rPr lang="en-US" sz="2200" dirty="0"/>
              <a:t> del </a:t>
            </a:r>
            <a:r>
              <a:rPr lang="en-US" sz="2200" dirty="0" err="1"/>
              <a:t>clima</a:t>
            </a:r>
            <a:r>
              <a:rPr lang="en-US" sz="2200" dirty="0"/>
              <a:t>. I </a:t>
            </a:r>
            <a:r>
              <a:rPr lang="en-US" sz="2200" dirty="0" err="1"/>
              <a:t>sistemi</a:t>
            </a:r>
            <a:r>
              <a:rPr lang="en-US" sz="2200" dirty="0"/>
              <a:t> </a:t>
            </a:r>
            <a:r>
              <a:rPr lang="en-US" sz="2200" dirty="0" err="1"/>
              <a:t>agroecologici</a:t>
            </a:r>
            <a:r>
              <a:rPr lang="en-US" sz="2200" dirty="0"/>
              <a:t> </a:t>
            </a:r>
            <a:r>
              <a:rPr lang="en-US" sz="2200" dirty="0" err="1"/>
              <a:t>diversificati</a:t>
            </a:r>
            <a:r>
              <a:rPr lang="en-US" sz="2200" dirty="0"/>
              <a:t> e ben </a:t>
            </a:r>
            <a:r>
              <a:rPr lang="en-US" sz="2200" dirty="0" err="1"/>
              <a:t>integrati</a:t>
            </a:r>
            <a:r>
              <a:rPr lang="en-US" sz="2200" dirty="0"/>
              <a:t> </a:t>
            </a:r>
            <a:r>
              <a:rPr lang="en-US" sz="2200" dirty="0" err="1"/>
              <a:t>possono</a:t>
            </a:r>
            <a:r>
              <a:rPr lang="en-US" sz="2200" dirty="0"/>
              <a:t> </a:t>
            </a:r>
            <a:r>
              <a:rPr lang="en-US" sz="2200" dirty="0" err="1"/>
              <a:t>migliorare</a:t>
            </a:r>
            <a:r>
              <a:rPr lang="en-US" sz="2200" dirty="0"/>
              <a:t> il </a:t>
            </a:r>
            <a:r>
              <a:rPr lang="en-US" sz="2200" dirty="0" err="1"/>
              <a:t>processo</a:t>
            </a:r>
            <a:r>
              <a:rPr lang="en-US" sz="2200" dirty="0"/>
              <a:t> di </a:t>
            </a:r>
            <a:r>
              <a:rPr lang="en-US" sz="2200" dirty="0" err="1"/>
              <a:t>sequestro</a:t>
            </a:r>
            <a:r>
              <a:rPr lang="en-US" sz="2200" dirty="0"/>
              <a:t> del </a:t>
            </a:r>
            <a:r>
              <a:rPr lang="en-US" sz="2200" dirty="0" err="1"/>
              <a:t>carbonio</a:t>
            </a:r>
            <a:r>
              <a:rPr lang="en-US" sz="2200" dirty="0"/>
              <a:t> e </a:t>
            </a:r>
            <a:r>
              <a:rPr lang="en-US" sz="2200" dirty="0" err="1"/>
              <a:t>offrire</a:t>
            </a:r>
            <a:r>
              <a:rPr lang="en-US" sz="2200" dirty="0"/>
              <a:t> </a:t>
            </a:r>
            <a:r>
              <a:rPr lang="en-US" sz="2200" dirty="0" err="1"/>
              <a:t>opzioni</a:t>
            </a:r>
            <a:r>
              <a:rPr lang="en-US" sz="2200" dirty="0"/>
              <a:t> </a:t>
            </a:r>
            <a:r>
              <a:rPr lang="en-US" sz="2200" dirty="0" err="1"/>
              <a:t>pratiche</a:t>
            </a:r>
            <a:r>
              <a:rPr lang="en-US" sz="2200" dirty="0"/>
              <a:t> per la </a:t>
            </a:r>
            <a:r>
              <a:rPr lang="en-US" sz="2200" dirty="0" err="1"/>
              <a:t>mitigazione</a:t>
            </a:r>
            <a:r>
              <a:rPr lang="en-US" sz="2200" dirty="0"/>
              <a:t> e </a:t>
            </a:r>
            <a:r>
              <a:rPr lang="en-US" sz="2200" dirty="0" err="1"/>
              <a:t>l'adattamento</a:t>
            </a:r>
            <a:r>
              <a:rPr lang="en-US" sz="2200" dirty="0"/>
              <a:t> ai </a:t>
            </a:r>
            <a:r>
              <a:rPr lang="en-US" sz="2200" dirty="0" err="1"/>
              <a:t>cambiamenti</a:t>
            </a:r>
            <a:r>
              <a:rPr lang="en-US" sz="2200" dirty="0"/>
              <a:t> </a:t>
            </a:r>
            <a:r>
              <a:rPr lang="en-US" sz="2200" dirty="0" err="1"/>
              <a:t>climatici</a:t>
            </a:r>
            <a:r>
              <a:rPr lang="en-US" sz="2200" dirty="0"/>
              <a:t>. </a:t>
            </a:r>
            <a:r>
              <a:rPr lang="en-US" sz="2200" dirty="0" err="1"/>
              <a:t>Questi</a:t>
            </a:r>
            <a:r>
              <a:rPr lang="en-US" sz="2200" dirty="0"/>
              <a:t> </a:t>
            </a:r>
            <a:r>
              <a:rPr lang="en-US" sz="2200" dirty="0" err="1"/>
              <a:t>sistemi</a:t>
            </a:r>
            <a:r>
              <a:rPr lang="en-US" sz="2200" dirty="0"/>
              <a:t> </a:t>
            </a:r>
            <a:r>
              <a:rPr lang="en-US" sz="2200" dirty="0" err="1"/>
              <a:t>mostrano</a:t>
            </a:r>
            <a:r>
              <a:rPr lang="en-US" sz="2200" dirty="0"/>
              <a:t> </a:t>
            </a:r>
            <a:r>
              <a:rPr lang="en-US" sz="2200" dirty="0" err="1"/>
              <a:t>una</a:t>
            </a:r>
            <a:r>
              <a:rPr lang="en-US" sz="2200" dirty="0"/>
              <a:t> </a:t>
            </a:r>
            <a:r>
              <a:rPr lang="en-US" sz="2200" dirty="0" err="1"/>
              <a:t>maggiore</a:t>
            </a:r>
            <a:r>
              <a:rPr lang="en-US" sz="2200" dirty="0"/>
              <a:t> </a:t>
            </a:r>
            <a:r>
              <a:rPr lang="en-US" sz="2200" dirty="0" err="1"/>
              <a:t>resilienza</a:t>
            </a:r>
            <a:r>
              <a:rPr lang="en-US" sz="2200" dirty="0"/>
              <a:t> a </a:t>
            </a:r>
            <a:r>
              <a:rPr lang="en-US" sz="2200" dirty="0" err="1"/>
              <a:t>vari</a:t>
            </a:r>
            <a:r>
              <a:rPr lang="en-US" sz="2200" dirty="0"/>
              <a:t> shock e </a:t>
            </a:r>
            <a:r>
              <a:rPr lang="en-US" sz="2200" dirty="0" err="1"/>
              <a:t>fattori</a:t>
            </a:r>
            <a:r>
              <a:rPr lang="en-US" sz="2200" dirty="0"/>
              <a:t> di stress </a:t>
            </a:r>
            <a:r>
              <a:rPr lang="en-US" sz="2200" dirty="0" err="1"/>
              <a:t>della</a:t>
            </a:r>
            <a:r>
              <a:rPr lang="en-US" sz="2200" dirty="0"/>
              <a:t> </a:t>
            </a:r>
            <a:r>
              <a:rPr lang="en-US" sz="2200" dirty="0" err="1"/>
              <a:t>società</a:t>
            </a:r>
            <a:r>
              <a:rPr lang="en-US" sz="2200" dirty="0"/>
              <a:t>, </a:t>
            </a:r>
            <a:r>
              <a:rPr lang="en-US" sz="2200" dirty="0" err="1"/>
              <a:t>tra</a:t>
            </a:r>
            <a:r>
              <a:rPr lang="en-US" sz="2200" dirty="0"/>
              <a:t> cui </a:t>
            </a:r>
            <a:r>
              <a:rPr lang="en-US" sz="2200" dirty="0" err="1"/>
              <a:t>pandemie</a:t>
            </a:r>
            <a:r>
              <a:rPr lang="en-US" sz="2200" dirty="0"/>
              <a:t> e </a:t>
            </a:r>
            <a:r>
              <a:rPr lang="en-US" sz="2200" dirty="0" err="1"/>
              <a:t>perturbazioni</a:t>
            </a:r>
            <a:r>
              <a:rPr lang="en-US" sz="2200" dirty="0"/>
              <a:t> del </a:t>
            </a:r>
            <a:r>
              <a:rPr lang="en-US" sz="2200" dirty="0" err="1"/>
              <a:t>mercato</a:t>
            </a:r>
            <a:r>
              <a:rPr lang="en-US" sz="2200" dirty="0"/>
              <a:t>, </a:t>
            </a:r>
            <a:r>
              <a:rPr lang="en-US" sz="2200" dirty="0" err="1"/>
              <a:t>grazie</a:t>
            </a:r>
            <a:r>
              <a:rPr lang="en-US" sz="2200" dirty="0"/>
              <a:t> </a:t>
            </a:r>
            <a:r>
              <a:rPr lang="en-US" sz="2200" dirty="0" err="1"/>
              <a:t>alla</a:t>
            </a:r>
            <a:r>
              <a:rPr lang="en-US" sz="2200" dirty="0"/>
              <a:t> </a:t>
            </a:r>
            <a:r>
              <a:rPr lang="en-US" sz="2200" dirty="0" err="1"/>
              <a:t>rilocalizzazione</a:t>
            </a:r>
            <a:r>
              <a:rPr lang="en-US" sz="2200" dirty="0"/>
              <a:t> </a:t>
            </a:r>
            <a:r>
              <a:rPr lang="en-US" sz="2200" dirty="0" err="1"/>
              <a:t>dei</a:t>
            </a:r>
            <a:r>
              <a:rPr lang="en-US" sz="2200" dirty="0"/>
              <a:t> </a:t>
            </a:r>
            <a:r>
              <a:rPr lang="en-US" sz="2200" dirty="0" err="1"/>
              <a:t>sistemi</a:t>
            </a:r>
            <a:r>
              <a:rPr lang="en-US" sz="2200" dirty="0"/>
              <a:t> </a:t>
            </a:r>
            <a:r>
              <a:rPr lang="en-US" sz="2200" dirty="0" err="1"/>
              <a:t>alimentari</a:t>
            </a:r>
            <a:r>
              <a:rPr lang="en-US" sz="2200" dirty="0"/>
              <a:t> e </a:t>
            </a:r>
            <a:r>
              <a:rPr lang="en-US" sz="2200" dirty="0" err="1"/>
              <a:t>alla</a:t>
            </a:r>
            <a:r>
              <a:rPr lang="en-US" sz="2200" dirty="0"/>
              <a:t> </a:t>
            </a:r>
            <a:r>
              <a:rPr lang="en-US" sz="2200" dirty="0" err="1"/>
              <a:t>riduzione</a:t>
            </a:r>
            <a:r>
              <a:rPr lang="en-US" sz="2200" dirty="0"/>
              <a:t> </a:t>
            </a:r>
            <a:r>
              <a:rPr lang="en-US" sz="2200" dirty="0" err="1"/>
              <a:t>della</a:t>
            </a:r>
            <a:r>
              <a:rPr lang="en-US" sz="2200" dirty="0"/>
              <a:t> </a:t>
            </a:r>
            <a:r>
              <a:rPr lang="en-US" sz="2200" dirty="0" err="1"/>
              <a:t>lunghezza</a:t>
            </a:r>
            <a:r>
              <a:rPr lang="en-US" sz="2200" dirty="0"/>
              <a:t> </a:t>
            </a:r>
            <a:r>
              <a:rPr lang="en-US" sz="2200" dirty="0" err="1"/>
              <a:t>della</a:t>
            </a:r>
            <a:r>
              <a:rPr lang="en-US" sz="2200" dirty="0"/>
              <a:t> catena del </a:t>
            </a:r>
            <a:r>
              <a:rPr lang="en-US" sz="2200" dirty="0" err="1"/>
              <a:t>valore</a:t>
            </a:r>
            <a:r>
              <a:rPr lang="en-US" sz="2200" dirty="0"/>
              <a:t>.</a:t>
            </a:r>
            <a:endParaRPr sz="2200" b="1" dirty="0"/>
          </a:p>
          <a:p>
            <a:pPr marL="0" lvl="0" indent="0" algn="l" rtl="0">
              <a:lnSpc>
                <a:spcPct val="90000"/>
              </a:lnSpc>
              <a:spcBef>
                <a:spcPts val="1000"/>
              </a:spcBef>
              <a:spcAft>
                <a:spcPts val="0"/>
              </a:spcAft>
              <a:buClr>
                <a:srgbClr val="000000"/>
              </a:buClr>
              <a:buSzPts val="2400"/>
              <a:buNone/>
            </a:pPr>
            <a:r>
              <a:rPr lang="en-US" b="1" dirty="0" err="1"/>
              <a:t>Biodiversità</a:t>
            </a:r>
            <a:r>
              <a:rPr lang="en-US" b="1" dirty="0"/>
              <a:t>: </a:t>
            </a:r>
            <a:r>
              <a:rPr lang="en-US" sz="2200" dirty="0"/>
              <a:t>I </a:t>
            </a:r>
            <a:r>
              <a:rPr lang="en-US" sz="2200" dirty="0" err="1"/>
              <a:t>sistemi</a:t>
            </a:r>
            <a:r>
              <a:rPr lang="en-US" sz="2200" dirty="0"/>
              <a:t> </a:t>
            </a:r>
            <a:r>
              <a:rPr lang="en-US" sz="2200" dirty="0" err="1"/>
              <a:t>agroecologici</a:t>
            </a:r>
            <a:r>
              <a:rPr lang="en-US" sz="2200" dirty="0"/>
              <a:t> </a:t>
            </a:r>
            <a:r>
              <a:rPr lang="en-US" sz="2200" dirty="0" err="1"/>
              <a:t>integrati</a:t>
            </a:r>
            <a:r>
              <a:rPr lang="en-US" sz="2200" dirty="0"/>
              <a:t> </a:t>
            </a:r>
            <a:r>
              <a:rPr lang="en-US" sz="2200" dirty="0" err="1"/>
              <a:t>mantengono</a:t>
            </a:r>
            <a:r>
              <a:rPr lang="en-US" sz="2200" dirty="0"/>
              <a:t> e </a:t>
            </a:r>
            <a:r>
              <a:rPr lang="en-US" sz="2200" dirty="0" err="1"/>
              <a:t>migliorano</a:t>
            </a:r>
            <a:r>
              <a:rPr lang="en-US" sz="2200" dirty="0"/>
              <a:t> </a:t>
            </a:r>
            <a:r>
              <a:rPr lang="en-US" sz="2200" dirty="0" err="1"/>
              <a:t>efficacemente</a:t>
            </a:r>
            <a:r>
              <a:rPr lang="en-US" sz="2200" dirty="0"/>
              <a:t> le </a:t>
            </a:r>
            <a:r>
              <a:rPr lang="en-US" sz="2200" dirty="0" err="1"/>
              <a:t>funzioni</a:t>
            </a:r>
            <a:r>
              <a:rPr lang="en-US" sz="2200" dirty="0"/>
              <a:t> </a:t>
            </a:r>
            <a:r>
              <a:rPr lang="en-US" sz="2200" dirty="0" err="1"/>
              <a:t>naturali</a:t>
            </a:r>
            <a:r>
              <a:rPr lang="en-US" sz="2200" dirty="0"/>
              <a:t> e </a:t>
            </a:r>
            <a:r>
              <a:rPr lang="en-US" sz="2200" dirty="0" err="1"/>
              <a:t>i</a:t>
            </a:r>
            <a:r>
              <a:rPr lang="en-US" sz="2200" dirty="0"/>
              <a:t> </a:t>
            </a:r>
            <a:r>
              <a:rPr lang="en-US" sz="2200" dirty="0" err="1"/>
              <a:t>servizi</a:t>
            </a:r>
            <a:r>
              <a:rPr lang="en-US" sz="2200" dirty="0"/>
              <a:t> </a:t>
            </a:r>
            <a:r>
              <a:rPr lang="en-US" sz="2200" dirty="0" err="1"/>
              <a:t>ecosistemici</a:t>
            </a:r>
            <a:r>
              <a:rPr lang="en-US" sz="2200" dirty="0"/>
              <a:t>. </a:t>
            </a:r>
            <a:r>
              <a:rPr lang="en-US" sz="2200" dirty="0" err="1"/>
              <a:t>Questi</a:t>
            </a:r>
            <a:r>
              <a:rPr lang="en-US" sz="2200" dirty="0"/>
              <a:t> </a:t>
            </a:r>
            <a:r>
              <a:rPr lang="en-US" sz="2200" dirty="0" err="1"/>
              <a:t>approcci</a:t>
            </a:r>
            <a:r>
              <a:rPr lang="en-US" sz="2200" dirty="0"/>
              <a:t> </a:t>
            </a:r>
            <a:r>
              <a:rPr lang="en-US" sz="2200" dirty="0" err="1"/>
              <a:t>si</a:t>
            </a:r>
            <a:r>
              <a:rPr lang="en-US" sz="2200" dirty="0"/>
              <a:t> </a:t>
            </a:r>
            <a:r>
              <a:rPr lang="en-US" sz="2200" dirty="0" err="1"/>
              <a:t>concentrano</a:t>
            </a:r>
            <a:r>
              <a:rPr lang="en-US" sz="2200" dirty="0"/>
              <a:t> </a:t>
            </a:r>
            <a:r>
              <a:rPr lang="en-US" sz="2200" dirty="0" err="1"/>
              <a:t>anche</a:t>
            </a:r>
            <a:r>
              <a:rPr lang="en-US" sz="2200" dirty="0"/>
              <a:t> </a:t>
            </a:r>
            <a:r>
              <a:rPr lang="en-US" sz="2200" dirty="0" err="1"/>
              <a:t>sul</a:t>
            </a:r>
            <a:r>
              <a:rPr lang="en-US" sz="2200" dirty="0"/>
              <a:t> </a:t>
            </a:r>
            <a:r>
              <a:rPr lang="en-US" sz="2200" dirty="0" err="1"/>
              <a:t>ripristino</a:t>
            </a:r>
            <a:r>
              <a:rPr lang="en-US" sz="2200" dirty="0"/>
              <a:t> </a:t>
            </a:r>
            <a:r>
              <a:rPr lang="en-US" sz="2200" dirty="0" err="1"/>
              <a:t>dei</a:t>
            </a:r>
            <a:r>
              <a:rPr lang="en-US" sz="2200" dirty="0"/>
              <a:t> </a:t>
            </a:r>
            <a:r>
              <a:rPr lang="en-US" sz="2200" dirty="0" err="1"/>
              <a:t>suoli</a:t>
            </a:r>
            <a:r>
              <a:rPr lang="en-US" sz="2200" dirty="0"/>
              <a:t> </a:t>
            </a:r>
            <a:r>
              <a:rPr lang="en-US" sz="2200" dirty="0" err="1"/>
              <a:t>danneggiati</a:t>
            </a:r>
            <a:r>
              <a:rPr lang="en-US" sz="2200" dirty="0"/>
              <a:t>, </a:t>
            </a:r>
            <a:r>
              <a:rPr lang="en-US" sz="2200" dirty="0" err="1"/>
              <a:t>soprattutto</a:t>
            </a:r>
            <a:r>
              <a:rPr lang="en-US" sz="2200" dirty="0"/>
              <a:t> </a:t>
            </a:r>
            <a:r>
              <a:rPr lang="en-US" sz="2200" dirty="0" err="1"/>
              <a:t>nelle</a:t>
            </a:r>
            <a:r>
              <a:rPr lang="en-US" sz="2200" dirty="0"/>
              <a:t> zone </a:t>
            </a:r>
            <a:r>
              <a:rPr lang="en-US" sz="2200" dirty="0" err="1"/>
              <a:t>aride</a:t>
            </a:r>
            <a:r>
              <a:rPr lang="en-US" sz="2200" dirty="0"/>
              <a:t>, con un </a:t>
            </a:r>
            <a:r>
              <a:rPr lang="en-US" sz="2200" dirty="0" err="1"/>
              <a:t>impatto</a:t>
            </a:r>
            <a:r>
              <a:rPr lang="en-US" sz="2200" dirty="0"/>
              <a:t> </a:t>
            </a:r>
            <a:r>
              <a:rPr lang="en-US" sz="2200" dirty="0" err="1"/>
              <a:t>positivo</a:t>
            </a:r>
            <a:r>
              <a:rPr lang="en-US" sz="2200" dirty="0"/>
              <a:t> </a:t>
            </a:r>
            <a:r>
              <a:rPr lang="en-US" sz="2200" dirty="0" err="1"/>
              <a:t>sulla</a:t>
            </a:r>
            <a:r>
              <a:rPr lang="en-US" sz="2200" dirty="0"/>
              <a:t> </a:t>
            </a:r>
            <a:r>
              <a:rPr lang="en-US" sz="2200" dirty="0" err="1"/>
              <a:t>sicurezza</a:t>
            </a:r>
            <a:r>
              <a:rPr lang="en-US" sz="2200" dirty="0"/>
              <a:t> </a:t>
            </a:r>
            <a:r>
              <a:rPr lang="en-US" sz="2200" dirty="0" err="1"/>
              <a:t>alimentare</a:t>
            </a:r>
            <a:r>
              <a:rPr lang="en-US" sz="2200" dirty="0"/>
              <a:t>, </a:t>
            </a:r>
            <a:r>
              <a:rPr lang="en-US" sz="2200" dirty="0" err="1"/>
              <a:t>sulla</a:t>
            </a:r>
            <a:r>
              <a:rPr lang="en-US" sz="2200" dirty="0"/>
              <a:t> </a:t>
            </a:r>
            <a:r>
              <a:rPr lang="en-US" sz="2200" dirty="0" err="1"/>
              <a:t>resilienza</a:t>
            </a:r>
            <a:r>
              <a:rPr lang="en-US" sz="2200" dirty="0"/>
              <a:t> e </a:t>
            </a:r>
            <a:r>
              <a:rPr lang="en-US" sz="2200" dirty="0" err="1"/>
              <a:t>su</a:t>
            </a:r>
            <a:r>
              <a:rPr lang="en-US" sz="2200" dirty="0"/>
              <a:t> </a:t>
            </a:r>
            <a:r>
              <a:rPr lang="en-US" sz="2200" dirty="0" err="1"/>
              <a:t>stili</a:t>
            </a:r>
            <a:r>
              <a:rPr lang="en-US" sz="2200" dirty="0"/>
              <a:t> di vita </a:t>
            </a:r>
            <a:r>
              <a:rPr lang="en-US" sz="2200" dirty="0" err="1"/>
              <a:t>sostenibili</a:t>
            </a:r>
            <a:r>
              <a:rPr lang="en-US" sz="2200" dirty="0"/>
              <a:t>. Diversi </a:t>
            </a:r>
            <a:r>
              <a:rPr lang="en-US" sz="2200" dirty="0" err="1"/>
              <a:t>sistemi</a:t>
            </a:r>
            <a:r>
              <a:rPr lang="en-US" sz="2200" dirty="0"/>
              <a:t> </a:t>
            </a:r>
            <a:r>
              <a:rPr lang="en-US" sz="2200" dirty="0" err="1"/>
              <a:t>agroecologici</a:t>
            </a:r>
            <a:r>
              <a:rPr lang="en-US" sz="2200" dirty="0"/>
              <a:t>, come le </a:t>
            </a:r>
            <a:r>
              <a:rPr lang="en-US" sz="2200" dirty="0" err="1"/>
              <a:t>policolture</a:t>
            </a:r>
            <a:r>
              <a:rPr lang="en-US" sz="2200" dirty="0"/>
              <a:t>, </a:t>
            </a:r>
            <a:r>
              <a:rPr lang="en-US" sz="2200" dirty="0" err="1"/>
              <a:t>i</a:t>
            </a:r>
            <a:r>
              <a:rPr lang="en-US" sz="2200" dirty="0"/>
              <a:t> </a:t>
            </a:r>
            <a:r>
              <a:rPr lang="en-US" sz="2200" dirty="0" err="1"/>
              <a:t>sistemi</a:t>
            </a:r>
            <a:r>
              <a:rPr lang="en-US" sz="2200" dirty="0"/>
              <a:t> di </a:t>
            </a:r>
            <a:r>
              <a:rPr lang="en-US" sz="2200" dirty="0" err="1"/>
              <a:t>integrazione</a:t>
            </a:r>
            <a:r>
              <a:rPr lang="en-US" sz="2200" dirty="0"/>
              <a:t> </a:t>
            </a:r>
            <a:r>
              <a:rPr lang="en-US" sz="2200" dirty="0" err="1"/>
              <a:t>animale</a:t>
            </a:r>
            <a:r>
              <a:rPr lang="en-US" sz="2200" dirty="0"/>
              <a:t> e </a:t>
            </a:r>
            <a:r>
              <a:rPr lang="en-US" sz="2200" dirty="0" err="1"/>
              <a:t>i</a:t>
            </a:r>
            <a:r>
              <a:rPr lang="en-US" sz="2200" dirty="0"/>
              <a:t> </a:t>
            </a:r>
            <a:r>
              <a:rPr lang="en-US" sz="2200" dirty="0" err="1"/>
              <a:t>sistemi</a:t>
            </a:r>
            <a:r>
              <a:rPr lang="en-US" sz="2200" dirty="0"/>
              <a:t> </a:t>
            </a:r>
            <a:r>
              <a:rPr lang="en-US" sz="2200" dirty="0" err="1"/>
              <a:t>agroforestali</a:t>
            </a:r>
            <a:r>
              <a:rPr lang="en-US" sz="2200" dirty="0"/>
              <a:t>, </a:t>
            </a:r>
            <a:r>
              <a:rPr lang="en-US" sz="2200" dirty="0" err="1"/>
              <a:t>utilizzano</a:t>
            </a:r>
            <a:r>
              <a:rPr lang="en-US" sz="2200" dirty="0"/>
              <a:t> </a:t>
            </a:r>
            <a:r>
              <a:rPr lang="en-US" sz="2200" dirty="0" err="1"/>
              <a:t>i</a:t>
            </a:r>
            <a:r>
              <a:rPr lang="en-US" sz="2200" dirty="0"/>
              <a:t> </a:t>
            </a:r>
            <a:r>
              <a:rPr lang="en-US" sz="2200" dirty="0" err="1"/>
              <a:t>vantaggi</a:t>
            </a:r>
            <a:r>
              <a:rPr lang="en-US" sz="2200" dirty="0"/>
              <a:t> </a:t>
            </a:r>
            <a:r>
              <a:rPr lang="en-US" sz="2200" dirty="0" err="1"/>
              <a:t>forniti</a:t>
            </a:r>
            <a:r>
              <a:rPr lang="en-US" sz="2200" dirty="0"/>
              <a:t> </a:t>
            </a:r>
            <a:r>
              <a:rPr lang="en-US" sz="2200" dirty="0" err="1"/>
              <a:t>dagli</a:t>
            </a:r>
            <a:r>
              <a:rPr lang="en-US" sz="2200" dirty="0"/>
              <a:t> </a:t>
            </a:r>
            <a:r>
              <a:rPr lang="en-US" sz="2200" dirty="0" err="1"/>
              <a:t>ecosistemi</a:t>
            </a:r>
            <a:r>
              <a:rPr lang="en-US" sz="2200" dirty="0"/>
              <a:t>, come la </a:t>
            </a:r>
            <a:r>
              <a:rPr lang="en-US" sz="2200" dirty="0" err="1"/>
              <a:t>gestione</a:t>
            </a:r>
            <a:r>
              <a:rPr lang="en-US" sz="2200" dirty="0"/>
              <a:t> </a:t>
            </a:r>
            <a:r>
              <a:rPr lang="en-US" sz="2200" dirty="0" err="1"/>
              <a:t>dei</a:t>
            </a:r>
            <a:r>
              <a:rPr lang="en-US" sz="2200" dirty="0"/>
              <a:t> </a:t>
            </a:r>
            <a:r>
              <a:rPr lang="en-US" sz="2200" dirty="0" err="1"/>
              <a:t>parassiti</a:t>
            </a:r>
            <a:r>
              <a:rPr lang="en-US" sz="2200" dirty="0"/>
              <a:t>, </a:t>
            </a:r>
            <a:r>
              <a:rPr lang="en-US" sz="2200" dirty="0" err="1"/>
              <a:t>l'impollinazione</a:t>
            </a:r>
            <a:r>
              <a:rPr lang="en-US" sz="2200" dirty="0"/>
              <a:t>, la salute del </a:t>
            </a:r>
            <a:r>
              <a:rPr lang="en-US" sz="2200" dirty="0" err="1"/>
              <a:t>suolo</a:t>
            </a:r>
            <a:r>
              <a:rPr lang="en-US" sz="2200" dirty="0"/>
              <a:t> e il </a:t>
            </a:r>
            <a:r>
              <a:rPr lang="en-US" sz="2200" dirty="0" err="1"/>
              <a:t>controllo</a:t>
            </a:r>
            <a:r>
              <a:rPr lang="en-US" sz="2200" dirty="0"/>
              <a:t> </a:t>
            </a:r>
            <a:r>
              <a:rPr lang="en-US" sz="2200" dirty="0" err="1"/>
              <a:t>dell'erosione</a:t>
            </a:r>
            <a:r>
              <a:rPr lang="en-US" sz="2200" dirty="0"/>
              <a:t>, </a:t>
            </a:r>
            <a:r>
              <a:rPr lang="en-US" sz="2200" dirty="0" err="1"/>
              <a:t>mantenendo</a:t>
            </a:r>
            <a:r>
              <a:rPr lang="en-US" sz="2200" dirty="0"/>
              <a:t> la 	</a:t>
            </a:r>
            <a:r>
              <a:rPr lang="en-US" sz="2200" dirty="0" err="1"/>
              <a:t>produttività</a:t>
            </a:r>
            <a:r>
              <a:rPr lang="en-US" sz="2200" dirty="0"/>
              <a:t>.</a:t>
            </a:r>
            <a:endParaRPr b="1" dirty="0"/>
          </a:p>
        </p:txBody>
      </p:sp>
      <p:sp>
        <p:nvSpPr>
          <p:cNvPr id="494" name="Google Shape;494;p15"/>
          <p:cNvSpPr txBox="1">
            <a:spLocks noGrp="1"/>
          </p:cNvSpPr>
          <p:nvPr>
            <p:ph type="body" idx="2"/>
          </p:nvPr>
        </p:nvSpPr>
        <p:spPr>
          <a:xfrm>
            <a:off x="675518" y="424206"/>
            <a:ext cx="10595100" cy="803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8DC641"/>
              </a:buClr>
              <a:buSzPts val="3600"/>
              <a:buNone/>
            </a:pPr>
            <a:r>
              <a:rPr lang="en-US" b="1" dirty="0" err="1"/>
              <a:t>L'agroecologia</a:t>
            </a:r>
            <a:r>
              <a:rPr lang="en-US" b="1" dirty="0"/>
              <a:t> e il </a:t>
            </a:r>
            <a:r>
              <a:rPr lang="en-US" b="1" dirty="0" err="1"/>
              <a:t>suo</a:t>
            </a:r>
            <a:r>
              <a:rPr lang="en-US" b="1" dirty="0"/>
              <a:t> </a:t>
            </a:r>
            <a:r>
              <a:rPr lang="en-US" b="1" dirty="0" err="1"/>
              <a:t>impatto</a:t>
            </a:r>
            <a:r>
              <a:rPr lang="en-US" b="1" dirty="0"/>
              <a:t> </a:t>
            </a:r>
            <a:r>
              <a:rPr lang="en-US" b="1" dirty="0" err="1"/>
              <a:t>sugli</a:t>
            </a:r>
            <a:r>
              <a:rPr lang="en-US" b="1" dirty="0"/>
              <a:t> SDGs</a:t>
            </a:r>
            <a:endParaRPr dirty="0"/>
          </a:p>
        </p:txBody>
      </p:sp>
      <p:pic>
        <p:nvPicPr>
          <p:cNvPr id="495" name="Google Shape;495;p15"/>
          <p:cNvPicPr preferRelativeResize="0"/>
          <p:nvPr/>
        </p:nvPicPr>
        <p:blipFill rotWithShape="1">
          <a:blip r:embed="rId3">
            <a:alphaModFix/>
          </a:blip>
          <a:srcRect/>
          <a:stretch/>
        </p:blipFill>
        <p:spPr>
          <a:xfrm>
            <a:off x="10699350" y="1503626"/>
            <a:ext cx="1250375" cy="1250375"/>
          </a:xfrm>
          <a:prstGeom prst="rect">
            <a:avLst/>
          </a:prstGeom>
          <a:noFill/>
          <a:ln>
            <a:noFill/>
          </a:ln>
        </p:spPr>
      </p:pic>
      <p:pic>
        <p:nvPicPr>
          <p:cNvPr id="496" name="Google Shape;496;p15"/>
          <p:cNvPicPr preferRelativeResize="0"/>
          <p:nvPr/>
        </p:nvPicPr>
        <p:blipFill rotWithShape="1">
          <a:blip r:embed="rId4">
            <a:alphaModFix/>
          </a:blip>
          <a:srcRect/>
          <a:stretch/>
        </p:blipFill>
        <p:spPr>
          <a:xfrm>
            <a:off x="10684200" y="3628651"/>
            <a:ext cx="1250375" cy="1250375"/>
          </a:xfrm>
          <a:prstGeom prst="rect">
            <a:avLst/>
          </a:prstGeom>
          <a:noFill/>
          <a:ln>
            <a:noFill/>
          </a:ln>
        </p:spPr>
      </p:pic>
      <p:grpSp>
        <p:nvGrpSpPr>
          <p:cNvPr id="497" name="Google Shape;497;p15"/>
          <p:cNvGrpSpPr/>
          <p:nvPr/>
        </p:nvGrpSpPr>
        <p:grpSpPr>
          <a:xfrm rot="-6427531">
            <a:off x="10780082" y="264040"/>
            <a:ext cx="949887" cy="1163493"/>
            <a:chOff x="7602444" y="4967675"/>
            <a:chExt cx="483620" cy="592374"/>
          </a:xfrm>
        </p:grpSpPr>
        <p:grpSp>
          <p:nvGrpSpPr>
            <p:cNvPr id="498" name="Google Shape;498;p15"/>
            <p:cNvGrpSpPr/>
            <p:nvPr/>
          </p:nvGrpSpPr>
          <p:grpSpPr>
            <a:xfrm>
              <a:off x="7618661" y="4967675"/>
              <a:ext cx="467403" cy="507609"/>
              <a:chOff x="2251964" y="3590497"/>
              <a:chExt cx="467403" cy="507609"/>
            </a:xfrm>
          </p:grpSpPr>
          <p:sp>
            <p:nvSpPr>
              <p:cNvPr id="499" name="Google Shape;499;p15"/>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00" name="Google Shape;500;p15"/>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01" name="Google Shape;501;p15"/>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502" name="Google Shape;502;p15"/>
            <p:cNvGrpSpPr/>
            <p:nvPr/>
          </p:nvGrpSpPr>
          <p:grpSpPr>
            <a:xfrm>
              <a:off x="7602444" y="4993761"/>
              <a:ext cx="421973" cy="566288"/>
              <a:chOff x="2235747" y="3616583"/>
              <a:chExt cx="421973" cy="566288"/>
            </a:xfrm>
          </p:grpSpPr>
          <p:sp>
            <p:nvSpPr>
              <p:cNvPr id="503" name="Google Shape;503;p15"/>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04" name="Google Shape;504;p15"/>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09"/>
        <p:cNvGrpSpPr/>
        <p:nvPr/>
      </p:nvGrpSpPr>
      <p:grpSpPr>
        <a:xfrm>
          <a:off x="0" y="0"/>
          <a:ext cx="0" cy="0"/>
          <a:chOff x="0" y="0"/>
          <a:chExt cx="0" cy="0"/>
        </a:xfrm>
      </p:grpSpPr>
      <p:sp>
        <p:nvSpPr>
          <p:cNvPr id="510" name="Google Shape;510;p16"/>
          <p:cNvSpPr txBox="1">
            <a:spLocks noGrp="1"/>
          </p:cNvSpPr>
          <p:nvPr>
            <p:ph type="body" idx="1"/>
          </p:nvPr>
        </p:nvSpPr>
        <p:spPr>
          <a:xfrm>
            <a:off x="6186233" y="2341241"/>
            <a:ext cx="6010480" cy="306642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4800"/>
              <a:buNone/>
            </a:pPr>
            <a:r>
              <a:rPr lang="en-US"/>
              <a:t>Certificazione ed etichettatura</a:t>
            </a:r>
            <a:endParaRPr/>
          </a:p>
        </p:txBody>
      </p:sp>
      <p:sp>
        <p:nvSpPr>
          <p:cNvPr id="511" name="Google Shape;511;p16"/>
          <p:cNvSpPr txBox="1">
            <a:spLocks noGrp="1"/>
          </p:cNvSpPr>
          <p:nvPr>
            <p:ph type="body" idx="2"/>
          </p:nvPr>
        </p:nvSpPr>
        <p:spPr>
          <a:xfrm>
            <a:off x="4502882" y="892243"/>
            <a:ext cx="2066906" cy="5822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9000"/>
              <a:buNone/>
            </a:pPr>
            <a:r>
              <a:rPr lang="en-US"/>
              <a:t>03</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15"/>
        <p:cNvGrpSpPr/>
        <p:nvPr/>
      </p:nvGrpSpPr>
      <p:grpSpPr>
        <a:xfrm>
          <a:off x="0" y="0"/>
          <a:ext cx="0" cy="0"/>
          <a:chOff x="0" y="0"/>
          <a:chExt cx="0" cy="0"/>
        </a:xfrm>
      </p:grpSpPr>
      <p:sp>
        <p:nvSpPr>
          <p:cNvPr id="516" name="Google Shape;516;p17"/>
          <p:cNvSpPr txBox="1">
            <a:spLocks noGrp="1"/>
          </p:cNvSpPr>
          <p:nvPr>
            <p:ph type="body" idx="1"/>
          </p:nvPr>
        </p:nvSpPr>
        <p:spPr>
          <a:xfrm>
            <a:off x="798517" y="1880567"/>
            <a:ext cx="10679107" cy="3849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dirty="0" err="1"/>
              <a:t>Certificati</a:t>
            </a:r>
            <a:r>
              <a:rPr lang="en-US" dirty="0"/>
              <a:t> ed </a:t>
            </a:r>
            <a:r>
              <a:rPr lang="en-US" dirty="0" err="1"/>
              <a:t>etichette</a:t>
            </a:r>
            <a:r>
              <a:rPr lang="en-US" dirty="0"/>
              <a:t> in </a:t>
            </a:r>
            <a:r>
              <a:rPr lang="en-US" dirty="0" err="1"/>
              <a:t>agricoltura</a:t>
            </a:r>
            <a:r>
              <a:rPr lang="en-US" dirty="0"/>
              <a:t>, come BIO, Fair Trade (</a:t>
            </a:r>
            <a:r>
              <a:rPr lang="en-US" dirty="0" err="1"/>
              <a:t>Commercio</a:t>
            </a:r>
            <a:r>
              <a:rPr lang="en-US" dirty="0"/>
              <a:t> </a:t>
            </a:r>
            <a:r>
              <a:rPr lang="en-US" dirty="0" err="1"/>
              <a:t>equo</a:t>
            </a:r>
            <a:r>
              <a:rPr lang="en-US" dirty="0"/>
              <a:t> e </a:t>
            </a:r>
            <a:r>
              <a:rPr lang="en-US" dirty="0" err="1"/>
              <a:t>solidale</a:t>
            </a:r>
            <a:r>
              <a:rPr lang="en-US" dirty="0"/>
              <a:t>), Rainforest Alliance, Demeter Biodynamic, Non-OGM Project Verified e Regenerative Organic Certification (ROC), </a:t>
            </a:r>
            <a:r>
              <a:rPr lang="en-US" dirty="0" err="1"/>
              <a:t>stanno</a:t>
            </a:r>
            <a:r>
              <a:rPr lang="en-US" dirty="0"/>
              <a:t> </a:t>
            </a:r>
            <a:r>
              <a:rPr lang="en-US" dirty="0" err="1"/>
              <a:t>diventando</a:t>
            </a:r>
            <a:r>
              <a:rPr lang="en-US" dirty="0"/>
              <a:t> sempre </a:t>
            </a:r>
            <a:r>
              <a:rPr lang="en-US" dirty="0" err="1"/>
              <a:t>più</a:t>
            </a:r>
            <a:r>
              <a:rPr lang="en-US" dirty="0"/>
              <a:t> </a:t>
            </a:r>
            <a:r>
              <a:rPr lang="en-US" dirty="0" err="1"/>
              <a:t>comuni</a:t>
            </a:r>
            <a:r>
              <a:rPr lang="en-US" dirty="0"/>
              <a:t>. </a:t>
            </a:r>
            <a:endParaRPr dirty="0"/>
          </a:p>
          <a:p>
            <a:pPr marL="0" lvl="0" indent="0" algn="l" rtl="0">
              <a:lnSpc>
                <a:spcPct val="90000"/>
              </a:lnSpc>
              <a:spcBef>
                <a:spcPts val="1000"/>
              </a:spcBef>
              <a:spcAft>
                <a:spcPts val="0"/>
              </a:spcAft>
              <a:buClr>
                <a:srgbClr val="000000"/>
              </a:buClr>
              <a:buSzPts val="2400"/>
              <a:buNone/>
            </a:pPr>
            <a:r>
              <a:rPr lang="en-US" dirty="0" err="1"/>
              <a:t>Possono</a:t>
            </a:r>
            <a:r>
              <a:rPr lang="en-US" dirty="0"/>
              <a:t> </a:t>
            </a:r>
            <a:r>
              <a:rPr lang="en-US" dirty="0" err="1"/>
              <a:t>svolgere</a:t>
            </a:r>
            <a:r>
              <a:rPr lang="en-US" dirty="0"/>
              <a:t> un </a:t>
            </a:r>
            <a:r>
              <a:rPr lang="en-US" dirty="0" err="1"/>
              <a:t>ruolo</a:t>
            </a:r>
            <a:r>
              <a:rPr lang="en-US" dirty="0"/>
              <a:t> </a:t>
            </a:r>
            <a:r>
              <a:rPr lang="en-US" dirty="0" err="1"/>
              <a:t>cruciale</a:t>
            </a:r>
            <a:r>
              <a:rPr lang="en-US" dirty="0"/>
              <a:t> </a:t>
            </a:r>
            <a:r>
              <a:rPr lang="en-US" dirty="0" err="1"/>
              <a:t>nella</a:t>
            </a:r>
            <a:r>
              <a:rPr lang="en-US" dirty="0"/>
              <a:t> </a:t>
            </a:r>
            <a:r>
              <a:rPr lang="en-US" dirty="0" err="1"/>
              <a:t>promozione</a:t>
            </a:r>
            <a:r>
              <a:rPr lang="en-US" dirty="0"/>
              <a:t> </a:t>
            </a:r>
            <a:r>
              <a:rPr lang="en-US" dirty="0" err="1"/>
              <a:t>dell'agroecologia</a:t>
            </a:r>
            <a:r>
              <a:rPr lang="en-US" dirty="0"/>
              <a:t>, </a:t>
            </a:r>
            <a:r>
              <a:rPr lang="en-US" b="1" dirty="0" err="1">
                <a:solidFill>
                  <a:srgbClr val="287B8C"/>
                </a:solidFill>
              </a:rPr>
              <a:t>incentivando</a:t>
            </a:r>
            <a:r>
              <a:rPr lang="en-US" b="1" dirty="0">
                <a:solidFill>
                  <a:srgbClr val="287B8C"/>
                </a:solidFill>
              </a:rPr>
              <a:t> </a:t>
            </a:r>
            <a:r>
              <a:rPr lang="en-US" b="1" dirty="0" err="1">
                <a:solidFill>
                  <a:srgbClr val="287B8C"/>
                </a:solidFill>
              </a:rPr>
              <a:t>l'adozione</a:t>
            </a:r>
            <a:r>
              <a:rPr lang="en-US" b="1" dirty="0">
                <a:solidFill>
                  <a:srgbClr val="287B8C"/>
                </a:solidFill>
              </a:rPr>
              <a:t> di </a:t>
            </a:r>
            <a:r>
              <a:rPr lang="en-US" b="1" dirty="0" err="1">
                <a:solidFill>
                  <a:srgbClr val="287B8C"/>
                </a:solidFill>
              </a:rPr>
              <a:t>pratiche</a:t>
            </a:r>
            <a:r>
              <a:rPr lang="en-US" b="1" dirty="0">
                <a:solidFill>
                  <a:srgbClr val="287B8C"/>
                </a:solidFill>
              </a:rPr>
              <a:t> </a:t>
            </a:r>
            <a:r>
              <a:rPr lang="en-US" b="1" dirty="0" err="1">
                <a:solidFill>
                  <a:srgbClr val="287B8C"/>
                </a:solidFill>
              </a:rPr>
              <a:t>agricole</a:t>
            </a:r>
            <a:r>
              <a:rPr lang="en-US" b="1" dirty="0">
                <a:solidFill>
                  <a:srgbClr val="287B8C"/>
                </a:solidFill>
              </a:rPr>
              <a:t> </a:t>
            </a:r>
            <a:r>
              <a:rPr lang="en-US" b="1" dirty="0" err="1">
                <a:solidFill>
                  <a:srgbClr val="287B8C"/>
                </a:solidFill>
              </a:rPr>
              <a:t>sostenibili</a:t>
            </a:r>
            <a:r>
              <a:rPr lang="en-US" dirty="0"/>
              <a:t>, </a:t>
            </a:r>
            <a:r>
              <a:rPr lang="en-US" b="1" dirty="0" err="1">
                <a:solidFill>
                  <a:srgbClr val="78AB33"/>
                </a:solidFill>
              </a:rPr>
              <a:t>aumentando</a:t>
            </a:r>
            <a:r>
              <a:rPr lang="en-US" b="1" dirty="0">
                <a:solidFill>
                  <a:srgbClr val="78AB33"/>
                </a:solidFill>
              </a:rPr>
              <a:t> le </a:t>
            </a:r>
            <a:r>
              <a:rPr lang="en-US" b="1" dirty="0" err="1">
                <a:solidFill>
                  <a:srgbClr val="78AB33"/>
                </a:solidFill>
              </a:rPr>
              <a:t>opportunità</a:t>
            </a:r>
            <a:r>
              <a:rPr lang="en-US" b="1" dirty="0">
                <a:solidFill>
                  <a:srgbClr val="78AB33"/>
                </a:solidFill>
              </a:rPr>
              <a:t> di </a:t>
            </a:r>
            <a:r>
              <a:rPr lang="en-US" b="1" dirty="0" err="1">
                <a:solidFill>
                  <a:srgbClr val="78AB33"/>
                </a:solidFill>
              </a:rPr>
              <a:t>mercato</a:t>
            </a:r>
            <a:r>
              <a:rPr lang="en-US" b="1" dirty="0">
                <a:solidFill>
                  <a:srgbClr val="78AB33"/>
                </a:solidFill>
              </a:rPr>
              <a:t> </a:t>
            </a:r>
            <a:r>
              <a:rPr lang="en-US" dirty="0"/>
              <a:t>per </a:t>
            </a:r>
            <a:r>
              <a:rPr lang="en-US" dirty="0" err="1"/>
              <a:t>i</a:t>
            </a:r>
            <a:r>
              <a:rPr lang="en-US" dirty="0"/>
              <a:t> </a:t>
            </a:r>
            <a:r>
              <a:rPr lang="en-US" dirty="0" err="1"/>
              <a:t>prodotti</a:t>
            </a:r>
            <a:r>
              <a:rPr lang="en-US" dirty="0"/>
              <a:t> </a:t>
            </a:r>
            <a:r>
              <a:rPr lang="en-US" dirty="0" err="1"/>
              <a:t>agroecologici</a:t>
            </a:r>
            <a:r>
              <a:rPr lang="en-US" dirty="0"/>
              <a:t> e </a:t>
            </a:r>
            <a:r>
              <a:rPr lang="en-US" b="1" dirty="0" err="1">
                <a:solidFill>
                  <a:srgbClr val="287B8C"/>
                </a:solidFill>
              </a:rPr>
              <a:t>sensibilizzando</a:t>
            </a:r>
            <a:r>
              <a:rPr lang="en-US" b="1" dirty="0">
                <a:solidFill>
                  <a:srgbClr val="287B8C"/>
                </a:solidFill>
              </a:rPr>
              <a:t> </a:t>
            </a:r>
            <a:r>
              <a:rPr lang="en-US" b="1" dirty="0" err="1">
                <a:solidFill>
                  <a:srgbClr val="287B8C"/>
                </a:solidFill>
              </a:rPr>
              <a:t>i</a:t>
            </a:r>
            <a:r>
              <a:rPr lang="en-US" b="1" dirty="0">
                <a:solidFill>
                  <a:srgbClr val="287B8C"/>
                </a:solidFill>
              </a:rPr>
              <a:t> </a:t>
            </a:r>
            <a:r>
              <a:rPr lang="en-US" b="1" dirty="0" err="1">
                <a:solidFill>
                  <a:srgbClr val="287B8C"/>
                </a:solidFill>
              </a:rPr>
              <a:t>consumatori</a:t>
            </a:r>
            <a:r>
              <a:rPr lang="en-US" b="1" dirty="0">
                <a:solidFill>
                  <a:srgbClr val="287B8C"/>
                </a:solidFill>
              </a:rPr>
              <a:t> </a:t>
            </a:r>
            <a:r>
              <a:rPr lang="en-US" dirty="0" err="1"/>
              <a:t>sulle</a:t>
            </a:r>
            <a:r>
              <a:rPr lang="en-US" dirty="0"/>
              <a:t> </a:t>
            </a:r>
            <a:r>
              <a:rPr lang="en-US" dirty="0" err="1"/>
              <a:t>dimensioni</a:t>
            </a:r>
            <a:r>
              <a:rPr lang="en-US" dirty="0"/>
              <a:t> </a:t>
            </a:r>
            <a:r>
              <a:rPr lang="en-US" dirty="0" err="1"/>
              <a:t>ambientali</a:t>
            </a:r>
            <a:r>
              <a:rPr lang="en-US" dirty="0"/>
              <a:t> e </a:t>
            </a:r>
            <a:r>
              <a:rPr lang="en-US" dirty="0" err="1"/>
              <a:t>sociali</a:t>
            </a:r>
            <a:r>
              <a:rPr lang="en-US" dirty="0"/>
              <a:t> </a:t>
            </a:r>
            <a:r>
              <a:rPr lang="en-US" dirty="0" err="1"/>
              <a:t>della</a:t>
            </a:r>
            <a:r>
              <a:rPr lang="en-US" dirty="0"/>
              <a:t> </a:t>
            </a:r>
            <a:r>
              <a:rPr lang="en-US" dirty="0" err="1"/>
              <a:t>produzione</a:t>
            </a:r>
            <a:r>
              <a:rPr lang="en-US" dirty="0"/>
              <a:t> </a:t>
            </a:r>
            <a:r>
              <a:rPr lang="en-US" dirty="0" err="1"/>
              <a:t>alimentare</a:t>
            </a:r>
            <a:r>
              <a:rPr lang="en-US" dirty="0"/>
              <a:t>. </a:t>
            </a:r>
            <a:endParaRPr dirty="0"/>
          </a:p>
          <a:p>
            <a:pPr marL="0" lvl="0" indent="0" algn="l" rtl="0">
              <a:lnSpc>
                <a:spcPct val="90000"/>
              </a:lnSpc>
              <a:spcBef>
                <a:spcPts val="1000"/>
              </a:spcBef>
              <a:spcAft>
                <a:spcPts val="0"/>
              </a:spcAft>
              <a:buClr>
                <a:srgbClr val="000000"/>
              </a:buClr>
              <a:buSzPts val="2400"/>
              <a:buNone/>
            </a:pPr>
            <a:r>
              <a:rPr lang="en-US" dirty="0"/>
              <a:t> </a:t>
            </a:r>
            <a:r>
              <a:rPr lang="en-US" dirty="0" err="1"/>
              <a:t>Sebbene</a:t>
            </a:r>
            <a:r>
              <a:rPr lang="en-US" dirty="0"/>
              <a:t> le </a:t>
            </a:r>
            <a:r>
              <a:rPr lang="en-US" dirty="0" err="1"/>
              <a:t>certificazioni</a:t>
            </a:r>
            <a:r>
              <a:rPr lang="en-US" dirty="0"/>
              <a:t> non </a:t>
            </a:r>
            <a:r>
              <a:rPr lang="en-US" dirty="0" err="1"/>
              <a:t>siano</a:t>
            </a:r>
            <a:r>
              <a:rPr lang="en-US" dirty="0"/>
              <a:t> </a:t>
            </a:r>
            <a:r>
              <a:rPr lang="en-US" dirty="0" err="1"/>
              <a:t>sinonimo</a:t>
            </a:r>
            <a:r>
              <a:rPr lang="en-US" dirty="0"/>
              <a:t> di </a:t>
            </a:r>
            <a:r>
              <a:rPr lang="en-US" dirty="0" err="1"/>
              <a:t>agroecologia</a:t>
            </a:r>
            <a:r>
              <a:rPr lang="en-US" dirty="0"/>
              <a:t>, </a:t>
            </a:r>
            <a:r>
              <a:rPr lang="en-US" dirty="0" err="1"/>
              <a:t>spesso</a:t>
            </a:r>
            <a:r>
              <a:rPr lang="en-US" dirty="0"/>
              <a:t> </a:t>
            </a:r>
            <a:r>
              <a:rPr lang="en-US" dirty="0" err="1"/>
              <a:t>sono</a:t>
            </a:r>
            <a:r>
              <a:rPr lang="en-US" dirty="0"/>
              <a:t> </a:t>
            </a:r>
            <a:r>
              <a:rPr lang="en-US" dirty="0" err="1"/>
              <a:t>strumenti</a:t>
            </a:r>
            <a:r>
              <a:rPr lang="en-US" dirty="0"/>
              <a:t> </a:t>
            </a:r>
            <a:r>
              <a:rPr lang="en-US" dirty="0" err="1"/>
              <a:t>importanti</a:t>
            </a:r>
            <a:r>
              <a:rPr lang="en-US" dirty="0"/>
              <a:t> per </a:t>
            </a:r>
            <a:r>
              <a:rPr lang="en-US" dirty="0" err="1"/>
              <a:t>promuovere</a:t>
            </a:r>
            <a:r>
              <a:rPr lang="en-US" dirty="0"/>
              <a:t> la </a:t>
            </a:r>
            <a:r>
              <a:rPr lang="en-US" dirty="0" err="1"/>
              <a:t>sostenibilità</a:t>
            </a:r>
            <a:r>
              <a:rPr lang="en-US" dirty="0"/>
              <a:t> </a:t>
            </a:r>
            <a:r>
              <a:rPr lang="en-US" dirty="0" err="1"/>
              <a:t>dei</a:t>
            </a:r>
            <a:r>
              <a:rPr lang="en-US" dirty="0"/>
              <a:t> </a:t>
            </a:r>
            <a:r>
              <a:rPr lang="en-US" dirty="0" err="1"/>
              <a:t>sistemi</a:t>
            </a:r>
            <a:r>
              <a:rPr lang="en-US" dirty="0"/>
              <a:t> </a:t>
            </a:r>
            <a:r>
              <a:rPr lang="en-US" dirty="0" err="1"/>
              <a:t>agroalimentari</a:t>
            </a:r>
            <a:r>
              <a:rPr lang="en-US" dirty="0"/>
              <a:t>.</a:t>
            </a:r>
            <a:endParaRPr dirty="0"/>
          </a:p>
          <a:p>
            <a:pPr marL="0" lvl="0" indent="0" algn="l" rtl="0">
              <a:lnSpc>
                <a:spcPct val="90000"/>
              </a:lnSpc>
              <a:spcBef>
                <a:spcPts val="1000"/>
              </a:spcBef>
              <a:spcAft>
                <a:spcPts val="0"/>
              </a:spcAft>
              <a:buClr>
                <a:srgbClr val="000000"/>
              </a:buClr>
              <a:buSzPts val="2400"/>
              <a:buNone/>
            </a:pPr>
            <a:r>
              <a:rPr lang="en-US" dirty="0"/>
              <a:t>Per </a:t>
            </a:r>
            <a:r>
              <a:rPr lang="en-US" dirty="0" err="1"/>
              <a:t>maggiori</a:t>
            </a:r>
            <a:r>
              <a:rPr lang="en-US" dirty="0"/>
              <a:t> </a:t>
            </a:r>
            <a:r>
              <a:rPr lang="en-US" dirty="0" err="1"/>
              <a:t>informazioni</a:t>
            </a:r>
            <a:r>
              <a:rPr lang="en-US" dirty="0"/>
              <a:t> </a:t>
            </a:r>
            <a:r>
              <a:rPr lang="en-US" dirty="0" err="1"/>
              <a:t>su</a:t>
            </a:r>
            <a:r>
              <a:rPr lang="en-US" dirty="0"/>
              <a:t> </a:t>
            </a:r>
            <a:r>
              <a:rPr lang="en-US" dirty="0" err="1"/>
              <a:t>alcune</a:t>
            </a:r>
            <a:r>
              <a:rPr lang="en-US" dirty="0"/>
              <a:t> di </a:t>
            </a:r>
            <a:r>
              <a:rPr lang="en-US" dirty="0" err="1"/>
              <a:t>queste</a:t>
            </a:r>
            <a:r>
              <a:rPr lang="en-US" dirty="0"/>
              <a:t> </a:t>
            </a:r>
            <a:r>
              <a:rPr lang="en-US" dirty="0" err="1"/>
              <a:t>etichette</a:t>
            </a:r>
            <a:r>
              <a:rPr lang="en-US" dirty="0"/>
              <a:t>, </a:t>
            </a:r>
            <a:r>
              <a:rPr lang="en-US" dirty="0" err="1"/>
              <a:t>consultare</a:t>
            </a:r>
            <a:r>
              <a:rPr lang="en-US" dirty="0"/>
              <a:t> le </a:t>
            </a:r>
            <a:r>
              <a:rPr lang="en-US" dirty="0" err="1"/>
              <a:t>prossime</a:t>
            </a:r>
            <a:r>
              <a:rPr lang="en-US" dirty="0"/>
              <a:t> diapositive...</a:t>
            </a:r>
            <a:endParaRPr dirty="0"/>
          </a:p>
        </p:txBody>
      </p:sp>
      <p:sp>
        <p:nvSpPr>
          <p:cNvPr id="517" name="Google Shape;517;p17"/>
          <p:cNvSpPr txBox="1">
            <a:spLocks noGrp="1"/>
          </p:cNvSpPr>
          <p:nvPr>
            <p:ph type="body" idx="2"/>
          </p:nvPr>
        </p:nvSpPr>
        <p:spPr>
          <a:xfrm>
            <a:off x="798381" y="761603"/>
            <a:ext cx="10595237" cy="80365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8DC641"/>
              </a:buClr>
              <a:buSzPts val="3600"/>
              <a:buNone/>
            </a:pPr>
            <a:r>
              <a:rPr lang="en-US" b="1"/>
              <a:t>Comprendere il ruolo della certificazione e delle etichette...</a:t>
            </a:r>
            <a:endParaRPr/>
          </a:p>
        </p:txBody>
      </p:sp>
      <p:grpSp>
        <p:nvGrpSpPr>
          <p:cNvPr id="518" name="Google Shape;518;p17"/>
          <p:cNvGrpSpPr/>
          <p:nvPr/>
        </p:nvGrpSpPr>
        <p:grpSpPr>
          <a:xfrm rot="3730759">
            <a:off x="10611017" y="532185"/>
            <a:ext cx="949887" cy="1163493"/>
            <a:chOff x="7602444" y="4967675"/>
            <a:chExt cx="483620" cy="592374"/>
          </a:xfrm>
        </p:grpSpPr>
        <p:grpSp>
          <p:nvGrpSpPr>
            <p:cNvPr id="519" name="Google Shape;519;p17"/>
            <p:cNvGrpSpPr/>
            <p:nvPr/>
          </p:nvGrpSpPr>
          <p:grpSpPr>
            <a:xfrm>
              <a:off x="7618661" y="4967675"/>
              <a:ext cx="467403" cy="507609"/>
              <a:chOff x="2251964" y="3590497"/>
              <a:chExt cx="467403" cy="507609"/>
            </a:xfrm>
          </p:grpSpPr>
          <p:sp>
            <p:nvSpPr>
              <p:cNvPr id="520" name="Google Shape;520;p17"/>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21" name="Google Shape;521;p17"/>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22" name="Google Shape;522;p17"/>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523" name="Google Shape;523;p17"/>
            <p:cNvGrpSpPr/>
            <p:nvPr/>
          </p:nvGrpSpPr>
          <p:grpSpPr>
            <a:xfrm>
              <a:off x="7602444" y="4993761"/>
              <a:ext cx="421973" cy="566288"/>
              <a:chOff x="2235747" y="3616583"/>
              <a:chExt cx="421973" cy="566288"/>
            </a:xfrm>
          </p:grpSpPr>
          <p:sp>
            <p:nvSpPr>
              <p:cNvPr id="524" name="Google Shape;524;p17"/>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25" name="Google Shape;525;p17"/>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0" name="Google Shape;530;p18"/>
          <p:cNvSpPr txBox="1">
            <a:spLocks noGrp="1"/>
          </p:cNvSpPr>
          <p:nvPr>
            <p:ph type="body" idx="1"/>
          </p:nvPr>
        </p:nvSpPr>
        <p:spPr>
          <a:xfrm>
            <a:off x="4912293" y="846903"/>
            <a:ext cx="6562677" cy="339415"/>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8DC641"/>
              </a:buClr>
              <a:buSzPts val="3600"/>
              <a:buNone/>
            </a:pPr>
            <a:r>
              <a:rPr lang="en-US" sz="3600"/>
              <a:t>Etichetta BIO</a:t>
            </a:r>
            <a:endParaRPr/>
          </a:p>
          <a:p>
            <a:pPr marL="0" lvl="0" indent="0" algn="r" rtl="0">
              <a:lnSpc>
                <a:spcPct val="100000"/>
              </a:lnSpc>
              <a:spcBef>
                <a:spcPts val="1000"/>
              </a:spcBef>
              <a:spcAft>
                <a:spcPts val="0"/>
              </a:spcAft>
              <a:buClr>
                <a:srgbClr val="8DC641"/>
              </a:buClr>
              <a:buSzPts val="3600"/>
              <a:buNone/>
            </a:pPr>
            <a:endParaRPr sz="3600"/>
          </a:p>
        </p:txBody>
      </p:sp>
      <p:sp>
        <p:nvSpPr>
          <p:cNvPr id="531" name="Google Shape;531;p18"/>
          <p:cNvSpPr txBox="1">
            <a:spLocks noGrp="1"/>
          </p:cNvSpPr>
          <p:nvPr>
            <p:ph type="body" idx="2"/>
          </p:nvPr>
        </p:nvSpPr>
        <p:spPr>
          <a:xfrm>
            <a:off x="4261683" y="1473569"/>
            <a:ext cx="7219349" cy="999383"/>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000000"/>
              </a:buClr>
              <a:buSzPts val="2300"/>
              <a:buNone/>
            </a:pPr>
            <a:r>
              <a:rPr lang="en-US" sz="2300" dirty="0" err="1"/>
              <a:t>Questo</a:t>
            </a:r>
            <a:r>
              <a:rPr lang="en-US" sz="2300" dirty="0"/>
              <a:t> </a:t>
            </a:r>
            <a:r>
              <a:rPr lang="en-US" sz="2300" dirty="0" err="1"/>
              <a:t>marchio</a:t>
            </a:r>
            <a:r>
              <a:rPr lang="en-US" sz="2300" dirty="0"/>
              <a:t> UE indica </a:t>
            </a:r>
            <a:r>
              <a:rPr lang="en-US" sz="2300" dirty="0" err="1"/>
              <a:t>che</a:t>
            </a:r>
            <a:r>
              <a:rPr lang="en-US" sz="2300" dirty="0"/>
              <a:t> </a:t>
            </a:r>
            <a:r>
              <a:rPr lang="en-US" sz="2300" dirty="0" err="1"/>
              <a:t>i</a:t>
            </a:r>
            <a:r>
              <a:rPr lang="en-US" sz="2300" dirty="0"/>
              <a:t> </a:t>
            </a:r>
            <a:r>
              <a:rPr lang="en-US" sz="2300" dirty="0" err="1"/>
              <a:t>prodotti</a:t>
            </a:r>
            <a:r>
              <a:rPr lang="en-US" sz="2300" dirty="0"/>
              <a:t> </a:t>
            </a:r>
            <a:r>
              <a:rPr lang="en-US" sz="2300" dirty="0" err="1"/>
              <a:t>agricoli</a:t>
            </a:r>
            <a:r>
              <a:rPr lang="en-US" sz="2300" dirty="0"/>
              <a:t> </a:t>
            </a:r>
            <a:r>
              <a:rPr lang="en-US" sz="2300" dirty="0" err="1"/>
              <a:t>sono</a:t>
            </a:r>
            <a:r>
              <a:rPr lang="en-US" sz="2300" dirty="0"/>
              <a:t> </a:t>
            </a:r>
            <a:r>
              <a:rPr lang="en-US" sz="2300" dirty="0" err="1"/>
              <a:t>stati</a:t>
            </a:r>
            <a:r>
              <a:rPr lang="en-US" sz="2300" dirty="0"/>
              <a:t> </a:t>
            </a:r>
            <a:r>
              <a:rPr lang="en-US" sz="2300" dirty="0" err="1"/>
              <a:t>ottenuti</a:t>
            </a:r>
            <a:r>
              <a:rPr lang="en-US" sz="2300" dirty="0"/>
              <a:t> secondo </a:t>
            </a:r>
            <a:r>
              <a:rPr lang="en-US" sz="2300" dirty="0" err="1"/>
              <a:t>i</a:t>
            </a:r>
            <a:r>
              <a:rPr lang="en-US" sz="2300" dirty="0"/>
              <a:t> </a:t>
            </a:r>
            <a:r>
              <a:rPr lang="en-US" sz="2300" dirty="0" err="1"/>
              <a:t>principi</a:t>
            </a:r>
            <a:r>
              <a:rPr lang="en-US" sz="2300" dirty="0"/>
              <a:t> e le </a:t>
            </a:r>
            <a:r>
              <a:rPr lang="en-US" sz="2300" dirty="0" err="1"/>
              <a:t>pratiche</a:t>
            </a:r>
            <a:r>
              <a:rPr lang="en-US" sz="2300" dirty="0"/>
              <a:t> </a:t>
            </a:r>
            <a:r>
              <a:rPr lang="en-US" sz="2300" dirty="0" err="1"/>
              <a:t>dell'agricoltura</a:t>
            </a:r>
            <a:r>
              <a:rPr lang="en-US" sz="2300" dirty="0"/>
              <a:t> </a:t>
            </a:r>
            <a:r>
              <a:rPr lang="en-US" sz="2300" dirty="0" err="1"/>
              <a:t>biologica</a:t>
            </a:r>
            <a:r>
              <a:rPr lang="en-US" sz="2300" dirty="0"/>
              <a:t>, </a:t>
            </a:r>
            <a:r>
              <a:rPr lang="en-US" sz="2300" dirty="0" err="1"/>
              <a:t>che</a:t>
            </a:r>
            <a:r>
              <a:rPr lang="en-US" sz="2300" dirty="0"/>
              <a:t> </a:t>
            </a:r>
            <a:r>
              <a:rPr lang="en-US" sz="2300" dirty="0" err="1"/>
              <a:t>privilegiano</a:t>
            </a:r>
            <a:r>
              <a:rPr lang="en-US" sz="2300" dirty="0"/>
              <a:t> la </a:t>
            </a:r>
            <a:r>
              <a:rPr lang="en-US" sz="2300" dirty="0" err="1"/>
              <a:t>sostenibilità</a:t>
            </a:r>
            <a:r>
              <a:rPr lang="en-US" sz="2300" dirty="0"/>
              <a:t> </a:t>
            </a:r>
            <a:r>
              <a:rPr lang="en-US" sz="2300" dirty="0" err="1"/>
              <a:t>ambientale</a:t>
            </a:r>
            <a:r>
              <a:rPr lang="en-US" sz="2300" dirty="0"/>
              <a:t>, la </a:t>
            </a:r>
            <a:r>
              <a:rPr lang="en-US" sz="2300" dirty="0" err="1"/>
              <a:t>conservazione</a:t>
            </a:r>
            <a:r>
              <a:rPr lang="en-US" sz="2300" dirty="0"/>
              <a:t> </a:t>
            </a:r>
            <a:r>
              <a:rPr lang="en-US" sz="2300" dirty="0" err="1"/>
              <a:t>della</a:t>
            </a:r>
            <a:r>
              <a:rPr lang="en-US" sz="2300" dirty="0"/>
              <a:t> </a:t>
            </a:r>
            <a:r>
              <a:rPr lang="en-US" sz="2300" dirty="0" err="1"/>
              <a:t>biodiversità</a:t>
            </a:r>
            <a:r>
              <a:rPr lang="en-US" sz="2300" dirty="0"/>
              <a:t> e il </a:t>
            </a:r>
            <a:r>
              <a:rPr lang="en-US" sz="2300" dirty="0" err="1"/>
              <a:t>benessere</a:t>
            </a:r>
            <a:r>
              <a:rPr lang="en-US" sz="2300" dirty="0"/>
              <a:t> </a:t>
            </a:r>
            <a:r>
              <a:rPr lang="en-US" sz="2300" dirty="0" err="1"/>
              <a:t>degli</a:t>
            </a:r>
            <a:r>
              <a:rPr lang="en-US" sz="2300" dirty="0"/>
              <a:t> </a:t>
            </a:r>
            <a:r>
              <a:rPr lang="en-US" sz="2300" dirty="0" err="1"/>
              <a:t>animali</a:t>
            </a:r>
            <a:r>
              <a:rPr lang="en-US" sz="2300" dirty="0"/>
              <a:t>. </a:t>
            </a:r>
            <a:endParaRPr dirty="0"/>
          </a:p>
          <a:p>
            <a:pPr marL="0" lvl="0" indent="0" algn="r" rtl="0">
              <a:lnSpc>
                <a:spcPct val="100000"/>
              </a:lnSpc>
              <a:spcBef>
                <a:spcPts val="1000"/>
              </a:spcBef>
              <a:spcAft>
                <a:spcPts val="0"/>
              </a:spcAft>
              <a:buClr>
                <a:srgbClr val="000000"/>
              </a:buClr>
              <a:buSzPts val="2300"/>
              <a:buNone/>
            </a:pPr>
            <a:r>
              <a:rPr lang="en-US" sz="2300" dirty="0"/>
              <a:t>I </a:t>
            </a:r>
            <a:r>
              <a:rPr lang="en-US" sz="2300" dirty="0" err="1"/>
              <a:t>consumatori</a:t>
            </a:r>
            <a:r>
              <a:rPr lang="en-US" sz="2300" dirty="0"/>
              <a:t> </a:t>
            </a:r>
            <a:r>
              <a:rPr lang="en-US" sz="2300" dirty="0" err="1"/>
              <a:t>possono</a:t>
            </a:r>
            <a:r>
              <a:rPr lang="en-US" sz="2300" dirty="0"/>
              <a:t> </a:t>
            </a:r>
            <a:r>
              <a:rPr lang="en-US" sz="2300" dirty="0" err="1"/>
              <a:t>fidarsi</a:t>
            </a:r>
            <a:r>
              <a:rPr lang="en-US" sz="2300" dirty="0"/>
              <a:t> del </a:t>
            </a:r>
            <a:r>
              <a:rPr lang="en-US" sz="2300" dirty="0" err="1"/>
              <a:t>fatto</a:t>
            </a:r>
            <a:r>
              <a:rPr lang="en-US" sz="2300" dirty="0"/>
              <a:t> </a:t>
            </a:r>
            <a:r>
              <a:rPr lang="en-US" sz="2300" dirty="0" err="1"/>
              <a:t>che</a:t>
            </a:r>
            <a:r>
              <a:rPr lang="en-US" sz="2300" dirty="0"/>
              <a:t> </a:t>
            </a:r>
            <a:r>
              <a:rPr lang="en-US" sz="2300" dirty="0" err="1"/>
              <a:t>i</a:t>
            </a:r>
            <a:r>
              <a:rPr lang="en-US" sz="2300" dirty="0"/>
              <a:t> </a:t>
            </a:r>
            <a:r>
              <a:rPr lang="en-US" sz="2300" dirty="0" err="1"/>
              <a:t>prodotti</a:t>
            </a:r>
            <a:r>
              <a:rPr lang="en-US" sz="2300" dirty="0"/>
              <a:t> con il </a:t>
            </a:r>
            <a:r>
              <a:rPr lang="en-US" sz="2300" dirty="0" err="1"/>
              <a:t>marchio</a:t>
            </a:r>
            <a:r>
              <a:rPr lang="en-US" sz="2300" dirty="0"/>
              <a:t> BIO </a:t>
            </a:r>
            <a:r>
              <a:rPr lang="en-US" sz="2300" dirty="0" err="1"/>
              <a:t>sono</a:t>
            </a:r>
            <a:r>
              <a:rPr lang="en-US" sz="2300" dirty="0"/>
              <a:t> </a:t>
            </a:r>
            <a:r>
              <a:rPr lang="en-US" sz="2300" dirty="0" err="1"/>
              <a:t>stati</a:t>
            </a:r>
            <a:r>
              <a:rPr lang="en-US" sz="2300" dirty="0"/>
              <a:t> </a:t>
            </a:r>
            <a:r>
              <a:rPr lang="en-US" sz="2300" dirty="0" err="1"/>
              <a:t>prodotti</a:t>
            </a:r>
            <a:r>
              <a:rPr lang="en-US" sz="2300" dirty="0"/>
              <a:t> senza </a:t>
            </a:r>
            <a:r>
              <a:rPr lang="en-US" sz="2300" dirty="0" err="1"/>
              <a:t>sostanze</a:t>
            </a:r>
            <a:r>
              <a:rPr lang="en-US" sz="2300" dirty="0"/>
              <a:t> </a:t>
            </a:r>
            <a:r>
              <a:rPr lang="en-US" sz="2300" dirty="0" err="1"/>
              <a:t>chimiche</a:t>
            </a:r>
            <a:r>
              <a:rPr lang="en-US" sz="2300" dirty="0"/>
              <a:t> di </a:t>
            </a:r>
            <a:r>
              <a:rPr lang="en-US" sz="2300" dirty="0" err="1"/>
              <a:t>sintesi</a:t>
            </a:r>
            <a:r>
              <a:rPr lang="en-US" sz="2300" dirty="0"/>
              <a:t>, </a:t>
            </a:r>
            <a:r>
              <a:rPr lang="en-US" sz="2300" dirty="0" err="1"/>
              <a:t>ingredienti</a:t>
            </a:r>
            <a:r>
              <a:rPr lang="en-US" sz="2300" dirty="0"/>
              <a:t> </a:t>
            </a:r>
            <a:r>
              <a:rPr lang="en-US" sz="2300" dirty="0" err="1"/>
              <a:t>geneticamente</a:t>
            </a:r>
            <a:r>
              <a:rPr lang="en-US" sz="2300" dirty="0"/>
              <a:t> </a:t>
            </a:r>
            <a:r>
              <a:rPr lang="en-US" sz="2300" dirty="0" err="1"/>
              <a:t>modificati</a:t>
            </a:r>
            <a:r>
              <a:rPr lang="en-US" sz="2300" dirty="0"/>
              <a:t> o </a:t>
            </a:r>
            <a:r>
              <a:rPr lang="en-US" sz="2300" dirty="0" err="1"/>
              <a:t>pratiche</a:t>
            </a:r>
            <a:r>
              <a:rPr lang="en-US" sz="2300" dirty="0"/>
              <a:t> </a:t>
            </a:r>
            <a:r>
              <a:rPr lang="en-US" sz="2300" dirty="0" err="1"/>
              <a:t>agricole</a:t>
            </a:r>
            <a:r>
              <a:rPr lang="en-US" sz="2300" dirty="0"/>
              <a:t> </a:t>
            </a:r>
            <a:r>
              <a:rPr lang="en-US" sz="2300" dirty="0" err="1"/>
              <a:t>dannose</a:t>
            </a:r>
            <a:r>
              <a:rPr lang="en-US" sz="2300" dirty="0"/>
              <a:t>, in </a:t>
            </a:r>
            <a:r>
              <a:rPr lang="en-US" sz="2300" dirty="0" err="1"/>
              <a:t>linea</a:t>
            </a:r>
            <a:r>
              <a:rPr lang="en-US" sz="2300" dirty="0"/>
              <a:t> con le loro </a:t>
            </a:r>
            <a:r>
              <a:rPr lang="en-US" sz="2300" dirty="0" err="1"/>
              <a:t>preferenze</a:t>
            </a:r>
            <a:r>
              <a:rPr lang="en-US" sz="2300" dirty="0"/>
              <a:t> per </a:t>
            </a:r>
            <a:r>
              <a:rPr lang="en-US" sz="2300" dirty="0" err="1"/>
              <a:t>scelte</a:t>
            </a:r>
            <a:r>
              <a:rPr lang="en-US" sz="2300" dirty="0"/>
              <a:t> </a:t>
            </a:r>
            <a:r>
              <a:rPr lang="en-US" sz="2300" dirty="0" err="1"/>
              <a:t>alimentari</a:t>
            </a:r>
            <a:r>
              <a:rPr lang="en-US" sz="2300" dirty="0"/>
              <a:t> </a:t>
            </a:r>
            <a:r>
              <a:rPr lang="en-US" sz="2300" dirty="0" err="1"/>
              <a:t>più</a:t>
            </a:r>
            <a:r>
              <a:rPr lang="en-US" sz="2300" dirty="0"/>
              <a:t> sane e </a:t>
            </a:r>
            <a:r>
              <a:rPr lang="en-US" sz="2300" dirty="0" err="1"/>
              <a:t>rispettose</a:t>
            </a:r>
            <a:r>
              <a:rPr lang="en-US" sz="2300" dirty="0"/>
              <a:t> </a:t>
            </a:r>
            <a:r>
              <a:rPr lang="en-US" sz="2300" dirty="0" err="1"/>
              <a:t>dell'ambiente</a:t>
            </a:r>
            <a:r>
              <a:rPr lang="en-US" sz="2300" dirty="0"/>
              <a:t>.</a:t>
            </a:r>
            <a:endParaRPr sz="2300" dirty="0"/>
          </a:p>
        </p:txBody>
      </p:sp>
      <p:sp>
        <p:nvSpPr>
          <p:cNvPr id="532" name="Google Shape;532;p18"/>
          <p:cNvSpPr txBox="1">
            <a:spLocks noGrp="1"/>
          </p:cNvSpPr>
          <p:nvPr>
            <p:ph type="body" idx="3"/>
          </p:nvPr>
        </p:nvSpPr>
        <p:spPr>
          <a:xfrm>
            <a:off x="3679525" y="1017636"/>
            <a:ext cx="641119" cy="955625"/>
          </a:xfrm>
          <a:prstGeom prst="rect">
            <a:avLst/>
          </a:prstGeom>
          <a:noFill/>
          <a:ln>
            <a:noFill/>
          </a:ln>
        </p:spPr>
        <p:txBody>
          <a:bodyPr spcFirstLastPara="1" wrap="square" lIns="91425" tIns="45700" rIns="91425" bIns="45700" anchor="ctr" anchorCtr="0">
            <a:noAutofit/>
          </a:bodyPr>
          <a:lstStyle/>
          <a:p>
            <a:pPr marL="0" lvl="0" indent="0" algn="r" rtl="0">
              <a:lnSpc>
                <a:spcPct val="130000"/>
              </a:lnSpc>
              <a:spcBef>
                <a:spcPts val="0"/>
              </a:spcBef>
              <a:spcAft>
                <a:spcPts val="0"/>
              </a:spcAft>
              <a:buClr>
                <a:srgbClr val="000000"/>
              </a:buClr>
              <a:buSzPts val="6300"/>
              <a:buNone/>
            </a:pPr>
            <a:r>
              <a:rPr lang="en-US"/>
              <a:t>1</a:t>
            </a:r>
            <a:endParaRPr/>
          </a:p>
        </p:txBody>
      </p:sp>
      <p:pic>
        <p:nvPicPr>
          <p:cNvPr id="533" name="Google Shape;533;p18"/>
          <p:cNvPicPr preferRelativeResize="0"/>
          <p:nvPr/>
        </p:nvPicPr>
        <p:blipFill rotWithShape="1">
          <a:blip r:embed="rId3">
            <a:alphaModFix/>
          </a:blip>
          <a:srcRect/>
          <a:stretch/>
        </p:blipFill>
        <p:spPr>
          <a:xfrm>
            <a:off x="632225" y="2038481"/>
            <a:ext cx="3047300" cy="2041691"/>
          </a:xfrm>
          <a:prstGeom prst="rect">
            <a:avLst/>
          </a:prstGeom>
          <a:noFill/>
          <a:ln>
            <a:noFill/>
          </a:ln>
        </p:spPr>
      </p:pic>
      <p:grpSp>
        <p:nvGrpSpPr>
          <p:cNvPr id="534" name="Google Shape;534;p18"/>
          <p:cNvGrpSpPr/>
          <p:nvPr/>
        </p:nvGrpSpPr>
        <p:grpSpPr>
          <a:xfrm rot="3730759">
            <a:off x="1957205" y="5024467"/>
            <a:ext cx="949887" cy="1163493"/>
            <a:chOff x="7602444" y="4967675"/>
            <a:chExt cx="483620" cy="592374"/>
          </a:xfrm>
        </p:grpSpPr>
        <p:grpSp>
          <p:nvGrpSpPr>
            <p:cNvPr id="535" name="Google Shape;535;p18"/>
            <p:cNvGrpSpPr/>
            <p:nvPr/>
          </p:nvGrpSpPr>
          <p:grpSpPr>
            <a:xfrm>
              <a:off x="7618661" y="4967675"/>
              <a:ext cx="467403" cy="507609"/>
              <a:chOff x="2251964" y="3590497"/>
              <a:chExt cx="467403" cy="507609"/>
            </a:xfrm>
          </p:grpSpPr>
          <p:sp>
            <p:nvSpPr>
              <p:cNvPr id="536" name="Google Shape;536;p18"/>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37" name="Google Shape;537;p18"/>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38" name="Google Shape;538;p18"/>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539" name="Google Shape;539;p18"/>
            <p:cNvGrpSpPr/>
            <p:nvPr/>
          </p:nvGrpSpPr>
          <p:grpSpPr>
            <a:xfrm>
              <a:off x="7602444" y="4993761"/>
              <a:ext cx="421973" cy="566288"/>
              <a:chOff x="2235747" y="3616583"/>
              <a:chExt cx="421973" cy="566288"/>
            </a:xfrm>
          </p:grpSpPr>
          <p:sp>
            <p:nvSpPr>
              <p:cNvPr id="540" name="Google Shape;540;p18"/>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41" name="Google Shape;541;p18"/>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45"/>
        <p:cNvGrpSpPr/>
        <p:nvPr/>
      </p:nvGrpSpPr>
      <p:grpSpPr>
        <a:xfrm>
          <a:off x="0" y="0"/>
          <a:ext cx="0" cy="0"/>
          <a:chOff x="0" y="0"/>
          <a:chExt cx="0" cy="0"/>
        </a:xfrm>
      </p:grpSpPr>
      <p:sp>
        <p:nvSpPr>
          <p:cNvPr id="546" name="Google Shape;546;p19"/>
          <p:cNvSpPr txBox="1">
            <a:spLocks noGrp="1"/>
          </p:cNvSpPr>
          <p:nvPr>
            <p:ph type="body" idx="1"/>
          </p:nvPr>
        </p:nvSpPr>
        <p:spPr>
          <a:xfrm>
            <a:off x="4912293" y="846903"/>
            <a:ext cx="6562677" cy="339415"/>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8DC641"/>
              </a:buClr>
              <a:buSzPts val="3600"/>
              <a:buNone/>
            </a:pPr>
            <a:r>
              <a:rPr lang="en-US" sz="3600"/>
              <a:t>Commercio equo e solidale</a:t>
            </a:r>
            <a:endParaRPr/>
          </a:p>
          <a:p>
            <a:pPr marL="0" lvl="0" indent="0" algn="r" rtl="0">
              <a:lnSpc>
                <a:spcPct val="100000"/>
              </a:lnSpc>
              <a:spcBef>
                <a:spcPts val="1000"/>
              </a:spcBef>
              <a:spcAft>
                <a:spcPts val="0"/>
              </a:spcAft>
              <a:buClr>
                <a:srgbClr val="8DC641"/>
              </a:buClr>
              <a:buSzPts val="3600"/>
              <a:buNone/>
            </a:pPr>
            <a:endParaRPr sz="3600"/>
          </a:p>
        </p:txBody>
      </p:sp>
      <p:sp>
        <p:nvSpPr>
          <p:cNvPr id="547" name="Google Shape;547;p19"/>
          <p:cNvSpPr txBox="1">
            <a:spLocks noGrp="1"/>
          </p:cNvSpPr>
          <p:nvPr>
            <p:ph type="body" idx="2"/>
          </p:nvPr>
        </p:nvSpPr>
        <p:spPr>
          <a:xfrm>
            <a:off x="4487917" y="1473569"/>
            <a:ext cx="6977611" cy="999383"/>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000000"/>
              </a:buClr>
              <a:buSzPts val="2300"/>
              <a:buNone/>
            </a:pPr>
            <a:r>
              <a:rPr lang="en-US" sz="2300"/>
              <a:t>Le certificazioni del Commercio Equo e Solidale garantiscono che i produttori dei Paesi in via di sviluppo ricevano prezzi equi per i loro prodotti, rispettino gli standard sociali e ambientali e beneficino di iniziative di sviluppo comunitario. Il commercio equo e solidale promuove relazioni commerciali etiche, equità sociale e mezzi di sussistenza sostenibili per i piccoli agricoltori e i lavoratori.</a:t>
            </a:r>
            <a:endParaRPr sz="2300"/>
          </a:p>
        </p:txBody>
      </p:sp>
      <p:sp>
        <p:nvSpPr>
          <p:cNvPr id="548" name="Google Shape;548;p19"/>
          <p:cNvSpPr txBox="1">
            <a:spLocks noGrp="1"/>
          </p:cNvSpPr>
          <p:nvPr>
            <p:ph type="body" idx="3"/>
          </p:nvPr>
        </p:nvSpPr>
        <p:spPr>
          <a:xfrm>
            <a:off x="3679525" y="1017636"/>
            <a:ext cx="641119" cy="955625"/>
          </a:xfrm>
          <a:prstGeom prst="rect">
            <a:avLst/>
          </a:prstGeom>
          <a:noFill/>
          <a:ln>
            <a:noFill/>
          </a:ln>
        </p:spPr>
        <p:txBody>
          <a:bodyPr spcFirstLastPara="1" wrap="square" lIns="91425" tIns="45700" rIns="91425" bIns="45700" anchor="ctr" anchorCtr="0">
            <a:noAutofit/>
          </a:bodyPr>
          <a:lstStyle/>
          <a:p>
            <a:pPr marL="0" lvl="0" indent="0" algn="r" rtl="0">
              <a:lnSpc>
                <a:spcPct val="130000"/>
              </a:lnSpc>
              <a:spcBef>
                <a:spcPts val="0"/>
              </a:spcBef>
              <a:spcAft>
                <a:spcPts val="0"/>
              </a:spcAft>
              <a:buClr>
                <a:srgbClr val="000000"/>
              </a:buClr>
              <a:buSzPts val="6300"/>
              <a:buNone/>
            </a:pPr>
            <a:r>
              <a:rPr lang="en-US"/>
              <a:t>2</a:t>
            </a:r>
            <a:endParaRPr/>
          </a:p>
        </p:txBody>
      </p:sp>
      <p:pic>
        <p:nvPicPr>
          <p:cNvPr id="549" name="Google Shape;549;p19"/>
          <p:cNvPicPr preferRelativeResize="0"/>
          <p:nvPr/>
        </p:nvPicPr>
        <p:blipFill rotWithShape="1">
          <a:blip r:embed="rId3">
            <a:alphaModFix/>
          </a:blip>
          <a:srcRect/>
          <a:stretch/>
        </p:blipFill>
        <p:spPr>
          <a:xfrm>
            <a:off x="1085860" y="1973261"/>
            <a:ext cx="1885199" cy="2212428"/>
          </a:xfrm>
          <a:prstGeom prst="rect">
            <a:avLst/>
          </a:prstGeom>
          <a:noFill/>
          <a:ln>
            <a:noFill/>
          </a:ln>
        </p:spPr>
      </p:pic>
      <p:grpSp>
        <p:nvGrpSpPr>
          <p:cNvPr id="550" name="Google Shape;550;p19"/>
          <p:cNvGrpSpPr/>
          <p:nvPr/>
        </p:nvGrpSpPr>
        <p:grpSpPr>
          <a:xfrm rot="3730759">
            <a:off x="1915164" y="4940384"/>
            <a:ext cx="949887" cy="1163493"/>
            <a:chOff x="7602444" y="4967675"/>
            <a:chExt cx="483620" cy="592374"/>
          </a:xfrm>
        </p:grpSpPr>
        <p:grpSp>
          <p:nvGrpSpPr>
            <p:cNvPr id="551" name="Google Shape;551;p19"/>
            <p:cNvGrpSpPr/>
            <p:nvPr/>
          </p:nvGrpSpPr>
          <p:grpSpPr>
            <a:xfrm>
              <a:off x="7618661" y="4967675"/>
              <a:ext cx="467403" cy="507609"/>
              <a:chOff x="2251964" y="3590497"/>
              <a:chExt cx="467403" cy="507609"/>
            </a:xfrm>
          </p:grpSpPr>
          <p:sp>
            <p:nvSpPr>
              <p:cNvPr id="552" name="Google Shape;552;p19"/>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53" name="Google Shape;553;p19"/>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54" name="Google Shape;554;p19"/>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555" name="Google Shape;555;p19"/>
            <p:cNvGrpSpPr/>
            <p:nvPr/>
          </p:nvGrpSpPr>
          <p:grpSpPr>
            <a:xfrm>
              <a:off x="7602444" y="4993761"/>
              <a:ext cx="421973" cy="566288"/>
              <a:chOff x="2235747" y="3616583"/>
              <a:chExt cx="421973" cy="566288"/>
            </a:xfrm>
          </p:grpSpPr>
          <p:sp>
            <p:nvSpPr>
              <p:cNvPr id="556" name="Google Shape;556;p19"/>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57" name="Google Shape;557;p19"/>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sp>
        <p:nvSpPr>
          <p:cNvPr id="562" name="Google Shape;562;p20"/>
          <p:cNvSpPr txBox="1">
            <a:spLocks noGrp="1"/>
          </p:cNvSpPr>
          <p:nvPr>
            <p:ph type="body" idx="1"/>
          </p:nvPr>
        </p:nvSpPr>
        <p:spPr>
          <a:xfrm>
            <a:off x="3910225" y="846900"/>
            <a:ext cx="7564800" cy="7146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8DC641"/>
              </a:buClr>
              <a:buSzPts val="3600"/>
              <a:buNone/>
            </a:pPr>
            <a:r>
              <a:rPr lang="en-US" sz="3600"/>
              <a:t>Certificazione biologica rigenerativa</a:t>
            </a:r>
            <a:endParaRPr sz="3600"/>
          </a:p>
        </p:txBody>
      </p:sp>
      <p:sp>
        <p:nvSpPr>
          <p:cNvPr id="563" name="Google Shape;563;p20"/>
          <p:cNvSpPr txBox="1">
            <a:spLocks noGrp="1"/>
          </p:cNvSpPr>
          <p:nvPr>
            <p:ph type="body" idx="2"/>
          </p:nvPr>
        </p:nvSpPr>
        <p:spPr>
          <a:xfrm>
            <a:off x="4487917" y="1495740"/>
            <a:ext cx="6977611" cy="999383"/>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000000"/>
              </a:buClr>
              <a:buSzPts val="2300"/>
              <a:buNone/>
            </a:pPr>
            <a:r>
              <a:rPr lang="en-US" sz="2300"/>
              <a:t>Il programma Regenerative Organic Certification (ROC) va oltre gli standard biologici per promuovere pratiche agricole rigenerative che ripristinano la salute del suolo, migliorano la biodiversità e sequestrano il carbonio. Il programma ROC integra criteri biologici, di benessere animale e di equità sociale, ponendo l'accento sulla gestione olistica del territorio e sul ripristino dell'ecosistema ed è molto ben allineato con i sistemi di agroecologia.</a:t>
            </a:r>
            <a:endParaRPr sz="2300"/>
          </a:p>
        </p:txBody>
      </p:sp>
      <p:sp>
        <p:nvSpPr>
          <p:cNvPr id="564" name="Google Shape;564;p20"/>
          <p:cNvSpPr txBox="1">
            <a:spLocks noGrp="1"/>
          </p:cNvSpPr>
          <p:nvPr>
            <p:ph type="body" idx="3"/>
          </p:nvPr>
        </p:nvSpPr>
        <p:spPr>
          <a:xfrm>
            <a:off x="3679525" y="1017636"/>
            <a:ext cx="641119" cy="955625"/>
          </a:xfrm>
          <a:prstGeom prst="rect">
            <a:avLst/>
          </a:prstGeom>
          <a:noFill/>
          <a:ln>
            <a:noFill/>
          </a:ln>
        </p:spPr>
        <p:txBody>
          <a:bodyPr spcFirstLastPara="1" wrap="square" lIns="91425" tIns="45700" rIns="91425" bIns="45700" anchor="ctr" anchorCtr="0">
            <a:noAutofit/>
          </a:bodyPr>
          <a:lstStyle/>
          <a:p>
            <a:pPr marL="0" lvl="0" indent="0" algn="r" rtl="0">
              <a:lnSpc>
                <a:spcPct val="130000"/>
              </a:lnSpc>
              <a:spcBef>
                <a:spcPts val="0"/>
              </a:spcBef>
              <a:spcAft>
                <a:spcPts val="0"/>
              </a:spcAft>
              <a:buClr>
                <a:srgbClr val="000000"/>
              </a:buClr>
              <a:buSzPts val="6300"/>
              <a:buNone/>
            </a:pPr>
            <a:r>
              <a:rPr lang="en-US"/>
              <a:t>3</a:t>
            </a:r>
            <a:endParaRPr/>
          </a:p>
        </p:txBody>
      </p:sp>
      <p:pic>
        <p:nvPicPr>
          <p:cNvPr id="565" name="Google Shape;565;p20"/>
          <p:cNvPicPr preferRelativeResize="0"/>
          <p:nvPr/>
        </p:nvPicPr>
        <p:blipFill rotWithShape="1">
          <a:blip r:embed="rId3">
            <a:alphaModFix/>
          </a:blip>
          <a:srcRect/>
          <a:stretch/>
        </p:blipFill>
        <p:spPr>
          <a:xfrm>
            <a:off x="726472" y="2020116"/>
            <a:ext cx="2445542" cy="2448088"/>
          </a:xfrm>
          <a:prstGeom prst="rect">
            <a:avLst/>
          </a:prstGeom>
          <a:noFill/>
          <a:ln>
            <a:noFill/>
          </a:ln>
        </p:spPr>
      </p:pic>
      <p:grpSp>
        <p:nvGrpSpPr>
          <p:cNvPr id="566" name="Google Shape;566;p20"/>
          <p:cNvGrpSpPr/>
          <p:nvPr/>
        </p:nvGrpSpPr>
        <p:grpSpPr>
          <a:xfrm rot="3730759">
            <a:off x="1915164" y="4940384"/>
            <a:ext cx="949887" cy="1163493"/>
            <a:chOff x="7602444" y="4967675"/>
            <a:chExt cx="483620" cy="592374"/>
          </a:xfrm>
        </p:grpSpPr>
        <p:grpSp>
          <p:nvGrpSpPr>
            <p:cNvPr id="567" name="Google Shape;567;p20"/>
            <p:cNvGrpSpPr/>
            <p:nvPr/>
          </p:nvGrpSpPr>
          <p:grpSpPr>
            <a:xfrm>
              <a:off x="7618661" y="4967675"/>
              <a:ext cx="467403" cy="507609"/>
              <a:chOff x="2251964" y="3590497"/>
              <a:chExt cx="467403" cy="507609"/>
            </a:xfrm>
          </p:grpSpPr>
          <p:sp>
            <p:nvSpPr>
              <p:cNvPr id="568" name="Google Shape;568;p20"/>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69" name="Google Shape;569;p20"/>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70" name="Google Shape;570;p20"/>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571" name="Google Shape;571;p20"/>
            <p:cNvGrpSpPr/>
            <p:nvPr/>
          </p:nvGrpSpPr>
          <p:grpSpPr>
            <a:xfrm>
              <a:off x="7602444" y="4993761"/>
              <a:ext cx="421973" cy="566288"/>
              <a:chOff x="2235747" y="3616583"/>
              <a:chExt cx="421973" cy="566288"/>
            </a:xfrm>
          </p:grpSpPr>
          <p:sp>
            <p:nvSpPr>
              <p:cNvPr id="572" name="Google Shape;572;p20"/>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73" name="Google Shape;573;p20"/>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77"/>
        <p:cNvGrpSpPr/>
        <p:nvPr/>
      </p:nvGrpSpPr>
      <p:grpSpPr>
        <a:xfrm>
          <a:off x="0" y="0"/>
          <a:ext cx="0" cy="0"/>
          <a:chOff x="0" y="0"/>
          <a:chExt cx="0" cy="0"/>
        </a:xfrm>
      </p:grpSpPr>
      <p:sp>
        <p:nvSpPr>
          <p:cNvPr id="578" name="Google Shape;578;p21"/>
          <p:cNvSpPr txBox="1">
            <a:spLocks noGrp="1"/>
          </p:cNvSpPr>
          <p:nvPr>
            <p:ph type="body" idx="1"/>
          </p:nvPr>
        </p:nvSpPr>
        <p:spPr>
          <a:xfrm>
            <a:off x="4497361" y="846903"/>
            <a:ext cx="6977610" cy="339415"/>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8DC641"/>
              </a:buClr>
              <a:buSzPts val="3600"/>
              <a:buNone/>
            </a:pPr>
            <a:r>
              <a:rPr lang="en-US" sz="3600"/>
              <a:t>DOP E IGP</a:t>
            </a:r>
            <a:endParaRPr sz="3600"/>
          </a:p>
        </p:txBody>
      </p:sp>
      <p:sp>
        <p:nvSpPr>
          <p:cNvPr id="579" name="Google Shape;579;p21"/>
          <p:cNvSpPr txBox="1">
            <a:spLocks noGrp="1"/>
          </p:cNvSpPr>
          <p:nvPr>
            <p:ph type="body" idx="2"/>
          </p:nvPr>
        </p:nvSpPr>
        <p:spPr>
          <a:xfrm>
            <a:off x="4487917" y="1495740"/>
            <a:ext cx="6977611" cy="999383"/>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000000"/>
              </a:buClr>
              <a:buSzPts val="2300"/>
              <a:buNone/>
            </a:pPr>
            <a:r>
              <a:rPr lang="en-US" sz="2300"/>
              <a:t>I marchi di denominazione di origine protetta (DOP) e di indicazione geografica protetta (IGP), istituiti dall'UE, indicano che un prodotto alimentare è stato prodotto, trasformato e preparato in un'area geografica specifica utilizzando un know-how tradizionale. </a:t>
            </a:r>
            <a:endParaRPr/>
          </a:p>
          <a:p>
            <a:pPr marL="0" lvl="0" indent="0" algn="r" rtl="0">
              <a:lnSpc>
                <a:spcPct val="100000"/>
              </a:lnSpc>
              <a:spcBef>
                <a:spcPts val="1000"/>
              </a:spcBef>
              <a:spcAft>
                <a:spcPts val="0"/>
              </a:spcAft>
              <a:buClr>
                <a:srgbClr val="000000"/>
              </a:buClr>
              <a:buSzPts val="2300"/>
              <a:buNone/>
            </a:pPr>
            <a:r>
              <a:rPr lang="en-US" sz="2300"/>
              <a:t>I marchi DOP e IGP tutelano la qualità, la reputazione e l'autenticità degli alimenti regionali e tradizionali, sostenendo le economie locali e preservando il patrimonio culturale.</a:t>
            </a:r>
            <a:endParaRPr sz="2300"/>
          </a:p>
        </p:txBody>
      </p:sp>
      <p:sp>
        <p:nvSpPr>
          <p:cNvPr id="580" name="Google Shape;580;p21"/>
          <p:cNvSpPr txBox="1">
            <a:spLocks noGrp="1"/>
          </p:cNvSpPr>
          <p:nvPr>
            <p:ph type="body" idx="3"/>
          </p:nvPr>
        </p:nvSpPr>
        <p:spPr>
          <a:xfrm>
            <a:off x="3679525" y="1017636"/>
            <a:ext cx="641119" cy="955625"/>
          </a:xfrm>
          <a:prstGeom prst="rect">
            <a:avLst/>
          </a:prstGeom>
          <a:noFill/>
          <a:ln>
            <a:noFill/>
          </a:ln>
        </p:spPr>
        <p:txBody>
          <a:bodyPr spcFirstLastPara="1" wrap="square" lIns="91425" tIns="45700" rIns="91425" bIns="45700" anchor="ctr" anchorCtr="0">
            <a:noAutofit/>
          </a:bodyPr>
          <a:lstStyle/>
          <a:p>
            <a:pPr marL="0" lvl="0" indent="0" algn="r" rtl="0">
              <a:lnSpc>
                <a:spcPct val="130000"/>
              </a:lnSpc>
              <a:spcBef>
                <a:spcPts val="0"/>
              </a:spcBef>
              <a:spcAft>
                <a:spcPts val="0"/>
              </a:spcAft>
              <a:buClr>
                <a:srgbClr val="000000"/>
              </a:buClr>
              <a:buSzPts val="6300"/>
              <a:buNone/>
            </a:pPr>
            <a:r>
              <a:rPr lang="en-US"/>
              <a:t>4</a:t>
            </a:r>
            <a:endParaRPr/>
          </a:p>
        </p:txBody>
      </p:sp>
      <p:pic>
        <p:nvPicPr>
          <p:cNvPr id="581" name="Google Shape;581;p21"/>
          <p:cNvPicPr preferRelativeResize="0"/>
          <p:nvPr/>
        </p:nvPicPr>
        <p:blipFill rotWithShape="1">
          <a:blip r:embed="rId3">
            <a:alphaModFix/>
          </a:blip>
          <a:srcRect/>
          <a:stretch/>
        </p:blipFill>
        <p:spPr>
          <a:xfrm>
            <a:off x="1131674" y="1186318"/>
            <a:ext cx="1935501" cy="1889001"/>
          </a:xfrm>
          <a:prstGeom prst="rect">
            <a:avLst/>
          </a:prstGeom>
          <a:noFill/>
          <a:ln>
            <a:noFill/>
          </a:ln>
        </p:spPr>
      </p:pic>
      <p:grpSp>
        <p:nvGrpSpPr>
          <p:cNvPr id="582" name="Google Shape;582;p21"/>
          <p:cNvGrpSpPr/>
          <p:nvPr/>
        </p:nvGrpSpPr>
        <p:grpSpPr>
          <a:xfrm rot="3730759">
            <a:off x="1915164" y="4940384"/>
            <a:ext cx="949887" cy="1163493"/>
            <a:chOff x="7602444" y="4967675"/>
            <a:chExt cx="483620" cy="592374"/>
          </a:xfrm>
        </p:grpSpPr>
        <p:grpSp>
          <p:nvGrpSpPr>
            <p:cNvPr id="583" name="Google Shape;583;p21"/>
            <p:cNvGrpSpPr/>
            <p:nvPr/>
          </p:nvGrpSpPr>
          <p:grpSpPr>
            <a:xfrm>
              <a:off x="7618661" y="4967675"/>
              <a:ext cx="467403" cy="507609"/>
              <a:chOff x="2251964" y="3590497"/>
              <a:chExt cx="467403" cy="507609"/>
            </a:xfrm>
          </p:grpSpPr>
          <p:sp>
            <p:nvSpPr>
              <p:cNvPr id="584" name="Google Shape;584;p21"/>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5" name="Google Shape;585;p21"/>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6" name="Google Shape;586;p21"/>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587" name="Google Shape;587;p21"/>
            <p:cNvGrpSpPr/>
            <p:nvPr/>
          </p:nvGrpSpPr>
          <p:grpSpPr>
            <a:xfrm>
              <a:off x="7602444" y="4993761"/>
              <a:ext cx="421973" cy="566288"/>
              <a:chOff x="2235747" y="3616583"/>
              <a:chExt cx="421973" cy="566288"/>
            </a:xfrm>
          </p:grpSpPr>
          <p:sp>
            <p:nvSpPr>
              <p:cNvPr id="588" name="Google Shape;588;p21"/>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9" name="Google Shape;589;p21"/>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pic>
        <p:nvPicPr>
          <p:cNvPr id="590" name="Google Shape;590;p21"/>
          <p:cNvPicPr preferRelativeResize="0"/>
          <p:nvPr/>
        </p:nvPicPr>
        <p:blipFill rotWithShape="1">
          <a:blip r:embed="rId4">
            <a:alphaModFix/>
          </a:blip>
          <a:srcRect/>
          <a:stretch/>
        </p:blipFill>
        <p:spPr>
          <a:xfrm>
            <a:off x="1007293" y="3020405"/>
            <a:ext cx="2064995" cy="188900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94"/>
        <p:cNvGrpSpPr/>
        <p:nvPr/>
      </p:nvGrpSpPr>
      <p:grpSpPr>
        <a:xfrm>
          <a:off x="0" y="0"/>
          <a:ext cx="0" cy="0"/>
          <a:chOff x="0" y="0"/>
          <a:chExt cx="0" cy="0"/>
        </a:xfrm>
      </p:grpSpPr>
      <p:sp>
        <p:nvSpPr>
          <p:cNvPr id="595" name="Google Shape;595;p22"/>
          <p:cNvSpPr txBox="1">
            <a:spLocks noGrp="1"/>
          </p:cNvSpPr>
          <p:nvPr>
            <p:ph type="body" idx="1"/>
          </p:nvPr>
        </p:nvSpPr>
        <p:spPr>
          <a:xfrm>
            <a:off x="3550876" y="846900"/>
            <a:ext cx="7924200" cy="3393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8DC641"/>
              </a:buClr>
              <a:buSzPts val="3600"/>
              <a:buNone/>
            </a:pPr>
            <a:r>
              <a:rPr lang="en-US" sz="3600"/>
              <a:t>Certificazione biodinamica Demeter</a:t>
            </a:r>
            <a:endParaRPr sz="3600"/>
          </a:p>
        </p:txBody>
      </p:sp>
      <p:sp>
        <p:nvSpPr>
          <p:cNvPr id="596" name="Google Shape;596;p22"/>
          <p:cNvSpPr txBox="1">
            <a:spLocks noGrp="1"/>
          </p:cNvSpPr>
          <p:nvPr>
            <p:ph type="body" idx="2"/>
          </p:nvPr>
        </p:nvSpPr>
        <p:spPr>
          <a:xfrm>
            <a:off x="4487917" y="1495740"/>
            <a:ext cx="6977611" cy="999383"/>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000000"/>
              </a:buClr>
              <a:buSzPts val="2300"/>
              <a:buNone/>
            </a:pPr>
            <a:r>
              <a:rPr lang="en-US" sz="2300"/>
              <a:t>Questa certificazione va oltre gli standard biologici per promuovere pratiche agricole olistiche che rigenerano la salute del suolo, migliorano la biodiversità e favoriscono l'equilibrio ecologico. </a:t>
            </a:r>
            <a:endParaRPr/>
          </a:p>
          <a:p>
            <a:pPr marL="0" lvl="0" indent="0" algn="r" rtl="0">
              <a:lnSpc>
                <a:spcPct val="100000"/>
              </a:lnSpc>
              <a:spcBef>
                <a:spcPts val="1000"/>
              </a:spcBef>
              <a:spcAft>
                <a:spcPts val="0"/>
              </a:spcAft>
              <a:buClr>
                <a:srgbClr val="000000"/>
              </a:buClr>
              <a:buSzPts val="2300"/>
              <a:buNone/>
            </a:pPr>
            <a:r>
              <a:rPr lang="en-US" sz="2300"/>
              <a:t>L'agricoltura biodinamica integra i principi spirituali e cosmici con l'agricoltura ecologica, sottolineando l'interconnessione tra suolo, piante, animali e cosmo.</a:t>
            </a:r>
            <a:endParaRPr sz="2300"/>
          </a:p>
        </p:txBody>
      </p:sp>
      <p:sp>
        <p:nvSpPr>
          <p:cNvPr id="597" name="Google Shape;597;p22"/>
          <p:cNvSpPr txBox="1">
            <a:spLocks noGrp="1"/>
          </p:cNvSpPr>
          <p:nvPr>
            <p:ph type="body" idx="3"/>
          </p:nvPr>
        </p:nvSpPr>
        <p:spPr>
          <a:xfrm>
            <a:off x="3679525" y="1017636"/>
            <a:ext cx="641119" cy="955625"/>
          </a:xfrm>
          <a:prstGeom prst="rect">
            <a:avLst/>
          </a:prstGeom>
          <a:noFill/>
          <a:ln>
            <a:noFill/>
          </a:ln>
        </p:spPr>
        <p:txBody>
          <a:bodyPr spcFirstLastPara="1" wrap="square" lIns="91425" tIns="45700" rIns="91425" bIns="45700" anchor="ctr" anchorCtr="0">
            <a:noAutofit/>
          </a:bodyPr>
          <a:lstStyle/>
          <a:p>
            <a:pPr marL="0" lvl="0" indent="0" algn="r" rtl="0">
              <a:lnSpc>
                <a:spcPct val="130000"/>
              </a:lnSpc>
              <a:spcBef>
                <a:spcPts val="0"/>
              </a:spcBef>
              <a:spcAft>
                <a:spcPts val="0"/>
              </a:spcAft>
              <a:buClr>
                <a:srgbClr val="000000"/>
              </a:buClr>
              <a:buSzPts val="6300"/>
              <a:buNone/>
            </a:pPr>
            <a:r>
              <a:rPr lang="en-US"/>
              <a:t>5</a:t>
            </a:r>
            <a:endParaRPr/>
          </a:p>
        </p:txBody>
      </p:sp>
      <p:pic>
        <p:nvPicPr>
          <p:cNvPr id="598" name="Google Shape;598;p22"/>
          <p:cNvPicPr preferRelativeResize="0"/>
          <p:nvPr/>
        </p:nvPicPr>
        <p:blipFill rotWithShape="1">
          <a:blip r:embed="rId3">
            <a:alphaModFix/>
          </a:blip>
          <a:srcRect/>
          <a:stretch/>
        </p:blipFill>
        <p:spPr>
          <a:xfrm>
            <a:off x="726472" y="2021389"/>
            <a:ext cx="2445542" cy="2445542"/>
          </a:xfrm>
          <a:prstGeom prst="rect">
            <a:avLst/>
          </a:prstGeom>
          <a:noFill/>
          <a:ln>
            <a:noFill/>
          </a:ln>
        </p:spPr>
      </p:pic>
      <p:grpSp>
        <p:nvGrpSpPr>
          <p:cNvPr id="599" name="Google Shape;599;p22"/>
          <p:cNvGrpSpPr/>
          <p:nvPr/>
        </p:nvGrpSpPr>
        <p:grpSpPr>
          <a:xfrm rot="3730759">
            <a:off x="1915164" y="4940384"/>
            <a:ext cx="949887" cy="1163493"/>
            <a:chOff x="7602444" y="4967675"/>
            <a:chExt cx="483620" cy="592374"/>
          </a:xfrm>
        </p:grpSpPr>
        <p:grpSp>
          <p:nvGrpSpPr>
            <p:cNvPr id="600" name="Google Shape;600;p22"/>
            <p:cNvGrpSpPr/>
            <p:nvPr/>
          </p:nvGrpSpPr>
          <p:grpSpPr>
            <a:xfrm>
              <a:off x="7618661" y="4967675"/>
              <a:ext cx="467403" cy="507609"/>
              <a:chOff x="2251964" y="3590497"/>
              <a:chExt cx="467403" cy="507609"/>
            </a:xfrm>
          </p:grpSpPr>
          <p:sp>
            <p:nvSpPr>
              <p:cNvPr id="601" name="Google Shape;601;p22"/>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02" name="Google Shape;602;p22"/>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03" name="Google Shape;603;p22"/>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604" name="Google Shape;604;p22"/>
            <p:cNvGrpSpPr/>
            <p:nvPr/>
          </p:nvGrpSpPr>
          <p:grpSpPr>
            <a:xfrm>
              <a:off x="7602444" y="4993761"/>
              <a:ext cx="421973" cy="566288"/>
              <a:chOff x="2235747" y="3616583"/>
              <a:chExt cx="421973" cy="566288"/>
            </a:xfrm>
          </p:grpSpPr>
          <p:sp>
            <p:nvSpPr>
              <p:cNvPr id="605" name="Google Shape;605;p22"/>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06" name="Google Shape;606;p22"/>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10"/>
        <p:cNvGrpSpPr/>
        <p:nvPr/>
      </p:nvGrpSpPr>
      <p:grpSpPr>
        <a:xfrm>
          <a:off x="0" y="0"/>
          <a:ext cx="0" cy="0"/>
          <a:chOff x="0" y="0"/>
          <a:chExt cx="0" cy="0"/>
        </a:xfrm>
      </p:grpSpPr>
      <p:sp>
        <p:nvSpPr>
          <p:cNvPr id="611" name="Google Shape;611;p23"/>
          <p:cNvSpPr txBox="1">
            <a:spLocks noGrp="1"/>
          </p:cNvSpPr>
          <p:nvPr>
            <p:ph type="body" idx="1"/>
          </p:nvPr>
        </p:nvSpPr>
        <p:spPr>
          <a:xfrm>
            <a:off x="4497361" y="846903"/>
            <a:ext cx="6977610" cy="339415"/>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8DC641"/>
              </a:buClr>
              <a:buSzPts val="3600"/>
              <a:buNone/>
            </a:pPr>
            <a:r>
              <a:rPr lang="en-US" sz="3600"/>
              <a:t>Progetto Non OGM verificato</a:t>
            </a:r>
            <a:endParaRPr sz="3600"/>
          </a:p>
        </p:txBody>
      </p:sp>
      <p:sp>
        <p:nvSpPr>
          <p:cNvPr id="612" name="Google Shape;612;p23"/>
          <p:cNvSpPr txBox="1">
            <a:spLocks noGrp="1"/>
          </p:cNvSpPr>
          <p:nvPr>
            <p:ph type="body" idx="2"/>
          </p:nvPr>
        </p:nvSpPr>
        <p:spPr>
          <a:xfrm>
            <a:off x="4487917" y="1495740"/>
            <a:ext cx="6977611" cy="999383"/>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000000"/>
              </a:buClr>
              <a:buSzPts val="2300"/>
              <a:buNone/>
            </a:pPr>
            <a:r>
              <a:rPr lang="en-US" sz="2300"/>
              <a:t>Questa etichetta indica che un prodotto è stato testato e verificato come privo di organismi geneticamente modificati (OGM) secondo standard rigorosi. I prodotti verificati dal Progetto Non-GMO sostengono le preferenze dei consumatori per gli alimenti non OGM e promuovono la trasparenza e la tracciabilità nella catena di approvvigionamento alimentare.</a:t>
            </a:r>
            <a:endParaRPr sz="2300"/>
          </a:p>
        </p:txBody>
      </p:sp>
      <p:sp>
        <p:nvSpPr>
          <p:cNvPr id="613" name="Google Shape;613;p23"/>
          <p:cNvSpPr txBox="1">
            <a:spLocks noGrp="1"/>
          </p:cNvSpPr>
          <p:nvPr>
            <p:ph type="body" idx="3"/>
          </p:nvPr>
        </p:nvSpPr>
        <p:spPr>
          <a:xfrm>
            <a:off x="3679525" y="1017636"/>
            <a:ext cx="641119" cy="955625"/>
          </a:xfrm>
          <a:prstGeom prst="rect">
            <a:avLst/>
          </a:prstGeom>
          <a:noFill/>
          <a:ln>
            <a:noFill/>
          </a:ln>
        </p:spPr>
        <p:txBody>
          <a:bodyPr spcFirstLastPara="1" wrap="square" lIns="91425" tIns="45700" rIns="91425" bIns="45700" anchor="ctr" anchorCtr="0">
            <a:noAutofit/>
          </a:bodyPr>
          <a:lstStyle/>
          <a:p>
            <a:pPr marL="0" lvl="0" indent="0" algn="r" rtl="0">
              <a:lnSpc>
                <a:spcPct val="130000"/>
              </a:lnSpc>
              <a:spcBef>
                <a:spcPts val="0"/>
              </a:spcBef>
              <a:spcAft>
                <a:spcPts val="0"/>
              </a:spcAft>
              <a:buClr>
                <a:srgbClr val="000000"/>
              </a:buClr>
              <a:buSzPts val="6300"/>
              <a:buNone/>
            </a:pPr>
            <a:r>
              <a:rPr lang="en-US"/>
              <a:t>6</a:t>
            </a:r>
            <a:endParaRPr/>
          </a:p>
        </p:txBody>
      </p:sp>
      <p:pic>
        <p:nvPicPr>
          <p:cNvPr id="614" name="Google Shape;614;p23"/>
          <p:cNvPicPr preferRelativeResize="0"/>
          <p:nvPr/>
        </p:nvPicPr>
        <p:blipFill rotWithShape="1">
          <a:blip r:embed="rId3">
            <a:alphaModFix/>
          </a:blip>
          <a:srcRect/>
          <a:stretch/>
        </p:blipFill>
        <p:spPr>
          <a:xfrm>
            <a:off x="726472" y="2228193"/>
            <a:ext cx="2891394" cy="1760470"/>
          </a:xfrm>
          <a:prstGeom prst="rect">
            <a:avLst/>
          </a:prstGeom>
          <a:noFill/>
          <a:ln>
            <a:noFill/>
          </a:ln>
        </p:spPr>
      </p:pic>
      <p:grpSp>
        <p:nvGrpSpPr>
          <p:cNvPr id="615" name="Google Shape;615;p23"/>
          <p:cNvGrpSpPr/>
          <p:nvPr/>
        </p:nvGrpSpPr>
        <p:grpSpPr>
          <a:xfrm rot="3730759">
            <a:off x="1915164" y="4940384"/>
            <a:ext cx="949887" cy="1163493"/>
            <a:chOff x="7602444" y="4967675"/>
            <a:chExt cx="483620" cy="592374"/>
          </a:xfrm>
        </p:grpSpPr>
        <p:grpSp>
          <p:nvGrpSpPr>
            <p:cNvPr id="616" name="Google Shape;616;p23"/>
            <p:cNvGrpSpPr/>
            <p:nvPr/>
          </p:nvGrpSpPr>
          <p:grpSpPr>
            <a:xfrm>
              <a:off x="7618661" y="4967675"/>
              <a:ext cx="467403" cy="507609"/>
              <a:chOff x="2251964" y="3590497"/>
              <a:chExt cx="467403" cy="507609"/>
            </a:xfrm>
          </p:grpSpPr>
          <p:sp>
            <p:nvSpPr>
              <p:cNvPr id="617" name="Google Shape;617;p23"/>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18" name="Google Shape;618;p23"/>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19" name="Google Shape;619;p23"/>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620" name="Google Shape;620;p23"/>
            <p:cNvGrpSpPr/>
            <p:nvPr/>
          </p:nvGrpSpPr>
          <p:grpSpPr>
            <a:xfrm>
              <a:off x="7602444" y="4993761"/>
              <a:ext cx="421973" cy="566288"/>
              <a:chOff x="2235747" y="3616583"/>
              <a:chExt cx="421973" cy="566288"/>
            </a:xfrm>
          </p:grpSpPr>
          <p:sp>
            <p:nvSpPr>
              <p:cNvPr id="621" name="Google Shape;621;p23"/>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22" name="Google Shape;622;p23"/>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26"/>
        <p:cNvGrpSpPr/>
        <p:nvPr/>
      </p:nvGrpSpPr>
      <p:grpSpPr>
        <a:xfrm>
          <a:off x="0" y="0"/>
          <a:ext cx="0" cy="0"/>
          <a:chOff x="0" y="0"/>
          <a:chExt cx="0" cy="0"/>
        </a:xfrm>
      </p:grpSpPr>
      <p:sp>
        <p:nvSpPr>
          <p:cNvPr id="627" name="Google Shape;627;p24"/>
          <p:cNvSpPr txBox="1">
            <a:spLocks noGrp="1"/>
          </p:cNvSpPr>
          <p:nvPr>
            <p:ph type="body" idx="1"/>
          </p:nvPr>
        </p:nvSpPr>
        <p:spPr>
          <a:xfrm>
            <a:off x="4497361" y="846903"/>
            <a:ext cx="6977610" cy="339415"/>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8DC641"/>
              </a:buClr>
              <a:buSzPts val="3600"/>
              <a:buNone/>
            </a:pPr>
            <a:r>
              <a:rPr lang="en-US" sz="3600"/>
              <a:t>Alleanza per la foresta pluviale</a:t>
            </a:r>
            <a:endParaRPr sz="3600"/>
          </a:p>
        </p:txBody>
      </p:sp>
      <p:sp>
        <p:nvSpPr>
          <p:cNvPr id="628" name="Google Shape;628;p24"/>
          <p:cNvSpPr txBox="1">
            <a:spLocks noGrp="1"/>
          </p:cNvSpPr>
          <p:nvPr>
            <p:ph type="body" idx="2"/>
          </p:nvPr>
        </p:nvSpPr>
        <p:spPr>
          <a:xfrm>
            <a:off x="4487917" y="1495740"/>
            <a:ext cx="6977611" cy="999383"/>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000000"/>
              </a:buClr>
              <a:buSzPts val="2300"/>
              <a:buNone/>
            </a:pPr>
            <a:r>
              <a:rPr lang="en-US" sz="2300"/>
              <a:t>Questa certificazione promuove pratiche agricole, forestali e turistiche sostenibili che conservano la biodiversità, proteggono gli ecosistemi e sostengono il benessere delle comunità locali. I prodotti certificati soddisfano rigorosi criteri ambientali, sociali ed economici, compresi quelli relativi all'agroecologia, come la conservazione della biodiversità, la salute del suolo e la gestione integrata dei parassiti.</a:t>
            </a:r>
            <a:endParaRPr sz="2300"/>
          </a:p>
        </p:txBody>
      </p:sp>
      <p:sp>
        <p:nvSpPr>
          <p:cNvPr id="629" name="Google Shape;629;p24"/>
          <p:cNvSpPr txBox="1">
            <a:spLocks noGrp="1"/>
          </p:cNvSpPr>
          <p:nvPr>
            <p:ph type="body" idx="3"/>
          </p:nvPr>
        </p:nvSpPr>
        <p:spPr>
          <a:xfrm>
            <a:off x="3679525" y="1017636"/>
            <a:ext cx="641119" cy="955625"/>
          </a:xfrm>
          <a:prstGeom prst="rect">
            <a:avLst/>
          </a:prstGeom>
          <a:noFill/>
          <a:ln>
            <a:noFill/>
          </a:ln>
        </p:spPr>
        <p:txBody>
          <a:bodyPr spcFirstLastPara="1" wrap="square" lIns="91425" tIns="45700" rIns="91425" bIns="45700" anchor="ctr" anchorCtr="0">
            <a:noAutofit/>
          </a:bodyPr>
          <a:lstStyle/>
          <a:p>
            <a:pPr marL="0" lvl="0" indent="0" algn="r" rtl="0">
              <a:lnSpc>
                <a:spcPct val="130000"/>
              </a:lnSpc>
              <a:spcBef>
                <a:spcPts val="0"/>
              </a:spcBef>
              <a:spcAft>
                <a:spcPts val="0"/>
              </a:spcAft>
              <a:buClr>
                <a:srgbClr val="000000"/>
              </a:buClr>
              <a:buSzPts val="6300"/>
              <a:buNone/>
            </a:pPr>
            <a:r>
              <a:rPr lang="en-US"/>
              <a:t>7</a:t>
            </a:r>
            <a:endParaRPr/>
          </a:p>
        </p:txBody>
      </p:sp>
      <p:pic>
        <p:nvPicPr>
          <p:cNvPr id="630" name="Google Shape;630;p24"/>
          <p:cNvPicPr preferRelativeResize="0"/>
          <p:nvPr/>
        </p:nvPicPr>
        <p:blipFill rotWithShape="1">
          <a:blip r:embed="rId3">
            <a:alphaModFix/>
          </a:blip>
          <a:srcRect/>
          <a:stretch/>
        </p:blipFill>
        <p:spPr>
          <a:xfrm>
            <a:off x="700424" y="2026337"/>
            <a:ext cx="2798001" cy="2010657"/>
          </a:xfrm>
          <a:prstGeom prst="rect">
            <a:avLst/>
          </a:prstGeom>
          <a:noFill/>
          <a:ln>
            <a:noFill/>
          </a:ln>
        </p:spPr>
      </p:pic>
      <p:grpSp>
        <p:nvGrpSpPr>
          <p:cNvPr id="631" name="Google Shape;631;p24"/>
          <p:cNvGrpSpPr/>
          <p:nvPr/>
        </p:nvGrpSpPr>
        <p:grpSpPr>
          <a:xfrm rot="3730759">
            <a:off x="1915164" y="4940384"/>
            <a:ext cx="949887" cy="1163493"/>
            <a:chOff x="7602444" y="4967675"/>
            <a:chExt cx="483620" cy="592374"/>
          </a:xfrm>
        </p:grpSpPr>
        <p:grpSp>
          <p:nvGrpSpPr>
            <p:cNvPr id="632" name="Google Shape;632;p24"/>
            <p:cNvGrpSpPr/>
            <p:nvPr/>
          </p:nvGrpSpPr>
          <p:grpSpPr>
            <a:xfrm>
              <a:off x="7618661" y="4967675"/>
              <a:ext cx="467403" cy="507609"/>
              <a:chOff x="2251964" y="3590497"/>
              <a:chExt cx="467403" cy="507609"/>
            </a:xfrm>
          </p:grpSpPr>
          <p:sp>
            <p:nvSpPr>
              <p:cNvPr id="633" name="Google Shape;633;p24"/>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34" name="Google Shape;634;p24"/>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35" name="Google Shape;635;p24"/>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636" name="Google Shape;636;p24"/>
            <p:cNvGrpSpPr/>
            <p:nvPr/>
          </p:nvGrpSpPr>
          <p:grpSpPr>
            <a:xfrm>
              <a:off x="7602444" y="4993761"/>
              <a:ext cx="421973" cy="566288"/>
              <a:chOff x="2235747" y="3616583"/>
              <a:chExt cx="421973" cy="566288"/>
            </a:xfrm>
          </p:grpSpPr>
          <p:sp>
            <p:nvSpPr>
              <p:cNvPr id="637" name="Google Shape;637;p24"/>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38" name="Google Shape;638;p24"/>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42"/>
        <p:cNvGrpSpPr/>
        <p:nvPr/>
      </p:nvGrpSpPr>
      <p:grpSpPr>
        <a:xfrm>
          <a:off x="0" y="0"/>
          <a:ext cx="0" cy="0"/>
          <a:chOff x="0" y="0"/>
          <a:chExt cx="0" cy="0"/>
        </a:xfrm>
      </p:grpSpPr>
      <p:pic>
        <p:nvPicPr>
          <p:cNvPr id="643" name="Google Shape;643;p25">
            <a:hlinkClick r:id="rId3"/>
          </p:cNvPr>
          <p:cNvPicPr preferRelativeResize="0">
            <a:picLocks noGrp="1"/>
          </p:cNvPicPr>
          <p:nvPr>
            <p:ph type="pic" idx="2"/>
          </p:nvPr>
        </p:nvPicPr>
        <p:blipFill rotWithShape="1">
          <a:blip r:embed="rId4">
            <a:alphaModFix/>
          </a:blip>
          <a:srcRect/>
          <a:stretch/>
        </p:blipFill>
        <p:spPr>
          <a:xfrm>
            <a:off x="8912202" y="1246695"/>
            <a:ext cx="2444127" cy="4336988"/>
          </a:xfrm>
          <a:prstGeom prst="rect">
            <a:avLst/>
          </a:prstGeom>
          <a:solidFill>
            <a:srgbClr val="D8D8D8"/>
          </a:solidFill>
          <a:ln w="9525" cap="flat" cmpd="sng">
            <a:solidFill>
              <a:srgbClr val="232323"/>
            </a:solidFill>
            <a:prstDash val="solid"/>
            <a:round/>
            <a:headEnd type="none" w="sm" len="sm"/>
            <a:tailEnd type="none" w="sm" len="sm"/>
          </a:ln>
        </p:spPr>
      </p:pic>
      <p:pic>
        <p:nvPicPr>
          <p:cNvPr id="644" name="Google Shape;644;p25"/>
          <p:cNvPicPr preferRelativeResize="0"/>
          <p:nvPr/>
        </p:nvPicPr>
        <p:blipFill rotWithShape="1">
          <a:blip r:embed="rId5">
            <a:alphaModFix/>
          </a:blip>
          <a:srcRect/>
          <a:stretch/>
        </p:blipFill>
        <p:spPr>
          <a:xfrm>
            <a:off x="6426634" y="1246695"/>
            <a:ext cx="1889924" cy="2672947"/>
          </a:xfrm>
          <a:prstGeom prst="rect">
            <a:avLst/>
          </a:prstGeom>
          <a:noFill/>
          <a:ln w="9525" cap="flat" cmpd="sng">
            <a:solidFill>
              <a:srgbClr val="232323"/>
            </a:solidFill>
            <a:prstDash val="solid"/>
            <a:round/>
            <a:headEnd type="none" w="sm" len="sm"/>
            <a:tailEnd type="none" w="sm" len="sm"/>
          </a:ln>
        </p:spPr>
      </p:pic>
      <p:sp>
        <p:nvSpPr>
          <p:cNvPr id="645" name="Google Shape;645;p25"/>
          <p:cNvSpPr txBox="1">
            <a:spLocks noGrp="1"/>
          </p:cNvSpPr>
          <p:nvPr>
            <p:ph type="body" idx="1"/>
          </p:nvPr>
        </p:nvSpPr>
        <p:spPr>
          <a:xfrm>
            <a:off x="951650" y="1743021"/>
            <a:ext cx="5413683" cy="3291086"/>
          </a:xfrm>
          <a:prstGeom prst="rect">
            <a:avLst/>
          </a:prstGeom>
          <a:noFill/>
          <a:ln>
            <a:noFill/>
          </a:ln>
        </p:spPr>
        <p:txBody>
          <a:bodyPr spcFirstLastPara="1" wrap="square" lIns="91425" tIns="45700" rIns="91425" bIns="45700" anchor="t" anchorCtr="0">
            <a:noAutofit/>
          </a:bodyPr>
          <a:lstStyle/>
          <a:p>
            <a:pPr marL="36000" lvl="0" indent="0" algn="l" rtl="0">
              <a:lnSpc>
                <a:spcPct val="90000"/>
              </a:lnSpc>
              <a:spcBef>
                <a:spcPts val="600"/>
              </a:spcBef>
              <a:spcAft>
                <a:spcPts val="0"/>
              </a:spcAft>
              <a:buSzPts val="2400"/>
              <a:buNone/>
            </a:pPr>
            <a:r>
              <a:rPr lang="en-US" dirty="0"/>
              <a:t>Nella </a:t>
            </a:r>
            <a:r>
              <a:rPr lang="en-US" u="sng" dirty="0" err="1">
                <a:solidFill>
                  <a:schemeClr val="hlink"/>
                </a:solidFill>
                <a:hlinkClick r:id="rId3"/>
              </a:rPr>
              <a:t>Guida</a:t>
            </a:r>
            <a:r>
              <a:rPr lang="en-US" u="sng" dirty="0">
                <a:solidFill>
                  <a:schemeClr val="hlink"/>
                </a:solidFill>
                <a:hlinkClick r:id="rId3"/>
              </a:rPr>
              <a:t> ai </a:t>
            </a:r>
            <a:r>
              <a:rPr lang="en-US" u="sng" dirty="0" err="1">
                <a:solidFill>
                  <a:schemeClr val="hlink"/>
                </a:solidFill>
                <a:hlinkClick r:id="rId3"/>
              </a:rPr>
              <a:t>sistemi</a:t>
            </a:r>
            <a:r>
              <a:rPr lang="en-US" u="sng" dirty="0">
                <a:solidFill>
                  <a:schemeClr val="hlink"/>
                </a:solidFill>
                <a:hlinkClick r:id="rId3"/>
              </a:rPr>
              <a:t> di </a:t>
            </a:r>
            <a:r>
              <a:rPr lang="en-US" u="sng" dirty="0" err="1">
                <a:solidFill>
                  <a:schemeClr val="hlink"/>
                </a:solidFill>
                <a:hlinkClick r:id="rId3"/>
              </a:rPr>
              <a:t>agricoltura</a:t>
            </a:r>
            <a:r>
              <a:rPr lang="en-US" u="sng" dirty="0">
                <a:solidFill>
                  <a:schemeClr val="hlink"/>
                </a:solidFill>
                <a:hlinkClick r:id="rId3"/>
              </a:rPr>
              <a:t> </a:t>
            </a:r>
            <a:r>
              <a:rPr lang="en-US" u="sng" dirty="0" err="1">
                <a:solidFill>
                  <a:schemeClr val="hlink"/>
                </a:solidFill>
                <a:hlinkClick r:id="rId3"/>
              </a:rPr>
              <a:t>rigenerativa</a:t>
            </a:r>
            <a:r>
              <a:rPr lang="en-US" u="sng" dirty="0">
                <a:solidFill>
                  <a:schemeClr val="hlink"/>
                </a:solidFill>
                <a:hlinkClick r:id="rId3"/>
              </a:rPr>
              <a:t> </a:t>
            </a:r>
            <a:r>
              <a:rPr lang="en-US" u="sng" dirty="0" err="1">
                <a:solidFill>
                  <a:schemeClr val="hlink"/>
                </a:solidFill>
                <a:hlinkClick r:id="rId3"/>
              </a:rPr>
              <a:t>sostenibile</a:t>
            </a:r>
            <a:r>
              <a:rPr lang="en-US" u="sng" dirty="0">
                <a:solidFill>
                  <a:schemeClr val="hlink"/>
                </a:solidFill>
                <a:hlinkClick r:id="rId3"/>
              </a:rPr>
              <a:t> e </a:t>
            </a:r>
            <a:r>
              <a:rPr lang="en-US" u="sng" dirty="0" err="1">
                <a:solidFill>
                  <a:schemeClr val="hlink"/>
                </a:solidFill>
                <a:hlinkClick r:id="rId3"/>
              </a:rPr>
              <a:t>nello</a:t>
            </a:r>
            <a:r>
              <a:rPr lang="en-US" u="sng" dirty="0">
                <a:solidFill>
                  <a:schemeClr val="hlink"/>
                </a:solidFill>
                <a:hlinkClick r:id="rId3"/>
              </a:rPr>
              <a:t> </a:t>
            </a:r>
            <a:r>
              <a:rPr lang="en-US" u="sng" dirty="0" err="1">
                <a:solidFill>
                  <a:schemeClr val="hlink"/>
                </a:solidFill>
                <a:hlinkClick r:id="rId3"/>
              </a:rPr>
              <a:t>strumento</a:t>
            </a:r>
            <a:r>
              <a:rPr lang="en-US" u="sng" dirty="0">
                <a:solidFill>
                  <a:schemeClr val="hlink"/>
                </a:solidFill>
                <a:hlinkClick r:id="rId3"/>
              </a:rPr>
              <a:t> di </a:t>
            </a:r>
            <a:r>
              <a:rPr lang="en-US" u="sng" dirty="0" err="1">
                <a:solidFill>
                  <a:schemeClr val="hlink"/>
                </a:solidFill>
                <a:hlinkClick r:id="rId3"/>
              </a:rPr>
              <a:t>apprendimento</a:t>
            </a:r>
            <a:r>
              <a:rPr lang="en-US" dirty="0"/>
              <a:t>, uno </a:t>
            </a:r>
            <a:r>
              <a:rPr lang="en-US" dirty="0" err="1"/>
              <a:t>dei</a:t>
            </a:r>
            <a:r>
              <a:rPr lang="en-US" dirty="0"/>
              <a:t> </a:t>
            </a:r>
            <a:r>
              <a:rPr lang="en-US" dirty="0" err="1"/>
              <a:t>casi</a:t>
            </a:r>
            <a:r>
              <a:rPr lang="en-US" dirty="0"/>
              <a:t>  studio... </a:t>
            </a:r>
            <a:r>
              <a:rPr lang="en-US" dirty="0" err="1"/>
              <a:t>l'</a:t>
            </a:r>
            <a:r>
              <a:rPr lang="en-US" b="1" dirty="0" err="1"/>
              <a:t>azienda</a:t>
            </a:r>
            <a:r>
              <a:rPr lang="en-US" b="1" dirty="0"/>
              <a:t> </a:t>
            </a:r>
            <a:r>
              <a:rPr lang="en-US" b="1" dirty="0" err="1"/>
              <a:t>agricola</a:t>
            </a:r>
            <a:r>
              <a:rPr lang="en-US" b="1" dirty="0"/>
              <a:t> </a:t>
            </a:r>
            <a:r>
              <a:rPr lang="en-US" b="1" dirty="0" err="1"/>
              <a:t>biologica</a:t>
            </a:r>
            <a:r>
              <a:rPr lang="en-US" b="1" dirty="0"/>
              <a:t> Castlewood </a:t>
            </a:r>
            <a:r>
              <a:rPr lang="en-US" dirty="0" err="1"/>
              <a:t>dimostra</a:t>
            </a:r>
            <a:r>
              <a:rPr lang="en-US" dirty="0"/>
              <a:t> </a:t>
            </a:r>
            <a:r>
              <a:rPr lang="en-US" dirty="0" err="1"/>
              <a:t>l'efficacia</a:t>
            </a:r>
            <a:r>
              <a:rPr lang="en-US" dirty="0"/>
              <a:t> </a:t>
            </a:r>
            <a:r>
              <a:rPr lang="en-US" dirty="0" err="1"/>
              <a:t>dell'ottenimento</a:t>
            </a:r>
            <a:r>
              <a:rPr lang="en-US" dirty="0"/>
              <a:t> di </a:t>
            </a:r>
            <a:r>
              <a:rPr lang="en-US" dirty="0" err="1"/>
              <a:t>premi</a:t>
            </a:r>
            <a:r>
              <a:rPr lang="en-US" dirty="0"/>
              <a:t>, </a:t>
            </a:r>
            <a:r>
              <a:rPr lang="en-US" dirty="0" err="1"/>
              <a:t>etichette</a:t>
            </a:r>
            <a:r>
              <a:rPr lang="en-US" dirty="0"/>
              <a:t> e </a:t>
            </a:r>
            <a:r>
              <a:rPr lang="en-US" dirty="0" err="1"/>
              <a:t>certificazioni</a:t>
            </a:r>
            <a:r>
              <a:rPr lang="en-US" dirty="0"/>
              <a:t>. Ha </a:t>
            </a:r>
            <a:r>
              <a:rPr lang="en-US" dirty="0" err="1"/>
              <a:t>ricevuto</a:t>
            </a:r>
            <a:r>
              <a:rPr lang="en-US" dirty="0"/>
              <a:t> la </a:t>
            </a:r>
            <a:r>
              <a:rPr lang="en-US" dirty="0" err="1"/>
              <a:t>certificazione</a:t>
            </a:r>
            <a:r>
              <a:rPr lang="en-US" dirty="0"/>
              <a:t> </a:t>
            </a:r>
            <a:r>
              <a:rPr lang="en-US" dirty="0" err="1"/>
              <a:t>dall'Irish</a:t>
            </a:r>
            <a:r>
              <a:rPr lang="en-US" dirty="0"/>
              <a:t> Food Board per </a:t>
            </a:r>
            <a:r>
              <a:rPr lang="en-US" dirty="0" err="1"/>
              <a:t>identificare</a:t>
            </a:r>
            <a:r>
              <a:rPr lang="en-US" dirty="0"/>
              <a:t> la </a:t>
            </a:r>
            <a:r>
              <a:rPr lang="en-US" dirty="0" err="1"/>
              <a:t>sua</a:t>
            </a:r>
            <a:r>
              <a:rPr lang="en-US" dirty="0"/>
              <a:t> carne come </a:t>
            </a:r>
            <a:r>
              <a:rPr lang="en-US" dirty="0" err="1"/>
              <a:t>biologica</a:t>
            </a:r>
            <a:r>
              <a:rPr lang="en-US" dirty="0"/>
              <a:t>, il </a:t>
            </a:r>
            <a:r>
              <a:rPr lang="en-US" dirty="0" err="1"/>
              <a:t>che</a:t>
            </a:r>
            <a:r>
              <a:rPr lang="en-US" dirty="0"/>
              <a:t> </a:t>
            </a:r>
            <a:r>
              <a:rPr lang="en-US" dirty="0" err="1"/>
              <a:t>aggiunge</a:t>
            </a:r>
            <a:r>
              <a:rPr lang="en-US" dirty="0"/>
              <a:t> </a:t>
            </a:r>
            <a:r>
              <a:rPr lang="en-US" dirty="0" err="1"/>
              <a:t>valore</a:t>
            </a:r>
            <a:r>
              <a:rPr lang="en-US" dirty="0"/>
              <a:t> ai </a:t>
            </a:r>
            <a:r>
              <a:rPr lang="en-US" dirty="0" err="1"/>
              <a:t>suoi</a:t>
            </a:r>
            <a:r>
              <a:rPr lang="en-US" dirty="0"/>
              <a:t> </a:t>
            </a:r>
            <a:r>
              <a:rPr lang="en-US" dirty="0" err="1"/>
              <a:t>prodotti</a:t>
            </a:r>
            <a:r>
              <a:rPr lang="en-US" dirty="0"/>
              <a:t> </a:t>
            </a:r>
            <a:r>
              <a:rPr lang="en-US" dirty="0" err="1"/>
              <a:t>grazie</a:t>
            </a:r>
            <a:r>
              <a:rPr lang="en-US" dirty="0"/>
              <a:t> a </a:t>
            </a:r>
            <a:r>
              <a:rPr lang="en-US" dirty="0" err="1"/>
              <a:t>questo</a:t>
            </a:r>
            <a:r>
              <a:rPr lang="en-US" dirty="0"/>
              <a:t> </a:t>
            </a:r>
            <a:r>
              <a:rPr lang="en-US" dirty="0" err="1"/>
              <a:t>marchio</a:t>
            </a:r>
            <a:r>
              <a:rPr lang="en-US" dirty="0"/>
              <a:t> di </a:t>
            </a:r>
            <a:r>
              <a:rPr lang="en-US" dirty="0" err="1"/>
              <a:t>qualità</a:t>
            </a:r>
            <a:r>
              <a:rPr lang="en-US" dirty="0"/>
              <a:t> e </a:t>
            </a:r>
            <a:r>
              <a:rPr lang="en-US" dirty="0" err="1"/>
              <a:t>autenticità</a:t>
            </a:r>
            <a:r>
              <a:rPr lang="en-US" dirty="0"/>
              <a:t>.  </a:t>
            </a:r>
            <a:endParaRPr dirty="0"/>
          </a:p>
          <a:p>
            <a:pPr marL="36000" lvl="0" indent="0" algn="l" rtl="0">
              <a:lnSpc>
                <a:spcPct val="90000"/>
              </a:lnSpc>
              <a:spcBef>
                <a:spcPts val="600"/>
              </a:spcBef>
              <a:spcAft>
                <a:spcPts val="0"/>
              </a:spcAft>
              <a:buSzPts val="2400"/>
              <a:buNone/>
            </a:pPr>
            <a:endParaRPr dirty="0"/>
          </a:p>
        </p:txBody>
      </p:sp>
      <p:sp>
        <p:nvSpPr>
          <p:cNvPr id="646" name="Google Shape;646;p25"/>
          <p:cNvSpPr txBox="1">
            <a:spLocks noGrp="1"/>
          </p:cNvSpPr>
          <p:nvPr>
            <p:ph type="body" idx="3"/>
          </p:nvPr>
        </p:nvSpPr>
        <p:spPr>
          <a:xfrm>
            <a:off x="835671" y="750369"/>
            <a:ext cx="4990998" cy="992652"/>
          </a:xfrm>
          <a:prstGeom prst="rect">
            <a:avLst/>
          </a:prstGeom>
          <a:noFill/>
          <a:ln>
            <a:noFill/>
          </a:ln>
        </p:spPr>
        <p:txBody>
          <a:bodyPr spcFirstLastPara="1" wrap="square" lIns="91425" tIns="45700" rIns="91425" bIns="45700" anchor="t" anchorCtr="0">
            <a:noAutofit/>
          </a:bodyPr>
          <a:lstStyle/>
          <a:p>
            <a:pPr marL="457200" marR="0" lvl="0" indent="-228600" algn="l" rtl="0">
              <a:lnSpc>
                <a:spcPct val="90000"/>
              </a:lnSpc>
              <a:spcBef>
                <a:spcPts val="1000"/>
              </a:spcBef>
              <a:spcAft>
                <a:spcPts val="0"/>
              </a:spcAft>
              <a:buClr>
                <a:srgbClr val="000000"/>
              </a:buClr>
              <a:buSzPts val="3600"/>
              <a:buFont typeface="Arial"/>
              <a:buNone/>
            </a:pPr>
            <a:r>
              <a:rPr lang="en-US" b="1"/>
              <a:t>Lasciatevi ispirare...</a:t>
            </a:r>
            <a:endParaRPr/>
          </a:p>
        </p:txBody>
      </p:sp>
      <p:sp>
        <p:nvSpPr>
          <p:cNvPr id="647" name="Google Shape;647;p25"/>
          <p:cNvSpPr/>
          <p:nvPr/>
        </p:nvSpPr>
        <p:spPr>
          <a:xfrm>
            <a:off x="6096000" y="4393580"/>
            <a:ext cx="2512741" cy="992459"/>
          </a:xfrm>
          <a:prstGeom prst="rightArrow">
            <a:avLst>
              <a:gd name="adj1" fmla="val 50000"/>
              <a:gd name="adj2" fmla="val 50000"/>
            </a:avLst>
          </a:prstGeom>
          <a:solidFill>
            <a:srgbClr val="8DC641"/>
          </a:solidFill>
          <a:ln w="12700" cap="flat" cmpd="sng">
            <a:solidFill>
              <a:srgbClr val="8DC64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a:solidFill>
                  <a:schemeClr val="lt1"/>
                </a:solidFill>
                <a:latin typeface="Calibri"/>
                <a:ea typeface="Calibri"/>
                <a:cs typeface="Calibri"/>
                <a:sym typeface="Calibri"/>
              </a:rPr>
              <a:t>Leggi l'articolo completo</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52"/>
        <p:cNvGrpSpPr/>
        <p:nvPr/>
      </p:nvGrpSpPr>
      <p:grpSpPr>
        <a:xfrm>
          <a:off x="0" y="0"/>
          <a:ext cx="0" cy="0"/>
          <a:chOff x="0" y="0"/>
          <a:chExt cx="0" cy="0"/>
        </a:xfrm>
      </p:grpSpPr>
      <p:sp>
        <p:nvSpPr>
          <p:cNvPr id="653" name="Google Shape;653;p26"/>
          <p:cNvSpPr txBox="1">
            <a:spLocks noGrp="1"/>
          </p:cNvSpPr>
          <p:nvPr>
            <p:ph type="body" idx="1"/>
          </p:nvPr>
        </p:nvSpPr>
        <p:spPr>
          <a:xfrm>
            <a:off x="5931683" y="2341241"/>
            <a:ext cx="6010500" cy="30663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4800"/>
              <a:buNone/>
            </a:pPr>
            <a:r>
              <a:rPr lang="en-US"/>
              <a:t>Associazioni alimentari e agricole</a:t>
            </a:r>
            <a:endParaRPr/>
          </a:p>
        </p:txBody>
      </p:sp>
      <p:sp>
        <p:nvSpPr>
          <p:cNvPr id="654" name="Google Shape;654;p26"/>
          <p:cNvSpPr txBox="1">
            <a:spLocks noGrp="1"/>
          </p:cNvSpPr>
          <p:nvPr>
            <p:ph type="body" idx="2"/>
          </p:nvPr>
        </p:nvSpPr>
        <p:spPr>
          <a:xfrm>
            <a:off x="4502882" y="892243"/>
            <a:ext cx="2066906" cy="5822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9000"/>
              <a:buNone/>
            </a:pPr>
            <a:r>
              <a:rPr lang="en-US"/>
              <a:t>04</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58"/>
        <p:cNvGrpSpPr/>
        <p:nvPr/>
      </p:nvGrpSpPr>
      <p:grpSpPr>
        <a:xfrm>
          <a:off x="0" y="0"/>
          <a:ext cx="0" cy="0"/>
          <a:chOff x="0" y="0"/>
          <a:chExt cx="0" cy="0"/>
        </a:xfrm>
      </p:grpSpPr>
      <p:sp>
        <p:nvSpPr>
          <p:cNvPr id="659" name="Google Shape;659;p27"/>
          <p:cNvSpPr txBox="1">
            <a:spLocks noGrp="1"/>
          </p:cNvSpPr>
          <p:nvPr>
            <p:ph type="body" idx="1"/>
          </p:nvPr>
        </p:nvSpPr>
        <p:spPr>
          <a:xfrm>
            <a:off x="987985" y="1351924"/>
            <a:ext cx="5557200" cy="30261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a:t>Le associazioni agroalimentari sono essenziali per i piccoli agricoltori europei, in quanto forniscono un valido supporto, risorse e opportunità di azione collettiva, accesso al mercato, influenza politica e sviluppo della comunità. </a:t>
            </a:r>
            <a:endParaRPr/>
          </a:p>
          <a:p>
            <a:pPr marL="0" lvl="0" indent="0" algn="l" rtl="0">
              <a:lnSpc>
                <a:spcPct val="90000"/>
              </a:lnSpc>
              <a:spcBef>
                <a:spcPts val="1000"/>
              </a:spcBef>
              <a:spcAft>
                <a:spcPts val="0"/>
              </a:spcAft>
              <a:buClr>
                <a:srgbClr val="000000"/>
              </a:buClr>
              <a:buSzPts val="2400"/>
              <a:buNone/>
            </a:pPr>
            <a:r>
              <a:rPr lang="en-US"/>
              <a:t>Dando potere ai piccoli agricoltori e rafforzando la loro capacità di organizzarsi, collaborare e difendere i propri interessi, queste associazioni contribuiscono alla sostenibilità, alla resilienza e alla vitalità delle comunità rurali e dei sistemi agricoli in Europa.</a:t>
            </a:r>
            <a:endParaRPr/>
          </a:p>
        </p:txBody>
      </p:sp>
      <p:sp>
        <p:nvSpPr>
          <p:cNvPr id="660" name="Google Shape;660;p27"/>
          <p:cNvSpPr txBox="1">
            <a:spLocks noGrp="1"/>
          </p:cNvSpPr>
          <p:nvPr>
            <p:ph type="body" idx="2"/>
          </p:nvPr>
        </p:nvSpPr>
        <p:spPr>
          <a:xfrm>
            <a:off x="646110" y="672457"/>
            <a:ext cx="5744180" cy="992652"/>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3600"/>
              <a:buNone/>
            </a:pPr>
            <a:r>
              <a:rPr lang="en-US" b="1"/>
              <a:t>Ruoli dell'associazione</a:t>
            </a:r>
            <a:endParaRPr/>
          </a:p>
        </p:txBody>
      </p:sp>
      <p:pic>
        <p:nvPicPr>
          <p:cNvPr id="661" name="Google Shape;661;p27"/>
          <p:cNvPicPr preferRelativeResize="0">
            <a:picLocks noGrp="1"/>
          </p:cNvPicPr>
          <p:nvPr>
            <p:ph type="pic" idx="3"/>
          </p:nvPr>
        </p:nvPicPr>
        <p:blipFill rotWithShape="1">
          <a:blip r:embed="rId3">
            <a:alphaModFix/>
          </a:blip>
          <a:srcRect/>
          <a:stretch/>
        </p:blipFill>
        <p:spPr>
          <a:xfrm>
            <a:off x="6545263" y="1452563"/>
            <a:ext cx="5646737" cy="4656137"/>
          </a:xfrm>
          <a:prstGeom prst="rect">
            <a:avLst/>
          </a:prstGeom>
          <a:solidFill>
            <a:srgbClr val="D8D8D8"/>
          </a:solid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65"/>
        <p:cNvGrpSpPr/>
        <p:nvPr/>
      </p:nvGrpSpPr>
      <p:grpSpPr>
        <a:xfrm>
          <a:off x="0" y="0"/>
          <a:ext cx="0" cy="0"/>
          <a:chOff x="0" y="0"/>
          <a:chExt cx="0" cy="0"/>
        </a:xfrm>
      </p:grpSpPr>
      <p:sp>
        <p:nvSpPr>
          <p:cNvPr id="666" name="Google Shape;666;p28"/>
          <p:cNvSpPr txBox="1">
            <a:spLocks noGrp="1"/>
          </p:cNvSpPr>
          <p:nvPr>
            <p:ph type="body" idx="1"/>
          </p:nvPr>
        </p:nvSpPr>
        <p:spPr>
          <a:xfrm>
            <a:off x="898357" y="1812496"/>
            <a:ext cx="5646736" cy="302597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a:t>Anche le reti e le piattaforme internazionali, europee e regionali svolgono un ruolo cruciale nella promozione dell'agroecologia, facilitando la condivisione delle conoscenze, il dialogo politico e la collaborazione tra le parti interessate. Queste reti riuniscono governi, ricercatori, agricoltori, organizzazioni della società civile e altri attori per scambiare esperienze, condividere le migliori pratiche e sostenere politiche e investimenti a favore dell'agroecologia.</a:t>
            </a:r>
            <a:endParaRPr/>
          </a:p>
        </p:txBody>
      </p:sp>
      <p:sp>
        <p:nvSpPr>
          <p:cNvPr id="667" name="Google Shape;667;p28"/>
          <p:cNvSpPr txBox="1">
            <a:spLocks noGrp="1"/>
          </p:cNvSpPr>
          <p:nvPr>
            <p:ph type="body" idx="2"/>
          </p:nvPr>
        </p:nvSpPr>
        <p:spPr>
          <a:xfrm>
            <a:off x="740703" y="627484"/>
            <a:ext cx="4990998" cy="992652"/>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3600"/>
              <a:buNone/>
            </a:pPr>
            <a:r>
              <a:rPr lang="en-US" b="1"/>
              <a:t>Reti e piattaforme di agroecologia:</a:t>
            </a:r>
            <a:endParaRPr/>
          </a:p>
        </p:txBody>
      </p:sp>
      <p:pic>
        <p:nvPicPr>
          <p:cNvPr id="668" name="Google Shape;668;p28" descr="Stick figure families holding hands"/>
          <p:cNvPicPr preferRelativeResize="0">
            <a:picLocks noGrp="1"/>
          </p:cNvPicPr>
          <p:nvPr>
            <p:ph type="pic" idx="3"/>
          </p:nvPr>
        </p:nvPicPr>
        <p:blipFill rotWithShape="1">
          <a:blip r:embed="rId3">
            <a:alphaModFix/>
          </a:blip>
          <a:srcRect/>
          <a:stretch/>
        </p:blipFill>
        <p:spPr>
          <a:xfrm>
            <a:off x="6545263" y="1452563"/>
            <a:ext cx="5646737" cy="4656137"/>
          </a:xfrm>
          <a:prstGeom prst="rect">
            <a:avLst/>
          </a:prstGeom>
          <a:solidFill>
            <a:srgbClr val="D8D8D8"/>
          </a:solid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72"/>
        <p:cNvGrpSpPr/>
        <p:nvPr/>
      </p:nvGrpSpPr>
      <p:grpSpPr>
        <a:xfrm>
          <a:off x="0" y="0"/>
          <a:ext cx="0" cy="0"/>
          <a:chOff x="0" y="0"/>
          <a:chExt cx="0" cy="0"/>
        </a:xfrm>
      </p:grpSpPr>
      <p:sp>
        <p:nvSpPr>
          <p:cNvPr id="673" name="Google Shape;673;p29"/>
          <p:cNvSpPr txBox="1">
            <a:spLocks noGrp="1"/>
          </p:cNvSpPr>
          <p:nvPr>
            <p:ph type="body" idx="1"/>
          </p:nvPr>
        </p:nvSpPr>
        <p:spPr>
          <a:xfrm>
            <a:off x="992950" y="1993480"/>
            <a:ext cx="7772677" cy="329108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a:t>A livello locale, le comunità, i comuni, le organizzazioni e le associazioni di base svolgono spesso un ruolo cruciale nella promozione dell'agroecologia attraverso le politiche alimentari locali, la pianificazione territoriale, i programmi di agricoltura sostenuta dalla comunità (CSA) e le iniziative di gestione partecipativa delle risorse. </a:t>
            </a:r>
            <a:endParaRPr/>
          </a:p>
          <a:p>
            <a:pPr marL="0" lvl="0" indent="0" algn="l" rtl="0">
              <a:lnSpc>
                <a:spcPct val="90000"/>
              </a:lnSpc>
              <a:spcBef>
                <a:spcPts val="1000"/>
              </a:spcBef>
              <a:spcAft>
                <a:spcPts val="0"/>
              </a:spcAft>
              <a:buClr>
                <a:srgbClr val="000000"/>
              </a:buClr>
              <a:buSzPts val="2400"/>
              <a:buNone/>
            </a:pPr>
            <a:r>
              <a:rPr lang="en-US"/>
              <a:t>Questi approcci dal basso verso l'alto consentono agli attori locali di sviluppare soluzioni specifiche per il contesto e di promuovere pratiche agroecologiche adeguate alle esigenze e alle priorità locali.</a:t>
            </a:r>
            <a:endParaRPr/>
          </a:p>
        </p:txBody>
      </p:sp>
      <p:sp>
        <p:nvSpPr>
          <p:cNvPr id="674" name="Google Shape;674;p29"/>
          <p:cNvSpPr txBox="1">
            <a:spLocks noGrp="1"/>
          </p:cNvSpPr>
          <p:nvPr>
            <p:ph type="body" idx="3"/>
          </p:nvPr>
        </p:nvSpPr>
        <p:spPr>
          <a:xfrm>
            <a:off x="835671" y="1104338"/>
            <a:ext cx="7068108" cy="992652"/>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3600"/>
              <a:buNone/>
            </a:pPr>
            <a:r>
              <a:rPr lang="en-US" b="1"/>
              <a:t>Iniziative locali e comunitarie:</a:t>
            </a:r>
            <a:endParaRPr/>
          </a:p>
        </p:txBody>
      </p:sp>
      <p:pic>
        <p:nvPicPr>
          <p:cNvPr id="675" name="Google Shape;675;p29"/>
          <p:cNvPicPr preferRelativeResize="0">
            <a:picLocks noGrp="1"/>
          </p:cNvPicPr>
          <p:nvPr>
            <p:ph type="pic" idx="2"/>
          </p:nvPr>
        </p:nvPicPr>
        <p:blipFill rotWithShape="1">
          <a:blip r:embed="rId3">
            <a:alphaModFix/>
          </a:blip>
          <a:srcRect/>
          <a:stretch/>
        </p:blipFill>
        <p:spPr>
          <a:xfrm>
            <a:off x="8912202" y="1246695"/>
            <a:ext cx="2444127" cy="4336988"/>
          </a:xfrm>
          <a:prstGeom prst="rect">
            <a:avLst/>
          </a:prstGeom>
          <a:solidFill>
            <a:srgbClr val="D8D8D8"/>
          </a:solid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80"/>
        <p:cNvGrpSpPr/>
        <p:nvPr/>
      </p:nvGrpSpPr>
      <p:grpSpPr>
        <a:xfrm>
          <a:off x="0" y="0"/>
          <a:ext cx="0" cy="0"/>
          <a:chOff x="0" y="0"/>
          <a:chExt cx="0" cy="0"/>
        </a:xfrm>
      </p:grpSpPr>
      <p:grpSp>
        <p:nvGrpSpPr>
          <p:cNvPr id="681" name="Google Shape;681;p30"/>
          <p:cNvGrpSpPr/>
          <p:nvPr/>
        </p:nvGrpSpPr>
        <p:grpSpPr>
          <a:xfrm>
            <a:off x="3632137" y="1560914"/>
            <a:ext cx="5886017" cy="3379966"/>
            <a:chOff x="3210699" y="1277075"/>
            <a:chExt cx="6530459" cy="3750029"/>
          </a:xfrm>
        </p:grpSpPr>
        <p:grpSp>
          <p:nvGrpSpPr>
            <p:cNvPr id="682" name="Google Shape;682;p30"/>
            <p:cNvGrpSpPr/>
            <p:nvPr/>
          </p:nvGrpSpPr>
          <p:grpSpPr>
            <a:xfrm flipH="1">
              <a:off x="6870596" y="1392870"/>
              <a:ext cx="1614178" cy="1674267"/>
              <a:chOff x="3464157" y="1713527"/>
              <a:chExt cx="1614178" cy="1674267"/>
            </a:xfrm>
          </p:grpSpPr>
          <p:cxnSp>
            <p:nvCxnSpPr>
              <p:cNvPr id="683" name="Google Shape;683;p30"/>
              <p:cNvCxnSpPr/>
              <p:nvPr/>
            </p:nvCxnSpPr>
            <p:spPr>
              <a:xfrm rot="10800000">
                <a:off x="3505125" y="1754496"/>
                <a:ext cx="1573210" cy="1633298"/>
              </a:xfrm>
              <a:prstGeom prst="straightConnector1">
                <a:avLst/>
              </a:prstGeom>
              <a:noFill/>
              <a:ln w="12950" cap="flat" cmpd="sng">
                <a:solidFill>
                  <a:srgbClr val="75A949"/>
                </a:solidFill>
                <a:prstDash val="solid"/>
                <a:round/>
                <a:headEnd type="none" w="med" len="med"/>
                <a:tailEnd type="none" w="med" len="med"/>
              </a:ln>
            </p:spPr>
          </p:cxnSp>
          <p:sp>
            <p:nvSpPr>
              <p:cNvPr id="684" name="Google Shape;684;p30"/>
              <p:cNvSpPr/>
              <p:nvPr/>
            </p:nvSpPr>
            <p:spPr>
              <a:xfrm>
                <a:off x="3464157" y="1713527"/>
                <a:ext cx="90131" cy="90131"/>
              </a:xfrm>
              <a:custGeom>
                <a:avLst/>
                <a:gdLst/>
                <a:ahLst/>
                <a:cxnLst/>
                <a:rect l="l" t="t" r="r" b="b"/>
                <a:pathLst>
                  <a:path w="145" h="146" extrusionOk="0">
                    <a:moveTo>
                      <a:pt x="126" y="28"/>
                    </a:moveTo>
                    <a:lnTo>
                      <a:pt x="126" y="28"/>
                    </a:lnTo>
                    <a:cubicBezTo>
                      <a:pt x="99" y="0"/>
                      <a:pt x="54" y="0"/>
                      <a:pt x="27" y="28"/>
                    </a:cubicBezTo>
                    <a:cubicBezTo>
                      <a:pt x="0" y="46"/>
                      <a:pt x="0" y="91"/>
                      <a:pt x="27" y="118"/>
                    </a:cubicBezTo>
                    <a:cubicBezTo>
                      <a:pt x="54" y="145"/>
                      <a:pt x="90" y="145"/>
                      <a:pt x="117" y="118"/>
                    </a:cubicBezTo>
                    <a:cubicBezTo>
                      <a:pt x="144" y="100"/>
                      <a:pt x="144" y="54"/>
                      <a:pt x="126" y="28"/>
                    </a:cubicBezTo>
                  </a:path>
                </a:pathLst>
              </a:custGeom>
              <a:solidFill>
                <a:srgbClr val="75A94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cxnSp>
          <p:nvCxnSpPr>
            <p:cNvPr id="685" name="Google Shape;685;p30"/>
            <p:cNvCxnSpPr/>
            <p:nvPr/>
          </p:nvCxnSpPr>
          <p:spPr>
            <a:xfrm>
              <a:off x="7083635" y="3238125"/>
              <a:ext cx="1567747" cy="1627835"/>
            </a:xfrm>
            <a:prstGeom prst="straightConnector1">
              <a:avLst/>
            </a:prstGeom>
            <a:noFill/>
            <a:ln w="12950" cap="flat" cmpd="sng">
              <a:solidFill>
                <a:srgbClr val="75A949"/>
              </a:solidFill>
              <a:prstDash val="solid"/>
              <a:round/>
              <a:headEnd type="none" w="med" len="med"/>
              <a:tailEnd type="none" w="med" len="med"/>
            </a:ln>
          </p:spPr>
        </p:cxnSp>
        <p:sp>
          <p:nvSpPr>
            <p:cNvPr id="686" name="Google Shape;686;p30"/>
            <p:cNvSpPr/>
            <p:nvPr/>
          </p:nvSpPr>
          <p:spPr>
            <a:xfrm>
              <a:off x="8604951" y="4822260"/>
              <a:ext cx="90131" cy="90131"/>
            </a:xfrm>
            <a:custGeom>
              <a:avLst/>
              <a:gdLst/>
              <a:ahLst/>
              <a:cxnLst/>
              <a:rect l="l" t="t" r="r" b="b"/>
              <a:pathLst>
                <a:path w="145" h="146" extrusionOk="0">
                  <a:moveTo>
                    <a:pt x="27" y="118"/>
                  </a:moveTo>
                  <a:lnTo>
                    <a:pt x="27" y="118"/>
                  </a:lnTo>
                  <a:cubicBezTo>
                    <a:pt x="54" y="145"/>
                    <a:pt x="90" y="145"/>
                    <a:pt x="117" y="118"/>
                  </a:cubicBezTo>
                  <a:cubicBezTo>
                    <a:pt x="144" y="99"/>
                    <a:pt x="144" y="54"/>
                    <a:pt x="126" y="27"/>
                  </a:cubicBezTo>
                  <a:cubicBezTo>
                    <a:pt x="99" y="0"/>
                    <a:pt x="54" y="0"/>
                    <a:pt x="27" y="27"/>
                  </a:cubicBezTo>
                  <a:cubicBezTo>
                    <a:pt x="0" y="54"/>
                    <a:pt x="0" y="90"/>
                    <a:pt x="27" y="118"/>
                  </a:cubicBezTo>
                </a:path>
              </a:pathLst>
            </a:custGeom>
            <a:solidFill>
              <a:srgbClr val="75A94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687" name="Google Shape;687;p30"/>
            <p:cNvCxnSpPr/>
            <p:nvPr/>
          </p:nvCxnSpPr>
          <p:spPr>
            <a:xfrm>
              <a:off x="7083635" y="3232663"/>
              <a:ext cx="1679730" cy="2731"/>
            </a:xfrm>
            <a:prstGeom prst="straightConnector1">
              <a:avLst/>
            </a:prstGeom>
            <a:noFill/>
            <a:ln w="12950" cap="flat" cmpd="sng">
              <a:solidFill>
                <a:srgbClr val="75A949"/>
              </a:solidFill>
              <a:prstDash val="solid"/>
              <a:round/>
              <a:headEnd type="none" w="med" len="med"/>
              <a:tailEnd type="none" w="med" len="med"/>
            </a:ln>
          </p:spPr>
        </p:cxnSp>
        <p:sp>
          <p:nvSpPr>
            <p:cNvPr id="688" name="Google Shape;688;p30"/>
            <p:cNvSpPr/>
            <p:nvPr/>
          </p:nvSpPr>
          <p:spPr>
            <a:xfrm>
              <a:off x="8716932" y="3194425"/>
              <a:ext cx="84670" cy="84668"/>
            </a:xfrm>
            <a:custGeom>
              <a:avLst/>
              <a:gdLst/>
              <a:ahLst/>
              <a:cxnLst/>
              <a:rect l="l" t="t" r="r" b="b"/>
              <a:pathLst>
                <a:path w="136" h="136" extrusionOk="0">
                  <a:moveTo>
                    <a:pt x="63" y="135"/>
                  </a:moveTo>
                  <a:lnTo>
                    <a:pt x="63" y="135"/>
                  </a:lnTo>
                  <a:cubicBezTo>
                    <a:pt x="99" y="135"/>
                    <a:pt x="135" y="108"/>
                    <a:pt x="135" y="63"/>
                  </a:cubicBezTo>
                  <a:cubicBezTo>
                    <a:pt x="135" y="27"/>
                    <a:pt x="99" y="0"/>
                    <a:pt x="63" y="0"/>
                  </a:cubicBezTo>
                  <a:cubicBezTo>
                    <a:pt x="26" y="0"/>
                    <a:pt x="0" y="27"/>
                    <a:pt x="0" y="63"/>
                  </a:cubicBezTo>
                  <a:cubicBezTo>
                    <a:pt x="0" y="108"/>
                    <a:pt x="26" y="135"/>
                    <a:pt x="63" y="135"/>
                  </a:cubicBezTo>
                </a:path>
              </a:pathLst>
            </a:custGeom>
            <a:solidFill>
              <a:srgbClr val="75A94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689" name="Google Shape;689;p30"/>
            <p:cNvCxnSpPr/>
            <p:nvPr/>
          </p:nvCxnSpPr>
          <p:spPr>
            <a:xfrm rot="10800000">
              <a:off x="3352725" y="1602096"/>
              <a:ext cx="1573210" cy="1633298"/>
            </a:xfrm>
            <a:prstGeom prst="straightConnector1">
              <a:avLst/>
            </a:prstGeom>
            <a:noFill/>
            <a:ln w="12950" cap="flat" cmpd="sng">
              <a:solidFill>
                <a:srgbClr val="9FDADF"/>
              </a:solidFill>
              <a:prstDash val="solid"/>
              <a:round/>
              <a:headEnd type="none" w="med" len="med"/>
              <a:tailEnd type="none" w="med" len="med"/>
            </a:ln>
          </p:spPr>
        </p:cxnSp>
        <p:sp>
          <p:nvSpPr>
            <p:cNvPr id="690" name="Google Shape;690;p30"/>
            <p:cNvSpPr/>
            <p:nvPr/>
          </p:nvSpPr>
          <p:spPr>
            <a:xfrm>
              <a:off x="3311757" y="1561127"/>
              <a:ext cx="90131" cy="90131"/>
            </a:xfrm>
            <a:custGeom>
              <a:avLst/>
              <a:gdLst/>
              <a:ahLst/>
              <a:cxnLst/>
              <a:rect l="l" t="t" r="r" b="b"/>
              <a:pathLst>
                <a:path w="145" h="146" extrusionOk="0">
                  <a:moveTo>
                    <a:pt x="126" y="28"/>
                  </a:moveTo>
                  <a:lnTo>
                    <a:pt x="126" y="28"/>
                  </a:lnTo>
                  <a:cubicBezTo>
                    <a:pt x="99" y="0"/>
                    <a:pt x="54" y="0"/>
                    <a:pt x="27" y="28"/>
                  </a:cubicBezTo>
                  <a:cubicBezTo>
                    <a:pt x="0" y="46"/>
                    <a:pt x="0" y="91"/>
                    <a:pt x="27" y="118"/>
                  </a:cubicBezTo>
                  <a:cubicBezTo>
                    <a:pt x="54" y="145"/>
                    <a:pt x="90" y="145"/>
                    <a:pt x="117" y="118"/>
                  </a:cubicBezTo>
                  <a:cubicBezTo>
                    <a:pt x="144" y="100"/>
                    <a:pt x="144" y="54"/>
                    <a:pt x="126" y="28"/>
                  </a:cubicBezTo>
                </a:path>
              </a:pathLst>
            </a:custGeom>
            <a:solidFill>
              <a:srgbClr val="63C1D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691" name="Google Shape;691;p30"/>
            <p:cNvCxnSpPr/>
            <p:nvPr/>
          </p:nvCxnSpPr>
          <p:spPr>
            <a:xfrm flipH="1">
              <a:off x="3352725" y="3238125"/>
              <a:ext cx="1573210" cy="1627835"/>
            </a:xfrm>
            <a:prstGeom prst="straightConnector1">
              <a:avLst/>
            </a:prstGeom>
            <a:noFill/>
            <a:ln w="12950" cap="flat" cmpd="sng">
              <a:solidFill>
                <a:srgbClr val="9FDADF"/>
              </a:solidFill>
              <a:prstDash val="solid"/>
              <a:round/>
              <a:headEnd type="none" w="med" len="med"/>
              <a:tailEnd type="none" w="med" len="med"/>
            </a:ln>
          </p:spPr>
        </p:cxnSp>
        <p:sp>
          <p:nvSpPr>
            <p:cNvPr id="692" name="Google Shape;692;p30"/>
            <p:cNvSpPr/>
            <p:nvPr/>
          </p:nvSpPr>
          <p:spPr>
            <a:xfrm>
              <a:off x="3311757" y="4822260"/>
              <a:ext cx="90131" cy="90131"/>
            </a:xfrm>
            <a:custGeom>
              <a:avLst/>
              <a:gdLst/>
              <a:ahLst/>
              <a:cxnLst/>
              <a:rect l="l" t="t" r="r" b="b"/>
              <a:pathLst>
                <a:path w="145" h="146" extrusionOk="0">
                  <a:moveTo>
                    <a:pt x="27" y="27"/>
                  </a:moveTo>
                  <a:lnTo>
                    <a:pt x="27" y="27"/>
                  </a:lnTo>
                  <a:cubicBezTo>
                    <a:pt x="0" y="54"/>
                    <a:pt x="0" y="99"/>
                    <a:pt x="27" y="118"/>
                  </a:cubicBezTo>
                  <a:cubicBezTo>
                    <a:pt x="54" y="145"/>
                    <a:pt x="99" y="145"/>
                    <a:pt x="126" y="118"/>
                  </a:cubicBezTo>
                  <a:cubicBezTo>
                    <a:pt x="144" y="90"/>
                    <a:pt x="144" y="54"/>
                    <a:pt x="117" y="27"/>
                  </a:cubicBezTo>
                  <a:cubicBezTo>
                    <a:pt x="90" y="0"/>
                    <a:pt x="54" y="0"/>
                    <a:pt x="27" y="27"/>
                  </a:cubicBezTo>
                </a:path>
              </a:pathLst>
            </a:custGeom>
            <a:solidFill>
              <a:srgbClr val="63C1D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693" name="Google Shape;693;p30"/>
            <p:cNvCxnSpPr/>
            <p:nvPr/>
          </p:nvCxnSpPr>
          <p:spPr>
            <a:xfrm flipH="1">
              <a:off x="3246206" y="3232663"/>
              <a:ext cx="1679728" cy="2731"/>
            </a:xfrm>
            <a:prstGeom prst="straightConnector1">
              <a:avLst/>
            </a:prstGeom>
            <a:noFill/>
            <a:ln w="12950" cap="flat" cmpd="sng">
              <a:solidFill>
                <a:srgbClr val="9FDADF"/>
              </a:solidFill>
              <a:prstDash val="solid"/>
              <a:round/>
              <a:headEnd type="none" w="med" len="med"/>
              <a:tailEnd type="none" w="med" len="med"/>
            </a:ln>
          </p:spPr>
        </p:cxnSp>
        <p:sp>
          <p:nvSpPr>
            <p:cNvPr id="694" name="Google Shape;694;p30"/>
            <p:cNvSpPr/>
            <p:nvPr/>
          </p:nvSpPr>
          <p:spPr>
            <a:xfrm>
              <a:off x="3210699" y="3194425"/>
              <a:ext cx="84670" cy="84668"/>
            </a:xfrm>
            <a:custGeom>
              <a:avLst/>
              <a:gdLst/>
              <a:ahLst/>
              <a:cxnLst/>
              <a:rect l="l" t="t" r="r" b="b"/>
              <a:pathLst>
                <a:path w="137" h="136" extrusionOk="0">
                  <a:moveTo>
                    <a:pt x="63" y="0"/>
                  </a:moveTo>
                  <a:lnTo>
                    <a:pt x="63" y="0"/>
                  </a:lnTo>
                  <a:cubicBezTo>
                    <a:pt x="27" y="0"/>
                    <a:pt x="0" y="27"/>
                    <a:pt x="0" y="63"/>
                  </a:cubicBezTo>
                  <a:cubicBezTo>
                    <a:pt x="0" y="108"/>
                    <a:pt x="27" y="135"/>
                    <a:pt x="63" y="135"/>
                  </a:cubicBezTo>
                  <a:cubicBezTo>
                    <a:pt x="99" y="135"/>
                    <a:pt x="136" y="108"/>
                    <a:pt x="136" y="63"/>
                  </a:cubicBezTo>
                  <a:cubicBezTo>
                    <a:pt x="136" y="27"/>
                    <a:pt x="99" y="0"/>
                    <a:pt x="63" y="0"/>
                  </a:cubicBezTo>
                </a:path>
              </a:pathLst>
            </a:custGeom>
            <a:solidFill>
              <a:srgbClr val="63C1D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5" name="Google Shape;695;p30"/>
            <p:cNvSpPr/>
            <p:nvPr/>
          </p:nvSpPr>
          <p:spPr>
            <a:xfrm>
              <a:off x="3852548" y="1572053"/>
              <a:ext cx="1455764" cy="3089062"/>
            </a:xfrm>
            <a:custGeom>
              <a:avLst/>
              <a:gdLst/>
              <a:ahLst/>
              <a:cxnLst/>
              <a:rect l="l" t="t" r="r" b="b"/>
              <a:pathLst>
                <a:path w="2351" h="4988" extrusionOk="0">
                  <a:moveTo>
                    <a:pt x="2350" y="4987"/>
                  </a:moveTo>
                  <a:lnTo>
                    <a:pt x="2350" y="4987"/>
                  </a:lnTo>
                  <a:cubicBezTo>
                    <a:pt x="1048" y="4987"/>
                    <a:pt x="0" y="3867"/>
                    <a:pt x="0" y="2493"/>
                  </a:cubicBezTo>
                  <a:cubicBezTo>
                    <a:pt x="0" y="1111"/>
                    <a:pt x="1048" y="0"/>
                    <a:pt x="2350" y="0"/>
                  </a:cubicBezTo>
                  <a:lnTo>
                    <a:pt x="2350" y="4987"/>
                  </a:lnTo>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6" name="Google Shape;696;p30"/>
            <p:cNvSpPr/>
            <p:nvPr/>
          </p:nvSpPr>
          <p:spPr>
            <a:xfrm>
              <a:off x="5264612" y="1572053"/>
              <a:ext cx="1461228" cy="3089062"/>
            </a:xfrm>
            <a:custGeom>
              <a:avLst/>
              <a:gdLst/>
              <a:ahLst/>
              <a:cxnLst/>
              <a:rect l="l" t="t" r="r" b="b"/>
              <a:pathLst>
                <a:path w="2358" h="4988" extrusionOk="0">
                  <a:moveTo>
                    <a:pt x="0" y="4987"/>
                  </a:moveTo>
                  <a:lnTo>
                    <a:pt x="0" y="4987"/>
                  </a:lnTo>
                  <a:cubicBezTo>
                    <a:pt x="1300" y="4987"/>
                    <a:pt x="2357" y="3867"/>
                    <a:pt x="2357" y="2493"/>
                  </a:cubicBezTo>
                  <a:cubicBezTo>
                    <a:pt x="2357" y="1111"/>
                    <a:pt x="1300" y="0"/>
                    <a:pt x="0" y="0"/>
                  </a:cubicBezTo>
                  <a:lnTo>
                    <a:pt x="0" y="4987"/>
                  </a:lnTo>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7" name="Google Shape;697;p30"/>
            <p:cNvSpPr/>
            <p:nvPr/>
          </p:nvSpPr>
          <p:spPr>
            <a:xfrm>
              <a:off x="3759684" y="1566590"/>
              <a:ext cx="3094524" cy="3099987"/>
            </a:xfrm>
            <a:custGeom>
              <a:avLst/>
              <a:gdLst/>
              <a:ahLst/>
              <a:cxnLst/>
              <a:rect l="l" t="t" r="r" b="b"/>
              <a:pathLst>
                <a:path w="4996" h="5006" extrusionOk="0">
                  <a:moveTo>
                    <a:pt x="4282" y="768"/>
                  </a:moveTo>
                  <a:lnTo>
                    <a:pt x="4282" y="768"/>
                  </a:lnTo>
                  <a:cubicBezTo>
                    <a:pt x="4273" y="750"/>
                    <a:pt x="4255" y="732"/>
                    <a:pt x="4236" y="714"/>
                  </a:cubicBezTo>
                  <a:cubicBezTo>
                    <a:pt x="4227" y="714"/>
                    <a:pt x="4227" y="714"/>
                    <a:pt x="4227" y="714"/>
                  </a:cubicBezTo>
                  <a:cubicBezTo>
                    <a:pt x="4218" y="696"/>
                    <a:pt x="4200" y="678"/>
                    <a:pt x="4182" y="669"/>
                  </a:cubicBezTo>
                  <a:cubicBezTo>
                    <a:pt x="3740" y="253"/>
                    <a:pt x="3162" y="19"/>
                    <a:pt x="2548" y="0"/>
                  </a:cubicBezTo>
                  <a:cubicBezTo>
                    <a:pt x="2539" y="0"/>
                    <a:pt x="2530" y="0"/>
                    <a:pt x="2521" y="0"/>
                  </a:cubicBezTo>
                  <a:cubicBezTo>
                    <a:pt x="2521" y="0"/>
                    <a:pt x="2521" y="0"/>
                    <a:pt x="2512" y="0"/>
                  </a:cubicBezTo>
                  <a:lnTo>
                    <a:pt x="2512" y="0"/>
                  </a:lnTo>
                  <a:lnTo>
                    <a:pt x="2503" y="0"/>
                  </a:lnTo>
                  <a:cubicBezTo>
                    <a:pt x="2494" y="0"/>
                    <a:pt x="2485" y="0"/>
                    <a:pt x="2485" y="0"/>
                  </a:cubicBezTo>
                  <a:lnTo>
                    <a:pt x="2485" y="0"/>
                  </a:lnTo>
                  <a:lnTo>
                    <a:pt x="2476" y="0"/>
                  </a:lnTo>
                  <a:cubicBezTo>
                    <a:pt x="2466" y="0"/>
                    <a:pt x="2466" y="0"/>
                    <a:pt x="2457" y="0"/>
                  </a:cubicBezTo>
                  <a:cubicBezTo>
                    <a:pt x="1843" y="19"/>
                    <a:pt x="1265" y="253"/>
                    <a:pt x="813" y="669"/>
                  </a:cubicBezTo>
                  <a:cubicBezTo>
                    <a:pt x="795" y="678"/>
                    <a:pt x="777" y="696"/>
                    <a:pt x="768" y="714"/>
                  </a:cubicBezTo>
                  <a:lnTo>
                    <a:pt x="768" y="714"/>
                  </a:lnTo>
                  <a:cubicBezTo>
                    <a:pt x="750" y="732"/>
                    <a:pt x="731" y="750"/>
                    <a:pt x="714" y="768"/>
                  </a:cubicBezTo>
                  <a:cubicBezTo>
                    <a:pt x="253" y="1246"/>
                    <a:pt x="0" y="1888"/>
                    <a:pt x="18" y="2557"/>
                  </a:cubicBezTo>
                  <a:cubicBezTo>
                    <a:pt x="27" y="3225"/>
                    <a:pt x="298" y="3849"/>
                    <a:pt x="786" y="4309"/>
                  </a:cubicBezTo>
                  <a:cubicBezTo>
                    <a:pt x="1237" y="4743"/>
                    <a:pt x="1816" y="4987"/>
                    <a:pt x="2439" y="5005"/>
                  </a:cubicBezTo>
                  <a:cubicBezTo>
                    <a:pt x="2448" y="5005"/>
                    <a:pt x="2457" y="5005"/>
                    <a:pt x="2466" y="5005"/>
                  </a:cubicBezTo>
                  <a:cubicBezTo>
                    <a:pt x="2476" y="5005"/>
                    <a:pt x="2485" y="5005"/>
                    <a:pt x="2485" y="5005"/>
                  </a:cubicBezTo>
                  <a:cubicBezTo>
                    <a:pt x="2494" y="5005"/>
                    <a:pt x="2494" y="5005"/>
                    <a:pt x="2503" y="5005"/>
                  </a:cubicBezTo>
                  <a:lnTo>
                    <a:pt x="2512" y="5005"/>
                  </a:lnTo>
                  <a:cubicBezTo>
                    <a:pt x="2521" y="5005"/>
                    <a:pt x="2521" y="5005"/>
                    <a:pt x="2530" y="5005"/>
                  </a:cubicBezTo>
                  <a:cubicBezTo>
                    <a:pt x="2539" y="5005"/>
                    <a:pt x="2548" y="5005"/>
                    <a:pt x="2566" y="5005"/>
                  </a:cubicBezTo>
                  <a:cubicBezTo>
                    <a:pt x="3180" y="4987"/>
                    <a:pt x="3767" y="4743"/>
                    <a:pt x="4218" y="4309"/>
                  </a:cubicBezTo>
                  <a:cubicBezTo>
                    <a:pt x="4697" y="3849"/>
                    <a:pt x="4969" y="3225"/>
                    <a:pt x="4986" y="2557"/>
                  </a:cubicBezTo>
                  <a:cubicBezTo>
                    <a:pt x="4995" y="1888"/>
                    <a:pt x="4752" y="1246"/>
                    <a:pt x="4282" y="768"/>
                  </a:cubicBezTo>
                  <a:close/>
                  <a:moveTo>
                    <a:pt x="4679" y="2394"/>
                  </a:moveTo>
                  <a:lnTo>
                    <a:pt x="4679" y="2394"/>
                  </a:lnTo>
                  <a:cubicBezTo>
                    <a:pt x="3957" y="2376"/>
                    <a:pt x="3957" y="2376"/>
                    <a:pt x="3957" y="2376"/>
                  </a:cubicBezTo>
                  <a:cubicBezTo>
                    <a:pt x="3938" y="1987"/>
                    <a:pt x="3821" y="1599"/>
                    <a:pt x="3622" y="1228"/>
                  </a:cubicBezTo>
                  <a:cubicBezTo>
                    <a:pt x="3785" y="1165"/>
                    <a:pt x="3938" y="1084"/>
                    <a:pt x="4083" y="993"/>
                  </a:cubicBezTo>
                  <a:cubicBezTo>
                    <a:pt x="4426" y="1364"/>
                    <a:pt x="4652" y="1852"/>
                    <a:pt x="4679" y="2394"/>
                  </a:cubicBezTo>
                  <a:close/>
                  <a:moveTo>
                    <a:pt x="2503" y="4680"/>
                  </a:moveTo>
                  <a:lnTo>
                    <a:pt x="2503" y="4680"/>
                  </a:lnTo>
                  <a:cubicBezTo>
                    <a:pt x="2232" y="4463"/>
                    <a:pt x="2015" y="4228"/>
                    <a:pt x="1843" y="3975"/>
                  </a:cubicBezTo>
                  <a:cubicBezTo>
                    <a:pt x="2051" y="3921"/>
                    <a:pt x="2277" y="3885"/>
                    <a:pt x="2503" y="3876"/>
                  </a:cubicBezTo>
                  <a:cubicBezTo>
                    <a:pt x="2729" y="3885"/>
                    <a:pt x="2945" y="3921"/>
                    <a:pt x="3162" y="3975"/>
                  </a:cubicBezTo>
                  <a:cubicBezTo>
                    <a:pt x="2982" y="4228"/>
                    <a:pt x="2765" y="4463"/>
                    <a:pt x="2503" y="4680"/>
                  </a:cubicBezTo>
                  <a:close/>
                  <a:moveTo>
                    <a:pt x="2512" y="3568"/>
                  </a:moveTo>
                  <a:lnTo>
                    <a:pt x="2512" y="3568"/>
                  </a:lnTo>
                  <a:lnTo>
                    <a:pt x="2512" y="3568"/>
                  </a:lnTo>
                  <a:lnTo>
                    <a:pt x="2503" y="3568"/>
                  </a:lnTo>
                  <a:cubicBezTo>
                    <a:pt x="2494" y="3568"/>
                    <a:pt x="2485" y="3568"/>
                    <a:pt x="2485" y="3568"/>
                  </a:cubicBezTo>
                  <a:lnTo>
                    <a:pt x="2485" y="3568"/>
                  </a:lnTo>
                  <a:cubicBezTo>
                    <a:pt x="2204" y="3577"/>
                    <a:pt x="1933" y="3623"/>
                    <a:pt x="1671" y="3713"/>
                  </a:cubicBezTo>
                  <a:cubicBezTo>
                    <a:pt x="1482" y="3379"/>
                    <a:pt x="1373" y="3035"/>
                    <a:pt x="1346" y="2674"/>
                  </a:cubicBezTo>
                  <a:cubicBezTo>
                    <a:pt x="2503" y="2656"/>
                    <a:pt x="2503" y="2656"/>
                    <a:pt x="2503" y="2656"/>
                  </a:cubicBezTo>
                  <a:cubicBezTo>
                    <a:pt x="3649" y="2674"/>
                    <a:pt x="3649" y="2674"/>
                    <a:pt x="3649" y="2674"/>
                  </a:cubicBezTo>
                  <a:cubicBezTo>
                    <a:pt x="3631" y="3035"/>
                    <a:pt x="3524" y="3379"/>
                    <a:pt x="3334" y="3713"/>
                  </a:cubicBezTo>
                  <a:cubicBezTo>
                    <a:pt x="3072" y="3623"/>
                    <a:pt x="2792" y="3577"/>
                    <a:pt x="2512" y="3568"/>
                  </a:cubicBezTo>
                  <a:close/>
                  <a:moveTo>
                    <a:pt x="2512" y="2349"/>
                  </a:moveTo>
                  <a:lnTo>
                    <a:pt x="2512" y="2349"/>
                  </a:lnTo>
                  <a:lnTo>
                    <a:pt x="2512" y="2349"/>
                  </a:lnTo>
                  <a:cubicBezTo>
                    <a:pt x="2503" y="2349"/>
                    <a:pt x="2503" y="2349"/>
                    <a:pt x="2503" y="2349"/>
                  </a:cubicBezTo>
                  <a:cubicBezTo>
                    <a:pt x="2485" y="2349"/>
                    <a:pt x="2485" y="2349"/>
                    <a:pt x="2485" y="2349"/>
                  </a:cubicBezTo>
                  <a:lnTo>
                    <a:pt x="2485" y="2349"/>
                  </a:lnTo>
                  <a:cubicBezTo>
                    <a:pt x="1346" y="2376"/>
                    <a:pt x="1346" y="2376"/>
                    <a:pt x="1346" y="2376"/>
                  </a:cubicBezTo>
                  <a:cubicBezTo>
                    <a:pt x="1373" y="2014"/>
                    <a:pt x="1482" y="1662"/>
                    <a:pt x="1671" y="1328"/>
                  </a:cubicBezTo>
                  <a:cubicBezTo>
                    <a:pt x="1933" y="1400"/>
                    <a:pt x="2204" y="1436"/>
                    <a:pt x="2485" y="1436"/>
                  </a:cubicBezTo>
                  <a:cubicBezTo>
                    <a:pt x="2485" y="1436"/>
                    <a:pt x="2494" y="1436"/>
                    <a:pt x="2503" y="1436"/>
                  </a:cubicBezTo>
                  <a:cubicBezTo>
                    <a:pt x="2503" y="1436"/>
                    <a:pt x="2512" y="1436"/>
                    <a:pt x="2521" y="1436"/>
                  </a:cubicBezTo>
                  <a:cubicBezTo>
                    <a:pt x="2792" y="1436"/>
                    <a:pt x="3072" y="1400"/>
                    <a:pt x="3334" y="1328"/>
                  </a:cubicBezTo>
                  <a:cubicBezTo>
                    <a:pt x="3524" y="1662"/>
                    <a:pt x="3631" y="2014"/>
                    <a:pt x="3649" y="2376"/>
                  </a:cubicBezTo>
                  <a:lnTo>
                    <a:pt x="2512" y="2349"/>
                  </a:lnTo>
                  <a:close/>
                  <a:moveTo>
                    <a:pt x="2503" y="326"/>
                  </a:moveTo>
                  <a:lnTo>
                    <a:pt x="2503" y="326"/>
                  </a:lnTo>
                  <a:cubicBezTo>
                    <a:pt x="2765" y="561"/>
                    <a:pt x="2982" y="804"/>
                    <a:pt x="3162" y="1056"/>
                  </a:cubicBezTo>
                  <a:cubicBezTo>
                    <a:pt x="2954" y="1102"/>
                    <a:pt x="2738" y="1129"/>
                    <a:pt x="2521" y="1129"/>
                  </a:cubicBezTo>
                  <a:cubicBezTo>
                    <a:pt x="2521" y="1129"/>
                    <a:pt x="2521" y="1129"/>
                    <a:pt x="2512" y="1129"/>
                  </a:cubicBezTo>
                  <a:lnTo>
                    <a:pt x="2512" y="1129"/>
                  </a:lnTo>
                  <a:lnTo>
                    <a:pt x="2503" y="1129"/>
                  </a:lnTo>
                  <a:cubicBezTo>
                    <a:pt x="2494" y="1129"/>
                    <a:pt x="2485" y="1129"/>
                    <a:pt x="2485" y="1129"/>
                  </a:cubicBezTo>
                  <a:lnTo>
                    <a:pt x="2485" y="1129"/>
                  </a:lnTo>
                  <a:cubicBezTo>
                    <a:pt x="2485" y="1129"/>
                    <a:pt x="2485" y="1129"/>
                    <a:pt x="2476" y="1129"/>
                  </a:cubicBezTo>
                  <a:cubicBezTo>
                    <a:pt x="2259" y="1129"/>
                    <a:pt x="2051" y="1102"/>
                    <a:pt x="1843" y="1056"/>
                  </a:cubicBezTo>
                  <a:cubicBezTo>
                    <a:pt x="2015" y="804"/>
                    <a:pt x="2232" y="561"/>
                    <a:pt x="2503" y="326"/>
                  </a:cubicBezTo>
                  <a:close/>
                  <a:moveTo>
                    <a:pt x="3848" y="778"/>
                  </a:moveTo>
                  <a:lnTo>
                    <a:pt x="3848" y="778"/>
                  </a:lnTo>
                  <a:cubicBezTo>
                    <a:pt x="3721" y="850"/>
                    <a:pt x="3595" y="912"/>
                    <a:pt x="3469" y="957"/>
                  </a:cubicBezTo>
                  <a:cubicBezTo>
                    <a:pt x="3334" y="750"/>
                    <a:pt x="3171" y="551"/>
                    <a:pt x="2982" y="362"/>
                  </a:cubicBezTo>
                  <a:cubicBezTo>
                    <a:pt x="3307" y="434"/>
                    <a:pt x="3595" y="579"/>
                    <a:pt x="3848" y="778"/>
                  </a:cubicBezTo>
                  <a:close/>
                  <a:moveTo>
                    <a:pt x="2015" y="362"/>
                  </a:moveTo>
                  <a:lnTo>
                    <a:pt x="2015" y="362"/>
                  </a:lnTo>
                  <a:cubicBezTo>
                    <a:pt x="1834" y="551"/>
                    <a:pt x="1671" y="750"/>
                    <a:pt x="1536" y="957"/>
                  </a:cubicBezTo>
                  <a:cubicBezTo>
                    <a:pt x="1400" y="912"/>
                    <a:pt x="1274" y="850"/>
                    <a:pt x="1156" y="778"/>
                  </a:cubicBezTo>
                  <a:cubicBezTo>
                    <a:pt x="1400" y="579"/>
                    <a:pt x="1698" y="434"/>
                    <a:pt x="2015" y="362"/>
                  </a:cubicBezTo>
                  <a:close/>
                  <a:moveTo>
                    <a:pt x="921" y="993"/>
                  </a:moveTo>
                  <a:lnTo>
                    <a:pt x="921" y="993"/>
                  </a:lnTo>
                  <a:cubicBezTo>
                    <a:pt x="1066" y="1084"/>
                    <a:pt x="1220" y="1165"/>
                    <a:pt x="1373" y="1228"/>
                  </a:cubicBezTo>
                  <a:cubicBezTo>
                    <a:pt x="1174" y="1599"/>
                    <a:pt x="1066" y="1987"/>
                    <a:pt x="1039" y="2376"/>
                  </a:cubicBezTo>
                  <a:cubicBezTo>
                    <a:pt x="325" y="2394"/>
                    <a:pt x="325" y="2394"/>
                    <a:pt x="325" y="2394"/>
                  </a:cubicBezTo>
                  <a:cubicBezTo>
                    <a:pt x="352" y="1852"/>
                    <a:pt x="569" y="1364"/>
                    <a:pt x="921" y="993"/>
                  </a:cubicBezTo>
                  <a:close/>
                  <a:moveTo>
                    <a:pt x="325" y="2701"/>
                  </a:moveTo>
                  <a:lnTo>
                    <a:pt x="325" y="2701"/>
                  </a:lnTo>
                  <a:cubicBezTo>
                    <a:pt x="1039" y="2683"/>
                    <a:pt x="1039" y="2683"/>
                    <a:pt x="1039" y="2683"/>
                  </a:cubicBezTo>
                  <a:cubicBezTo>
                    <a:pt x="1066" y="3071"/>
                    <a:pt x="1183" y="3460"/>
                    <a:pt x="1382" y="3821"/>
                  </a:cubicBezTo>
                  <a:cubicBezTo>
                    <a:pt x="1237" y="3885"/>
                    <a:pt x="1093" y="3966"/>
                    <a:pt x="958" y="4047"/>
                  </a:cubicBezTo>
                  <a:cubicBezTo>
                    <a:pt x="605" y="3695"/>
                    <a:pt x="379" y="3225"/>
                    <a:pt x="325" y="2701"/>
                  </a:cubicBezTo>
                  <a:close/>
                  <a:moveTo>
                    <a:pt x="1201" y="4255"/>
                  </a:moveTo>
                  <a:lnTo>
                    <a:pt x="1201" y="4255"/>
                  </a:lnTo>
                  <a:cubicBezTo>
                    <a:pt x="1310" y="4192"/>
                    <a:pt x="1427" y="4138"/>
                    <a:pt x="1545" y="4083"/>
                  </a:cubicBezTo>
                  <a:cubicBezTo>
                    <a:pt x="1671" y="4273"/>
                    <a:pt x="1825" y="4463"/>
                    <a:pt x="1997" y="4635"/>
                  </a:cubicBezTo>
                  <a:cubicBezTo>
                    <a:pt x="1707" y="4562"/>
                    <a:pt x="1436" y="4436"/>
                    <a:pt x="1201" y="4255"/>
                  </a:cubicBezTo>
                  <a:close/>
                  <a:moveTo>
                    <a:pt x="3000" y="4635"/>
                  </a:moveTo>
                  <a:lnTo>
                    <a:pt x="3000" y="4635"/>
                  </a:lnTo>
                  <a:cubicBezTo>
                    <a:pt x="3180" y="4463"/>
                    <a:pt x="3334" y="4273"/>
                    <a:pt x="3460" y="4083"/>
                  </a:cubicBezTo>
                  <a:cubicBezTo>
                    <a:pt x="3578" y="4138"/>
                    <a:pt x="3685" y="4192"/>
                    <a:pt x="3803" y="4255"/>
                  </a:cubicBezTo>
                  <a:cubicBezTo>
                    <a:pt x="3569" y="4436"/>
                    <a:pt x="3298" y="4562"/>
                    <a:pt x="3000" y="4635"/>
                  </a:cubicBezTo>
                  <a:close/>
                  <a:moveTo>
                    <a:pt x="4038" y="4047"/>
                  </a:moveTo>
                  <a:lnTo>
                    <a:pt x="4038" y="4047"/>
                  </a:lnTo>
                  <a:cubicBezTo>
                    <a:pt x="3902" y="3966"/>
                    <a:pt x="3767" y="3885"/>
                    <a:pt x="3622" y="3821"/>
                  </a:cubicBezTo>
                  <a:cubicBezTo>
                    <a:pt x="3821" y="3460"/>
                    <a:pt x="3929" y="3071"/>
                    <a:pt x="3957" y="2683"/>
                  </a:cubicBezTo>
                  <a:cubicBezTo>
                    <a:pt x="4670" y="2701"/>
                    <a:pt x="4670" y="2701"/>
                    <a:pt x="4670" y="2701"/>
                  </a:cubicBezTo>
                  <a:cubicBezTo>
                    <a:pt x="4625" y="3225"/>
                    <a:pt x="4390" y="3695"/>
                    <a:pt x="4038" y="4047"/>
                  </a:cubicBezTo>
                  <a:close/>
                </a:path>
              </a:pathLst>
            </a:custGeom>
            <a:solidFill>
              <a:srgbClr val="63C1D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8" name="Google Shape;698;p30"/>
            <p:cNvSpPr/>
            <p:nvPr/>
          </p:nvSpPr>
          <p:spPr>
            <a:xfrm>
              <a:off x="5941966" y="1528352"/>
              <a:ext cx="2362547" cy="3498752"/>
            </a:xfrm>
            <a:custGeom>
              <a:avLst/>
              <a:gdLst/>
              <a:ahLst/>
              <a:cxnLst/>
              <a:rect l="l" t="t" r="r" b="b"/>
              <a:pathLst>
                <a:path w="3813" h="5648" extrusionOk="0">
                  <a:moveTo>
                    <a:pt x="3595" y="2511"/>
                  </a:moveTo>
                  <a:lnTo>
                    <a:pt x="3595" y="2511"/>
                  </a:lnTo>
                  <a:cubicBezTo>
                    <a:pt x="3297" y="1526"/>
                    <a:pt x="2655" y="759"/>
                    <a:pt x="1951" y="45"/>
                  </a:cubicBezTo>
                  <a:cubicBezTo>
                    <a:pt x="1896" y="0"/>
                    <a:pt x="1833" y="0"/>
                    <a:pt x="1788" y="54"/>
                  </a:cubicBezTo>
                  <a:cubicBezTo>
                    <a:pt x="1743" y="91"/>
                    <a:pt x="1698" y="136"/>
                    <a:pt x="1661" y="181"/>
                  </a:cubicBezTo>
                  <a:cubicBezTo>
                    <a:pt x="1101" y="768"/>
                    <a:pt x="604" y="1409"/>
                    <a:pt x="270" y="2150"/>
                  </a:cubicBezTo>
                  <a:cubicBezTo>
                    <a:pt x="89" y="2556"/>
                    <a:pt x="0" y="2981"/>
                    <a:pt x="62" y="3433"/>
                  </a:cubicBezTo>
                  <a:cubicBezTo>
                    <a:pt x="170" y="4174"/>
                    <a:pt x="767" y="4815"/>
                    <a:pt x="1490" y="4969"/>
                  </a:cubicBezTo>
                  <a:cubicBezTo>
                    <a:pt x="1571" y="4987"/>
                    <a:pt x="1698" y="4978"/>
                    <a:pt x="1734" y="5023"/>
                  </a:cubicBezTo>
                  <a:cubicBezTo>
                    <a:pt x="1779" y="5086"/>
                    <a:pt x="1752" y="5204"/>
                    <a:pt x="1752" y="5294"/>
                  </a:cubicBezTo>
                  <a:lnTo>
                    <a:pt x="1752" y="5294"/>
                  </a:lnTo>
                  <a:cubicBezTo>
                    <a:pt x="1752" y="5366"/>
                    <a:pt x="1752" y="5430"/>
                    <a:pt x="1752" y="5502"/>
                  </a:cubicBezTo>
                  <a:cubicBezTo>
                    <a:pt x="1752" y="5583"/>
                    <a:pt x="1779" y="5637"/>
                    <a:pt x="1860" y="5647"/>
                  </a:cubicBezTo>
                  <a:cubicBezTo>
                    <a:pt x="1932" y="5647"/>
                    <a:pt x="1977" y="5592"/>
                    <a:pt x="1977" y="5502"/>
                  </a:cubicBezTo>
                  <a:cubicBezTo>
                    <a:pt x="1977" y="5366"/>
                    <a:pt x="1987" y="5240"/>
                    <a:pt x="1977" y="5104"/>
                  </a:cubicBezTo>
                  <a:cubicBezTo>
                    <a:pt x="1977" y="5032"/>
                    <a:pt x="1996" y="5005"/>
                    <a:pt x="2077" y="4996"/>
                  </a:cubicBezTo>
                  <a:cubicBezTo>
                    <a:pt x="2529" y="4942"/>
                    <a:pt x="2908" y="4743"/>
                    <a:pt x="3206" y="4399"/>
                  </a:cubicBezTo>
                  <a:cubicBezTo>
                    <a:pt x="3694" y="3839"/>
                    <a:pt x="3812" y="3198"/>
                    <a:pt x="3595" y="2511"/>
                  </a:cubicBezTo>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9" name="Google Shape;699;p30"/>
            <p:cNvSpPr/>
            <p:nvPr/>
          </p:nvSpPr>
          <p:spPr>
            <a:xfrm>
              <a:off x="7026279" y="2579889"/>
              <a:ext cx="152951" cy="2447215"/>
            </a:xfrm>
            <a:custGeom>
              <a:avLst/>
              <a:gdLst/>
              <a:ahLst/>
              <a:cxnLst/>
              <a:rect l="l" t="t" r="r" b="b"/>
              <a:pathLst>
                <a:path w="245" h="3950" extrusionOk="0">
                  <a:moveTo>
                    <a:pt x="135" y="3949"/>
                  </a:moveTo>
                  <a:lnTo>
                    <a:pt x="135" y="3949"/>
                  </a:lnTo>
                  <a:cubicBezTo>
                    <a:pt x="108" y="3949"/>
                    <a:pt x="108" y="3949"/>
                    <a:pt x="108" y="3949"/>
                  </a:cubicBezTo>
                  <a:cubicBezTo>
                    <a:pt x="45" y="3949"/>
                    <a:pt x="0" y="3894"/>
                    <a:pt x="0" y="3840"/>
                  </a:cubicBezTo>
                  <a:cubicBezTo>
                    <a:pt x="0" y="126"/>
                    <a:pt x="0" y="126"/>
                    <a:pt x="0" y="126"/>
                  </a:cubicBezTo>
                  <a:cubicBezTo>
                    <a:pt x="0" y="54"/>
                    <a:pt x="54" y="0"/>
                    <a:pt x="117" y="0"/>
                  </a:cubicBezTo>
                  <a:lnTo>
                    <a:pt x="117" y="0"/>
                  </a:lnTo>
                  <a:cubicBezTo>
                    <a:pt x="189" y="0"/>
                    <a:pt x="244" y="54"/>
                    <a:pt x="244" y="126"/>
                  </a:cubicBezTo>
                  <a:cubicBezTo>
                    <a:pt x="244" y="3840"/>
                    <a:pt x="244" y="3840"/>
                    <a:pt x="244" y="3840"/>
                  </a:cubicBezTo>
                  <a:cubicBezTo>
                    <a:pt x="244" y="3894"/>
                    <a:pt x="199" y="3949"/>
                    <a:pt x="135" y="3949"/>
                  </a:cubicBezTo>
                </a:path>
              </a:pathLst>
            </a:custGeom>
            <a:solidFill>
              <a:srgbClr val="75A94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00" name="Google Shape;700;p30"/>
            <p:cNvSpPr/>
            <p:nvPr/>
          </p:nvSpPr>
          <p:spPr>
            <a:xfrm>
              <a:off x="7059054" y="3333719"/>
              <a:ext cx="906781" cy="901318"/>
            </a:xfrm>
            <a:custGeom>
              <a:avLst/>
              <a:gdLst/>
              <a:ahLst/>
              <a:cxnLst/>
              <a:rect l="l" t="t" r="r" b="b"/>
              <a:pathLst>
                <a:path w="1465" h="1455" extrusionOk="0">
                  <a:moveTo>
                    <a:pt x="36" y="1427"/>
                  </a:moveTo>
                  <a:lnTo>
                    <a:pt x="36" y="1427"/>
                  </a:lnTo>
                  <a:lnTo>
                    <a:pt x="36" y="1427"/>
                  </a:lnTo>
                  <a:cubicBezTo>
                    <a:pt x="0" y="1391"/>
                    <a:pt x="0" y="1337"/>
                    <a:pt x="36" y="1301"/>
                  </a:cubicBezTo>
                  <a:cubicBezTo>
                    <a:pt x="1310" y="27"/>
                    <a:pt x="1310" y="27"/>
                    <a:pt x="1310" y="27"/>
                  </a:cubicBezTo>
                  <a:cubicBezTo>
                    <a:pt x="1337" y="0"/>
                    <a:pt x="1391" y="0"/>
                    <a:pt x="1427" y="27"/>
                  </a:cubicBezTo>
                  <a:lnTo>
                    <a:pt x="1427" y="27"/>
                  </a:lnTo>
                  <a:cubicBezTo>
                    <a:pt x="1464" y="63"/>
                    <a:pt x="1464" y="117"/>
                    <a:pt x="1427" y="153"/>
                  </a:cubicBezTo>
                  <a:cubicBezTo>
                    <a:pt x="153" y="1427"/>
                    <a:pt x="153" y="1427"/>
                    <a:pt x="153" y="1427"/>
                  </a:cubicBezTo>
                  <a:cubicBezTo>
                    <a:pt x="126" y="1454"/>
                    <a:pt x="72" y="1454"/>
                    <a:pt x="36" y="1427"/>
                  </a:cubicBezTo>
                </a:path>
              </a:pathLst>
            </a:custGeom>
            <a:solidFill>
              <a:srgbClr val="75A94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01" name="Google Shape;701;p30"/>
            <p:cNvSpPr/>
            <p:nvPr/>
          </p:nvSpPr>
          <p:spPr>
            <a:xfrm>
              <a:off x="7059054" y="2964999"/>
              <a:ext cx="437003" cy="442465"/>
            </a:xfrm>
            <a:custGeom>
              <a:avLst/>
              <a:gdLst/>
              <a:ahLst/>
              <a:cxnLst/>
              <a:rect l="l" t="t" r="r" b="b"/>
              <a:pathLst>
                <a:path w="706" h="715" extrusionOk="0">
                  <a:moveTo>
                    <a:pt x="36" y="678"/>
                  </a:moveTo>
                  <a:lnTo>
                    <a:pt x="36" y="678"/>
                  </a:lnTo>
                  <a:lnTo>
                    <a:pt x="36" y="678"/>
                  </a:lnTo>
                  <a:cubicBezTo>
                    <a:pt x="0" y="642"/>
                    <a:pt x="0" y="588"/>
                    <a:pt x="36" y="552"/>
                  </a:cubicBezTo>
                  <a:cubicBezTo>
                    <a:pt x="551" y="37"/>
                    <a:pt x="551" y="37"/>
                    <a:pt x="551" y="37"/>
                  </a:cubicBezTo>
                  <a:cubicBezTo>
                    <a:pt x="587" y="0"/>
                    <a:pt x="641" y="0"/>
                    <a:pt x="677" y="37"/>
                  </a:cubicBezTo>
                  <a:lnTo>
                    <a:pt x="677" y="37"/>
                  </a:lnTo>
                  <a:cubicBezTo>
                    <a:pt x="705" y="73"/>
                    <a:pt x="705" y="127"/>
                    <a:pt x="677" y="163"/>
                  </a:cubicBezTo>
                  <a:cubicBezTo>
                    <a:pt x="153" y="678"/>
                    <a:pt x="153" y="678"/>
                    <a:pt x="153" y="678"/>
                  </a:cubicBezTo>
                  <a:cubicBezTo>
                    <a:pt x="126" y="714"/>
                    <a:pt x="72" y="714"/>
                    <a:pt x="36" y="678"/>
                  </a:cubicBezTo>
                </a:path>
              </a:pathLst>
            </a:custGeom>
            <a:solidFill>
              <a:srgbClr val="75A94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02" name="Google Shape;702;p30"/>
            <p:cNvSpPr/>
            <p:nvPr/>
          </p:nvSpPr>
          <p:spPr>
            <a:xfrm>
              <a:off x="6198705" y="3530370"/>
              <a:ext cx="906781" cy="906781"/>
            </a:xfrm>
            <a:custGeom>
              <a:avLst/>
              <a:gdLst/>
              <a:ahLst/>
              <a:cxnLst/>
              <a:rect l="l" t="t" r="r" b="b"/>
              <a:pathLst>
                <a:path w="1465" h="1465" extrusionOk="0">
                  <a:moveTo>
                    <a:pt x="1428" y="1427"/>
                  </a:moveTo>
                  <a:lnTo>
                    <a:pt x="1428" y="1427"/>
                  </a:lnTo>
                  <a:lnTo>
                    <a:pt x="1428" y="1427"/>
                  </a:lnTo>
                  <a:cubicBezTo>
                    <a:pt x="1464" y="1391"/>
                    <a:pt x="1464" y="1337"/>
                    <a:pt x="1428" y="1310"/>
                  </a:cubicBezTo>
                  <a:cubicBezTo>
                    <a:pt x="163" y="36"/>
                    <a:pt x="163" y="36"/>
                    <a:pt x="163" y="36"/>
                  </a:cubicBezTo>
                  <a:cubicBezTo>
                    <a:pt x="127" y="0"/>
                    <a:pt x="73" y="0"/>
                    <a:pt x="36" y="36"/>
                  </a:cubicBezTo>
                  <a:lnTo>
                    <a:pt x="36" y="36"/>
                  </a:lnTo>
                  <a:cubicBezTo>
                    <a:pt x="0" y="72"/>
                    <a:pt x="0" y="126"/>
                    <a:pt x="36" y="153"/>
                  </a:cubicBezTo>
                  <a:cubicBezTo>
                    <a:pt x="1310" y="1427"/>
                    <a:pt x="1310" y="1427"/>
                    <a:pt x="1310" y="1427"/>
                  </a:cubicBezTo>
                  <a:cubicBezTo>
                    <a:pt x="1338" y="1464"/>
                    <a:pt x="1401" y="1464"/>
                    <a:pt x="1428" y="1427"/>
                  </a:cubicBezTo>
                </a:path>
              </a:pathLst>
            </a:custGeom>
            <a:solidFill>
              <a:srgbClr val="75A94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03" name="Google Shape;703;p30"/>
            <p:cNvSpPr/>
            <p:nvPr/>
          </p:nvSpPr>
          <p:spPr>
            <a:xfrm>
              <a:off x="6668482" y="3167112"/>
              <a:ext cx="437003" cy="437003"/>
            </a:xfrm>
            <a:custGeom>
              <a:avLst/>
              <a:gdLst/>
              <a:ahLst/>
              <a:cxnLst/>
              <a:rect l="l" t="t" r="r" b="b"/>
              <a:pathLst>
                <a:path w="706" h="705" extrusionOk="0">
                  <a:moveTo>
                    <a:pt x="669" y="677"/>
                  </a:moveTo>
                  <a:lnTo>
                    <a:pt x="669" y="677"/>
                  </a:lnTo>
                  <a:lnTo>
                    <a:pt x="669" y="677"/>
                  </a:lnTo>
                  <a:cubicBezTo>
                    <a:pt x="705" y="641"/>
                    <a:pt x="705" y="587"/>
                    <a:pt x="669" y="551"/>
                  </a:cubicBezTo>
                  <a:cubicBezTo>
                    <a:pt x="154" y="36"/>
                    <a:pt x="154" y="36"/>
                    <a:pt x="154" y="36"/>
                  </a:cubicBezTo>
                  <a:cubicBezTo>
                    <a:pt x="118" y="0"/>
                    <a:pt x="64" y="0"/>
                    <a:pt x="27" y="36"/>
                  </a:cubicBezTo>
                  <a:lnTo>
                    <a:pt x="27" y="36"/>
                  </a:lnTo>
                  <a:cubicBezTo>
                    <a:pt x="0" y="63"/>
                    <a:pt x="0" y="126"/>
                    <a:pt x="27" y="153"/>
                  </a:cubicBezTo>
                  <a:cubicBezTo>
                    <a:pt x="551" y="677"/>
                    <a:pt x="551" y="677"/>
                    <a:pt x="551" y="677"/>
                  </a:cubicBezTo>
                  <a:cubicBezTo>
                    <a:pt x="579" y="704"/>
                    <a:pt x="642" y="704"/>
                    <a:pt x="669" y="677"/>
                  </a:cubicBezTo>
                </a:path>
              </a:pathLst>
            </a:custGeom>
            <a:solidFill>
              <a:srgbClr val="75A94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04" name="Google Shape;704;p30"/>
            <p:cNvSpPr/>
            <p:nvPr/>
          </p:nvSpPr>
          <p:spPr>
            <a:xfrm>
              <a:off x="9063804" y="1277075"/>
              <a:ext cx="677354" cy="393302"/>
            </a:xfrm>
            <a:custGeom>
              <a:avLst/>
              <a:gdLst/>
              <a:ahLst/>
              <a:cxnLst/>
              <a:rect l="l" t="t" r="r" b="b"/>
              <a:pathLst>
                <a:path w="1094" h="633" extrusionOk="0">
                  <a:moveTo>
                    <a:pt x="759" y="632"/>
                  </a:moveTo>
                  <a:lnTo>
                    <a:pt x="759" y="632"/>
                  </a:lnTo>
                  <a:cubicBezTo>
                    <a:pt x="262" y="632"/>
                    <a:pt x="262" y="632"/>
                    <a:pt x="262" y="632"/>
                  </a:cubicBezTo>
                  <a:cubicBezTo>
                    <a:pt x="162" y="632"/>
                    <a:pt x="81" y="587"/>
                    <a:pt x="36" y="514"/>
                  </a:cubicBezTo>
                  <a:cubicBezTo>
                    <a:pt x="0" y="451"/>
                    <a:pt x="0" y="370"/>
                    <a:pt x="36" y="298"/>
                  </a:cubicBezTo>
                  <a:cubicBezTo>
                    <a:pt x="63" y="261"/>
                    <a:pt x="90" y="235"/>
                    <a:pt x="135" y="207"/>
                  </a:cubicBezTo>
                  <a:cubicBezTo>
                    <a:pt x="180" y="189"/>
                    <a:pt x="235" y="171"/>
                    <a:pt x="298" y="171"/>
                  </a:cubicBezTo>
                  <a:cubicBezTo>
                    <a:pt x="316" y="171"/>
                    <a:pt x="343" y="180"/>
                    <a:pt x="361" y="180"/>
                  </a:cubicBezTo>
                  <a:cubicBezTo>
                    <a:pt x="388" y="72"/>
                    <a:pt x="488" y="0"/>
                    <a:pt x="605" y="0"/>
                  </a:cubicBezTo>
                  <a:cubicBezTo>
                    <a:pt x="677" y="0"/>
                    <a:pt x="750" y="36"/>
                    <a:pt x="795" y="90"/>
                  </a:cubicBezTo>
                  <a:cubicBezTo>
                    <a:pt x="813" y="90"/>
                    <a:pt x="822" y="90"/>
                    <a:pt x="831" y="90"/>
                  </a:cubicBezTo>
                  <a:cubicBezTo>
                    <a:pt x="903" y="90"/>
                    <a:pt x="976" y="117"/>
                    <a:pt x="1021" y="171"/>
                  </a:cubicBezTo>
                  <a:cubicBezTo>
                    <a:pt x="1066" y="216"/>
                    <a:pt x="1093" y="280"/>
                    <a:pt x="1093" y="343"/>
                  </a:cubicBezTo>
                  <a:cubicBezTo>
                    <a:pt x="1093" y="424"/>
                    <a:pt x="1057" y="488"/>
                    <a:pt x="1003" y="542"/>
                  </a:cubicBezTo>
                  <a:cubicBezTo>
                    <a:pt x="948" y="605"/>
                    <a:pt x="858" y="632"/>
                    <a:pt x="759" y="632"/>
                  </a:cubicBezTo>
                  <a:close/>
                  <a:moveTo>
                    <a:pt x="298" y="235"/>
                  </a:moveTo>
                  <a:lnTo>
                    <a:pt x="298" y="235"/>
                  </a:lnTo>
                  <a:cubicBezTo>
                    <a:pt x="244" y="235"/>
                    <a:pt x="199" y="244"/>
                    <a:pt x="162" y="271"/>
                  </a:cubicBezTo>
                  <a:cubicBezTo>
                    <a:pt x="135" y="280"/>
                    <a:pt x="108" y="307"/>
                    <a:pt x="90" y="334"/>
                  </a:cubicBezTo>
                  <a:cubicBezTo>
                    <a:pt x="63" y="379"/>
                    <a:pt x="63" y="442"/>
                    <a:pt x="90" y="488"/>
                  </a:cubicBezTo>
                  <a:cubicBezTo>
                    <a:pt x="117" y="542"/>
                    <a:pt x="180" y="569"/>
                    <a:pt x="262" y="569"/>
                  </a:cubicBezTo>
                  <a:cubicBezTo>
                    <a:pt x="759" y="569"/>
                    <a:pt x="759" y="569"/>
                    <a:pt x="759" y="569"/>
                  </a:cubicBezTo>
                  <a:cubicBezTo>
                    <a:pt x="840" y="569"/>
                    <a:pt x="912" y="542"/>
                    <a:pt x="967" y="497"/>
                  </a:cubicBezTo>
                  <a:cubicBezTo>
                    <a:pt x="1003" y="460"/>
                    <a:pt x="1030" y="406"/>
                    <a:pt x="1030" y="343"/>
                  </a:cubicBezTo>
                  <a:cubicBezTo>
                    <a:pt x="1030" y="298"/>
                    <a:pt x="1012" y="244"/>
                    <a:pt x="976" y="216"/>
                  </a:cubicBezTo>
                  <a:cubicBezTo>
                    <a:pt x="939" y="171"/>
                    <a:pt x="885" y="153"/>
                    <a:pt x="822" y="153"/>
                  </a:cubicBezTo>
                  <a:cubicBezTo>
                    <a:pt x="813" y="153"/>
                    <a:pt x="804" y="153"/>
                    <a:pt x="795" y="153"/>
                  </a:cubicBezTo>
                  <a:cubicBezTo>
                    <a:pt x="777" y="153"/>
                    <a:pt x="768" y="153"/>
                    <a:pt x="759" y="144"/>
                  </a:cubicBezTo>
                  <a:cubicBezTo>
                    <a:pt x="723" y="90"/>
                    <a:pt x="668" y="63"/>
                    <a:pt x="605" y="63"/>
                  </a:cubicBezTo>
                  <a:cubicBezTo>
                    <a:pt x="506" y="63"/>
                    <a:pt x="424" y="135"/>
                    <a:pt x="415" y="225"/>
                  </a:cubicBezTo>
                  <a:cubicBezTo>
                    <a:pt x="415" y="235"/>
                    <a:pt x="406" y="244"/>
                    <a:pt x="397" y="253"/>
                  </a:cubicBezTo>
                  <a:cubicBezTo>
                    <a:pt x="388" y="261"/>
                    <a:pt x="379" y="261"/>
                    <a:pt x="370" y="253"/>
                  </a:cubicBezTo>
                  <a:cubicBezTo>
                    <a:pt x="352" y="244"/>
                    <a:pt x="325" y="235"/>
                    <a:pt x="298" y="235"/>
                  </a:cubicBezTo>
                  <a:close/>
                </a:path>
              </a:pathLst>
            </a:custGeom>
            <a:solidFill>
              <a:srgbClr val="75A94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705" name="Google Shape;705;p30"/>
          <p:cNvSpPr txBox="1"/>
          <p:nvPr/>
        </p:nvSpPr>
        <p:spPr>
          <a:xfrm>
            <a:off x="436085" y="1085045"/>
            <a:ext cx="2302577" cy="339415"/>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63C1D3"/>
              </a:buClr>
              <a:buSzPts val="2400"/>
              <a:buFont typeface="Arial"/>
              <a:buNone/>
            </a:pPr>
            <a:r>
              <a:rPr lang="en-US" sz="2400" b="1">
                <a:solidFill>
                  <a:srgbClr val="63C1D3"/>
                </a:solidFill>
                <a:latin typeface="Calibri"/>
                <a:ea typeface="Calibri"/>
                <a:cs typeface="Calibri"/>
                <a:sym typeface="Calibri"/>
              </a:rPr>
              <a:t>Prezzi equi e accesso al mercato</a:t>
            </a:r>
            <a:endParaRPr/>
          </a:p>
        </p:txBody>
      </p:sp>
      <p:sp>
        <p:nvSpPr>
          <p:cNvPr id="706" name="Google Shape;706;p30"/>
          <p:cNvSpPr txBox="1"/>
          <p:nvPr/>
        </p:nvSpPr>
        <p:spPr>
          <a:xfrm>
            <a:off x="442196" y="2797912"/>
            <a:ext cx="2302577" cy="339415"/>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63C1D3"/>
              </a:buClr>
              <a:buSzPts val="2400"/>
              <a:buFont typeface="Arial"/>
              <a:buNone/>
            </a:pPr>
            <a:r>
              <a:rPr lang="en-US" sz="2400" b="1" dirty="0" err="1">
                <a:solidFill>
                  <a:srgbClr val="63C1D3"/>
                </a:solidFill>
                <a:latin typeface="Calibri"/>
                <a:ea typeface="Calibri"/>
                <a:cs typeface="Calibri"/>
                <a:sym typeface="Calibri"/>
              </a:rPr>
              <a:t>Proprietà</a:t>
            </a:r>
            <a:r>
              <a:rPr lang="en-US" sz="2400" b="1" dirty="0">
                <a:solidFill>
                  <a:srgbClr val="63C1D3"/>
                </a:solidFill>
                <a:latin typeface="Calibri"/>
                <a:ea typeface="Calibri"/>
                <a:cs typeface="Calibri"/>
                <a:sym typeface="Calibri"/>
              </a:rPr>
              <a:t> </a:t>
            </a:r>
            <a:r>
              <a:rPr lang="en-US" sz="2400" b="1" dirty="0" err="1">
                <a:solidFill>
                  <a:srgbClr val="63C1D3"/>
                </a:solidFill>
                <a:latin typeface="Calibri"/>
                <a:ea typeface="Calibri"/>
                <a:cs typeface="Calibri"/>
                <a:sym typeface="Calibri"/>
              </a:rPr>
              <a:t>fondiaria</a:t>
            </a:r>
            <a:r>
              <a:rPr lang="en-US" sz="2400" b="1" dirty="0">
                <a:solidFill>
                  <a:srgbClr val="63C1D3"/>
                </a:solidFill>
                <a:latin typeface="Calibri"/>
                <a:ea typeface="Calibri"/>
                <a:cs typeface="Calibri"/>
                <a:sym typeface="Calibri"/>
              </a:rPr>
              <a:t> e accesso alle </a:t>
            </a:r>
            <a:r>
              <a:rPr lang="en-US" sz="2400" b="1" dirty="0" err="1">
                <a:solidFill>
                  <a:srgbClr val="63C1D3"/>
                </a:solidFill>
                <a:latin typeface="Calibri"/>
                <a:ea typeface="Calibri"/>
                <a:cs typeface="Calibri"/>
                <a:sym typeface="Calibri"/>
              </a:rPr>
              <a:t>risorse</a:t>
            </a:r>
            <a:endParaRPr dirty="0"/>
          </a:p>
        </p:txBody>
      </p:sp>
      <p:sp>
        <p:nvSpPr>
          <p:cNvPr id="707" name="Google Shape;707;p30"/>
          <p:cNvSpPr txBox="1"/>
          <p:nvPr/>
        </p:nvSpPr>
        <p:spPr>
          <a:xfrm>
            <a:off x="425007" y="4756251"/>
            <a:ext cx="2302577" cy="339415"/>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63C1D3"/>
              </a:buClr>
              <a:buSzPts val="2400"/>
              <a:buFont typeface="Arial"/>
              <a:buNone/>
            </a:pPr>
            <a:r>
              <a:rPr lang="en-US" sz="2400" b="1" dirty="0" err="1">
                <a:solidFill>
                  <a:srgbClr val="63C1D3"/>
                </a:solidFill>
                <a:latin typeface="Calibri"/>
                <a:ea typeface="Calibri"/>
                <a:cs typeface="Calibri"/>
                <a:sym typeface="Calibri"/>
              </a:rPr>
              <a:t>Giustizia</a:t>
            </a:r>
            <a:r>
              <a:rPr lang="en-US" sz="2400" b="1" dirty="0">
                <a:solidFill>
                  <a:srgbClr val="63C1D3"/>
                </a:solidFill>
                <a:latin typeface="Calibri"/>
                <a:ea typeface="Calibri"/>
                <a:cs typeface="Calibri"/>
                <a:sym typeface="Calibri"/>
              </a:rPr>
              <a:t> </a:t>
            </a:r>
            <a:r>
              <a:rPr lang="en-US" sz="2400" b="1" dirty="0" err="1">
                <a:solidFill>
                  <a:srgbClr val="63C1D3"/>
                </a:solidFill>
                <a:latin typeface="Calibri"/>
                <a:ea typeface="Calibri"/>
                <a:cs typeface="Calibri"/>
                <a:sym typeface="Calibri"/>
              </a:rPr>
              <a:t>sociale</a:t>
            </a:r>
            <a:r>
              <a:rPr lang="en-US" sz="2400" b="1" dirty="0">
                <a:solidFill>
                  <a:srgbClr val="63C1D3"/>
                </a:solidFill>
                <a:latin typeface="Calibri"/>
                <a:ea typeface="Calibri"/>
                <a:cs typeface="Calibri"/>
                <a:sym typeface="Calibri"/>
              </a:rPr>
              <a:t> ed </a:t>
            </a:r>
            <a:r>
              <a:rPr lang="en-US" sz="2400" b="1" dirty="0" err="1">
                <a:solidFill>
                  <a:srgbClr val="63C1D3"/>
                </a:solidFill>
                <a:latin typeface="Calibri"/>
                <a:ea typeface="Calibri"/>
                <a:cs typeface="Calibri"/>
                <a:sym typeface="Calibri"/>
              </a:rPr>
              <a:t>equità</a:t>
            </a:r>
            <a:endParaRPr dirty="0"/>
          </a:p>
        </p:txBody>
      </p:sp>
      <p:sp>
        <p:nvSpPr>
          <p:cNvPr id="708" name="Google Shape;708;p30"/>
          <p:cNvSpPr txBox="1"/>
          <p:nvPr/>
        </p:nvSpPr>
        <p:spPr>
          <a:xfrm>
            <a:off x="9463997" y="909614"/>
            <a:ext cx="2302577" cy="339415"/>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rgbClr val="8DC641"/>
              </a:buClr>
              <a:buSzPts val="2400"/>
              <a:buFont typeface="Arial"/>
              <a:buNone/>
            </a:pPr>
            <a:r>
              <a:rPr lang="en-US" sz="2400" b="1">
                <a:solidFill>
                  <a:srgbClr val="8DC641"/>
                </a:solidFill>
                <a:latin typeface="Calibri"/>
                <a:ea typeface="Calibri"/>
                <a:cs typeface="Calibri"/>
                <a:sym typeface="Calibri"/>
              </a:rPr>
              <a:t>Adattamento e mitigazione dei cambiamenti climatici</a:t>
            </a:r>
            <a:endParaRPr/>
          </a:p>
        </p:txBody>
      </p:sp>
      <p:sp>
        <p:nvSpPr>
          <p:cNvPr id="709" name="Google Shape;709;p30"/>
          <p:cNvSpPr txBox="1"/>
          <p:nvPr/>
        </p:nvSpPr>
        <p:spPr>
          <a:xfrm>
            <a:off x="9463997" y="2797912"/>
            <a:ext cx="2302577" cy="339415"/>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rgbClr val="8DC641"/>
              </a:buClr>
              <a:buSzPts val="2400"/>
              <a:buFont typeface="Arial"/>
              <a:buNone/>
            </a:pPr>
            <a:r>
              <a:rPr lang="en-US" sz="2400" b="1">
                <a:solidFill>
                  <a:srgbClr val="8DC641"/>
                </a:solidFill>
                <a:latin typeface="Calibri"/>
                <a:ea typeface="Calibri"/>
                <a:cs typeface="Calibri"/>
                <a:sym typeface="Calibri"/>
              </a:rPr>
              <a:t>Sostenibilità ambientale</a:t>
            </a:r>
            <a:endParaRPr/>
          </a:p>
        </p:txBody>
      </p:sp>
      <p:sp>
        <p:nvSpPr>
          <p:cNvPr id="710" name="Google Shape;710;p30"/>
          <p:cNvSpPr txBox="1"/>
          <p:nvPr/>
        </p:nvSpPr>
        <p:spPr>
          <a:xfrm>
            <a:off x="9479547" y="4594981"/>
            <a:ext cx="2302577" cy="339415"/>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rgbClr val="8DC641"/>
              </a:buClr>
              <a:buSzPts val="2400"/>
              <a:buFont typeface="Arial"/>
              <a:buNone/>
            </a:pPr>
            <a:r>
              <a:rPr lang="en-US" sz="2400" b="1">
                <a:solidFill>
                  <a:srgbClr val="8DC641"/>
                </a:solidFill>
                <a:latin typeface="Calibri"/>
                <a:ea typeface="Calibri"/>
                <a:cs typeface="Calibri"/>
                <a:sym typeface="Calibri"/>
              </a:rPr>
              <a:t>Sovranità alimentare e sistemi alimentari locali</a:t>
            </a:r>
            <a:endParaRPr/>
          </a:p>
        </p:txBody>
      </p:sp>
      <p:pic>
        <p:nvPicPr>
          <p:cNvPr id="711" name="Google Shape;711;p30" descr="Scales of justice outline"/>
          <p:cNvPicPr preferRelativeResize="0"/>
          <p:nvPr/>
        </p:nvPicPr>
        <p:blipFill rotWithShape="1">
          <a:blip r:embed="rId3">
            <a:alphaModFix/>
          </a:blip>
          <a:srcRect/>
          <a:stretch/>
        </p:blipFill>
        <p:spPr>
          <a:xfrm>
            <a:off x="2738662" y="4585585"/>
            <a:ext cx="914400" cy="914400"/>
          </a:xfrm>
          <a:prstGeom prst="rect">
            <a:avLst/>
          </a:prstGeom>
          <a:noFill/>
          <a:ln>
            <a:noFill/>
          </a:ln>
        </p:spPr>
      </p:pic>
      <p:pic>
        <p:nvPicPr>
          <p:cNvPr id="712" name="Google Shape;712;p30" descr="Watering Plant outline"/>
          <p:cNvPicPr preferRelativeResize="0"/>
          <p:nvPr/>
        </p:nvPicPr>
        <p:blipFill rotWithShape="1">
          <a:blip r:embed="rId4">
            <a:alphaModFix/>
          </a:blip>
          <a:srcRect/>
          <a:stretch/>
        </p:blipFill>
        <p:spPr>
          <a:xfrm>
            <a:off x="2591890" y="2971800"/>
            <a:ext cx="914400" cy="914400"/>
          </a:xfrm>
          <a:prstGeom prst="rect">
            <a:avLst/>
          </a:prstGeom>
          <a:noFill/>
          <a:ln>
            <a:noFill/>
          </a:ln>
        </p:spPr>
      </p:pic>
      <p:pic>
        <p:nvPicPr>
          <p:cNvPr id="713" name="Google Shape;713;p30" descr="Euro with solid fill"/>
          <p:cNvPicPr preferRelativeResize="0"/>
          <p:nvPr/>
        </p:nvPicPr>
        <p:blipFill rotWithShape="1">
          <a:blip r:embed="rId5">
            <a:alphaModFix/>
          </a:blip>
          <a:srcRect/>
          <a:stretch/>
        </p:blipFill>
        <p:spPr>
          <a:xfrm>
            <a:off x="2738662" y="1412957"/>
            <a:ext cx="748873" cy="748873"/>
          </a:xfrm>
          <a:prstGeom prst="rect">
            <a:avLst/>
          </a:prstGeom>
          <a:noFill/>
          <a:ln>
            <a:noFill/>
          </a:ln>
        </p:spPr>
      </p:pic>
      <p:pic>
        <p:nvPicPr>
          <p:cNvPr id="714" name="Google Shape;714;p30" descr="Restaurant outline"/>
          <p:cNvPicPr preferRelativeResize="0"/>
          <p:nvPr/>
        </p:nvPicPr>
        <p:blipFill rotWithShape="1">
          <a:blip r:embed="rId6">
            <a:alphaModFix/>
          </a:blip>
          <a:srcRect/>
          <a:stretch/>
        </p:blipFill>
        <p:spPr>
          <a:xfrm>
            <a:off x="8430161" y="4756251"/>
            <a:ext cx="914400" cy="914400"/>
          </a:xfrm>
          <a:prstGeom prst="rect">
            <a:avLst/>
          </a:prstGeom>
          <a:noFill/>
          <a:ln>
            <a:noFill/>
          </a:ln>
        </p:spPr>
      </p:pic>
      <p:pic>
        <p:nvPicPr>
          <p:cNvPr id="715" name="Google Shape;715;p30" descr="Sustainability with solid fill"/>
          <p:cNvPicPr preferRelativeResize="0"/>
          <p:nvPr/>
        </p:nvPicPr>
        <p:blipFill rotWithShape="1">
          <a:blip r:embed="rId7">
            <a:alphaModFix/>
          </a:blip>
          <a:srcRect/>
          <a:stretch/>
        </p:blipFill>
        <p:spPr>
          <a:xfrm>
            <a:off x="8783198" y="2848915"/>
            <a:ext cx="831044" cy="831044"/>
          </a:xfrm>
          <a:prstGeom prst="rect">
            <a:avLst/>
          </a:prstGeom>
          <a:noFill/>
          <a:ln>
            <a:noFill/>
          </a:ln>
        </p:spPr>
      </p:pic>
      <p:sp>
        <p:nvSpPr>
          <p:cNvPr id="716" name="Google Shape;716;p30"/>
          <p:cNvSpPr txBox="1"/>
          <p:nvPr/>
        </p:nvSpPr>
        <p:spPr>
          <a:xfrm>
            <a:off x="0" y="99285"/>
            <a:ext cx="12296776" cy="55395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b="1" dirty="0" err="1">
                <a:solidFill>
                  <a:srgbClr val="000000"/>
                </a:solidFill>
                <a:latin typeface="Calibri"/>
                <a:ea typeface="Calibri"/>
                <a:cs typeface="Calibri"/>
                <a:sym typeface="Calibri"/>
              </a:rPr>
              <a:t>Alcuni</a:t>
            </a:r>
            <a:r>
              <a:rPr lang="en-US" sz="3000" b="1" dirty="0">
                <a:solidFill>
                  <a:srgbClr val="000000"/>
                </a:solidFill>
                <a:latin typeface="Calibri"/>
                <a:ea typeface="Calibri"/>
                <a:cs typeface="Calibri"/>
                <a:sym typeface="Calibri"/>
              </a:rPr>
              <a:t> </a:t>
            </a:r>
            <a:r>
              <a:rPr lang="en-US" sz="3000" b="1" dirty="0" err="1">
                <a:solidFill>
                  <a:srgbClr val="000000"/>
                </a:solidFill>
                <a:latin typeface="Calibri"/>
                <a:ea typeface="Calibri"/>
                <a:cs typeface="Calibri"/>
                <a:sym typeface="Calibri"/>
              </a:rPr>
              <a:t>vantaggi</a:t>
            </a:r>
            <a:r>
              <a:rPr lang="en-US" sz="3000" b="1" dirty="0">
                <a:solidFill>
                  <a:srgbClr val="000000"/>
                </a:solidFill>
                <a:latin typeface="Calibri"/>
                <a:ea typeface="Calibri"/>
                <a:cs typeface="Calibri"/>
                <a:sym typeface="Calibri"/>
              </a:rPr>
              <a:t> per </a:t>
            </a:r>
            <a:r>
              <a:rPr lang="en-US" sz="3000" b="1" dirty="0" err="1">
                <a:solidFill>
                  <a:srgbClr val="000000"/>
                </a:solidFill>
                <a:latin typeface="Calibri"/>
                <a:ea typeface="Calibri"/>
                <a:cs typeface="Calibri"/>
                <a:sym typeface="Calibri"/>
              </a:rPr>
              <a:t>gli</a:t>
            </a:r>
            <a:r>
              <a:rPr lang="en-US" sz="3000" b="1" dirty="0">
                <a:solidFill>
                  <a:srgbClr val="000000"/>
                </a:solidFill>
                <a:latin typeface="Calibri"/>
                <a:ea typeface="Calibri"/>
                <a:cs typeface="Calibri"/>
                <a:sym typeface="Calibri"/>
              </a:rPr>
              <a:t> </a:t>
            </a:r>
            <a:r>
              <a:rPr lang="en-US" sz="3000" b="1" dirty="0" err="1">
                <a:solidFill>
                  <a:srgbClr val="000000"/>
                </a:solidFill>
                <a:latin typeface="Calibri"/>
                <a:ea typeface="Calibri"/>
                <a:cs typeface="Calibri"/>
                <a:sym typeface="Calibri"/>
              </a:rPr>
              <a:t>agricoltori</a:t>
            </a:r>
            <a:r>
              <a:rPr lang="en-US" sz="3000" b="1" dirty="0">
                <a:solidFill>
                  <a:srgbClr val="000000"/>
                </a:solidFill>
                <a:latin typeface="Calibri"/>
                <a:ea typeface="Calibri"/>
                <a:cs typeface="Calibri"/>
                <a:sym typeface="Calibri"/>
              </a:rPr>
              <a:t> </a:t>
            </a:r>
            <a:r>
              <a:rPr lang="en-US" sz="3000" b="1" dirty="0" err="1">
                <a:solidFill>
                  <a:srgbClr val="000000"/>
                </a:solidFill>
                <a:latin typeface="Calibri"/>
                <a:ea typeface="Calibri"/>
                <a:cs typeface="Calibri"/>
                <a:sym typeface="Calibri"/>
              </a:rPr>
              <a:t>nell'aderire</a:t>
            </a:r>
            <a:r>
              <a:rPr lang="en-US" sz="3000" b="1" dirty="0">
                <a:solidFill>
                  <a:srgbClr val="000000"/>
                </a:solidFill>
                <a:latin typeface="Calibri"/>
                <a:ea typeface="Calibri"/>
                <a:cs typeface="Calibri"/>
                <a:sym typeface="Calibri"/>
              </a:rPr>
              <a:t> ad </a:t>
            </a:r>
            <a:r>
              <a:rPr lang="en-US" sz="3000" b="1" dirty="0" err="1">
                <a:solidFill>
                  <a:srgbClr val="000000"/>
                </a:solidFill>
                <a:latin typeface="Calibri"/>
                <a:ea typeface="Calibri"/>
                <a:cs typeface="Calibri"/>
                <a:sym typeface="Calibri"/>
              </a:rPr>
              <a:t>associazioni</a:t>
            </a:r>
            <a:r>
              <a:rPr lang="en-US" sz="3000" b="1" dirty="0">
                <a:solidFill>
                  <a:srgbClr val="000000"/>
                </a:solidFill>
                <a:latin typeface="Calibri"/>
                <a:ea typeface="Calibri"/>
                <a:cs typeface="Calibri"/>
                <a:sym typeface="Calibri"/>
              </a:rPr>
              <a:t> e </a:t>
            </a:r>
            <a:r>
              <a:rPr lang="en-US" sz="3000" b="1" dirty="0" err="1">
                <a:solidFill>
                  <a:srgbClr val="000000"/>
                </a:solidFill>
                <a:latin typeface="Calibri"/>
                <a:ea typeface="Calibri"/>
                <a:cs typeface="Calibri"/>
                <a:sym typeface="Calibri"/>
              </a:rPr>
              <a:t>reti</a:t>
            </a:r>
            <a:r>
              <a:rPr lang="en-US" sz="3000" b="1" dirty="0">
                <a:solidFill>
                  <a:srgbClr val="000000"/>
                </a:solidFill>
                <a:latin typeface="Calibri"/>
                <a:ea typeface="Calibri"/>
                <a:cs typeface="Calibri"/>
                <a:sym typeface="Calibri"/>
              </a:rPr>
              <a:t> </a:t>
            </a:r>
            <a:r>
              <a:rPr lang="en-US" sz="3000" b="1" dirty="0" err="1">
                <a:solidFill>
                  <a:srgbClr val="000000"/>
                </a:solidFill>
                <a:latin typeface="Calibri"/>
                <a:ea typeface="Calibri"/>
                <a:cs typeface="Calibri"/>
                <a:sym typeface="Calibri"/>
              </a:rPr>
              <a:t>agricole</a:t>
            </a:r>
            <a:r>
              <a:rPr lang="en-US" sz="3000" b="1" dirty="0">
                <a:solidFill>
                  <a:srgbClr val="000000"/>
                </a:solidFill>
                <a:latin typeface="Calibri"/>
                <a:ea typeface="Calibri"/>
                <a:cs typeface="Calibri"/>
                <a:sym typeface="Calibri"/>
              </a:rPr>
              <a:t>... </a:t>
            </a:r>
            <a:endParaRPr b="1"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721"/>
        <p:cNvGrpSpPr/>
        <p:nvPr/>
      </p:nvGrpSpPr>
      <p:grpSpPr>
        <a:xfrm>
          <a:off x="0" y="0"/>
          <a:ext cx="0" cy="0"/>
          <a:chOff x="0" y="0"/>
          <a:chExt cx="0" cy="0"/>
        </a:xfrm>
      </p:grpSpPr>
      <p:sp>
        <p:nvSpPr>
          <p:cNvPr id="722" name="Google Shape;722;p31"/>
          <p:cNvSpPr txBox="1">
            <a:spLocks noGrp="1"/>
          </p:cNvSpPr>
          <p:nvPr>
            <p:ph type="body" idx="1"/>
          </p:nvPr>
        </p:nvSpPr>
        <p:spPr>
          <a:xfrm>
            <a:off x="2946682" y="1368178"/>
            <a:ext cx="8261535" cy="3440624"/>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rgbClr val="000000"/>
              </a:buClr>
              <a:buSzPts val="2100"/>
              <a:buFont typeface="Arial"/>
              <a:buChar char="•"/>
            </a:pPr>
            <a:r>
              <a:rPr lang="en-US" sz="2100" u="sng">
                <a:solidFill>
                  <a:schemeClr val="hlink"/>
                </a:solidFill>
                <a:hlinkClick r:id="rId3"/>
              </a:rPr>
              <a:t>Associazione degli agricoltori irlandesi </a:t>
            </a:r>
            <a:endParaRPr sz="2100"/>
          </a:p>
          <a:p>
            <a:pPr marL="342900" lvl="0" indent="-342900" algn="l" rtl="0">
              <a:lnSpc>
                <a:spcPct val="90000"/>
              </a:lnSpc>
              <a:spcBef>
                <a:spcPts val="1000"/>
              </a:spcBef>
              <a:spcAft>
                <a:spcPts val="0"/>
              </a:spcAft>
              <a:buClr>
                <a:srgbClr val="000000"/>
              </a:buClr>
              <a:buSzPts val="2100"/>
              <a:buFont typeface="Arial"/>
              <a:buChar char="•"/>
            </a:pPr>
            <a:r>
              <a:rPr lang="en-US" sz="2100" u="sng">
                <a:solidFill>
                  <a:schemeClr val="hlink"/>
                </a:solidFill>
                <a:hlinkClick r:id="rId4"/>
              </a:rPr>
              <a:t>Rete CAP Irlanda</a:t>
            </a:r>
            <a:endParaRPr sz="2100"/>
          </a:p>
          <a:p>
            <a:pPr marL="342900" lvl="0" indent="-342900" algn="l" rtl="0">
              <a:lnSpc>
                <a:spcPct val="90000"/>
              </a:lnSpc>
              <a:spcBef>
                <a:spcPts val="1000"/>
              </a:spcBef>
              <a:spcAft>
                <a:spcPts val="0"/>
              </a:spcAft>
              <a:buClr>
                <a:srgbClr val="000000"/>
              </a:buClr>
              <a:buSzPts val="2100"/>
              <a:buFont typeface="Arial"/>
              <a:buChar char="•"/>
            </a:pPr>
            <a:r>
              <a:rPr lang="en-US" sz="2100" u="sng">
                <a:solidFill>
                  <a:schemeClr val="hlink"/>
                </a:solidFill>
                <a:hlinkClick r:id="rId5"/>
              </a:rPr>
              <a:t>Talamh Beo</a:t>
            </a:r>
            <a:endParaRPr sz="2100"/>
          </a:p>
          <a:p>
            <a:pPr marL="342900" lvl="0" indent="-342900" algn="l" rtl="0">
              <a:lnSpc>
                <a:spcPct val="90000"/>
              </a:lnSpc>
              <a:spcBef>
                <a:spcPts val="1000"/>
              </a:spcBef>
              <a:spcAft>
                <a:spcPts val="0"/>
              </a:spcAft>
              <a:buClr>
                <a:srgbClr val="000000"/>
              </a:buClr>
              <a:buSzPts val="2100"/>
              <a:buFont typeface="Arial"/>
              <a:buChar char="•"/>
            </a:pPr>
            <a:r>
              <a:rPr lang="en-US" sz="2100" u="sng">
                <a:solidFill>
                  <a:schemeClr val="hlink"/>
                </a:solidFill>
                <a:hlinkClick r:id="rId6"/>
              </a:rPr>
              <a:t>Agrilandia</a:t>
            </a:r>
            <a:endParaRPr sz="2100"/>
          </a:p>
          <a:p>
            <a:pPr marL="342900" lvl="0" indent="-342900" algn="l" rtl="0">
              <a:lnSpc>
                <a:spcPct val="90000"/>
              </a:lnSpc>
              <a:spcBef>
                <a:spcPts val="1000"/>
              </a:spcBef>
              <a:spcAft>
                <a:spcPts val="0"/>
              </a:spcAft>
              <a:buClr>
                <a:srgbClr val="000000"/>
              </a:buClr>
              <a:buSzPts val="2100"/>
              <a:buFont typeface="Arial"/>
              <a:buChar char="•"/>
            </a:pPr>
            <a:r>
              <a:rPr lang="en-US" sz="2100" u="sng">
                <a:solidFill>
                  <a:schemeClr val="hlink"/>
                </a:solidFill>
                <a:hlinkClick r:id="rId7"/>
              </a:rPr>
              <a:t>That's Farming - Ultime notizie sull'agricoltura dall'Irlanda</a:t>
            </a:r>
            <a:endParaRPr sz="2100"/>
          </a:p>
          <a:p>
            <a:pPr marL="342900" lvl="0" indent="-342900" algn="l" rtl="0">
              <a:lnSpc>
                <a:spcPct val="90000"/>
              </a:lnSpc>
              <a:spcBef>
                <a:spcPts val="1000"/>
              </a:spcBef>
              <a:spcAft>
                <a:spcPts val="0"/>
              </a:spcAft>
              <a:buClr>
                <a:srgbClr val="000000"/>
              </a:buClr>
              <a:buSzPts val="2100"/>
              <a:buFont typeface="Arial"/>
              <a:buChar char="•"/>
            </a:pPr>
            <a:r>
              <a:rPr lang="en-US" sz="2100" u="sng">
                <a:solidFill>
                  <a:schemeClr val="hlink"/>
                </a:solidFill>
                <a:hlinkClick r:id="rId8"/>
              </a:rPr>
              <a:t>Agricoltura per la natura</a:t>
            </a:r>
            <a:endParaRPr sz="2100"/>
          </a:p>
          <a:p>
            <a:pPr marL="342900" lvl="0" indent="-342900" algn="l" rtl="0">
              <a:lnSpc>
                <a:spcPct val="90000"/>
              </a:lnSpc>
              <a:spcBef>
                <a:spcPts val="1000"/>
              </a:spcBef>
              <a:spcAft>
                <a:spcPts val="0"/>
              </a:spcAft>
              <a:buClr>
                <a:srgbClr val="000000"/>
              </a:buClr>
              <a:buSzPts val="2100"/>
              <a:buFont typeface="Arial"/>
              <a:buChar char="•"/>
            </a:pPr>
            <a:r>
              <a:rPr lang="en-US" sz="2100" u="sng">
                <a:solidFill>
                  <a:schemeClr val="hlink"/>
                </a:solidFill>
                <a:hlinkClick r:id="rId9"/>
              </a:rPr>
              <a:t>OGI | Coltivatori biologici d'Irlanda</a:t>
            </a:r>
            <a:endParaRPr sz="2100"/>
          </a:p>
          <a:p>
            <a:pPr marL="342900" lvl="0" indent="-342900" algn="l" rtl="0">
              <a:lnSpc>
                <a:spcPct val="90000"/>
              </a:lnSpc>
              <a:spcBef>
                <a:spcPts val="1000"/>
              </a:spcBef>
              <a:spcAft>
                <a:spcPts val="0"/>
              </a:spcAft>
              <a:buClr>
                <a:srgbClr val="000000"/>
              </a:buClr>
              <a:buSzPts val="2100"/>
              <a:buFont typeface="Arial"/>
              <a:buChar char="•"/>
            </a:pPr>
            <a:r>
              <a:rPr lang="en-US" sz="2100" u="sng">
                <a:solidFill>
                  <a:schemeClr val="hlink"/>
                </a:solidFill>
                <a:hlinkClick r:id="rId10"/>
              </a:rPr>
              <a:t>Associazione irlandese del biologico</a:t>
            </a:r>
            <a:endParaRPr sz="2100"/>
          </a:p>
          <a:p>
            <a:pPr marL="342900" lvl="0" indent="-342900" algn="l" rtl="0">
              <a:lnSpc>
                <a:spcPct val="90000"/>
              </a:lnSpc>
              <a:spcBef>
                <a:spcPts val="1000"/>
              </a:spcBef>
              <a:spcAft>
                <a:spcPts val="0"/>
              </a:spcAft>
              <a:buClr>
                <a:srgbClr val="000000"/>
              </a:buClr>
              <a:buSzPts val="2100"/>
              <a:buFont typeface="Arial"/>
              <a:buChar char="•"/>
            </a:pPr>
            <a:r>
              <a:rPr lang="en-US" sz="2100" u="sng">
                <a:solidFill>
                  <a:schemeClr val="hlink"/>
                </a:solidFill>
                <a:hlinkClick r:id="rId11"/>
              </a:rPr>
              <a:t>Agricoltori biologici di Leitrim</a:t>
            </a:r>
            <a:endParaRPr sz="2100"/>
          </a:p>
          <a:p>
            <a:pPr marL="342900" lvl="0" indent="-342900" algn="l" rtl="0">
              <a:lnSpc>
                <a:spcPct val="90000"/>
              </a:lnSpc>
              <a:spcBef>
                <a:spcPts val="1000"/>
              </a:spcBef>
              <a:spcAft>
                <a:spcPts val="0"/>
              </a:spcAft>
              <a:buClr>
                <a:srgbClr val="000000"/>
              </a:buClr>
              <a:buSzPts val="2100"/>
              <a:buFont typeface="Arial"/>
              <a:buChar char="•"/>
            </a:pPr>
            <a:r>
              <a:rPr lang="en-US" sz="2100" u="sng">
                <a:solidFill>
                  <a:schemeClr val="hlink"/>
                </a:solidFill>
                <a:hlinkClick r:id="rId12"/>
              </a:rPr>
              <a:t>ARC | Convenzione agricola e rurale </a:t>
            </a:r>
            <a:endParaRPr sz="2100"/>
          </a:p>
          <a:p>
            <a:pPr marL="342900" lvl="0" indent="-342900" algn="l" rtl="0">
              <a:lnSpc>
                <a:spcPct val="90000"/>
              </a:lnSpc>
              <a:spcBef>
                <a:spcPts val="1000"/>
              </a:spcBef>
              <a:spcAft>
                <a:spcPts val="0"/>
              </a:spcAft>
              <a:buClr>
                <a:srgbClr val="000000"/>
              </a:buClr>
              <a:buSzPts val="2100"/>
              <a:buFont typeface="Arial"/>
              <a:buChar char="•"/>
            </a:pPr>
            <a:r>
              <a:rPr lang="en-US" sz="2100" u="sng">
                <a:solidFill>
                  <a:schemeClr val="hlink"/>
                </a:solidFill>
                <a:hlinkClick r:id="rId13"/>
              </a:rPr>
              <a:t>NOTS - Rete nazionale di formazione sul biologico</a:t>
            </a:r>
            <a:endParaRPr sz="2100"/>
          </a:p>
        </p:txBody>
      </p:sp>
      <p:sp>
        <p:nvSpPr>
          <p:cNvPr id="723" name="Google Shape;723;p31"/>
          <p:cNvSpPr txBox="1">
            <a:spLocks noGrp="1"/>
          </p:cNvSpPr>
          <p:nvPr>
            <p:ph type="body" idx="2"/>
          </p:nvPr>
        </p:nvSpPr>
        <p:spPr>
          <a:xfrm>
            <a:off x="620111" y="443960"/>
            <a:ext cx="10773508" cy="80365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8DC641"/>
              </a:buClr>
              <a:buSzPts val="3600"/>
              <a:buNone/>
            </a:pPr>
            <a:r>
              <a:rPr lang="en-US"/>
              <a:t>Alcuni link utili per associazioni e reti in </a:t>
            </a:r>
            <a:r>
              <a:rPr lang="en-US" b="1"/>
              <a:t>Irlanda</a:t>
            </a:r>
            <a:endParaRPr/>
          </a:p>
        </p:txBody>
      </p:sp>
      <p:grpSp>
        <p:nvGrpSpPr>
          <p:cNvPr id="724" name="Google Shape;724;p31"/>
          <p:cNvGrpSpPr/>
          <p:nvPr/>
        </p:nvGrpSpPr>
        <p:grpSpPr>
          <a:xfrm rot="3730759">
            <a:off x="11096946" y="828019"/>
            <a:ext cx="949887" cy="1163493"/>
            <a:chOff x="7602444" y="4967675"/>
            <a:chExt cx="483620" cy="592374"/>
          </a:xfrm>
        </p:grpSpPr>
        <p:grpSp>
          <p:nvGrpSpPr>
            <p:cNvPr id="725" name="Google Shape;725;p31"/>
            <p:cNvGrpSpPr/>
            <p:nvPr/>
          </p:nvGrpSpPr>
          <p:grpSpPr>
            <a:xfrm>
              <a:off x="7618661" y="4967675"/>
              <a:ext cx="467403" cy="507609"/>
              <a:chOff x="2251964" y="3590497"/>
              <a:chExt cx="467403" cy="507609"/>
            </a:xfrm>
          </p:grpSpPr>
          <p:sp>
            <p:nvSpPr>
              <p:cNvPr id="726" name="Google Shape;726;p31"/>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27" name="Google Shape;727;p31"/>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28" name="Google Shape;728;p31"/>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729" name="Google Shape;729;p31"/>
            <p:cNvGrpSpPr/>
            <p:nvPr/>
          </p:nvGrpSpPr>
          <p:grpSpPr>
            <a:xfrm>
              <a:off x="7602444" y="4993761"/>
              <a:ext cx="421973" cy="566288"/>
              <a:chOff x="2235747" y="3616583"/>
              <a:chExt cx="421973" cy="566288"/>
            </a:xfrm>
          </p:grpSpPr>
          <p:sp>
            <p:nvSpPr>
              <p:cNvPr id="730" name="Google Shape;730;p31"/>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31" name="Google Shape;731;p31"/>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pic>
        <p:nvPicPr>
          <p:cNvPr id="732" name="Google Shape;732;p31" descr="A flag of ireland with a black background&#10;&#10;Description automatically generated"/>
          <p:cNvPicPr preferRelativeResize="0"/>
          <p:nvPr/>
        </p:nvPicPr>
        <p:blipFill rotWithShape="1">
          <a:blip r:embed="rId14">
            <a:alphaModFix/>
          </a:blip>
          <a:srcRect/>
          <a:stretch/>
        </p:blipFill>
        <p:spPr>
          <a:xfrm>
            <a:off x="1221573" y="1633298"/>
            <a:ext cx="1019757" cy="1019757"/>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737"/>
        <p:cNvGrpSpPr/>
        <p:nvPr/>
      </p:nvGrpSpPr>
      <p:grpSpPr>
        <a:xfrm>
          <a:off x="0" y="0"/>
          <a:ext cx="0" cy="0"/>
          <a:chOff x="0" y="0"/>
          <a:chExt cx="0" cy="0"/>
        </a:xfrm>
      </p:grpSpPr>
      <p:sp>
        <p:nvSpPr>
          <p:cNvPr id="738" name="Google Shape;738;p32"/>
          <p:cNvSpPr txBox="1">
            <a:spLocks noGrp="1"/>
          </p:cNvSpPr>
          <p:nvPr>
            <p:ph type="body" idx="1"/>
          </p:nvPr>
        </p:nvSpPr>
        <p:spPr>
          <a:xfrm>
            <a:off x="2448097" y="1494130"/>
            <a:ext cx="9409604" cy="3440624"/>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rgbClr val="000000"/>
              </a:buClr>
              <a:buSzPts val="2400"/>
              <a:buFont typeface="Arial"/>
              <a:buChar char="•"/>
            </a:pPr>
            <a:r>
              <a:rPr lang="en-US" u="sng">
                <a:solidFill>
                  <a:schemeClr val="hlink"/>
                </a:solidFill>
                <a:hlinkClick r:id="rId3"/>
              </a:rPr>
              <a:t>CDR - Centrum Doradztwa Rolniczego w Brwinowie </a:t>
            </a:r>
            <a:r>
              <a:rPr lang="en-US">
                <a:latin typeface="Calibri"/>
                <a:ea typeface="Calibri"/>
                <a:cs typeface="Calibri"/>
                <a:sym typeface="Calibri"/>
              </a:rPr>
              <a:t>(</a:t>
            </a:r>
            <a:r>
              <a:rPr lang="en-US" u="sng">
                <a:solidFill>
                  <a:schemeClr val="hlink"/>
                </a:solidFill>
                <a:hlinkClick r:id="rId3"/>
              </a:rPr>
              <a:t>Centro di </a:t>
            </a:r>
            <a:r>
              <a:rPr lang="en-US">
                <a:latin typeface="Calibri"/>
                <a:ea typeface="Calibri"/>
                <a:cs typeface="Calibri"/>
                <a:sym typeface="Calibri"/>
              </a:rPr>
              <a:t>consulenza agricola) </a:t>
            </a:r>
            <a:endParaRPr>
              <a:latin typeface="Calibri"/>
              <a:ea typeface="Calibri"/>
              <a:cs typeface="Calibri"/>
              <a:sym typeface="Calibri"/>
            </a:endParaRPr>
          </a:p>
          <a:p>
            <a:pPr marL="342900" lvl="0" indent="-342900" algn="l" rtl="0">
              <a:lnSpc>
                <a:spcPct val="90000"/>
              </a:lnSpc>
              <a:spcBef>
                <a:spcPts val="600"/>
              </a:spcBef>
              <a:spcAft>
                <a:spcPts val="0"/>
              </a:spcAft>
              <a:buClr>
                <a:srgbClr val="000000"/>
              </a:buClr>
              <a:buSzPts val="2400"/>
              <a:buFont typeface="Arial"/>
              <a:buChar char="•"/>
            </a:pPr>
            <a:r>
              <a:rPr lang="en-US" u="sng">
                <a:solidFill>
                  <a:schemeClr val="hlink"/>
                </a:solidFill>
                <a:hlinkClick r:id="rId4"/>
              </a:rPr>
              <a:t>Strona główna - ZWIĄZEK ZAWODOWY PRACOWNIKÓW ROLNICTWA W RZECZYPOSPOLITEJ POLSKIEJ (zzpr.org.pl)</a:t>
            </a:r>
            <a:r>
              <a:rPr lang="en-US">
                <a:latin typeface="Calibri"/>
                <a:ea typeface="Calibri"/>
                <a:cs typeface="Calibri"/>
                <a:sym typeface="Calibri"/>
              </a:rPr>
              <a:t>(Unione dei lavoratori agricoli)</a:t>
            </a:r>
            <a:endParaRPr>
              <a:latin typeface="Calibri"/>
              <a:ea typeface="Calibri"/>
              <a:cs typeface="Calibri"/>
              <a:sym typeface="Calibri"/>
            </a:endParaRPr>
          </a:p>
          <a:p>
            <a:pPr marL="342900" lvl="0" indent="-342900" algn="l" rtl="0">
              <a:lnSpc>
                <a:spcPct val="90000"/>
              </a:lnSpc>
              <a:spcBef>
                <a:spcPts val="600"/>
              </a:spcBef>
              <a:spcAft>
                <a:spcPts val="0"/>
              </a:spcAft>
              <a:buClr>
                <a:srgbClr val="000000"/>
              </a:buClr>
              <a:buSzPts val="2400"/>
              <a:buFont typeface="Arial"/>
              <a:buChar char="•"/>
            </a:pPr>
            <a:r>
              <a:rPr lang="en-US" u="sng">
                <a:solidFill>
                  <a:schemeClr val="hlink"/>
                </a:solidFill>
                <a:hlinkClick r:id="rId5"/>
              </a:rPr>
              <a:t>KZRKiOR | Krajowy Związek Rolników i Organizacji Rolniczych (kolkarolnicze.pl) </a:t>
            </a:r>
            <a:r>
              <a:rPr lang="en-US">
                <a:latin typeface="Calibri"/>
                <a:ea typeface="Calibri"/>
                <a:cs typeface="Calibri"/>
                <a:sym typeface="Calibri"/>
              </a:rPr>
              <a:t>(Unione nazionale degli agricoltori, delle cooperative e delle organizzazioni agricole)</a:t>
            </a:r>
            <a:endParaRPr>
              <a:latin typeface="Calibri"/>
              <a:ea typeface="Calibri"/>
              <a:cs typeface="Calibri"/>
              <a:sym typeface="Calibri"/>
            </a:endParaRPr>
          </a:p>
          <a:p>
            <a:pPr marL="342900" lvl="0" indent="-342900" algn="l" rtl="0">
              <a:lnSpc>
                <a:spcPct val="90000"/>
              </a:lnSpc>
              <a:spcBef>
                <a:spcPts val="600"/>
              </a:spcBef>
              <a:spcAft>
                <a:spcPts val="0"/>
              </a:spcAft>
              <a:buClr>
                <a:srgbClr val="000000"/>
              </a:buClr>
              <a:buSzPts val="2400"/>
              <a:buFont typeface="Arial"/>
              <a:buChar char="•"/>
            </a:pPr>
            <a:r>
              <a:rPr lang="en-US" u="sng">
                <a:solidFill>
                  <a:schemeClr val="hlink"/>
                </a:solidFill>
                <a:hlinkClick r:id="rId6"/>
              </a:rPr>
              <a:t>KSOW </a:t>
            </a:r>
            <a:r>
              <a:rPr lang="en-US">
                <a:latin typeface="Calibri"/>
                <a:ea typeface="Calibri"/>
                <a:cs typeface="Calibri"/>
                <a:sym typeface="Calibri"/>
              </a:rPr>
              <a:t>(Rete nazionale delle aree rurali)</a:t>
            </a:r>
            <a:endParaRPr>
              <a:latin typeface="Arial"/>
              <a:ea typeface="Arial"/>
              <a:cs typeface="Arial"/>
              <a:sym typeface="Arial"/>
            </a:endParaRPr>
          </a:p>
          <a:p>
            <a:pPr marL="285750" lvl="0" indent="-133350" algn="l" rtl="0">
              <a:lnSpc>
                <a:spcPct val="90000"/>
              </a:lnSpc>
              <a:spcBef>
                <a:spcPts val="1000"/>
              </a:spcBef>
              <a:spcAft>
                <a:spcPts val="0"/>
              </a:spcAft>
              <a:buClr>
                <a:srgbClr val="000000"/>
              </a:buClr>
              <a:buSzPts val="2400"/>
              <a:buFont typeface="Arial"/>
              <a:buNone/>
            </a:pPr>
            <a:endParaRPr/>
          </a:p>
        </p:txBody>
      </p:sp>
      <p:sp>
        <p:nvSpPr>
          <p:cNvPr id="739" name="Google Shape;739;p32"/>
          <p:cNvSpPr txBox="1">
            <a:spLocks noGrp="1"/>
          </p:cNvSpPr>
          <p:nvPr>
            <p:ph type="body" idx="2"/>
          </p:nvPr>
        </p:nvSpPr>
        <p:spPr>
          <a:xfrm>
            <a:off x="620111" y="443960"/>
            <a:ext cx="10773508" cy="80365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8DC641"/>
              </a:buClr>
              <a:buSzPts val="3600"/>
              <a:buNone/>
            </a:pPr>
            <a:r>
              <a:rPr lang="en-US"/>
              <a:t>Alcuni link utili per le associazioni e le reti in </a:t>
            </a:r>
            <a:r>
              <a:rPr lang="en-US" b="1"/>
              <a:t>Polonia</a:t>
            </a:r>
            <a:endParaRPr/>
          </a:p>
        </p:txBody>
      </p:sp>
      <p:grpSp>
        <p:nvGrpSpPr>
          <p:cNvPr id="740" name="Google Shape;740;p32"/>
          <p:cNvGrpSpPr/>
          <p:nvPr/>
        </p:nvGrpSpPr>
        <p:grpSpPr>
          <a:xfrm rot="3730759">
            <a:off x="11096946" y="828019"/>
            <a:ext cx="949887" cy="1163493"/>
            <a:chOff x="7602444" y="4967675"/>
            <a:chExt cx="483620" cy="592374"/>
          </a:xfrm>
        </p:grpSpPr>
        <p:grpSp>
          <p:nvGrpSpPr>
            <p:cNvPr id="741" name="Google Shape;741;p32"/>
            <p:cNvGrpSpPr/>
            <p:nvPr/>
          </p:nvGrpSpPr>
          <p:grpSpPr>
            <a:xfrm>
              <a:off x="7618661" y="4967675"/>
              <a:ext cx="467403" cy="507609"/>
              <a:chOff x="2251964" y="3590497"/>
              <a:chExt cx="467403" cy="507609"/>
            </a:xfrm>
          </p:grpSpPr>
          <p:sp>
            <p:nvSpPr>
              <p:cNvPr id="742" name="Google Shape;742;p32"/>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43" name="Google Shape;743;p32"/>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44" name="Google Shape;744;p32"/>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745" name="Google Shape;745;p32"/>
            <p:cNvGrpSpPr/>
            <p:nvPr/>
          </p:nvGrpSpPr>
          <p:grpSpPr>
            <a:xfrm>
              <a:off x="7602444" y="4993761"/>
              <a:ext cx="421973" cy="566288"/>
              <a:chOff x="2235747" y="3616583"/>
              <a:chExt cx="421973" cy="566288"/>
            </a:xfrm>
          </p:grpSpPr>
          <p:sp>
            <p:nvSpPr>
              <p:cNvPr id="746" name="Google Shape;746;p32"/>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47" name="Google Shape;747;p32"/>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pic>
        <p:nvPicPr>
          <p:cNvPr id="748" name="Google Shape;748;p32"/>
          <p:cNvPicPr preferRelativeResize="0"/>
          <p:nvPr/>
        </p:nvPicPr>
        <p:blipFill rotWithShape="1">
          <a:blip r:embed="rId7">
            <a:alphaModFix/>
          </a:blip>
          <a:srcRect/>
          <a:stretch/>
        </p:blipFill>
        <p:spPr>
          <a:xfrm>
            <a:off x="1221573" y="1633298"/>
            <a:ext cx="1019757" cy="1019757"/>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753"/>
        <p:cNvGrpSpPr/>
        <p:nvPr/>
      </p:nvGrpSpPr>
      <p:grpSpPr>
        <a:xfrm>
          <a:off x="0" y="0"/>
          <a:ext cx="0" cy="0"/>
          <a:chOff x="0" y="0"/>
          <a:chExt cx="0" cy="0"/>
        </a:xfrm>
      </p:grpSpPr>
      <p:sp>
        <p:nvSpPr>
          <p:cNvPr id="754" name="Google Shape;754;p33"/>
          <p:cNvSpPr txBox="1">
            <a:spLocks noGrp="1"/>
          </p:cNvSpPr>
          <p:nvPr>
            <p:ph type="body" idx="1"/>
          </p:nvPr>
        </p:nvSpPr>
        <p:spPr>
          <a:xfrm>
            <a:off x="2877987" y="1494130"/>
            <a:ext cx="8261535" cy="3440624"/>
          </a:xfrm>
          <a:prstGeom prst="rect">
            <a:avLst/>
          </a:prstGeom>
          <a:noFill/>
          <a:ln>
            <a:noFill/>
          </a:ln>
        </p:spPr>
        <p:txBody>
          <a:bodyPr spcFirstLastPara="1" wrap="square" lIns="91425" tIns="45700" rIns="91425" bIns="45700" anchor="t" anchorCtr="0">
            <a:noAutofit/>
          </a:bodyPr>
          <a:lstStyle/>
          <a:p>
            <a:pPr marL="285750" lvl="0" indent="-285750" algn="l" rtl="0">
              <a:lnSpc>
                <a:spcPct val="90000"/>
              </a:lnSpc>
              <a:spcBef>
                <a:spcPts val="0"/>
              </a:spcBef>
              <a:spcAft>
                <a:spcPts val="0"/>
              </a:spcAft>
              <a:buClr>
                <a:srgbClr val="000000"/>
              </a:buClr>
              <a:buSzPts val="2400"/>
              <a:buFont typeface="Arial"/>
              <a:buChar char="•"/>
            </a:pPr>
            <a:r>
              <a:rPr lang="en-US" u="sng">
                <a:solidFill>
                  <a:schemeClr val="hlink"/>
                </a:solidFill>
                <a:hlinkClick r:id="rId3"/>
              </a:rPr>
              <a:t>Campagna Amica (campagnamica.it)</a:t>
            </a:r>
            <a:endParaRPr/>
          </a:p>
          <a:p>
            <a:pPr marL="285750" lvl="0" indent="-285750" algn="l" rtl="0">
              <a:lnSpc>
                <a:spcPct val="90000"/>
              </a:lnSpc>
              <a:spcBef>
                <a:spcPts val="1000"/>
              </a:spcBef>
              <a:spcAft>
                <a:spcPts val="0"/>
              </a:spcAft>
              <a:buClr>
                <a:srgbClr val="000000"/>
              </a:buClr>
              <a:buSzPts val="2400"/>
              <a:buFont typeface="Arial"/>
              <a:buChar char="•"/>
            </a:pPr>
            <a:r>
              <a:rPr lang="en-US" u="sng">
                <a:solidFill>
                  <a:schemeClr val="hlink"/>
                </a:solidFill>
                <a:hlinkClick r:id="rId4"/>
              </a:rPr>
              <a:t>Coldiretti - PUGLIA</a:t>
            </a:r>
            <a:endParaRPr/>
          </a:p>
          <a:p>
            <a:pPr marL="285750" lvl="0" indent="-285750" algn="l" rtl="0">
              <a:lnSpc>
                <a:spcPct val="90000"/>
              </a:lnSpc>
              <a:spcBef>
                <a:spcPts val="1000"/>
              </a:spcBef>
              <a:spcAft>
                <a:spcPts val="0"/>
              </a:spcAft>
              <a:buClr>
                <a:srgbClr val="000000"/>
              </a:buClr>
              <a:buSzPts val="2400"/>
              <a:buFont typeface="Arial"/>
              <a:buChar char="•"/>
            </a:pPr>
            <a:r>
              <a:rPr lang="en-US" u="sng">
                <a:solidFill>
                  <a:schemeClr val="hlink"/>
                </a:solidFill>
                <a:hlinkClick r:id="rId5"/>
              </a:rPr>
              <a:t>Confagricoltura Foggia</a:t>
            </a:r>
            <a:endParaRPr/>
          </a:p>
          <a:p>
            <a:pPr marL="285750" lvl="0" indent="-285750" algn="l" rtl="0">
              <a:lnSpc>
                <a:spcPct val="90000"/>
              </a:lnSpc>
              <a:spcBef>
                <a:spcPts val="1000"/>
              </a:spcBef>
              <a:spcAft>
                <a:spcPts val="0"/>
              </a:spcAft>
              <a:buClr>
                <a:srgbClr val="000000"/>
              </a:buClr>
              <a:buSzPts val="2400"/>
              <a:buFont typeface="Arial"/>
              <a:buChar char="•"/>
            </a:pPr>
            <a:r>
              <a:rPr lang="en-US" u="sng">
                <a:solidFill>
                  <a:schemeClr val="hlink"/>
                </a:solidFill>
                <a:hlinkClick r:id="rId6"/>
              </a:rPr>
              <a:t>Legacoop Puglia - Valori, Imprese, Persone</a:t>
            </a:r>
            <a:endParaRPr/>
          </a:p>
          <a:p>
            <a:pPr marL="285750" lvl="0" indent="-285750" algn="l" rtl="0">
              <a:lnSpc>
                <a:spcPct val="90000"/>
              </a:lnSpc>
              <a:spcBef>
                <a:spcPts val="1000"/>
              </a:spcBef>
              <a:spcAft>
                <a:spcPts val="0"/>
              </a:spcAft>
              <a:buClr>
                <a:srgbClr val="000000"/>
              </a:buClr>
              <a:buSzPts val="2400"/>
              <a:buFont typeface="Arial"/>
              <a:buChar char="•"/>
            </a:pPr>
            <a:r>
              <a:rPr lang="en-US" u="sng">
                <a:solidFill>
                  <a:schemeClr val="hlink"/>
                </a:solidFill>
                <a:hlinkClick r:id="rId7"/>
              </a:rPr>
              <a:t>FederBio. Il biologico italiano in movimento</a:t>
            </a:r>
            <a:endParaRPr/>
          </a:p>
          <a:p>
            <a:pPr marL="285750" lvl="0" indent="-285750" algn="l" rtl="0">
              <a:lnSpc>
                <a:spcPct val="90000"/>
              </a:lnSpc>
              <a:spcBef>
                <a:spcPts val="1000"/>
              </a:spcBef>
              <a:spcAft>
                <a:spcPts val="0"/>
              </a:spcAft>
              <a:buClr>
                <a:srgbClr val="000000"/>
              </a:buClr>
              <a:buSzPts val="2400"/>
              <a:buFont typeface="Arial"/>
              <a:buChar char="•"/>
            </a:pPr>
            <a:r>
              <a:rPr lang="en-US" u="sng">
                <a:solidFill>
                  <a:schemeClr val="hlink"/>
                </a:solidFill>
                <a:hlinkClick r:id="rId8"/>
              </a:rPr>
              <a:t>genuinoclandestino.it</a:t>
            </a:r>
            <a:endParaRPr/>
          </a:p>
          <a:p>
            <a:pPr marL="285750" lvl="0" indent="-285750" algn="l" rtl="0">
              <a:lnSpc>
                <a:spcPct val="90000"/>
              </a:lnSpc>
              <a:spcBef>
                <a:spcPts val="1000"/>
              </a:spcBef>
              <a:spcAft>
                <a:spcPts val="0"/>
              </a:spcAft>
              <a:buClr>
                <a:srgbClr val="000000"/>
              </a:buClr>
              <a:buSzPts val="2400"/>
              <a:buFont typeface="Arial"/>
              <a:buChar char="•"/>
            </a:pPr>
            <a:r>
              <a:rPr lang="en-US" u="sng">
                <a:solidFill>
                  <a:schemeClr val="hlink"/>
                </a:solidFill>
                <a:hlinkClick r:id="rId9"/>
              </a:rPr>
              <a:t>CampiAperti - Agricoltura biologica e mercati contadini per l'autogestione alimentare</a:t>
            </a:r>
            <a:endParaRPr/>
          </a:p>
          <a:p>
            <a:pPr marL="285750" lvl="0" indent="-285750" algn="l" rtl="0">
              <a:lnSpc>
                <a:spcPct val="90000"/>
              </a:lnSpc>
              <a:spcBef>
                <a:spcPts val="1000"/>
              </a:spcBef>
              <a:spcAft>
                <a:spcPts val="0"/>
              </a:spcAft>
              <a:buClr>
                <a:srgbClr val="000000"/>
              </a:buClr>
              <a:buSzPts val="2400"/>
              <a:buFont typeface="Arial"/>
              <a:buChar char="•"/>
            </a:pPr>
            <a:r>
              <a:rPr lang="en-US" u="sng">
                <a:solidFill>
                  <a:schemeClr val="hlink"/>
                </a:solidFill>
                <a:hlinkClick r:id="rId10"/>
              </a:rPr>
              <a:t>CIA - Agricoltori Italiani - Home</a:t>
            </a:r>
            <a:endParaRPr/>
          </a:p>
          <a:p>
            <a:pPr marL="285750" lvl="0" indent="-285750" algn="l" rtl="0">
              <a:lnSpc>
                <a:spcPct val="90000"/>
              </a:lnSpc>
              <a:spcBef>
                <a:spcPts val="1000"/>
              </a:spcBef>
              <a:spcAft>
                <a:spcPts val="0"/>
              </a:spcAft>
              <a:buClr>
                <a:srgbClr val="000000"/>
              </a:buClr>
              <a:buSzPts val="2400"/>
              <a:buFont typeface="Arial"/>
              <a:buChar char="•"/>
            </a:pPr>
            <a:r>
              <a:rPr lang="en-US" u="sng">
                <a:solidFill>
                  <a:schemeClr val="hlink"/>
                </a:solidFill>
                <a:hlinkClick r:id="rId11"/>
              </a:rPr>
              <a:t>Chi siamo - Slow Food - Buono, Pulito e Giusto.</a:t>
            </a:r>
            <a:endParaRPr/>
          </a:p>
          <a:p>
            <a:pPr marL="0" lvl="0" indent="0" algn="l" rtl="0">
              <a:lnSpc>
                <a:spcPct val="90000"/>
              </a:lnSpc>
              <a:spcBef>
                <a:spcPts val="1000"/>
              </a:spcBef>
              <a:spcAft>
                <a:spcPts val="0"/>
              </a:spcAft>
              <a:buClr>
                <a:srgbClr val="000000"/>
              </a:buClr>
              <a:buSzPts val="2400"/>
              <a:buNone/>
            </a:pPr>
            <a:endParaRPr/>
          </a:p>
        </p:txBody>
      </p:sp>
      <p:sp>
        <p:nvSpPr>
          <p:cNvPr id="755" name="Google Shape;755;p33"/>
          <p:cNvSpPr txBox="1">
            <a:spLocks noGrp="1"/>
          </p:cNvSpPr>
          <p:nvPr>
            <p:ph type="body" idx="2"/>
          </p:nvPr>
        </p:nvSpPr>
        <p:spPr>
          <a:xfrm>
            <a:off x="620111" y="443960"/>
            <a:ext cx="10773508" cy="80365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8DC641"/>
              </a:buClr>
              <a:buSzPts val="3600"/>
              <a:buNone/>
            </a:pPr>
            <a:r>
              <a:rPr lang="en-US"/>
              <a:t>Alcuni link utili per le associazioni e le reti in </a:t>
            </a:r>
            <a:r>
              <a:rPr lang="en-US" b="1"/>
              <a:t>Italia</a:t>
            </a:r>
            <a:endParaRPr/>
          </a:p>
        </p:txBody>
      </p:sp>
      <p:grpSp>
        <p:nvGrpSpPr>
          <p:cNvPr id="756" name="Google Shape;756;p33"/>
          <p:cNvGrpSpPr/>
          <p:nvPr/>
        </p:nvGrpSpPr>
        <p:grpSpPr>
          <a:xfrm rot="3730759">
            <a:off x="11096946" y="828019"/>
            <a:ext cx="949887" cy="1163493"/>
            <a:chOff x="7602444" y="4967675"/>
            <a:chExt cx="483620" cy="592374"/>
          </a:xfrm>
        </p:grpSpPr>
        <p:grpSp>
          <p:nvGrpSpPr>
            <p:cNvPr id="757" name="Google Shape;757;p33"/>
            <p:cNvGrpSpPr/>
            <p:nvPr/>
          </p:nvGrpSpPr>
          <p:grpSpPr>
            <a:xfrm>
              <a:off x="7618661" y="4967675"/>
              <a:ext cx="467403" cy="507609"/>
              <a:chOff x="2251964" y="3590497"/>
              <a:chExt cx="467403" cy="507609"/>
            </a:xfrm>
          </p:grpSpPr>
          <p:sp>
            <p:nvSpPr>
              <p:cNvPr id="758" name="Google Shape;758;p33"/>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59" name="Google Shape;759;p33"/>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60" name="Google Shape;760;p33"/>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761" name="Google Shape;761;p33"/>
            <p:cNvGrpSpPr/>
            <p:nvPr/>
          </p:nvGrpSpPr>
          <p:grpSpPr>
            <a:xfrm>
              <a:off x="7602444" y="4993761"/>
              <a:ext cx="421973" cy="566288"/>
              <a:chOff x="2235747" y="3616583"/>
              <a:chExt cx="421973" cy="566288"/>
            </a:xfrm>
          </p:grpSpPr>
          <p:sp>
            <p:nvSpPr>
              <p:cNvPr id="762" name="Google Shape;762;p33"/>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63" name="Google Shape;763;p33"/>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pic>
        <p:nvPicPr>
          <p:cNvPr id="764" name="Google Shape;764;p33"/>
          <p:cNvPicPr preferRelativeResize="0"/>
          <p:nvPr/>
        </p:nvPicPr>
        <p:blipFill rotWithShape="1">
          <a:blip r:embed="rId12">
            <a:alphaModFix/>
          </a:blip>
          <a:srcRect/>
          <a:stretch/>
        </p:blipFill>
        <p:spPr>
          <a:xfrm>
            <a:off x="1221573" y="1633298"/>
            <a:ext cx="1019757" cy="1019757"/>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769"/>
        <p:cNvGrpSpPr/>
        <p:nvPr/>
      </p:nvGrpSpPr>
      <p:grpSpPr>
        <a:xfrm>
          <a:off x="0" y="0"/>
          <a:ext cx="0" cy="0"/>
          <a:chOff x="0" y="0"/>
          <a:chExt cx="0" cy="0"/>
        </a:xfrm>
      </p:grpSpPr>
      <p:sp>
        <p:nvSpPr>
          <p:cNvPr id="770" name="Google Shape;770;p34"/>
          <p:cNvSpPr txBox="1">
            <a:spLocks noGrp="1"/>
          </p:cNvSpPr>
          <p:nvPr>
            <p:ph type="body" idx="2"/>
          </p:nvPr>
        </p:nvSpPr>
        <p:spPr>
          <a:xfrm>
            <a:off x="620111" y="443960"/>
            <a:ext cx="11161986" cy="80365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8DC641"/>
              </a:buClr>
              <a:buSzPts val="3600"/>
              <a:buNone/>
            </a:pPr>
            <a:r>
              <a:rPr lang="en-US"/>
              <a:t>Alcuni link utili per associazioni e reti in </a:t>
            </a:r>
            <a:r>
              <a:rPr lang="en-US" b="1"/>
              <a:t>Slovacchia</a:t>
            </a:r>
            <a:endParaRPr/>
          </a:p>
        </p:txBody>
      </p:sp>
      <p:grpSp>
        <p:nvGrpSpPr>
          <p:cNvPr id="771" name="Google Shape;771;p34"/>
          <p:cNvGrpSpPr/>
          <p:nvPr/>
        </p:nvGrpSpPr>
        <p:grpSpPr>
          <a:xfrm rot="3730759">
            <a:off x="11096946" y="828019"/>
            <a:ext cx="949887" cy="1163493"/>
            <a:chOff x="7602444" y="4967675"/>
            <a:chExt cx="483620" cy="592374"/>
          </a:xfrm>
        </p:grpSpPr>
        <p:grpSp>
          <p:nvGrpSpPr>
            <p:cNvPr id="772" name="Google Shape;772;p34"/>
            <p:cNvGrpSpPr/>
            <p:nvPr/>
          </p:nvGrpSpPr>
          <p:grpSpPr>
            <a:xfrm>
              <a:off x="7618661" y="4967675"/>
              <a:ext cx="467403" cy="507609"/>
              <a:chOff x="2251964" y="3590497"/>
              <a:chExt cx="467403" cy="507609"/>
            </a:xfrm>
          </p:grpSpPr>
          <p:sp>
            <p:nvSpPr>
              <p:cNvPr id="773" name="Google Shape;773;p34"/>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4" name="Google Shape;774;p34"/>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5" name="Google Shape;775;p34"/>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776" name="Google Shape;776;p34"/>
            <p:cNvGrpSpPr/>
            <p:nvPr/>
          </p:nvGrpSpPr>
          <p:grpSpPr>
            <a:xfrm>
              <a:off x="7602444" y="4993761"/>
              <a:ext cx="421973" cy="566288"/>
              <a:chOff x="2235747" y="3616583"/>
              <a:chExt cx="421973" cy="566288"/>
            </a:xfrm>
          </p:grpSpPr>
          <p:sp>
            <p:nvSpPr>
              <p:cNvPr id="777" name="Google Shape;777;p34"/>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8" name="Google Shape;778;p34"/>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pic>
        <p:nvPicPr>
          <p:cNvPr id="779" name="Google Shape;779;p34"/>
          <p:cNvPicPr preferRelativeResize="0"/>
          <p:nvPr/>
        </p:nvPicPr>
        <p:blipFill rotWithShape="1">
          <a:blip r:embed="rId3">
            <a:alphaModFix/>
          </a:blip>
          <a:srcRect/>
          <a:stretch/>
        </p:blipFill>
        <p:spPr>
          <a:xfrm>
            <a:off x="1334814" y="1839310"/>
            <a:ext cx="819808" cy="578069"/>
          </a:xfrm>
          <a:prstGeom prst="rect">
            <a:avLst/>
          </a:prstGeom>
          <a:noFill/>
          <a:ln>
            <a:noFill/>
          </a:ln>
        </p:spPr>
      </p:pic>
      <p:cxnSp>
        <p:nvCxnSpPr>
          <p:cNvPr id="780" name="Google Shape;780;p34"/>
          <p:cNvCxnSpPr/>
          <p:nvPr/>
        </p:nvCxnSpPr>
        <p:spPr>
          <a:xfrm>
            <a:off x="1345325" y="1765738"/>
            <a:ext cx="0" cy="872359"/>
          </a:xfrm>
          <a:prstGeom prst="straightConnector1">
            <a:avLst/>
          </a:prstGeom>
          <a:noFill/>
          <a:ln w="38100" cap="flat" cmpd="sng">
            <a:solidFill>
              <a:srgbClr val="000000"/>
            </a:solidFill>
            <a:prstDash val="solid"/>
            <a:miter lim="800000"/>
            <a:headEnd type="none" w="sm" len="sm"/>
            <a:tailEnd type="none" w="sm" len="sm"/>
          </a:ln>
        </p:spPr>
      </p:cxnSp>
      <p:sp>
        <p:nvSpPr>
          <p:cNvPr id="781" name="Google Shape;781;p34"/>
          <p:cNvSpPr/>
          <p:nvPr/>
        </p:nvSpPr>
        <p:spPr>
          <a:xfrm>
            <a:off x="1310961" y="1765739"/>
            <a:ext cx="139465" cy="73572"/>
          </a:xfrm>
          <a:prstGeom prst="flowChartConnector">
            <a:avLst/>
          </a:prstGeom>
          <a:solidFill>
            <a:srgbClr val="000000"/>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82" name="Google Shape;782;p34"/>
          <p:cNvSpPr txBox="1">
            <a:spLocks noGrp="1"/>
          </p:cNvSpPr>
          <p:nvPr>
            <p:ph type="body" idx="1"/>
          </p:nvPr>
        </p:nvSpPr>
        <p:spPr>
          <a:xfrm>
            <a:off x="2746082" y="1488302"/>
            <a:ext cx="9151816" cy="4478149"/>
          </a:xfrm>
          <a:prstGeom prst="rect">
            <a:avLst/>
          </a:prstGeom>
          <a:noFill/>
          <a:ln>
            <a:noFill/>
          </a:ln>
        </p:spPr>
        <p:txBody>
          <a:bodyPr spcFirstLastPara="1" wrap="square" lIns="91425" tIns="45700" rIns="91425" bIns="45700" anchor="ctr" anchorCtr="0">
            <a:spAutoFit/>
          </a:bodyPr>
          <a:lstStyle/>
          <a:p>
            <a:pPr marL="342900" marR="0" lvl="0" indent="-342900" algn="l" rtl="0">
              <a:lnSpc>
                <a:spcPct val="100000"/>
              </a:lnSpc>
              <a:spcBef>
                <a:spcPts val="0"/>
              </a:spcBef>
              <a:spcAft>
                <a:spcPts val="0"/>
              </a:spcAft>
              <a:buClr>
                <a:srgbClr val="000000"/>
              </a:buClr>
              <a:buSzPts val="2400"/>
              <a:buFont typeface="Arial"/>
              <a:buChar char="•"/>
            </a:pPr>
            <a:r>
              <a:rPr lang="en-US" u="sng">
                <a:solidFill>
                  <a:schemeClr val="hlink"/>
                </a:solidFill>
                <a:hlinkClick r:id="rId4"/>
              </a:rPr>
              <a:t>Poctivé dobroty (almasun.sk)</a:t>
            </a:r>
            <a:endParaRPr/>
          </a:p>
          <a:p>
            <a:pPr marL="342900" marR="0" lvl="0" indent="-342900" algn="l" rtl="0">
              <a:lnSpc>
                <a:spcPct val="100000"/>
              </a:lnSpc>
              <a:spcBef>
                <a:spcPts val="600"/>
              </a:spcBef>
              <a:spcAft>
                <a:spcPts val="0"/>
              </a:spcAft>
              <a:buClr>
                <a:srgbClr val="000000"/>
              </a:buClr>
              <a:buSzPts val="2400"/>
              <a:buFont typeface="Arial"/>
              <a:buChar char="•"/>
            </a:pPr>
            <a:r>
              <a:rPr lang="en-US" u="sng">
                <a:solidFill>
                  <a:schemeClr val="hlink"/>
                </a:solidFill>
                <a:hlinkClick r:id="rId5"/>
              </a:rPr>
              <a:t>Úvod | OlejHont.sk</a:t>
            </a:r>
            <a:endParaRPr/>
          </a:p>
          <a:p>
            <a:pPr marL="342900" marR="0" lvl="0" indent="-342900" algn="l" rtl="0">
              <a:lnSpc>
                <a:spcPct val="100000"/>
              </a:lnSpc>
              <a:spcBef>
                <a:spcPts val="600"/>
              </a:spcBef>
              <a:spcAft>
                <a:spcPts val="0"/>
              </a:spcAft>
              <a:buClr>
                <a:srgbClr val="000000"/>
              </a:buClr>
              <a:buSzPts val="2400"/>
              <a:buFont typeface="Arial"/>
              <a:buChar char="•"/>
            </a:pPr>
            <a:r>
              <a:rPr lang="en-US" u="sng">
                <a:solidFill>
                  <a:schemeClr val="hlink"/>
                </a:solidFill>
                <a:hlinkClick r:id="rId6"/>
              </a:rPr>
              <a:t>nahaji.sk</a:t>
            </a:r>
            <a:endParaRPr/>
          </a:p>
          <a:p>
            <a:pPr marL="342900" marR="0" lvl="0" indent="-342900" algn="l" rtl="0">
              <a:lnSpc>
                <a:spcPct val="100000"/>
              </a:lnSpc>
              <a:spcBef>
                <a:spcPts val="600"/>
              </a:spcBef>
              <a:spcAft>
                <a:spcPts val="0"/>
              </a:spcAft>
              <a:buClr>
                <a:srgbClr val="000000"/>
              </a:buClr>
              <a:buSzPts val="2400"/>
              <a:buFont typeface="Arial"/>
              <a:buChar char="•"/>
            </a:pPr>
            <a:r>
              <a:rPr lang="en-US" u="sng">
                <a:solidFill>
                  <a:schemeClr val="hlink"/>
                </a:solidFill>
                <a:hlinkClick r:id="rId7"/>
              </a:rPr>
              <a:t>VIPA - Parlamento Vidiecky | VIPA</a:t>
            </a:r>
            <a:endParaRPr/>
          </a:p>
          <a:p>
            <a:pPr marL="342900" marR="0" lvl="0" indent="-342900" algn="l" rtl="0">
              <a:lnSpc>
                <a:spcPct val="100000"/>
              </a:lnSpc>
              <a:spcBef>
                <a:spcPts val="600"/>
              </a:spcBef>
              <a:spcAft>
                <a:spcPts val="0"/>
              </a:spcAft>
              <a:buClr>
                <a:srgbClr val="000000"/>
              </a:buClr>
              <a:buSzPts val="2400"/>
              <a:buFont typeface="Arial"/>
              <a:buChar char="•"/>
            </a:pPr>
            <a:r>
              <a:rPr lang="en-US" u="sng">
                <a:solidFill>
                  <a:schemeClr val="hlink"/>
                </a:solidFill>
                <a:hlinkClick r:id="rId8"/>
              </a:rPr>
              <a:t>Domov - ASYF - Združenie mladých farmárov Slovenska</a:t>
            </a:r>
            <a:endParaRPr/>
          </a:p>
          <a:p>
            <a:pPr marL="342900" marR="0" lvl="0" indent="-342900" algn="l" rtl="0">
              <a:lnSpc>
                <a:spcPct val="100000"/>
              </a:lnSpc>
              <a:spcBef>
                <a:spcPts val="600"/>
              </a:spcBef>
              <a:spcAft>
                <a:spcPts val="0"/>
              </a:spcAft>
              <a:buClr>
                <a:srgbClr val="000000"/>
              </a:buClr>
              <a:buSzPts val="2400"/>
              <a:buFont typeface="Arial"/>
              <a:buChar char="•"/>
            </a:pPr>
            <a:r>
              <a:rPr lang="en-US" u="sng">
                <a:solidFill>
                  <a:schemeClr val="hlink"/>
                </a:solidFill>
                <a:hlinkClick r:id="rId9"/>
              </a:rPr>
              <a:t>New Edu, n.d.</a:t>
            </a:r>
            <a:endParaRPr/>
          </a:p>
          <a:p>
            <a:pPr marL="342900" marR="0" lvl="0" indent="-342900" algn="l" rtl="0">
              <a:lnSpc>
                <a:spcPct val="100000"/>
              </a:lnSpc>
              <a:spcBef>
                <a:spcPts val="600"/>
              </a:spcBef>
              <a:spcAft>
                <a:spcPts val="0"/>
              </a:spcAft>
              <a:buClr>
                <a:srgbClr val="000000"/>
              </a:buClr>
              <a:buSzPts val="2400"/>
              <a:buFont typeface="Arial"/>
              <a:buChar char="•"/>
            </a:pPr>
            <a:r>
              <a:rPr lang="en-US" u="sng">
                <a:solidFill>
                  <a:schemeClr val="hlink"/>
                </a:solidFill>
                <a:hlinkClick r:id="rId10"/>
              </a:rPr>
              <a:t>Domov - Vitajte na farme VEGGET</a:t>
            </a:r>
            <a:endParaRPr/>
          </a:p>
          <a:p>
            <a:pPr marL="342900" marR="0" lvl="0" indent="-342900" algn="l" rtl="0">
              <a:lnSpc>
                <a:spcPct val="100000"/>
              </a:lnSpc>
              <a:spcBef>
                <a:spcPts val="600"/>
              </a:spcBef>
              <a:spcAft>
                <a:spcPts val="0"/>
              </a:spcAft>
              <a:buClr>
                <a:srgbClr val="000000"/>
              </a:buClr>
              <a:buSzPts val="2400"/>
              <a:buFont typeface="Arial"/>
              <a:buChar char="•"/>
            </a:pPr>
            <a:r>
              <a:rPr lang="en-US" u="sng">
                <a:solidFill>
                  <a:schemeClr val="hlink"/>
                </a:solidFill>
                <a:hlinkClick r:id="rId11"/>
              </a:rPr>
              <a:t>Domov - VPMS</a:t>
            </a:r>
            <a:endParaRPr/>
          </a:p>
          <a:p>
            <a:pPr marL="342900" marR="0" lvl="0" indent="-342900" algn="l" rtl="0">
              <a:lnSpc>
                <a:spcPct val="100000"/>
              </a:lnSpc>
              <a:spcBef>
                <a:spcPts val="600"/>
              </a:spcBef>
              <a:spcAft>
                <a:spcPts val="0"/>
              </a:spcAft>
              <a:buClr>
                <a:srgbClr val="000000"/>
              </a:buClr>
              <a:buSzPts val="2400"/>
              <a:buFont typeface="Arial"/>
              <a:buChar char="•"/>
            </a:pPr>
            <a:r>
              <a:rPr lang="en-US" u="sng">
                <a:solidFill>
                  <a:schemeClr val="hlink"/>
                </a:solidFill>
                <a:hlinkClick r:id="rId12"/>
              </a:rPr>
              <a:t>Zväz chovateľov oviec a kôz - so sídlom v Banskej Bystrici (zchok.sk)</a:t>
            </a:r>
            <a:endParaRPr/>
          </a:p>
          <a:p>
            <a:pPr marL="342900" marR="0" lvl="0" indent="-342900" algn="l" rtl="0">
              <a:lnSpc>
                <a:spcPct val="100000"/>
              </a:lnSpc>
              <a:spcBef>
                <a:spcPts val="600"/>
              </a:spcBef>
              <a:spcAft>
                <a:spcPts val="0"/>
              </a:spcAft>
              <a:buClr>
                <a:srgbClr val="000000"/>
              </a:buClr>
              <a:buSzPts val="2400"/>
              <a:buFont typeface="Arial"/>
              <a:buChar char="•"/>
            </a:pPr>
            <a:r>
              <a:rPr lang="en-US" u="sng">
                <a:solidFill>
                  <a:schemeClr val="hlink"/>
                </a:solidFill>
                <a:hlinkClick r:id="rId13"/>
              </a:rPr>
              <a:t>Vítame Vás | izpi.sk</a:t>
            </a:r>
            <a:endParaRPr b="0" i="0" u="none" strike="noStrike" cap="none">
              <a:solidFill>
                <a:schemeClr val="dk1"/>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787"/>
        <p:cNvGrpSpPr/>
        <p:nvPr/>
      </p:nvGrpSpPr>
      <p:grpSpPr>
        <a:xfrm>
          <a:off x="0" y="0"/>
          <a:ext cx="0" cy="0"/>
          <a:chOff x="0" y="0"/>
          <a:chExt cx="0" cy="0"/>
        </a:xfrm>
      </p:grpSpPr>
      <p:sp>
        <p:nvSpPr>
          <p:cNvPr id="788" name="Google Shape;788;p35"/>
          <p:cNvSpPr txBox="1">
            <a:spLocks noGrp="1"/>
          </p:cNvSpPr>
          <p:nvPr>
            <p:ph type="body" idx="1"/>
          </p:nvPr>
        </p:nvSpPr>
        <p:spPr>
          <a:xfrm>
            <a:off x="2647006" y="1557432"/>
            <a:ext cx="9118960" cy="3440624"/>
          </a:xfrm>
          <a:prstGeom prst="rect">
            <a:avLst/>
          </a:prstGeom>
          <a:noFill/>
          <a:ln>
            <a:noFill/>
          </a:ln>
        </p:spPr>
        <p:txBody>
          <a:bodyPr spcFirstLastPara="1" wrap="square" lIns="91425" tIns="45700" rIns="91425" bIns="45700" anchor="t" anchorCtr="0">
            <a:noAutofit/>
          </a:bodyPr>
          <a:lstStyle/>
          <a:p>
            <a:pPr marL="285750" lvl="0" indent="-285750" algn="l" rtl="0">
              <a:lnSpc>
                <a:spcPct val="90000"/>
              </a:lnSpc>
              <a:spcBef>
                <a:spcPts val="0"/>
              </a:spcBef>
              <a:spcAft>
                <a:spcPts val="0"/>
              </a:spcAft>
              <a:buClr>
                <a:srgbClr val="000000"/>
              </a:buClr>
              <a:buSzPts val="2400"/>
              <a:buFont typeface="Arial"/>
              <a:buChar char="•"/>
            </a:pPr>
            <a:r>
              <a:rPr lang="en-US" u="sng">
                <a:solidFill>
                  <a:schemeClr val="hlink"/>
                </a:solidFill>
                <a:hlinkClick r:id="rId3"/>
              </a:rPr>
              <a:t>Zemedelec.cz - zpravodajství ze všech oborů zemědělství</a:t>
            </a:r>
            <a:endParaRPr/>
          </a:p>
          <a:p>
            <a:pPr marL="285750" lvl="0" indent="-285750" algn="l" rtl="0">
              <a:lnSpc>
                <a:spcPct val="90000"/>
              </a:lnSpc>
              <a:spcBef>
                <a:spcPts val="1000"/>
              </a:spcBef>
              <a:spcAft>
                <a:spcPts val="0"/>
              </a:spcAft>
              <a:buClr>
                <a:srgbClr val="000000"/>
              </a:buClr>
              <a:buSzPts val="2400"/>
              <a:buFont typeface="Arial"/>
              <a:buChar char="•"/>
            </a:pPr>
            <a:r>
              <a:rPr lang="en-US" u="sng">
                <a:solidFill>
                  <a:schemeClr val="hlink"/>
                </a:solidFill>
                <a:hlinkClick r:id="rId4"/>
              </a:rPr>
              <a:t>eAGRI | eAGRI</a:t>
            </a:r>
            <a:endParaRPr/>
          </a:p>
          <a:p>
            <a:pPr marL="285750" lvl="0" indent="-285750" algn="l" rtl="0">
              <a:lnSpc>
                <a:spcPct val="90000"/>
              </a:lnSpc>
              <a:spcBef>
                <a:spcPts val="1000"/>
              </a:spcBef>
              <a:spcAft>
                <a:spcPts val="0"/>
              </a:spcAft>
              <a:buClr>
                <a:srgbClr val="000000"/>
              </a:buClr>
              <a:buSzPts val="2400"/>
              <a:buFont typeface="Arial"/>
              <a:buChar char="•"/>
            </a:pPr>
            <a:r>
              <a:rPr lang="en-US" u="sng">
                <a:solidFill>
                  <a:schemeClr val="hlink"/>
                </a:solidFill>
                <a:hlinkClick r:id="rId5"/>
              </a:rPr>
              <a:t>Home (bioinstitut.cz)</a:t>
            </a:r>
            <a:endParaRPr/>
          </a:p>
          <a:p>
            <a:pPr marL="285750" lvl="0" indent="-285750" algn="l" rtl="0">
              <a:lnSpc>
                <a:spcPct val="90000"/>
              </a:lnSpc>
              <a:spcBef>
                <a:spcPts val="1000"/>
              </a:spcBef>
              <a:spcAft>
                <a:spcPts val="0"/>
              </a:spcAft>
              <a:buClr>
                <a:srgbClr val="000000"/>
              </a:buClr>
              <a:buSzPts val="2400"/>
              <a:buFont typeface="Arial"/>
              <a:buChar char="•"/>
            </a:pPr>
            <a:r>
              <a:rPr lang="en-US" u="sng">
                <a:solidFill>
                  <a:schemeClr val="hlink"/>
                </a:solidFill>
                <a:hlinkClick r:id="rId6"/>
              </a:rPr>
              <a:t>ČMSZP | Českomoravský svaz zemědělských podnikatelů (cmszp.cz)</a:t>
            </a:r>
            <a:endParaRPr/>
          </a:p>
          <a:p>
            <a:pPr marL="285750" lvl="0" indent="-285750" algn="l" rtl="0">
              <a:lnSpc>
                <a:spcPct val="90000"/>
              </a:lnSpc>
              <a:spcBef>
                <a:spcPts val="1000"/>
              </a:spcBef>
              <a:spcAft>
                <a:spcPts val="0"/>
              </a:spcAft>
              <a:buClr>
                <a:srgbClr val="000000"/>
              </a:buClr>
              <a:buSzPts val="2400"/>
              <a:buFont typeface="Arial"/>
              <a:buChar char="•"/>
            </a:pPr>
            <a:r>
              <a:rPr lang="en-US" u="sng">
                <a:solidFill>
                  <a:schemeClr val="hlink"/>
                </a:solidFill>
                <a:hlinkClick r:id="rId7"/>
              </a:rPr>
              <a:t>Homepage - ČMZU (cmzu.cz)</a:t>
            </a:r>
            <a:endParaRPr/>
          </a:p>
          <a:p>
            <a:pPr marL="285750" lvl="0" indent="-285750" algn="l" rtl="0">
              <a:lnSpc>
                <a:spcPct val="90000"/>
              </a:lnSpc>
              <a:spcBef>
                <a:spcPts val="1000"/>
              </a:spcBef>
              <a:spcAft>
                <a:spcPts val="0"/>
              </a:spcAft>
              <a:buClr>
                <a:srgbClr val="000000"/>
              </a:buClr>
              <a:buSzPts val="2400"/>
              <a:buFont typeface="Arial"/>
              <a:buChar char="•"/>
            </a:pPr>
            <a:r>
              <a:rPr lang="en-US" u="sng">
                <a:solidFill>
                  <a:schemeClr val="hlink"/>
                </a:solidFill>
                <a:hlinkClick r:id="rId8"/>
              </a:rPr>
              <a:t>Zemědělský svaz ČR (zscr.cz)</a:t>
            </a:r>
            <a:endParaRPr/>
          </a:p>
          <a:p>
            <a:pPr marL="285750" lvl="0" indent="-285750" algn="l" rtl="0">
              <a:lnSpc>
                <a:spcPct val="90000"/>
              </a:lnSpc>
              <a:spcBef>
                <a:spcPts val="1000"/>
              </a:spcBef>
              <a:spcAft>
                <a:spcPts val="0"/>
              </a:spcAft>
              <a:buClr>
                <a:srgbClr val="000000"/>
              </a:buClr>
              <a:buSzPts val="2400"/>
              <a:buFont typeface="Arial"/>
              <a:buChar char="•"/>
            </a:pPr>
            <a:r>
              <a:rPr lang="en-US" u="sng">
                <a:solidFill>
                  <a:schemeClr val="hlink"/>
                </a:solidFill>
                <a:hlinkClick r:id="rId9"/>
              </a:rPr>
              <a:t>Sistema informativo PK ČR </a:t>
            </a:r>
            <a:r>
              <a:rPr lang="en-US" u="sng">
                <a:solidFill>
                  <a:schemeClr val="hlink"/>
                </a:solidFill>
                <a:hlinkClick r:id="rId10"/>
              </a:rPr>
              <a:t>- </a:t>
            </a:r>
            <a:r>
              <a:rPr lang="en-US" u="sng">
                <a:solidFill>
                  <a:schemeClr val="hlink"/>
                </a:solidFill>
                <a:hlinkClick r:id="rId9"/>
              </a:rPr>
              <a:t>Foodnet</a:t>
            </a:r>
            <a:endParaRPr/>
          </a:p>
          <a:p>
            <a:pPr marL="285750" lvl="0" indent="-285750" algn="l" rtl="0">
              <a:lnSpc>
                <a:spcPct val="90000"/>
              </a:lnSpc>
              <a:spcBef>
                <a:spcPts val="1000"/>
              </a:spcBef>
              <a:spcAft>
                <a:spcPts val="0"/>
              </a:spcAft>
              <a:buClr>
                <a:srgbClr val="000000"/>
              </a:buClr>
              <a:buSzPts val="2400"/>
              <a:buFont typeface="Arial"/>
              <a:buChar char="•"/>
            </a:pPr>
            <a:r>
              <a:rPr lang="en-US" u="sng">
                <a:solidFill>
                  <a:schemeClr val="hlink"/>
                </a:solidFill>
                <a:hlinkClick r:id="rId10"/>
              </a:rPr>
              <a:t>La Società dei Giovani Agrari della Repubblica Ceca (YAS CR) | Společnost mladých agrárníků České republiky, z. s. (smacr.cz)</a:t>
            </a:r>
            <a:endParaRPr/>
          </a:p>
        </p:txBody>
      </p:sp>
      <p:sp>
        <p:nvSpPr>
          <p:cNvPr id="789" name="Google Shape;789;p35"/>
          <p:cNvSpPr txBox="1">
            <a:spLocks noGrp="1"/>
          </p:cNvSpPr>
          <p:nvPr>
            <p:ph type="body" idx="2"/>
          </p:nvPr>
        </p:nvSpPr>
        <p:spPr>
          <a:xfrm>
            <a:off x="620111" y="443960"/>
            <a:ext cx="11161986" cy="80365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8DC641"/>
              </a:buClr>
              <a:buSzPts val="3600"/>
              <a:buNone/>
            </a:pPr>
            <a:r>
              <a:rPr lang="en-US"/>
              <a:t>Alcuni link utili per le associazioni e le reti in </a:t>
            </a:r>
            <a:r>
              <a:rPr lang="en-US" b="1"/>
              <a:t>Cechia</a:t>
            </a:r>
            <a:endParaRPr/>
          </a:p>
        </p:txBody>
      </p:sp>
      <p:grpSp>
        <p:nvGrpSpPr>
          <p:cNvPr id="790" name="Google Shape;790;p35"/>
          <p:cNvGrpSpPr/>
          <p:nvPr/>
        </p:nvGrpSpPr>
        <p:grpSpPr>
          <a:xfrm rot="3730759">
            <a:off x="11096946" y="828019"/>
            <a:ext cx="949887" cy="1163493"/>
            <a:chOff x="7602444" y="4967675"/>
            <a:chExt cx="483620" cy="592374"/>
          </a:xfrm>
        </p:grpSpPr>
        <p:grpSp>
          <p:nvGrpSpPr>
            <p:cNvPr id="791" name="Google Shape;791;p35"/>
            <p:cNvGrpSpPr/>
            <p:nvPr/>
          </p:nvGrpSpPr>
          <p:grpSpPr>
            <a:xfrm>
              <a:off x="7618661" y="4967675"/>
              <a:ext cx="467403" cy="507609"/>
              <a:chOff x="2251964" y="3590497"/>
              <a:chExt cx="467403" cy="507609"/>
            </a:xfrm>
          </p:grpSpPr>
          <p:sp>
            <p:nvSpPr>
              <p:cNvPr id="792" name="Google Shape;792;p35"/>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93" name="Google Shape;793;p35"/>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94" name="Google Shape;794;p35"/>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795" name="Google Shape;795;p35"/>
            <p:cNvGrpSpPr/>
            <p:nvPr/>
          </p:nvGrpSpPr>
          <p:grpSpPr>
            <a:xfrm>
              <a:off x="7602444" y="4993761"/>
              <a:ext cx="421973" cy="566288"/>
              <a:chOff x="2235747" y="3616583"/>
              <a:chExt cx="421973" cy="566288"/>
            </a:xfrm>
          </p:grpSpPr>
          <p:sp>
            <p:nvSpPr>
              <p:cNvPr id="796" name="Google Shape;796;p35"/>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97" name="Google Shape;797;p35"/>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pic>
        <p:nvPicPr>
          <p:cNvPr id="798" name="Google Shape;798;p35"/>
          <p:cNvPicPr preferRelativeResize="0"/>
          <p:nvPr/>
        </p:nvPicPr>
        <p:blipFill rotWithShape="1">
          <a:blip r:embed="rId11">
            <a:alphaModFix/>
          </a:blip>
          <a:srcRect/>
          <a:stretch/>
        </p:blipFill>
        <p:spPr>
          <a:xfrm>
            <a:off x="1197899" y="1758346"/>
            <a:ext cx="1019757" cy="557050"/>
          </a:xfrm>
          <a:prstGeom prst="rect">
            <a:avLst/>
          </a:prstGeom>
          <a:noFill/>
          <a:ln>
            <a:noFill/>
          </a:ln>
        </p:spPr>
      </p:pic>
      <p:cxnSp>
        <p:nvCxnSpPr>
          <p:cNvPr id="799" name="Google Shape;799;p35"/>
          <p:cNvCxnSpPr/>
          <p:nvPr/>
        </p:nvCxnSpPr>
        <p:spPr>
          <a:xfrm>
            <a:off x="1349167" y="1734209"/>
            <a:ext cx="0" cy="872359"/>
          </a:xfrm>
          <a:prstGeom prst="straightConnector1">
            <a:avLst/>
          </a:prstGeom>
          <a:noFill/>
          <a:ln w="57150" cap="flat" cmpd="sng">
            <a:solidFill>
              <a:srgbClr val="000000"/>
            </a:solidFill>
            <a:prstDash val="solid"/>
            <a:miter lim="800000"/>
            <a:headEnd type="none" w="sm" len="sm"/>
            <a:tailEnd type="none" w="sm" len="sm"/>
          </a:ln>
        </p:spPr>
      </p:cxnSp>
      <p:sp>
        <p:nvSpPr>
          <p:cNvPr id="800" name="Google Shape;800;p35"/>
          <p:cNvSpPr/>
          <p:nvPr/>
        </p:nvSpPr>
        <p:spPr>
          <a:xfrm>
            <a:off x="1279434" y="1697423"/>
            <a:ext cx="139465" cy="73572"/>
          </a:xfrm>
          <a:prstGeom prst="flowChartConnector">
            <a:avLst/>
          </a:prstGeom>
          <a:solidFill>
            <a:srgbClr val="000000"/>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805"/>
        <p:cNvGrpSpPr/>
        <p:nvPr/>
      </p:nvGrpSpPr>
      <p:grpSpPr>
        <a:xfrm>
          <a:off x="0" y="0"/>
          <a:ext cx="0" cy="0"/>
          <a:chOff x="0" y="0"/>
          <a:chExt cx="0" cy="0"/>
        </a:xfrm>
      </p:grpSpPr>
      <p:sp>
        <p:nvSpPr>
          <p:cNvPr id="806" name="Google Shape;806;p36"/>
          <p:cNvSpPr txBox="1">
            <a:spLocks noGrp="1"/>
          </p:cNvSpPr>
          <p:nvPr>
            <p:ph type="body" idx="1"/>
          </p:nvPr>
        </p:nvSpPr>
        <p:spPr>
          <a:xfrm>
            <a:off x="2796602" y="1423147"/>
            <a:ext cx="9061098" cy="3440624"/>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rgbClr val="000000"/>
              </a:buClr>
              <a:buSzPts val="2400"/>
              <a:buFont typeface="Arial"/>
              <a:buChar char="•"/>
            </a:pPr>
            <a:r>
              <a:rPr lang="en-US" u="sng">
                <a:solidFill>
                  <a:schemeClr val="hlink"/>
                </a:solidFill>
                <a:hlinkClick r:id="rId3"/>
              </a:rPr>
              <a:t>Camera dell'Agricoltura della Bassa Sassonia (lwk-niedersachsen.de)</a:t>
            </a:r>
            <a:endParaRPr/>
          </a:p>
          <a:p>
            <a:pPr marL="342900" lvl="0" indent="-342900" algn="l" rtl="0">
              <a:lnSpc>
                <a:spcPct val="90000"/>
              </a:lnSpc>
              <a:spcBef>
                <a:spcPts val="1000"/>
              </a:spcBef>
              <a:spcAft>
                <a:spcPts val="0"/>
              </a:spcAft>
              <a:buClr>
                <a:srgbClr val="000000"/>
              </a:buClr>
              <a:buSzPts val="2400"/>
              <a:buFont typeface="Arial"/>
              <a:buChar char="•"/>
            </a:pPr>
            <a:r>
              <a:rPr lang="en-US" u="sng">
                <a:solidFill>
                  <a:schemeClr val="hlink"/>
                </a:solidFill>
                <a:hlinkClick r:id="rId4"/>
              </a:rPr>
              <a:t>Home | AMA - AgrarMarkt Austria</a:t>
            </a:r>
            <a:endParaRPr/>
          </a:p>
          <a:p>
            <a:pPr marL="342900" lvl="0" indent="-342900" algn="l" rtl="0">
              <a:lnSpc>
                <a:spcPct val="90000"/>
              </a:lnSpc>
              <a:spcBef>
                <a:spcPts val="1000"/>
              </a:spcBef>
              <a:spcAft>
                <a:spcPts val="0"/>
              </a:spcAft>
              <a:buClr>
                <a:srgbClr val="000000"/>
              </a:buClr>
              <a:buSzPts val="2400"/>
              <a:buFont typeface="Arial"/>
              <a:buChar char="•"/>
            </a:pPr>
            <a:r>
              <a:rPr lang="en-US" u="sng">
                <a:solidFill>
                  <a:schemeClr val="hlink"/>
                </a:solidFill>
                <a:hlinkClick r:id="rId5"/>
              </a:rPr>
              <a:t>Unione degli agricoltori austriaci (bauernbund.at)</a:t>
            </a:r>
            <a:endParaRPr/>
          </a:p>
          <a:p>
            <a:pPr marL="342900" lvl="0" indent="-342900" algn="l" rtl="0">
              <a:lnSpc>
                <a:spcPct val="90000"/>
              </a:lnSpc>
              <a:spcBef>
                <a:spcPts val="1000"/>
              </a:spcBef>
              <a:spcAft>
                <a:spcPts val="0"/>
              </a:spcAft>
              <a:buClr>
                <a:srgbClr val="000000"/>
              </a:buClr>
              <a:buSzPts val="2400"/>
              <a:buFont typeface="Arial"/>
              <a:buChar char="•"/>
            </a:pPr>
            <a:r>
              <a:rPr lang="en-US" u="sng">
                <a:solidFill>
                  <a:schemeClr val="hlink"/>
                </a:solidFill>
                <a:hlinkClick r:id="rId6"/>
              </a:rPr>
              <a:t>BIO AUSTRIA - Agricoltori biologici (bio-austria.at)</a:t>
            </a:r>
            <a:endParaRPr/>
          </a:p>
          <a:p>
            <a:pPr marL="342900" lvl="0" indent="-342900" algn="l" rtl="0">
              <a:lnSpc>
                <a:spcPct val="90000"/>
              </a:lnSpc>
              <a:spcBef>
                <a:spcPts val="1000"/>
              </a:spcBef>
              <a:spcAft>
                <a:spcPts val="0"/>
              </a:spcAft>
              <a:buClr>
                <a:srgbClr val="000000"/>
              </a:buClr>
              <a:buSzPts val="2400"/>
              <a:buFont typeface="Arial"/>
              <a:buChar char="•"/>
            </a:pPr>
            <a:r>
              <a:rPr lang="en-US" u="sng">
                <a:solidFill>
                  <a:schemeClr val="hlink"/>
                </a:solidFill>
                <a:hlinkClick r:id="rId7"/>
              </a:rPr>
              <a:t>ÖKL | ÖKL (oekl.at)</a:t>
            </a:r>
            <a:endParaRPr/>
          </a:p>
          <a:p>
            <a:pPr marL="342900" lvl="0" indent="-342900" algn="l" rtl="0">
              <a:lnSpc>
                <a:spcPct val="90000"/>
              </a:lnSpc>
              <a:spcBef>
                <a:spcPts val="1000"/>
              </a:spcBef>
              <a:spcAft>
                <a:spcPts val="0"/>
              </a:spcAft>
              <a:buClr>
                <a:srgbClr val="000000"/>
              </a:buClr>
              <a:buSzPts val="2400"/>
              <a:buFont typeface="Arial"/>
              <a:buChar char="•"/>
            </a:pPr>
            <a:r>
              <a:rPr lang="en-US" u="sng">
                <a:solidFill>
                  <a:schemeClr val="hlink"/>
                </a:solidFill>
                <a:hlinkClick r:id="rId8"/>
              </a:rPr>
              <a:t>Agricoltura, alimentazione e clima in Austria (landschafftleben.at)</a:t>
            </a:r>
            <a:endParaRPr/>
          </a:p>
          <a:p>
            <a:pPr marL="342900" lvl="0" indent="-342900" algn="l" rtl="0">
              <a:lnSpc>
                <a:spcPct val="90000"/>
              </a:lnSpc>
              <a:spcBef>
                <a:spcPts val="1000"/>
              </a:spcBef>
              <a:spcAft>
                <a:spcPts val="0"/>
              </a:spcAft>
              <a:buClr>
                <a:srgbClr val="000000"/>
              </a:buClr>
              <a:buSzPts val="2400"/>
              <a:buFont typeface="Arial"/>
              <a:buChar char="•"/>
            </a:pPr>
            <a:r>
              <a:rPr lang="en-US" u="sng">
                <a:solidFill>
                  <a:schemeClr val="hlink"/>
                </a:solidFill>
                <a:hlinkClick r:id="rId9"/>
              </a:rPr>
              <a:t>Istituto - Istituto di Scienza dell'Alimentazione e Nutrizione Umana - Università Leibniz di Hannover (uni-hannover.de)</a:t>
            </a:r>
            <a:endParaRPr/>
          </a:p>
          <a:p>
            <a:pPr marL="342900" lvl="0" indent="-342900" algn="l" rtl="0">
              <a:lnSpc>
                <a:spcPct val="90000"/>
              </a:lnSpc>
              <a:spcBef>
                <a:spcPts val="1000"/>
              </a:spcBef>
              <a:spcAft>
                <a:spcPts val="0"/>
              </a:spcAft>
              <a:buClr>
                <a:srgbClr val="000000"/>
              </a:buClr>
              <a:buSzPts val="2400"/>
              <a:buFont typeface="Arial"/>
              <a:buChar char="•"/>
            </a:pPr>
            <a:r>
              <a:rPr lang="en-US" u="sng">
                <a:solidFill>
                  <a:schemeClr val="hlink"/>
                </a:solidFill>
                <a:hlinkClick r:id="rId10"/>
              </a:rPr>
              <a:t>Home - ReSoLa e.V. (resola-ev.de)</a:t>
            </a:r>
            <a:endParaRPr/>
          </a:p>
          <a:p>
            <a:pPr marL="342900" lvl="0" indent="-190500" algn="l" rtl="0">
              <a:lnSpc>
                <a:spcPct val="90000"/>
              </a:lnSpc>
              <a:spcBef>
                <a:spcPts val="1000"/>
              </a:spcBef>
              <a:spcAft>
                <a:spcPts val="0"/>
              </a:spcAft>
              <a:buClr>
                <a:srgbClr val="000000"/>
              </a:buClr>
              <a:buSzPts val="2400"/>
              <a:buFont typeface="Arial"/>
              <a:buNone/>
            </a:pPr>
            <a:endParaRPr/>
          </a:p>
          <a:p>
            <a:pPr marL="0" lvl="0" indent="0" algn="l" rtl="0">
              <a:lnSpc>
                <a:spcPct val="90000"/>
              </a:lnSpc>
              <a:spcBef>
                <a:spcPts val="1000"/>
              </a:spcBef>
              <a:spcAft>
                <a:spcPts val="0"/>
              </a:spcAft>
              <a:buClr>
                <a:srgbClr val="000000"/>
              </a:buClr>
              <a:buSzPts val="2400"/>
              <a:buNone/>
            </a:pPr>
            <a:endParaRPr/>
          </a:p>
        </p:txBody>
      </p:sp>
      <p:sp>
        <p:nvSpPr>
          <p:cNvPr id="807" name="Google Shape;807;p36"/>
          <p:cNvSpPr txBox="1">
            <a:spLocks noGrp="1"/>
          </p:cNvSpPr>
          <p:nvPr>
            <p:ph type="body" idx="2"/>
          </p:nvPr>
        </p:nvSpPr>
        <p:spPr>
          <a:xfrm>
            <a:off x="620111" y="443960"/>
            <a:ext cx="11161986" cy="80365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8DC641"/>
              </a:buClr>
              <a:buSzPts val="3600"/>
              <a:buNone/>
            </a:pPr>
            <a:r>
              <a:rPr lang="en-US"/>
              <a:t>Alcuni link utili per associazioni e reti in </a:t>
            </a:r>
            <a:r>
              <a:rPr lang="en-US" b="1"/>
              <a:t>Austria</a:t>
            </a:r>
            <a:endParaRPr/>
          </a:p>
        </p:txBody>
      </p:sp>
      <p:grpSp>
        <p:nvGrpSpPr>
          <p:cNvPr id="808" name="Google Shape;808;p36"/>
          <p:cNvGrpSpPr/>
          <p:nvPr/>
        </p:nvGrpSpPr>
        <p:grpSpPr>
          <a:xfrm rot="3730759">
            <a:off x="11096946" y="828019"/>
            <a:ext cx="949887" cy="1163493"/>
            <a:chOff x="7602444" y="4967675"/>
            <a:chExt cx="483620" cy="592374"/>
          </a:xfrm>
        </p:grpSpPr>
        <p:grpSp>
          <p:nvGrpSpPr>
            <p:cNvPr id="809" name="Google Shape;809;p36"/>
            <p:cNvGrpSpPr/>
            <p:nvPr/>
          </p:nvGrpSpPr>
          <p:grpSpPr>
            <a:xfrm>
              <a:off x="7618661" y="4967675"/>
              <a:ext cx="467403" cy="507609"/>
              <a:chOff x="2251964" y="3590497"/>
              <a:chExt cx="467403" cy="507609"/>
            </a:xfrm>
          </p:grpSpPr>
          <p:sp>
            <p:nvSpPr>
              <p:cNvPr id="810" name="Google Shape;810;p36"/>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11" name="Google Shape;811;p36"/>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12" name="Google Shape;812;p36"/>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813" name="Google Shape;813;p36"/>
            <p:cNvGrpSpPr/>
            <p:nvPr/>
          </p:nvGrpSpPr>
          <p:grpSpPr>
            <a:xfrm>
              <a:off x="7602444" y="4993761"/>
              <a:ext cx="421973" cy="566288"/>
              <a:chOff x="2235747" y="3616583"/>
              <a:chExt cx="421973" cy="566288"/>
            </a:xfrm>
          </p:grpSpPr>
          <p:sp>
            <p:nvSpPr>
              <p:cNvPr id="814" name="Google Shape;814;p36"/>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15" name="Google Shape;815;p36"/>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pic>
        <p:nvPicPr>
          <p:cNvPr id="816" name="Google Shape;816;p36"/>
          <p:cNvPicPr preferRelativeResize="0"/>
          <p:nvPr/>
        </p:nvPicPr>
        <p:blipFill rotWithShape="1">
          <a:blip r:embed="rId11">
            <a:alphaModFix/>
          </a:blip>
          <a:srcRect/>
          <a:stretch/>
        </p:blipFill>
        <p:spPr>
          <a:xfrm>
            <a:off x="1495168" y="1755128"/>
            <a:ext cx="973052" cy="94105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820"/>
        <p:cNvGrpSpPr/>
        <p:nvPr/>
      </p:nvGrpSpPr>
      <p:grpSpPr>
        <a:xfrm>
          <a:off x="0" y="0"/>
          <a:ext cx="0" cy="0"/>
          <a:chOff x="0" y="0"/>
          <a:chExt cx="0" cy="0"/>
        </a:xfrm>
      </p:grpSpPr>
      <p:sp>
        <p:nvSpPr>
          <p:cNvPr id="821" name="Google Shape;821;p37"/>
          <p:cNvSpPr txBox="1">
            <a:spLocks noGrp="1"/>
          </p:cNvSpPr>
          <p:nvPr>
            <p:ph type="body" idx="1"/>
          </p:nvPr>
        </p:nvSpPr>
        <p:spPr>
          <a:xfrm>
            <a:off x="779727" y="2132235"/>
            <a:ext cx="4867011" cy="302597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a:t>Per accedere facilmente a tutte queste associazioni e reti, trovate la nostra mappa interattiva sul sito web del progetto </a:t>
            </a:r>
            <a:r>
              <a:rPr lang="en-US" u="sng">
                <a:solidFill>
                  <a:schemeClr val="hlink"/>
                </a:solidFill>
                <a:hlinkClick r:id="rId3"/>
              </a:rPr>
              <a:t>www.eu-dare.com.</a:t>
            </a:r>
            <a:endParaRPr/>
          </a:p>
          <a:p>
            <a:pPr marL="0" lvl="0" indent="0" algn="l" rtl="0">
              <a:lnSpc>
                <a:spcPct val="90000"/>
              </a:lnSpc>
              <a:spcBef>
                <a:spcPts val="1000"/>
              </a:spcBef>
              <a:spcAft>
                <a:spcPts val="0"/>
              </a:spcAft>
              <a:buClr>
                <a:srgbClr val="000000"/>
              </a:buClr>
              <a:buSzPts val="2400"/>
              <a:buNone/>
            </a:pPr>
            <a:endParaRPr/>
          </a:p>
          <a:p>
            <a:pPr marL="0" lvl="0" indent="0" algn="l" rtl="0">
              <a:lnSpc>
                <a:spcPct val="90000"/>
              </a:lnSpc>
              <a:spcBef>
                <a:spcPts val="1000"/>
              </a:spcBef>
              <a:spcAft>
                <a:spcPts val="0"/>
              </a:spcAft>
              <a:buClr>
                <a:srgbClr val="000000"/>
              </a:buClr>
              <a:buSzPts val="2400"/>
              <a:buNone/>
            </a:pPr>
            <a:endParaRPr/>
          </a:p>
        </p:txBody>
      </p:sp>
      <p:sp>
        <p:nvSpPr>
          <p:cNvPr id="822" name="Google Shape;822;p37"/>
          <p:cNvSpPr txBox="1">
            <a:spLocks noGrp="1"/>
          </p:cNvSpPr>
          <p:nvPr>
            <p:ph type="body" idx="2"/>
          </p:nvPr>
        </p:nvSpPr>
        <p:spPr>
          <a:xfrm>
            <a:off x="898358" y="890242"/>
            <a:ext cx="4990998" cy="992652"/>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3600"/>
              <a:buNone/>
            </a:pPr>
            <a:r>
              <a:rPr lang="en-US"/>
              <a:t>Mappa interattiva</a:t>
            </a:r>
            <a:endParaRPr/>
          </a:p>
          <a:p>
            <a:pPr marL="0" lvl="0" indent="0" algn="l" rtl="0">
              <a:lnSpc>
                <a:spcPct val="90000"/>
              </a:lnSpc>
              <a:spcBef>
                <a:spcPts val="1000"/>
              </a:spcBef>
              <a:spcAft>
                <a:spcPts val="0"/>
              </a:spcAft>
              <a:buClr>
                <a:srgbClr val="000000"/>
              </a:buClr>
              <a:buSzPts val="3600"/>
              <a:buNone/>
            </a:pPr>
            <a:endParaRPr/>
          </a:p>
        </p:txBody>
      </p:sp>
      <p:pic>
        <p:nvPicPr>
          <p:cNvPr id="823" name="Google Shape;823;p37"/>
          <p:cNvPicPr preferRelativeResize="0">
            <a:picLocks noGrp="1"/>
          </p:cNvPicPr>
          <p:nvPr>
            <p:ph type="pic" idx="3"/>
          </p:nvPr>
        </p:nvPicPr>
        <p:blipFill rotWithShape="1">
          <a:blip r:embed="rId4">
            <a:alphaModFix/>
          </a:blip>
          <a:srcRect/>
          <a:stretch/>
        </p:blipFill>
        <p:spPr>
          <a:xfrm>
            <a:off x="6545263" y="1452563"/>
            <a:ext cx="5646737" cy="4656137"/>
          </a:xfrm>
          <a:prstGeom prst="rect">
            <a:avLst/>
          </a:prstGeom>
          <a:solidFill>
            <a:srgbClr val="D8D8D8"/>
          </a:solidFill>
          <a:ln>
            <a:noFill/>
          </a:ln>
        </p:spPr>
      </p:pic>
      <p:grpSp>
        <p:nvGrpSpPr>
          <p:cNvPr id="824" name="Google Shape;824;p37"/>
          <p:cNvGrpSpPr/>
          <p:nvPr/>
        </p:nvGrpSpPr>
        <p:grpSpPr>
          <a:xfrm rot="3730759">
            <a:off x="6563864" y="804822"/>
            <a:ext cx="949887" cy="1163493"/>
            <a:chOff x="7602444" y="4967675"/>
            <a:chExt cx="483620" cy="592374"/>
          </a:xfrm>
        </p:grpSpPr>
        <p:grpSp>
          <p:nvGrpSpPr>
            <p:cNvPr id="825" name="Google Shape;825;p37"/>
            <p:cNvGrpSpPr/>
            <p:nvPr/>
          </p:nvGrpSpPr>
          <p:grpSpPr>
            <a:xfrm>
              <a:off x="7618661" y="4967675"/>
              <a:ext cx="467403" cy="507609"/>
              <a:chOff x="2251964" y="3590497"/>
              <a:chExt cx="467403" cy="507609"/>
            </a:xfrm>
          </p:grpSpPr>
          <p:sp>
            <p:nvSpPr>
              <p:cNvPr id="826" name="Google Shape;826;p37"/>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27" name="Google Shape;827;p37"/>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28" name="Google Shape;828;p37"/>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829" name="Google Shape;829;p37"/>
            <p:cNvGrpSpPr/>
            <p:nvPr/>
          </p:nvGrpSpPr>
          <p:grpSpPr>
            <a:xfrm>
              <a:off x="7602444" y="4993761"/>
              <a:ext cx="421973" cy="566288"/>
              <a:chOff x="2235747" y="3616583"/>
              <a:chExt cx="421973" cy="566288"/>
            </a:xfrm>
          </p:grpSpPr>
          <p:sp>
            <p:nvSpPr>
              <p:cNvPr id="830" name="Google Shape;830;p37"/>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31" name="Google Shape;831;p37"/>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836"/>
        <p:cNvGrpSpPr/>
        <p:nvPr/>
      </p:nvGrpSpPr>
      <p:grpSpPr>
        <a:xfrm>
          <a:off x="0" y="0"/>
          <a:ext cx="0" cy="0"/>
          <a:chOff x="0" y="0"/>
          <a:chExt cx="0" cy="0"/>
        </a:xfrm>
      </p:grpSpPr>
      <p:grpSp>
        <p:nvGrpSpPr>
          <p:cNvPr id="837" name="Google Shape;837;p38"/>
          <p:cNvGrpSpPr/>
          <p:nvPr/>
        </p:nvGrpSpPr>
        <p:grpSpPr>
          <a:xfrm>
            <a:off x="10222537" y="5692848"/>
            <a:ext cx="610343" cy="610343"/>
            <a:chOff x="1950027" y="2499889"/>
            <a:chExt cx="850463" cy="850463"/>
          </a:xfrm>
        </p:grpSpPr>
        <p:sp>
          <p:nvSpPr>
            <p:cNvPr id="838" name="Google Shape;838;p38">
              <a:hlinkClick r:id="rId3"/>
            </p:cNvPr>
            <p:cNvSpPr/>
            <p:nvPr/>
          </p:nvSpPr>
          <p:spPr>
            <a:xfrm>
              <a:off x="1950027" y="2499889"/>
              <a:ext cx="850463" cy="850463"/>
            </a:xfrm>
            <a:custGeom>
              <a:avLst/>
              <a:gdLst/>
              <a:ahLst/>
              <a:cxnLst/>
              <a:rect l="l" t="t" r="r" b="b"/>
              <a:pathLst>
                <a:path w="850463" h="850463" extrusionOk="0">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grpSp>
          <p:nvGrpSpPr>
            <p:cNvPr id="839" name="Google Shape;839;p38"/>
            <p:cNvGrpSpPr/>
            <p:nvPr/>
          </p:nvGrpSpPr>
          <p:grpSpPr>
            <a:xfrm>
              <a:off x="2107521" y="2657382"/>
              <a:ext cx="535476" cy="535477"/>
              <a:chOff x="2107521" y="2657382"/>
              <a:chExt cx="535476" cy="535477"/>
            </a:xfrm>
          </p:grpSpPr>
          <p:sp>
            <p:nvSpPr>
              <p:cNvPr id="840" name="Google Shape;840;p38"/>
              <p:cNvSpPr/>
              <p:nvPr/>
            </p:nvSpPr>
            <p:spPr>
              <a:xfrm>
                <a:off x="2107521" y="2657382"/>
                <a:ext cx="535476" cy="535477"/>
              </a:xfrm>
              <a:custGeom>
                <a:avLst/>
                <a:gdLst/>
                <a:ahLst/>
                <a:cxnLst/>
                <a:rect l="l" t="t" r="r" b="b"/>
                <a:pathLst>
                  <a:path w="535476" h="535477" extrusionOk="0">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841" name="Google Shape;841;p38"/>
              <p:cNvSpPr/>
              <p:nvPr/>
            </p:nvSpPr>
            <p:spPr>
              <a:xfrm>
                <a:off x="2237925" y="2787786"/>
                <a:ext cx="274668" cy="274668"/>
              </a:xfrm>
              <a:custGeom>
                <a:avLst/>
                <a:gdLst/>
                <a:ahLst/>
                <a:cxnLst/>
                <a:rect l="l" t="t" r="r" b="b"/>
                <a:pathLst>
                  <a:path w="274668" h="274668" extrusionOk="0">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842" name="Google Shape;842;p38"/>
              <p:cNvSpPr/>
              <p:nvPr/>
            </p:nvSpPr>
            <p:spPr>
              <a:xfrm>
                <a:off x="2486134" y="2749988"/>
                <a:ext cx="64257" cy="64257"/>
              </a:xfrm>
              <a:custGeom>
                <a:avLst/>
                <a:gdLst/>
                <a:ahLst/>
                <a:cxnLst/>
                <a:rect l="l" t="t" r="r" b="b"/>
                <a:pathLst>
                  <a:path w="64257" h="64257" extrusionOk="0">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grpSp>
      </p:grpSp>
      <p:grpSp>
        <p:nvGrpSpPr>
          <p:cNvPr id="843" name="Google Shape;843;p38"/>
          <p:cNvGrpSpPr/>
          <p:nvPr/>
        </p:nvGrpSpPr>
        <p:grpSpPr>
          <a:xfrm>
            <a:off x="8782409" y="5686956"/>
            <a:ext cx="610343" cy="610794"/>
            <a:chOff x="-1196056" y="2499889"/>
            <a:chExt cx="850463" cy="851092"/>
          </a:xfrm>
        </p:grpSpPr>
        <p:sp>
          <p:nvSpPr>
            <p:cNvPr id="844" name="Google Shape;844;p38"/>
            <p:cNvSpPr/>
            <p:nvPr/>
          </p:nvSpPr>
          <p:spPr>
            <a:xfrm>
              <a:off x="-1196056" y="2499889"/>
              <a:ext cx="850463" cy="845423"/>
            </a:xfrm>
            <a:custGeom>
              <a:avLst/>
              <a:gdLst/>
              <a:ahLst/>
              <a:cxnLst/>
              <a:rect l="l" t="t" r="r" b="b"/>
              <a:pathLst>
                <a:path w="850463" h="845423" extrusionOk="0">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845" name="Google Shape;845;p38">
              <a:hlinkClick r:id="rId4"/>
            </p:cNvPr>
            <p:cNvSpPr/>
            <p:nvPr/>
          </p:nvSpPr>
          <p:spPr>
            <a:xfrm>
              <a:off x="-945327" y="2666201"/>
              <a:ext cx="363494" cy="684780"/>
            </a:xfrm>
            <a:custGeom>
              <a:avLst/>
              <a:gdLst/>
              <a:ahLst/>
              <a:cxnLst/>
              <a:rect l="l" t="t" r="r" b="b"/>
              <a:pathLst>
                <a:path w="363494" h="684780" extrusionOk="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grpSp>
      <p:sp>
        <p:nvSpPr>
          <p:cNvPr id="846" name="Google Shape;846;p38"/>
          <p:cNvSpPr/>
          <p:nvPr/>
        </p:nvSpPr>
        <p:spPr>
          <a:xfrm>
            <a:off x="9494024" y="5692848"/>
            <a:ext cx="610343" cy="610343"/>
          </a:xfrm>
          <a:custGeom>
            <a:avLst/>
            <a:gdLst/>
            <a:ahLst/>
            <a:cxnLst/>
            <a:rect l="l" t="t" r="r" b="b"/>
            <a:pathLst>
              <a:path w="850463" h="850463" extrusionOk="0">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pic>
        <p:nvPicPr>
          <p:cNvPr id="847" name="Google Shape;847;p38" descr="World with solid fill">
            <a:hlinkClick r:id="rId5"/>
          </p:cNvPr>
          <p:cNvPicPr preferRelativeResize="0"/>
          <p:nvPr/>
        </p:nvPicPr>
        <p:blipFill rotWithShape="1">
          <a:blip r:embed="rId6">
            <a:alphaModFix/>
          </a:blip>
          <a:srcRect/>
          <a:stretch/>
        </p:blipFill>
        <p:spPr>
          <a:xfrm>
            <a:off x="9531602" y="5745797"/>
            <a:ext cx="535186" cy="535186"/>
          </a:xfrm>
          <a:prstGeom prst="rect">
            <a:avLst/>
          </a:prstGeom>
          <a:noFill/>
          <a:ln>
            <a:noFill/>
          </a:ln>
        </p:spPr>
      </p:pic>
      <p:sp>
        <p:nvSpPr>
          <p:cNvPr id="848" name="Google Shape;848;p38"/>
          <p:cNvSpPr txBox="1">
            <a:spLocks noGrp="1"/>
          </p:cNvSpPr>
          <p:nvPr>
            <p:ph type="body" idx="2"/>
          </p:nvPr>
        </p:nvSpPr>
        <p:spPr>
          <a:xfrm>
            <a:off x="2448419" y="1079400"/>
            <a:ext cx="9234385" cy="3288205"/>
          </a:xfrm>
          <a:prstGeom prst="rect">
            <a:avLst/>
          </a:prstGeom>
          <a:noFill/>
          <a:ln>
            <a:noFill/>
          </a:ln>
        </p:spPr>
        <p:txBody>
          <a:bodyPr spcFirstLastPara="1" wrap="square" lIns="91425" tIns="45700" rIns="91425" bIns="45700" anchor="ctr" anchorCtr="0">
            <a:normAutofit/>
          </a:bodyPr>
          <a:lstStyle/>
          <a:p>
            <a:pPr marL="457200" lvl="0" indent="-228600" algn="l" rtl="0">
              <a:lnSpc>
                <a:spcPct val="110000"/>
              </a:lnSpc>
              <a:spcBef>
                <a:spcPts val="1000"/>
              </a:spcBef>
              <a:spcAft>
                <a:spcPts val="0"/>
              </a:spcAft>
              <a:buSzPts val="5000"/>
              <a:buNone/>
            </a:pPr>
            <a:r>
              <a:rPr lang="en-US" sz="3600" b="1"/>
              <a:t>Ben fatto!!! </a:t>
            </a:r>
            <a:r>
              <a:rPr lang="en-US" sz="3600"/>
              <a:t>Stai andando alla grande... continua in questo viaggio di apprendimento.</a:t>
            </a:r>
            <a:endParaRPr/>
          </a:p>
          <a:p>
            <a:pPr marL="457200" lvl="0" indent="-228600" algn="l" rtl="0">
              <a:lnSpc>
                <a:spcPct val="110000"/>
              </a:lnSpc>
              <a:spcBef>
                <a:spcPts val="1000"/>
              </a:spcBef>
              <a:spcAft>
                <a:spcPts val="0"/>
              </a:spcAft>
              <a:buSzPts val="5000"/>
              <a:buNone/>
            </a:pPr>
            <a:r>
              <a:rPr lang="en-US" sz="3600"/>
              <a:t>Nel Modulo 3 si parla di </a:t>
            </a:r>
            <a:r>
              <a:rPr lang="en-US" sz="3600" b="1"/>
              <a:t>Creare ponti tra l'agroecologia e la comunità</a:t>
            </a:r>
            <a:r>
              <a:rPr lang="en-US" sz="3600"/>
              <a:t>. </a:t>
            </a:r>
            <a:endParaRPr/>
          </a:p>
        </p:txBody>
      </p:sp>
    </p:spTree>
  </p:cSld>
  <p:clrMapOvr>
    <a:masterClrMapping/>
  </p:clrMapOvr>
</p:sld>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2960</Words>
  <Application>Microsoft Office PowerPoint</Application>
  <PresentationFormat>Widescreen</PresentationFormat>
  <Paragraphs>190</Paragraphs>
  <Slides>38</Slides>
  <Notes>38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38</vt:i4>
      </vt:variant>
    </vt:vector>
  </HeadingPairs>
  <TitlesOfParts>
    <vt:vector size="42" baseType="lpstr">
      <vt:lpstr>Arial</vt:lpstr>
      <vt:lpstr>Calibri</vt:lpstr>
      <vt:lpstr>Montserrat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Gillian Keane</dc:creator>
  <cp:lastModifiedBy>Paula Whyte ( Momentum Consulting )</cp:lastModifiedBy>
  <cp:revision>2</cp:revision>
  <dcterms:created xsi:type="dcterms:W3CDTF">2020-10-14T13:32:04Z</dcterms:created>
  <dcterms:modified xsi:type="dcterms:W3CDTF">2024-09-05T14:07:21Z</dcterms:modified>
</cp:coreProperties>
</file>