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4407" r:id="rId2"/>
    <p:sldId id="4408" r:id="rId3"/>
    <p:sldId id="4409" r:id="rId4"/>
    <p:sldId id="4410" r:id="rId5"/>
    <p:sldId id="4411" r:id="rId6"/>
    <p:sldId id="4412" r:id="rId7"/>
    <p:sldId id="4413" r:id="rId8"/>
    <p:sldId id="4414" r:id="rId9"/>
    <p:sldId id="4415" r:id="rId10"/>
    <p:sldId id="4416" r:id="rId11"/>
    <p:sldId id="4417" r:id="rId12"/>
    <p:sldId id="4418" r:id="rId13"/>
    <p:sldId id="4419" r:id="rId14"/>
    <p:sldId id="4420" r:id="rId15"/>
    <p:sldId id="4421" r:id="rId16"/>
    <p:sldId id="4422" r:id="rId17"/>
    <p:sldId id="4423" r:id="rId18"/>
    <p:sldId id="4424" r:id="rId19"/>
    <p:sldId id="4425" r:id="rId20"/>
    <p:sldId id="4426" r:id="rId21"/>
    <p:sldId id="4427" r:id="rId22"/>
    <p:sldId id="4428" r:id="rId23"/>
    <p:sldId id="4429" r:id="rId24"/>
    <p:sldId id="4430" r:id="rId25"/>
    <p:sldId id="4431" r:id="rId26"/>
    <p:sldId id="4432" r:id="rId27"/>
  </p:sldIdLst>
  <p:sldSz cx="12192000" cy="6858000"/>
  <p:notesSz cx="6858000" cy="9144000"/>
  <p:embeddedFontLst>
    <p:embeddedFont>
      <p:font typeface="Montserrat Light" panose="00000400000000000000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7" roundtripDataSignature="AMtx7mhgiEndYKsjCeBfmWZdK+CdfUcW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641"/>
    <a:srgbClr val="000000"/>
    <a:srgbClr val="9FDA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09" autoAdjust="0"/>
    <p:restoredTop sz="94660"/>
  </p:normalViewPr>
  <p:slideViewPr>
    <p:cSldViewPr snapToGrid="0">
      <p:cViewPr varScale="1">
        <p:scale>
          <a:sx n="54" d="100"/>
          <a:sy n="54" d="100"/>
        </p:scale>
        <p:origin x="100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97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35313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5DE82-CF29-044D-9158-06A81114988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09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Google Shape;42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9" name="Google Shape;47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" name="Google Shape;48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2" name="Google Shape;52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8" name="Google Shape;53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5" name="Google Shape;54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1" name="Google Shape;56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3" name="Google Shape;59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3" name="Google Shape;61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8" name="Google Shape;56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verview/Content Slide">
  <p:cSld name="Overview/Content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0"/>
          <p:cNvSpPr/>
          <p:nvPr/>
        </p:nvSpPr>
        <p:spPr>
          <a:xfrm>
            <a:off x="477385" y="748834"/>
            <a:ext cx="5041923" cy="4938624"/>
          </a:xfrm>
          <a:custGeom>
            <a:avLst/>
            <a:gdLst/>
            <a:ahLst/>
            <a:cxnLst/>
            <a:rect l="l" t="t" r="r" b="b"/>
            <a:pathLst>
              <a:path w="1180419" h="1059839" extrusionOk="0">
                <a:moveTo>
                  <a:pt x="1180419" y="1059840"/>
                </a:moveTo>
                <a:lnTo>
                  <a:pt x="301407" y="1059840"/>
                </a:lnTo>
                <a:cubicBezTo>
                  <a:pt x="135039" y="1059840"/>
                  <a:pt x="0" y="924840"/>
                  <a:pt x="0" y="758520"/>
                </a:cubicBezTo>
                <a:lnTo>
                  <a:pt x="0" y="0"/>
                </a:lnTo>
                <a:lnTo>
                  <a:pt x="975160" y="0"/>
                </a:lnTo>
                <a:cubicBezTo>
                  <a:pt x="1088593" y="0"/>
                  <a:pt x="1180419" y="91800"/>
                  <a:pt x="1180419" y="205200"/>
                </a:cubicBezTo>
                <a:lnTo>
                  <a:pt x="1180419" y="1059840"/>
                </a:lnTo>
                <a:close/>
              </a:path>
            </a:pathLst>
          </a:cu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30"/>
          <p:cNvSpPr/>
          <p:nvPr/>
        </p:nvSpPr>
        <p:spPr>
          <a:xfrm>
            <a:off x="-15514" y="268990"/>
            <a:ext cx="4963395" cy="875479"/>
          </a:xfrm>
          <a:custGeom>
            <a:avLst/>
            <a:gdLst/>
            <a:ahLst/>
            <a:cxnLst/>
            <a:rect l="l" t="t" r="r" b="b"/>
            <a:pathLst>
              <a:path w="4963395" h="875479" extrusionOk="0">
                <a:moveTo>
                  <a:pt x="0" y="0"/>
                </a:moveTo>
                <a:lnTo>
                  <a:pt x="4489787" y="0"/>
                </a:lnTo>
                <a:cubicBezTo>
                  <a:pt x="4750572" y="0"/>
                  <a:pt x="4963395" y="212873"/>
                  <a:pt x="4963395" y="473717"/>
                </a:cubicBezTo>
                <a:lnTo>
                  <a:pt x="4963395" y="875479"/>
                </a:lnTo>
                <a:lnTo>
                  <a:pt x="15515" y="875479"/>
                </a:lnTo>
                <a:lnTo>
                  <a:pt x="15515" y="174171"/>
                </a:lnTo>
                <a:cubicBezTo>
                  <a:pt x="15515" y="137630"/>
                  <a:pt x="13666" y="101524"/>
                  <a:pt x="10055" y="65941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6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0"/>
          <p:cNvSpPr txBox="1">
            <a:spLocks noGrp="1"/>
          </p:cNvSpPr>
          <p:nvPr>
            <p:ph type="body" idx="1"/>
          </p:nvPr>
        </p:nvSpPr>
        <p:spPr>
          <a:xfrm>
            <a:off x="5862882" y="1337990"/>
            <a:ext cx="700387" cy="68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DC641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0"/>
          <p:cNvSpPr txBox="1">
            <a:spLocks noGrp="1"/>
          </p:cNvSpPr>
          <p:nvPr>
            <p:ph type="body" idx="2"/>
          </p:nvPr>
        </p:nvSpPr>
        <p:spPr>
          <a:xfrm>
            <a:off x="6698179" y="1337990"/>
            <a:ext cx="4465067" cy="68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3"/>
          </p:nvPr>
        </p:nvSpPr>
        <p:spPr>
          <a:xfrm>
            <a:off x="979124" y="1519186"/>
            <a:ext cx="4198618" cy="398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body" idx="4"/>
          </p:nvPr>
        </p:nvSpPr>
        <p:spPr>
          <a:xfrm>
            <a:off x="5884585" y="2252978"/>
            <a:ext cx="700387" cy="68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DC641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body" idx="5"/>
          </p:nvPr>
        </p:nvSpPr>
        <p:spPr>
          <a:xfrm>
            <a:off x="6719882" y="2252978"/>
            <a:ext cx="4465067" cy="68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body" idx="6"/>
          </p:nvPr>
        </p:nvSpPr>
        <p:spPr>
          <a:xfrm>
            <a:off x="5891164" y="3167965"/>
            <a:ext cx="700387" cy="68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DC641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body" idx="7"/>
          </p:nvPr>
        </p:nvSpPr>
        <p:spPr>
          <a:xfrm>
            <a:off x="6726461" y="3167965"/>
            <a:ext cx="4465067" cy="68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body" idx="8"/>
          </p:nvPr>
        </p:nvSpPr>
        <p:spPr>
          <a:xfrm>
            <a:off x="5912867" y="4082953"/>
            <a:ext cx="700387" cy="68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DC641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9"/>
          </p:nvPr>
        </p:nvSpPr>
        <p:spPr>
          <a:xfrm>
            <a:off x="6748164" y="4082953"/>
            <a:ext cx="4465067" cy="68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13"/>
          </p:nvPr>
        </p:nvSpPr>
        <p:spPr>
          <a:xfrm>
            <a:off x="5891164" y="4997940"/>
            <a:ext cx="700387" cy="68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DC641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body" idx="14"/>
          </p:nvPr>
        </p:nvSpPr>
        <p:spPr>
          <a:xfrm>
            <a:off x="6726461" y="4997940"/>
            <a:ext cx="4465067" cy="68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D4D4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D4D4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15"/>
          </p:nvPr>
        </p:nvSpPr>
        <p:spPr>
          <a:xfrm>
            <a:off x="849241" y="383586"/>
            <a:ext cx="5041923" cy="72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39" name="Google Shape;39;p30"/>
          <p:cNvCxnSpPr/>
          <p:nvPr/>
        </p:nvCxnSpPr>
        <p:spPr>
          <a:xfrm rot="10800000">
            <a:off x="5658046" y="4851970"/>
            <a:ext cx="5784878" cy="0"/>
          </a:xfrm>
          <a:prstGeom prst="straightConnector1">
            <a:avLst/>
          </a:prstGeom>
          <a:noFill/>
          <a:ln w="12700" cap="flat" cmpd="sng">
            <a:solidFill>
              <a:srgbClr val="8DC64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" name="Google Shape;40;p30"/>
          <p:cNvCxnSpPr/>
          <p:nvPr/>
        </p:nvCxnSpPr>
        <p:spPr>
          <a:xfrm rot="10800000">
            <a:off x="5658046" y="3962672"/>
            <a:ext cx="5784878" cy="0"/>
          </a:xfrm>
          <a:prstGeom prst="straightConnector1">
            <a:avLst/>
          </a:prstGeom>
          <a:noFill/>
          <a:ln w="12700" cap="flat" cmpd="sng">
            <a:solidFill>
              <a:srgbClr val="8DC64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" name="Google Shape;41;p30"/>
          <p:cNvCxnSpPr/>
          <p:nvPr/>
        </p:nvCxnSpPr>
        <p:spPr>
          <a:xfrm rot="10800000">
            <a:off x="5658046" y="3081881"/>
            <a:ext cx="5784878" cy="0"/>
          </a:xfrm>
          <a:prstGeom prst="straightConnector1">
            <a:avLst/>
          </a:prstGeom>
          <a:noFill/>
          <a:ln w="12700" cap="flat" cmpd="sng">
            <a:solidFill>
              <a:srgbClr val="8DC64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" name="Google Shape;42;p30"/>
          <p:cNvCxnSpPr/>
          <p:nvPr/>
        </p:nvCxnSpPr>
        <p:spPr>
          <a:xfrm rot="10800000">
            <a:off x="5658046" y="2103078"/>
            <a:ext cx="5784878" cy="0"/>
          </a:xfrm>
          <a:prstGeom prst="straightConnector1">
            <a:avLst/>
          </a:prstGeom>
          <a:noFill/>
          <a:ln w="12700" cap="flat" cmpd="sng">
            <a:solidFill>
              <a:srgbClr val="8DC64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" name="Google Shape;43;p30"/>
          <p:cNvSpPr/>
          <p:nvPr/>
        </p:nvSpPr>
        <p:spPr>
          <a:xfrm>
            <a:off x="478182" y="6046526"/>
            <a:ext cx="5784878" cy="599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Calibri"/>
              <a:buNone/>
            </a:pPr>
            <a:r>
              <a:rPr lang="pl-PL" sz="1050" b="0" i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Sfinansowane ze środków UE. Wyrażone poglądy i opinie są jedynie opiniami autora lub autorów i niekoniecznie odzwierciedlają poglądy i opinie Unii Europejskiej lub Europejskiej Agencji Wykonawczej ds. Edukacji i Kultury (EACEA). Unia Europejska ani EACEA nie ponoszą za nie odpowiedzialności.</a:t>
            </a:r>
            <a:endParaRPr lang="pl-PL" sz="105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Slide 02">
  <p:cSld name="Cover Slide 02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2"/>
          <p:cNvSpPr/>
          <p:nvPr/>
        </p:nvSpPr>
        <p:spPr>
          <a:xfrm>
            <a:off x="517168" y="3092717"/>
            <a:ext cx="11393619" cy="3142374"/>
          </a:xfrm>
          <a:custGeom>
            <a:avLst/>
            <a:gdLst/>
            <a:ahLst/>
            <a:cxnLst/>
            <a:rect l="l" t="t" r="r" b="b"/>
            <a:pathLst>
              <a:path w="11393619" h="4716265" extrusionOk="0">
                <a:moveTo>
                  <a:pt x="3470139" y="0"/>
                </a:moveTo>
                <a:lnTo>
                  <a:pt x="8184190" y="0"/>
                </a:lnTo>
                <a:lnTo>
                  <a:pt x="8184192" y="0"/>
                </a:lnTo>
                <a:lnTo>
                  <a:pt x="10401370" y="0"/>
                </a:lnTo>
                <a:cubicBezTo>
                  <a:pt x="10949720" y="0"/>
                  <a:pt x="11393619" y="408508"/>
                  <a:pt x="11393619" y="913136"/>
                </a:cubicBezTo>
                <a:lnTo>
                  <a:pt x="11393619" y="4716265"/>
                </a:lnTo>
                <a:lnTo>
                  <a:pt x="9176438" y="4716265"/>
                </a:lnTo>
                <a:lnTo>
                  <a:pt x="7144361" y="4716265"/>
                </a:lnTo>
                <a:lnTo>
                  <a:pt x="5706299" y="4716265"/>
                </a:lnTo>
                <a:lnTo>
                  <a:pt x="4927180" y="4716265"/>
                </a:lnTo>
                <a:lnTo>
                  <a:pt x="1457041" y="4716265"/>
                </a:lnTo>
                <a:cubicBezTo>
                  <a:pt x="652796" y="4716265"/>
                  <a:pt x="0" y="4115518"/>
                  <a:pt x="0" y="3375397"/>
                </a:cubicBezTo>
                <a:lnTo>
                  <a:pt x="0" y="0"/>
                </a:lnTo>
                <a:lnTo>
                  <a:pt x="3470139" y="0"/>
                </a:lnTo>
                <a:close/>
              </a:path>
            </a:pathLst>
          </a:cu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7740" y="-215395"/>
            <a:ext cx="6718883" cy="381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42"/>
          <p:cNvSpPr/>
          <p:nvPr/>
        </p:nvSpPr>
        <p:spPr>
          <a:xfrm>
            <a:off x="0" y="5775564"/>
            <a:ext cx="4372199" cy="727928"/>
          </a:xfrm>
          <a:custGeom>
            <a:avLst/>
            <a:gdLst/>
            <a:ahLst/>
            <a:cxnLst/>
            <a:rect l="l" t="t" r="r" b="b"/>
            <a:pathLst>
              <a:path w="4372199" h="727928" extrusionOk="0">
                <a:moveTo>
                  <a:pt x="0" y="0"/>
                </a:moveTo>
                <a:lnTo>
                  <a:pt x="3978412" y="0"/>
                </a:lnTo>
                <a:cubicBezTo>
                  <a:pt x="4195245" y="0"/>
                  <a:pt x="4372199" y="176996"/>
                  <a:pt x="4372199" y="393878"/>
                </a:cubicBezTo>
                <a:lnTo>
                  <a:pt x="4372199" y="727928"/>
                </a:lnTo>
                <a:lnTo>
                  <a:pt x="0" y="727928"/>
                </a:lnTo>
                <a:lnTo>
                  <a:pt x="0" y="0"/>
                </a:lnTo>
                <a:close/>
              </a:path>
            </a:pathLst>
          </a:custGeom>
          <a:solidFill>
            <a:srgbClr val="8DC6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42"/>
          <p:cNvSpPr txBox="1">
            <a:spLocks noGrp="1"/>
          </p:cNvSpPr>
          <p:nvPr>
            <p:ph type="body" idx="1"/>
          </p:nvPr>
        </p:nvSpPr>
        <p:spPr>
          <a:xfrm>
            <a:off x="935325" y="4448301"/>
            <a:ext cx="5278651" cy="69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42"/>
          <p:cNvSpPr txBox="1">
            <a:spLocks noGrp="1"/>
          </p:cNvSpPr>
          <p:nvPr>
            <p:ph type="body" idx="2"/>
          </p:nvPr>
        </p:nvSpPr>
        <p:spPr>
          <a:xfrm>
            <a:off x="935326" y="3825575"/>
            <a:ext cx="5278651" cy="69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42"/>
          <p:cNvSpPr/>
          <p:nvPr/>
        </p:nvSpPr>
        <p:spPr>
          <a:xfrm rot="-5400000">
            <a:off x="1770610" y="9117214"/>
            <a:ext cx="571614" cy="3180945"/>
          </a:xfrm>
          <a:custGeom>
            <a:avLst/>
            <a:gdLst/>
            <a:ahLst/>
            <a:cxnLst/>
            <a:rect l="l" t="t" r="r" b="b"/>
            <a:pathLst>
              <a:path w="715523" h="3981779" extrusionOk="0">
                <a:moveTo>
                  <a:pt x="715523" y="0"/>
                </a:moveTo>
                <a:lnTo>
                  <a:pt x="715523" y="3591287"/>
                </a:lnTo>
                <a:cubicBezTo>
                  <a:pt x="715523" y="3806305"/>
                  <a:pt x="541543" y="3981779"/>
                  <a:pt x="328357" y="3981779"/>
                </a:cubicBezTo>
                <a:lnTo>
                  <a:pt x="0" y="3981779"/>
                </a:lnTo>
                <a:lnTo>
                  <a:pt x="0" y="0"/>
                </a:lnTo>
                <a:lnTo>
                  <a:pt x="715523" y="0"/>
                </a:lnTo>
                <a:close/>
              </a:path>
            </a:pathLst>
          </a:custGeom>
          <a:solidFill>
            <a:srgbClr val="8DC6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42"/>
          <p:cNvSpPr txBox="1">
            <a:spLocks noGrp="1"/>
          </p:cNvSpPr>
          <p:nvPr>
            <p:ph type="body" idx="3"/>
          </p:nvPr>
        </p:nvSpPr>
        <p:spPr>
          <a:xfrm>
            <a:off x="712750" y="5921074"/>
            <a:ext cx="5278651" cy="69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42"/>
          <p:cNvSpPr>
            <a:spLocks noGrp="1"/>
          </p:cNvSpPr>
          <p:nvPr>
            <p:ph type="pic" idx="4"/>
          </p:nvPr>
        </p:nvSpPr>
        <p:spPr>
          <a:xfrm>
            <a:off x="6404869" y="1379349"/>
            <a:ext cx="5153881" cy="5154359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13" name="Obraz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59" y="539602"/>
            <a:ext cx="2467155" cy="4980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Slide 03">
  <p:cSld name="Cover Slide 03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3"/>
          <p:cNvSpPr/>
          <p:nvPr/>
        </p:nvSpPr>
        <p:spPr>
          <a:xfrm>
            <a:off x="408680" y="1218981"/>
            <a:ext cx="11393619" cy="3322022"/>
          </a:xfrm>
          <a:custGeom>
            <a:avLst/>
            <a:gdLst/>
            <a:ahLst/>
            <a:cxnLst/>
            <a:rect l="l" t="t" r="r" b="b"/>
            <a:pathLst>
              <a:path w="11393619" h="4716265" extrusionOk="0">
                <a:moveTo>
                  <a:pt x="3470139" y="0"/>
                </a:moveTo>
                <a:lnTo>
                  <a:pt x="8184190" y="0"/>
                </a:lnTo>
                <a:lnTo>
                  <a:pt x="8184192" y="0"/>
                </a:lnTo>
                <a:lnTo>
                  <a:pt x="10401370" y="0"/>
                </a:lnTo>
                <a:cubicBezTo>
                  <a:pt x="10949720" y="0"/>
                  <a:pt x="11393619" y="408508"/>
                  <a:pt x="11393619" y="913136"/>
                </a:cubicBezTo>
                <a:lnTo>
                  <a:pt x="11393619" y="4716265"/>
                </a:lnTo>
                <a:lnTo>
                  <a:pt x="9176438" y="4716265"/>
                </a:lnTo>
                <a:lnTo>
                  <a:pt x="7144361" y="4716265"/>
                </a:lnTo>
                <a:lnTo>
                  <a:pt x="5706299" y="4716265"/>
                </a:lnTo>
                <a:lnTo>
                  <a:pt x="4927180" y="4716265"/>
                </a:lnTo>
                <a:lnTo>
                  <a:pt x="1457041" y="4716265"/>
                </a:lnTo>
                <a:cubicBezTo>
                  <a:pt x="652796" y="4716265"/>
                  <a:pt x="0" y="4115518"/>
                  <a:pt x="0" y="3375397"/>
                </a:cubicBezTo>
                <a:lnTo>
                  <a:pt x="0" y="0"/>
                </a:lnTo>
                <a:lnTo>
                  <a:pt x="3470139" y="0"/>
                </a:lnTo>
                <a:close/>
              </a:path>
            </a:pathLst>
          </a:cu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43"/>
          <p:cNvSpPr txBox="1">
            <a:spLocks noGrp="1"/>
          </p:cNvSpPr>
          <p:nvPr>
            <p:ph type="body" idx="1"/>
          </p:nvPr>
        </p:nvSpPr>
        <p:spPr>
          <a:xfrm>
            <a:off x="6690366" y="2260013"/>
            <a:ext cx="5092953" cy="69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Google Shape;183;p43"/>
          <p:cNvSpPr txBox="1">
            <a:spLocks noGrp="1"/>
          </p:cNvSpPr>
          <p:nvPr>
            <p:ph type="body" idx="2"/>
          </p:nvPr>
        </p:nvSpPr>
        <p:spPr>
          <a:xfrm>
            <a:off x="6690367" y="1637287"/>
            <a:ext cx="5092953" cy="69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43"/>
          <p:cNvSpPr/>
          <p:nvPr/>
        </p:nvSpPr>
        <p:spPr>
          <a:xfrm rot="-5400000">
            <a:off x="1662122" y="7722366"/>
            <a:ext cx="571614" cy="3180945"/>
          </a:xfrm>
          <a:custGeom>
            <a:avLst/>
            <a:gdLst/>
            <a:ahLst/>
            <a:cxnLst/>
            <a:rect l="l" t="t" r="r" b="b"/>
            <a:pathLst>
              <a:path w="715523" h="3981779" extrusionOk="0">
                <a:moveTo>
                  <a:pt x="715523" y="0"/>
                </a:moveTo>
                <a:lnTo>
                  <a:pt x="715523" y="3591287"/>
                </a:lnTo>
                <a:cubicBezTo>
                  <a:pt x="715523" y="3806305"/>
                  <a:pt x="541543" y="3981779"/>
                  <a:pt x="328357" y="3981779"/>
                </a:cubicBezTo>
                <a:lnTo>
                  <a:pt x="0" y="3981779"/>
                </a:lnTo>
                <a:lnTo>
                  <a:pt x="0" y="0"/>
                </a:lnTo>
                <a:lnTo>
                  <a:pt x="715523" y="0"/>
                </a:lnTo>
                <a:close/>
              </a:path>
            </a:pathLst>
          </a:custGeom>
          <a:solidFill>
            <a:srgbClr val="8DC6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43"/>
          <p:cNvSpPr>
            <a:spLocks noGrp="1"/>
          </p:cNvSpPr>
          <p:nvPr>
            <p:ph type="pic" idx="3"/>
          </p:nvPr>
        </p:nvSpPr>
        <p:spPr>
          <a:xfrm>
            <a:off x="-1" y="354507"/>
            <a:ext cx="5501637" cy="4939649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189" name="Google Shape;189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64436" y="3332171"/>
            <a:ext cx="6908399" cy="392397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43"/>
          <p:cNvSpPr/>
          <p:nvPr/>
        </p:nvSpPr>
        <p:spPr>
          <a:xfrm>
            <a:off x="0" y="5775564"/>
            <a:ext cx="4372199" cy="727928"/>
          </a:xfrm>
          <a:custGeom>
            <a:avLst/>
            <a:gdLst/>
            <a:ahLst/>
            <a:cxnLst/>
            <a:rect l="l" t="t" r="r" b="b"/>
            <a:pathLst>
              <a:path w="4372199" h="727928" extrusionOk="0">
                <a:moveTo>
                  <a:pt x="0" y="0"/>
                </a:moveTo>
                <a:lnTo>
                  <a:pt x="3978412" y="0"/>
                </a:lnTo>
                <a:cubicBezTo>
                  <a:pt x="4195245" y="0"/>
                  <a:pt x="4372199" y="176996"/>
                  <a:pt x="4372199" y="393878"/>
                </a:cubicBezTo>
                <a:lnTo>
                  <a:pt x="4372199" y="727928"/>
                </a:lnTo>
                <a:lnTo>
                  <a:pt x="0" y="727928"/>
                </a:lnTo>
                <a:lnTo>
                  <a:pt x="0" y="0"/>
                </a:lnTo>
                <a:close/>
              </a:path>
            </a:pathLst>
          </a:custGeom>
          <a:solidFill>
            <a:srgbClr val="8DC6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43"/>
          <p:cNvSpPr txBox="1">
            <a:spLocks noGrp="1"/>
          </p:cNvSpPr>
          <p:nvPr>
            <p:ph type="body" idx="4"/>
          </p:nvPr>
        </p:nvSpPr>
        <p:spPr>
          <a:xfrm>
            <a:off x="712750" y="5890500"/>
            <a:ext cx="3659449" cy="727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Obraz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59" y="539602"/>
            <a:ext cx="2467155" cy="4980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ver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Freeform 128">
            <a:extLst>
              <a:ext uri="{FF2B5EF4-FFF2-40B4-BE49-F238E27FC236}">
                <a16:creationId xmlns:a16="http://schemas.microsoft.com/office/drawing/2014/main" id="{6BF9E979-3EFE-8646-A6CF-9C0035BF3DF1}"/>
              </a:ext>
            </a:extLst>
          </p:cNvPr>
          <p:cNvSpPr/>
          <p:nvPr userDrawn="1"/>
        </p:nvSpPr>
        <p:spPr>
          <a:xfrm>
            <a:off x="3538402" y="3132111"/>
            <a:ext cx="8372413" cy="3208481"/>
          </a:xfrm>
          <a:custGeom>
            <a:avLst/>
            <a:gdLst>
              <a:gd name="connsiteX0" fmla="*/ 3470139 w 11393619"/>
              <a:gd name="connsiteY0" fmla="*/ 0 h 4716265"/>
              <a:gd name="connsiteX1" fmla="*/ 8184190 w 11393619"/>
              <a:gd name="connsiteY1" fmla="*/ 0 h 4716265"/>
              <a:gd name="connsiteX2" fmla="*/ 8184192 w 11393619"/>
              <a:gd name="connsiteY2" fmla="*/ 0 h 4716265"/>
              <a:gd name="connsiteX3" fmla="*/ 10401370 w 11393619"/>
              <a:gd name="connsiteY3" fmla="*/ 0 h 4716265"/>
              <a:gd name="connsiteX4" fmla="*/ 11393619 w 11393619"/>
              <a:gd name="connsiteY4" fmla="*/ 913136 h 4716265"/>
              <a:gd name="connsiteX5" fmla="*/ 11393619 w 11393619"/>
              <a:gd name="connsiteY5" fmla="*/ 4716265 h 4716265"/>
              <a:gd name="connsiteX6" fmla="*/ 9176438 w 11393619"/>
              <a:gd name="connsiteY6" fmla="*/ 4716265 h 4716265"/>
              <a:gd name="connsiteX7" fmla="*/ 7144361 w 11393619"/>
              <a:gd name="connsiteY7" fmla="*/ 4716265 h 4716265"/>
              <a:gd name="connsiteX8" fmla="*/ 5706299 w 11393619"/>
              <a:gd name="connsiteY8" fmla="*/ 4716265 h 4716265"/>
              <a:gd name="connsiteX9" fmla="*/ 4927180 w 11393619"/>
              <a:gd name="connsiteY9" fmla="*/ 4716265 h 4716265"/>
              <a:gd name="connsiteX10" fmla="*/ 1457041 w 11393619"/>
              <a:gd name="connsiteY10" fmla="*/ 4716265 h 4716265"/>
              <a:gd name="connsiteX11" fmla="*/ 0 w 11393619"/>
              <a:gd name="connsiteY11" fmla="*/ 3375397 h 4716265"/>
              <a:gd name="connsiteX12" fmla="*/ 0 w 11393619"/>
              <a:gd name="connsiteY12" fmla="*/ 0 h 4716265"/>
              <a:gd name="connsiteX13" fmla="*/ 3470139 w 11393619"/>
              <a:gd name="connsiteY13" fmla="*/ 0 h 471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393619" h="4716265">
                <a:moveTo>
                  <a:pt x="3470139" y="0"/>
                </a:moveTo>
                <a:lnTo>
                  <a:pt x="8184190" y="0"/>
                </a:lnTo>
                <a:lnTo>
                  <a:pt x="8184192" y="0"/>
                </a:lnTo>
                <a:lnTo>
                  <a:pt x="10401370" y="0"/>
                </a:lnTo>
                <a:cubicBezTo>
                  <a:pt x="10949720" y="0"/>
                  <a:pt x="11393619" y="408508"/>
                  <a:pt x="11393619" y="913136"/>
                </a:cubicBezTo>
                <a:lnTo>
                  <a:pt x="11393619" y="4716265"/>
                </a:lnTo>
                <a:lnTo>
                  <a:pt x="9176438" y="4716265"/>
                </a:lnTo>
                <a:lnTo>
                  <a:pt x="7144361" y="4716265"/>
                </a:lnTo>
                <a:lnTo>
                  <a:pt x="5706299" y="4716265"/>
                </a:lnTo>
                <a:lnTo>
                  <a:pt x="4927180" y="4716265"/>
                </a:lnTo>
                <a:lnTo>
                  <a:pt x="1457041" y="4716265"/>
                </a:lnTo>
                <a:cubicBezTo>
                  <a:pt x="652796" y="4716265"/>
                  <a:pt x="0" y="4115518"/>
                  <a:pt x="0" y="3375397"/>
                </a:cubicBezTo>
                <a:lnTo>
                  <a:pt x="0" y="0"/>
                </a:lnTo>
                <a:lnTo>
                  <a:pt x="3470139" y="0"/>
                </a:lnTo>
                <a:close/>
              </a:path>
            </a:pathLst>
          </a:custGeom>
          <a:solidFill>
            <a:srgbClr val="9FDADF"/>
          </a:solidFill>
          <a:ln w="35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7F80010-6A0A-D208-4E9B-9F12092CE078}"/>
              </a:ext>
            </a:extLst>
          </p:cNvPr>
          <p:cNvSpPr/>
          <p:nvPr userDrawn="1"/>
        </p:nvSpPr>
        <p:spPr>
          <a:xfrm>
            <a:off x="5982684" y="5831346"/>
            <a:ext cx="6207100" cy="727928"/>
          </a:xfrm>
          <a:custGeom>
            <a:avLst/>
            <a:gdLst>
              <a:gd name="connsiteX0" fmla="*/ 393788 w 6207100"/>
              <a:gd name="connsiteY0" fmla="*/ 0 h 727928"/>
              <a:gd name="connsiteX1" fmla="*/ 6207100 w 6207100"/>
              <a:gd name="connsiteY1" fmla="*/ 0 h 727928"/>
              <a:gd name="connsiteX2" fmla="*/ 6207100 w 6207100"/>
              <a:gd name="connsiteY2" fmla="*/ 727928 h 727928"/>
              <a:gd name="connsiteX3" fmla="*/ 0 w 6207100"/>
              <a:gd name="connsiteY3" fmla="*/ 727928 h 727928"/>
              <a:gd name="connsiteX4" fmla="*/ 0 w 6207100"/>
              <a:gd name="connsiteY4" fmla="*/ 393878 h 727928"/>
              <a:gd name="connsiteX5" fmla="*/ 393788 w 6207100"/>
              <a:gd name="connsiteY5" fmla="*/ 0 h 72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07100" h="727928">
                <a:moveTo>
                  <a:pt x="393788" y="0"/>
                </a:moveTo>
                <a:lnTo>
                  <a:pt x="6207100" y="0"/>
                </a:lnTo>
                <a:lnTo>
                  <a:pt x="6207100" y="727928"/>
                </a:lnTo>
                <a:lnTo>
                  <a:pt x="0" y="727928"/>
                </a:lnTo>
                <a:lnTo>
                  <a:pt x="0" y="393878"/>
                </a:lnTo>
                <a:cubicBezTo>
                  <a:pt x="0" y="176996"/>
                  <a:pt x="176955" y="0"/>
                  <a:pt x="393788" y="0"/>
                </a:cubicBezTo>
                <a:close/>
              </a:path>
            </a:pathLst>
          </a:custGeom>
          <a:solidFill>
            <a:srgbClr val="8DC641"/>
          </a:solidFill>
          <a:ln w="35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FEE206B0-D9B7-0D4E-8581-4F2B31738F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5431" y="4341482"/>
            <a:ext cx="5278651" cy="6973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800" b="1" baseline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POWERPIONT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59FC3FD8-D2E4-9344-BB18-A0E8935AA6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5431" y="3718756"/>
            <a:ext cx="5278651" cy="6973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 1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30EDEDF-C502-F704-5275-5CCFF6072A43}"/>
              </a:ext>
            </a:extLst>
          </p:cNvPr>
          <p:cNvSpPr/>
          <p:nvPr userDrawn="1"/>
        </p:nvSpPr>
        <p:spPr>
          <a:xfrm rot="16200000">
            <a:off x="1662122" y="7722366"/>
            <a:ext cx="571614" cy="3180945"/>
          </a:xfrm>
          <a:custGeom>
            <a:avLst/>
            <a:gdLst>
              <a:gd name="connsiteX0" fmla="*/ 715523 w 715523"/>
              <a:gd name="connsiteY0" fmla="*/ 0 h 3981779"/>
              <a:gd name="connsiteX1" fmla="*/ 715523 w 715523"/>
              <a:gd name="connsiteY1" fmla="*/ 3591287 h 3981779"/>
              <a:gd name="connsiteX2" fmla="*/ 328357 w 715523"/>
              <a:gd name="connsiteY2" fmla="*/ 3981779 h 3981779"/>
              <a:gd name="connsiteX3" fmla="*/ 0 w 715523"/>
              <a:gd name="connsiteY3" fmla="*/ 3981779 h 3981779"/>
              <a:gd name="connsiteX4" fmla="*/ 0 w 715523"/>
              <a:gd name="connsiteY4" fmla="*/ 0 h 3981779"/>
              <a:gd name="connsiteX5" fmla="*/ 715523 w 715523"/>
              <a:gd name="connsiteY5" fmla="*/ 0 h 3981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5523" h="3981779">
                <a:moveTo>
                  <a:pt x="715523" y="0"/>
                </a:moveTo>
                <a:lnTo>
                  <a:pt x="715523" y="3591287"/>
                </a:lnTo>
                <a:cubicBezTo>
                  <a:pt x="715523" y="3806305"/>
                  <a:pt x="541543" y="3981779"/>
                  <a:pt x="328357" y="3981779"/>
                </a:cubicBezTo>
                <a:lnTo>
                  <a:pt x="0" y="3981779"/>
                </a:lnTo>
                <a:lnTo>
                  <a:pt x="0" y="0"/>
                </a:lnTo>
                <a:lnTo>
                  <a:pt x="715523" y="0"/>
                </a:lnTo>
                <a:close/>
              </a:path>
            </a:pathLst>
          </a:custGeom>
          <a:solidFill>
            <a:srgbClr val="8DC641"/>
          </a:solidFill>
          <a:ln w="2449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E46C5BAB-FDAD-B190-5451-F9C6C306C9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1654" y="5963613"/>
            <a:ext cx="4448014" cy="6793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www.website.eu</a:t>
            </a:r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2E77AE1-D268-FF03-7D68-0538CD48A740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0" y="824937"/>
            <a:ext cx="4680488" cy="6056907"/>
          </a:xfrm>
          <a:custGeom>
            <a:avLst/>
            <a:gdLst>
              <a:gd name="connsiteX0" fmla="*/ 1148645 w 4540983"/>
              <a:gd name="connsiteY0" fmla="*/ 0 h 5876377"/>
              <a:gd name="connsiteX1" fmla="*/ 4540983 w 4540983"/>
              <a:gd name="connsiteY1" fmla="*/ 3392339 h 5876377"/>
              <a:gd name="connsiteX2" fmla="*/ 3547390 w 4540983"/>
              <a:gd name="connsiteY2" fmla="*/ 5791085 h 5876377"/>
              <a:gd name="connsiteX3" fmla="*/ 3453545 w 4540983"/>
              <a:gd name="connsiteY3" fmla="*/ 5876377 h 5876377"/>
              <a:gd name="connsiteX4" fmla="*/ 2465998 w 4540983"/>
              <a:gd name="connsiteY4" fmla="*/ 5876377 h 5876377"/>
              <a:gd name="connsiteX5" fmla="*/ 0 w 4540983"/>
              <a:gd name="connsiteY5" fmla="*/ 5876377 h 5876377"/>
              <a:gd name="connsiteX6" fmla="*/ 0 w 4540983"/>
              <a:gd name="connsiteY6" fmla="*/ 203705 h 5876377"/>
              <a:gd name="connsiteX7" fmla="*/ 139867 w 4540983"/>
              <a:gd name="connsiteY7" fmla="*/ 152513 h 5876377"/>
              <a:gd name="connsiteX8" fmla="*/ 1148645 w 4540983"/>
              <a:gd name="connsiteY8" fmla="*/ 0 h 5876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0983" h="5876377">
                <a:moveTo>
                  <a:pt x="1148645" y="0"/>
                </a:moveTo>
                <a:cubicBezTo>
                  <a:pt x="3022181" y="0"/>
                  <a:pt x="4540983" y="1518802"/>
                  <a:pt x="4540983" y="3392339"/>
                </a:cubicBezTo>
                <a:cubicBezTo>
                  <a:pt x="4540983" y="4329108"/>
                  <a:pt x="4161283" y="5177192"/>
                  <a:pt x="3547390" y="5791085"/>
                </a:cubicBezTo>
                <a:lnTo>
                  <a:pt x="3453545" y="5876377"/>
                </a:lnTo>
                <a:lnTo>
                  <a:pt x="2465998" y="5876377"/>
                </a:lnTo>
                <a:lnTo>
                  <a:pt x="0" y="5876377"/>
                </a:lnTo>
                <a:lnTo>
                  <a:pt x="0" y="203705"/>
                </a:lnTo>
                <a:lnTo>
                  <a:pt x="139867" y="152513"/>
                </a:lnTo>
                <a:cubicBezTo>
                  <a:pt x="458539" y="53396"/>
                  <a:pt x="797357" y="0"/>
                  <a:pt x="114864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>
                <a:solidFill>
                  <a:srgbClr val="595A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x-none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928727E-AD91-37B4-5AF0-D11501C6E9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5291" y="-104295"/>
            <a:ext cx="6431807" cy="3653266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34" y="488910"/>
            <a:ext cx="2467155" cy="49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03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ho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26C40169-A279-C344-8500-68BD50467F1C}"/>
              </a:ext>
            </a:extLst>
          </p:cNvPr>
          <p:cNvSpPr/>
          <p:nvPr userDrawn="1"/>
        </p:nvSpPr>
        <p:spPr>
          <a:xfrm>
            <a:off x="511443" y="453836"/>
            <a:ext cx="9895090" cy="5655338"/>
          </a:xfrm>
          <a:custGeom>
            <a:avLst/>
            <a:gdLst>
              <a:gd name="connsiteX0" fmla="*/ 0 w 9895090"/>
              <a:gd name="connsiteY0" fmla="*/ 0 h 5655338"/>
              <a:gd name="connsiteX1" fmla="*/ 3861355 w 9895090"/>
              <a:gd name="connsiteY1" fmla="*/ 0 h 5655338"/>
              <a:gd name="connsiteX2" fmla="*/ 4984550 w 9895090"/>
              <a:gd name="connsiteY2" fmla="*/ 0 h 5655338"/>
              <a:gd name="connsiteX3" fmla="*/ 8845904 w 9895090"/>
              <a:gd name="connsiteY3" fmla="*/ 0 h 5655338"/>
              <a:gd name="connsiteX4" fmla="*/ 9895090 w 9895090"/>
              <a:gd name="connsiteY4" fmla="*/ 1094953 h 5655338"/>
              <a:gd name="connsiteX5" fmla="*/ 9895090 w 9895090"/>
              <a:gd name="connsiteY5" fmla="*/ 5655338 h 5655338"/>
              <a:gd name="connsiteX6" fmla="*/ 6033735 w 9895090"/>
              <a:gd name="connsiteY6" fmla="*/ 5655338 h 5655338"/>
              <a:gd name="connsiteX7" fmla="*/ 5402003 w 9895090"/>
              <a:gd name="connsiteY7" fmla="*/ 5655338 h 5655338"/>
              <a:gd name="connsiteX8" fmla="*/ 1540648 w 9895090"/>
              <a:gd name="connsiteY8" fmla="*/ 5655338 h 5655338"/>
              <a:gd name="connsiteX9" fmla="*/ 0 w 9895090"/>
              <a:gd name="connsiteY9" fmla="*/ 4047485 h 565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95090" h="5655338">
                <a:moveTo>
                  <a:pt x="0" y="0"/>
                </a:moveTo>
                <a:lnTo>
                  <a:pt x="3861355" y="0"/>
                </a:lnTo>
                <a:lnTo>
                  <a:pt x="4984550" y="0"/>
                </a:lnTo>
                <a:lnTo>
                  <a:pt x="8845904" y="0"/>
                </a:lnTo>
                <a:cubicBezTo>
                  <a:pt x="9425720" y="0"/>
                  <a:pt x="9895090" y="489848"/>
                  <a:pt x="9895090" y="1094953"/>
                </a:cubicBezTo>
                <a:lnTo>
                  <a:pt x="9895090" y="5655338"/>
                </a:lnTo>
                <a:lnTo>
                  <a:pt x="6033735" y="5655338"/>
                </a:lnTo>
                <a:lnTo>
                  <a:pt x="5402003" y="5655338"/>
                </a:lnTo>
                <a:lnTo>
                  <a:pt x="1540648" y="5655338"/>
                </a:lnTo>
                <a:cubicBezTo>
                  <a:pt x="690255" y="5655338"/>
                  <a:pt x="0" y="4934974"/>
                  <a:pt x="0" y="4047485"/>
                </a:cubicBezTo>
                <a:close/>
              </a:path>
            </a:pathLst>
          </a:custGeom>
          <a:solidFill>
            <a:srgbClr val="9FDADF"/>
          </a:solidFill>
          <a:ln w="35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  <p:pic>
        <p:nvPicPr>
          <p:cNvPr id="16" name="Picture 15" descr="iPhone6_mockup_front_white.png">
            <a:extLst>
              <a:ext uri="{FF2B5EF4-FFF2-40B4-BE49-F238E27FC236}">
                <a16:creationId xmlns:a16="http://schemas.microsoft.com/office/drawing/2014/main" id="{87258D54-E8B8-3B41-A9D8-B88A46AEF4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46" y="226918"/>
            <a:ext cx="4094254" cy="6404164"/>
          </a:xfrm>
          <a:prstGeom prst="rect">
            <a:avLst/>
          </a:prstGeom>
        </p:spPr>
      </p:pic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6E7E1AD6-B0FF-1F42-A53A-67F89CF1D0D9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8912202" y="1246695"/>
            <a:ext cx="2444127" cy="433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4AD454E8-192D-EA41-8012-763277E2675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835671" y="2319301"/>
            <a:ext cx="4867011" cy="32910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0">
                <a:solidFill>
                  <a:srgbClr val="000000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type…</a:t>
            </a:r>
            <a:endParaRPr lang="en-US" dirty="0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CDDCD1E1-77DA-2B41-A2CC-1127DEFACCCB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35671" y="1104338"/>
            <a:ext cx="4990998" cy="9926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 b="0" i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31126932-DD16-5F4F-84FB-88F292299AE2}"/>
              </a:ext>
            </a:extLst>
          </p:cNvPr>
          <p:cNvSpPr/>
          <p:nvPr userDrawn="1"/>
        </p:nvSpPr>
        <p:spPr>
          <a:xfrm>
            <a:off x="0" y="5782590"/>
            <a:ext cx="4963395" cy="875479"/>
          </a:xfrm>
          <a:custGeom>
            <a:avLst/>
            <a:gdLst>
              <a:gd name="connsiteX0" fmla="*/ 0 w 4963395"/>
              <a:gd name="connsiteY0" fmla="*/ 0 h 875479"/>
              <a:gd name="connsiteX1" fmla="*/ 4489787 w 4963395"/>
              <a:gd name="connsiteY1" fmla="*/ 0 h 875479"/>
              <a:gd name="connsiteX2" fmla="*/ 4963395 w 4963395"/>
              <a:gd name="connsiteY2" fmla="*/ 473717 h 875479"/>
              <a:gd name="connsiteX3" fmla="*/ 4963395 w 4963395"/>
              <a:gd name="connsiteY3" fmla="*/ 875479 h 875479"/>
              <a:gd name="connsiteX4" fmla="*/ 15515 w 4963395"/>
              <a:gd name="connsiteY4" fmla="*/ 875479 h 875479"/>
              <a:gd name="connsiteX5" fmla="*/ 15515 w 4963395"/>
              <a:gd name="connsiteY5" fmla="*/ 174171 h 875479"/>
              <a:gd name="connsiteX6" fmla="*/ 10055 w 4963395"/>
              <a:gd name="connsiteY6" fmla="*/ 65941 h 875479"/>
              <a:gd name="connsiteX7" fmla="*/ 0 w 4963395"/>
              <a:gd name="connsiteY7" fmla="*/ 0 h 87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3395" h="875479">
                <a:moveTo>
                  <a:pt x="0" y="0"/>
                </a:moveTo>
                <a:lnTo>
                  <a:pt x="4489787" y="0"/>
                </a:lnTo>
                <a:cubicBezTo>
                  <a:pt x="4750572" y="0"/>
                  <a:pt x="4963395" y="212873"/>
                  <a:pt x="4963395" y="473717"/>
                </a:cubicBezTo>
                <a:lnTo>
                  <a:pt x="4963395" y="875479"/>
                </a:lnTo>
                <a:lnTo>
                  <a:pt x="15515" y="875479"/>
                </a:lnTo>
                <a:lnTo>
                  <a:pt x="15515" y="174171"/>
                </a:lnTo>
                <a:cubicBezTo>
                  <a:pt x="15515" y="137630"/>
                  <a:pt x="13666" y="101524"/>
                  <a:pt x="10055" y="65941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641"/>
          </a:solidFill>
          <a:ln w="359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b="0" i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304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1">
  <p:cSld name="Text Slide 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28"/>
          <p:cNvSpPr/>
          <p:nvPr/>
        </p:nvSpPr>
        <p:spPr>
          <a:xfrm rot="5400000" flipH="1">
            <a:off x="3135240" y="-2479364"/>
            <a:ext cx="5949081" cy="11578483"/>
          </a:xfrm>
          <a:custGeom>
            <a:avLst/>
            <a:gdLst/>
            <a:ahLst/>
            <a:cxnLst/>
            <a:rect l="l" t="t" r="r" b="b"/>
            <a:pathLst>
              <a:path w="6146707" h="11578483" extrusionOk="0">
                <a:moveTo>
                  <a:pt x="6146707" y="11578483"/>
                </a:moveTo>
                <a:lnTo>
                  <a:pt x="6146707" y="4785245"/>
                </a:lnTo>
                <a:lnTo>
                  <a:pt x="6146707" y="4785239"/>
                </a:lnTo>
                <a:lnTo>
                  <a:pt x="6146707" y="742631"/>
                </a:lnTo>
                <a:cubicBezTo>
                  <a:pt x="6146707" y="331141"/>
                  <a:pt x="5844988" y="0"/>
                  <a:pt x="5474996" y="0"/>
                </a:cubicBezTo>
                <a:lnTo>
                  <a:pt x="2" y="0"/>
                </a:lnTo>
                <a:lnTo>
                  <a:pt x="2" y="4042615"/>
                </a:lnTo>
                <a:lnTo>
                  <a:pt x="0" y="4042615"/>
                </a:lnTo>
                <a:lnTo>
                  <a:pt x="1" y="10020178"/>
                </a:lnTo>
                <a:cubicBezTo>
                  <a:pt x="1" y="10879680"/>
                  <a:pt x="632070" y="11578483"/>
                  <a:pt x="1409493" y="1157848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28"/>
          <p:cNvSpPr txBox="1">
            <a:spLocks noGrp="1"/>
          </p:cNvSpPr>
          <p:nvPr>
            <p:ph type="body" idx="1"/>
          </p:nvPr>
        </p:nvSpPr>
        <p:spPr>
          <a:xfrm>
            <a:off x="798380" y="2045704"/>
            <a:ext cx="10595237" cy="3849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body" idx="2"/>
          </p:nvPr>
        </p:nvSpPr>
        <p:spPr>
          <a:xfrm>
            <a:off x="798381" y="761603"/>
            <a:ext cx="10595237" cy="80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DC641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9" name="Google Shape;49;p28"/>
          <p:cNvPicPr preferRelativeResize="0"/>
          <p:nvPr/>
        </p:nvPicPr>
        <p:blipFill rotWithShape="1">
          <a:blip r:embed="rId2">
            <a:alphaModFix/>
          </a:blip>
          <a:srcRect l="5742" t="75046" r="6485" b="13954"/>
          <a:stretch/>
        </p:blipFill>
        <p:spPr>
          <a:xfrm>
            <a:off x="8124669" y="6484108"/>
            <a:ext cx="3540279" cy="2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28"/>
          <p:cNvSpPr/>
          <p:nvPr/>
        </p:nvSpPr>
        <p:spPr>
          <a:xfrm>
            <a:off x="0" y="6553248"/>
            <a:ext cx="8229600" cy="45719"/>
          </a:xfrm>
          <a:custGeom>
            <a:avLst/>
            <a:gdLst/>
            <a:ahLst/>
            <a:cxnLst/>
            <a:rect l="l" t="t" r="r" b="b"/>
            <a:pathLst>
              <a:path w="3587009" h="35236" extrusionOk="0">
                <a:moveTo>
                  <a:pt x="3587009" y="35236"/>
                </a:moveTo>
                <a:lnTo>
                  <a:pt x="1764946" y="35236"/>
                </a:lnTo>
                <a:cubicBezTo>
                  <a:pt x="1758282" y="35236"/>
                  <a:pt x="1117609" y="22864"/>
                  <a:pt x="887233" y="13346"/>
                </a:cubicBezTo>
                <a:cubicBezTo>
                  <a:pt x="617826" y="2877"/>
                  <a:pt x="208481" y="20009"/>
                  <a:pt x="54262" y="25719"/>
                </a:cubicBezTo>
                <a:cubicBezTo>
                  <a:pt x="25703" y="26671"/>
                  <a:pt x="5712" y="27622"/>
                  <a:pt x="0" y="27622"/>
                </a:cubicBezTo>
                <a:lnTo>
                  <a:pt x="0" y="18105"/>
                </a:lnTo>
                <a:cubicBezTo>
                  <a:pt x="5712" y="18105"/>
                  <a:pt x="24751" y="17153"/>
                  <a:pt x="54262" y="16201"/>
                </a:cubicBezTo>
                <a:cubicBezTo>
                  <a:pt x="208481" y="9539"/>
                  <a:pt x="618778" y="-7592"/>
                  <a:pt x="888185" y="3829"/>
                </a:cubicBezTo>
                <a:cubicBezTo>
                  <a:pt x="1118561" y="13346"/>
                  <a:pt x="1759234" y="25719"/>
                  <a:pt x="1764946" y="25719"/>
                </a:cubicBezTo>
                <a:lnTo>
                  <a:pt x="3587009" y="25719"/>
                </a:lnTo>
                <a:lnTo>
                  <a:pt x="3587009" y="35236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">
  <p:cSld name="Divider 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1"/>
          <p:cNvSpPr/>
          <p:nvPr/>
        </p:nvSpPr>
        <p:spPr>
          <a:xfrm rot="5400000" flipH="1">
            <a:off x="3544169" y="-2888292"/>
            <a:ext cx="5131224" cy="11578483"/>
          </a:xfrm>
          <a:custGeom>
            <a:avLst/>
            <a:gdLst/>
            <a:ahLst/>
            <a:cxnLst/>
            <a:rect l="l" t="t" r="r" b="b"/>
            <a:pathLst>
              <a:path w="6146707" h="11578483" extrusionOk="0">
                <a:moveTo>
                  <a:pt x="6146707" y="11578483"/>
                </a:moveTo>
                <a:lnTo>
                  <a:pt x="6146707" y="4785245"/>
                </a:lnTo>
                <a:lnTo>
                  <a:pt x="6146707" y="4785239"/>
                </a:lnTo>
                <a:lnTo>
                  <a:pt x="6146707" y="742631"/>
                </a:lnTo>
                <a:cubicBezTo>
                  <a:pt x="6146707" y="331141"/>
                  <a:pt x="5844988" y="0"/>
                  <a:pt x="5474996" y="0"/>
                </a:cubicBezTo>
                <a:lnTo>
                  <a:pt x="2" y="0"/>
                </a:lnTo>
                <a:lnTo>
                  <a:pt x="2" y="4042615"/>
                </a:lnTo>
                <a:lnTo>
                  <a:pt x="0" y="4042615"/>
                </a:lnTo>
                <a:lnTo>
                  <a:pt x="1" y="10020178"/>
                </a:lnTo>
                <a:cubicBezTo>
                  <a:pt x="1" y="10879680"/>
                  <a:pt x="632070" y="11578483"/>
                  <a:pt x="1409493" y="11578483"/>
                </a:cubicBezTo>
                <a:close/>
              </a:path>
            </a:pathLst>
          </a:cu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31"/>
          <p:cNvSpPr txBox="1">
            <a:spLocks noGrp="1"/>
          </p:cNvSpPr>
          <p:nvPr>
            <p:ph type="body" idx="1"/>
          </p:nvPr>
        </p:nvSpPr>
        <p:spPr>
          <a:xfrm>
            <a:off x="6186233" y="2341241"/>
            <a:ext cx="6010480" cy="3066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body" idx="2"/>
          </p:nvPr>
        </p:nvSpPr>
        <p:spPr>
          <a:xfrm>
            <a:off x="4502882" y="892243"/>
            <a:ext cx="2066906" cy="582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  <a:defRPr sz="9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5" name="Google Shape;55;p31"/>
          <p:cNvPicPr preferRelativeResize="0"/>
          <p:nvPr/>
        </p:nvPicPr>
        <p:blipFill rotWithShape="1">
          <a:blip r:embed="rId2">
            <a:alphaModFix/>
          </a:blip>
          <a:srcRect l="5742" t="75046" r="6485" b="13954"/>
          <a:stretch/>
        </p:blipFill>
        <p:spPr>
          <a:xfrm>
            <a:off x="8124669" y="6484108"/>
            <a:ext cx="3540279" cy="2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31"/>
          <p:cNvSpPr/>
          <p:nvPr/>
        </p:nvSpPr>
        <p:spPr>
          <a:xfrm>
            <a:off x="0" y="6553248"/>
            <a:ext cx="8229600" cy="45719"/>
          </a:xfrm>
          <a:custGeom>
            <a:avLst/>
            <a:gdLst/>
            <a:ahLst/>
            <a:cxnLst/>
            <a:rect l="l" t="t" r="r" b="b"/>
            <a:pathLst>
              <a:path w="3587009" h="35236" extrusionOk="0">
                <a:moveTo>
                  <a:pt x="3587009" y="35236"/>
                </a:moveTo>
                <a:lnTo>
                  <a:pt x="1764946" y="35236"/>
                </a:lnTo>
                <a:cubicBezTo>
                  <a:pt x="1758282" y="35236"/>
                  <a:pt x="1117609" y="22864"/>
                  <a:pt x="887233" y="13346"/>
                </a:cubicBezTo>
                <a:cubicBezTo>
                  <a:pt x="617826" y="2877"/>
                  <a:pt x="208481" y="20009"/>
                  <a:pt x="54262" y="25719"/>
                </a:cubicBezTo>
                <a:cubicBezTo>
                  <a:pt x="25703" y="26671"/>
                  <a:pt x="5712" y="27622"/>
                  <a:pt x="0" y="27622"/>
                </a:cubicBezTo>
                <a:lnTo>
                  <a:pt x="0" y="18105"/>
                </a:lnTo>
                <a:cubicBezTo>
                  <a:pt x="5712" y="18105"/>
                  <a:pt x="24751" y="17153"/>
                  <a:pt x="54262" y="16201"/>
                </a:cubicBezTo>
                <a:cubicBezTo>
                  <a:pt x="208481" y="9539"/>
                  <a:pt x="618778" y="-7592"/>
                  <a:pt x="888185" y="3829"/>
                </a:cubicBezTo>
                <a:cubicBezTo>
                  <a:pt x="1118561" y="13346"/>
                  <a:pt x="1759234" y="25719"/>
                  <a:pt x="1764946" y="25719"/>
                </a:cubicBezTo>
                <a:lnTo>
                  <a:pt x="3587009" y="25719"/>
                </a:lnTo>
                <a:lnTo>
                  <a:pt x="3587009" y="35236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" name="Google Shape;57;p31"/>
          <p:cNvGrpSpPr/>
          <p:nvPr/>
        </p:nvGrpSpPr>
        <p:grpSpPr>
          <a:xfrm>
            <a:off x="482255" y="3109382"/>
            <a:ext cx="6917577" cy="2914086"/>
            <a:chOff x="1202708" y="6807724"/>
            <a:chExt cx="6270636" cy="2641557"/>
          </a:xfrm>
        </p:grpSpPr>
        <p:grpSp>
          <p:nvGrpSpPr>
            <p:cNvPr id="58" name="Google Shape;58;p31"/>
            <p:cNvGrpSpPr/>
            <p:nvPr/>
          </p:nvGrpSpPr>
          <p:grpSpPr>
            <a:xfrm>
              <a:off x="2348838" y="6807724"/>
              <a:ext cx="1249545" cy="2223620"/>
              <a:chOff x="2348838" y="6807724"/>
              <a:chExt cx="1249545" cy="2223620"/>
            </a:xfrm>
          </p:grpSpPr>
          <p:sp>
            <p:nvSpPr>
              <p:cNvPr id="59" name="Google Shape;59;p31"/>
              <p:cNvSpPr/>
              <p:nvPr/>
            </p:nvSpPr>
            <p:spPr>
              <a:xfrm>
                <a:off x="2519028" y="7841415"/>
                <a:ext cx="536931" cy="498493"/>
              </a:xfrm>
              <a:custGeom>
                <a:avLst/>
                <a:gdLst/>
                <a:ahLst/>
                <a:cxnLst/>
                <a:rect l="l" t="t" r="r" b="b"/>
                <a:pathLst>
                  <a:path w="536931" h="498493" extrusionOk="0">
                    <a:moveTo>
                      <a:pt x="453593" y="0"/>
                    </a:moveTo>
                    <a:cubicBezTo>
                      <a:pt x="426525" y="0"/>
                      <a:pt x="399458" y="7519"/>
                      <a:pt x="373894" y="13534"/>
                    </a:cubicBezTo>
                    <a:cubicBezTo>
                      <a:pt x="330285" y="24060"/>
                      <a:pt x="286677" y="34586"/>
                      <a:pt x="244572" y="45112"/>
                    </a:cubicBezTo>
                    <a:cubicBezTo>
                      <a:pt x="181414" y="60150"/>
                      <a:pt x="106227" y="69172"/>
                      <a:pt x="56603" y="114285"/>
                    </a:cubicBezTo>
                    <a:cubicBezTo>
                      <a:pt x="17505" y="150375"/>
                      <a:pt x="-5051" y="206014"/>
                      <a:pt x="964" y="260149"/>
                    </a:cubicBezTo>
                    <a:cubicBezTo>
                      <a:pt x="6979" y="320299"/>
                      <a:pt x="46077" y="374434"/>
                      <a:pt x="101715" y="399997"/>
                    </a:cubicBezTo>
                    <a:cubicBezTo>
                      <a:pt x="134798" y="415035"/>
                      <a:pt x="170888" y="419546"/>
                      <a:pt x="205474" y="430072"/>
                    </a:cubicBezTo>
                    <a:cubicBezTo>
                      <a:pt x="249083" y="442102"/>
                      <a:pt x="286677" y="464659"/>
                      <a:pt x="318255" y="496238"/>
                    </a:cubicBezTo>
                    <a:cubicBezTo>
                      <a:pt x="321263" y="499245"/>
                      <a:pt x="325774" y="499245"/>
                      <a:pt x="328782" y="496238"/>
                    </a:cubicBezTo>
                    <a:cubicBezTo>
                      <a:pt x="330285" y="496238"/>
                      <a:pt x="330285" y="494734"/>
                      <a:pt x="331789" y="494734"/>
                    </a:cubicBezTo>
                    <a:cubicBezTo>
                      <a:pt x="370887" y="461651"/>
                      <a:pt x="342315" y="404509"/>
                      <a:pt x="315248" y="372930"/>
                    </a:cubicBezTo>
                    <a:cubicBezTo>
                      <a:pt x="295699" y="351877"/>
                      <a:pt x="273143" y="338344"/>
                      <a:pt x="247579" y="326314"/>
                    </a:cubicBezTo>
                    <a:cubicBezTo>
                      <a:pt x="231038" y="318795"/>
                      <a:pt x="206978" y="309772"/>
                      <a:pt x="205474" y="287216"/>
                    </a:cubicBezTo>
                    <a:cubicBezTo>
                      <a:pt x="205474" y="261652"/>
                      <a:pt x="232542" y="245111"/>
                      <a:pt x="255098" y="243608"/>
                    </a:cubicBezTo>
                    <a:cubicBezTo>
                      <a:pt x="292692" y="240600"/>
                      <a:pt x="325774" y="264660"/>
                      <a:pt x="363368" y="270675"/>
                    </a:cubicBezTo>
                    <a:cubicBezTo>
                      <a:pt x="393443" y="276690"/>
                      <a:pt x="414495" y="261652"/>
                      <a:pt x="434044" y="240600"/>
                    </a:cubicBezTo>
                    <a:cubicBezTo>
                      <a:pt x="476149" y="199999"/>
                      <a:pt x="527277" y="145864"/>
                      <a:pt x="536299" y="85714"/>
                    </a:cubicBezTo>
                    <a:cubicBezTo>
                      <a:pt x="542314" y="33083"/>
                      <a:pt x="504720" y="0"/>
                      <a:pt x="453593" y="0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31"/>
              <p:cNvSpPr/>
              <p:nvPr/>
            </p:nvSpPr>
            <p:spPr>
              <a:xfrm>
                <a:off x="2908218" y="8231767"/>
                <a:ext cx="491926" cy="675803"/>
              </a:xfrm>
              <a:custGeom>
                <a:avLst/>
                <a:gdLst/>
                <a:ahLst/>
                <a:cxnLst/>
                <a:rect l="l" t="t" r="r" b="b"/>
                <a:pathLst>
                  <a:path w="491926" h="675803" extrusionOk="0">
                    <a:moveTo>
                      <a:pt x="488461" y="271298"/>
                    </a:moveTo>
                    <a:cubicBezTo>
                      <a:pt x="480942" y="254757"/>
                      <a:pt x="462897" y="248742"/>
                      <a:pt x="446356" y="242726"/>
                    </a:cubicBezTo>
                    <a:cubicBezTo>
                      <a:pt x="416281" y="230696"/>
                      <a:pt x="402747" y="214155"/>
                      <a:pt x="390717" y="185584"/>
                    </a:cubicBezTo>
                    <a:cubicBezTo>
                      <a:pt x="371168" y="141975"/>
                      <a:pt x="359138" y="101374"/>
                      <a:pt x="306507" y="96863"/>
                    </a:cubicBezTo>
                    <a:cubicBezTo>
                      <a:pt x="265906" y="93855"/>
                      <a:pt x="235831" y="59269"/>
                      <a:pt x="201244" y="41224"/>
                    </a:cubicBezTo>
                    <a:cubicBezTo>
                      <a:pt x="166658" y="23179"/>
                      <a:pt x="129064" y="12653"/>
                      <a:pt x="91471" y="623"/>
                    </a:cubicBezTo>
                    <a:cubicBezTo>
                      <a:pt x="88463" y="-881"/>
                      <a:pt x="85456" y="623"/>
                      <a:pt x="83952" y="2127"/>
                    </a:cubicBezTo>
                    <a:cubicBezTo>
                      <a:pt x="61396" y="24683"/>
                      <a:pt x="43351" y="48743"/>
                      <a:pt x="26809" y="75810"/>
                    </a:cubicBezTo>
                    <a:cubicBezTo>
                      <a:pt x="25306" y="75810"/>
                      <a:pt x="23802" y="77314"/>
                      <a:pt x="22298" y="80321"/>
                    </a:cubicBezTo>
                    <a:cubicBezTo>
                      <a:pt x="10268" y="107389"/>
                      <a:pt x="7261" y="135960"/>
                      <a:pt x="4253" y="164532"/>
                    </a:cubicBezTo>
                    <a:cubicBezTo>
                      <a:pt x="1246" y="199118"/>
                      <a:pt x="-1762" y="233704"/>
                      <a:pt x="1246" y="269794"/>
                    </a:cubicBezTo>
                    <a:cubicBezTo>
                      <a:pt x="4253" y="296862"/>
                      <a:pt x="8764" y="323929"/>
                      <a:pt x="20795" y="347989"/>
                    </a:cubicBezTo>
                    <a:cubicBezTo>
                      <a:pt x="35832" y="379568"/>
                      <a:pt x="59892" y="400620"/>
                      <a:pt x="80945" y="426184"/>
                    </a:cubicBezTo>
                    <a:cubicBezTo>
                      <a:pt x="132072" y="490845"/>
                      <a:pt x="95982" y="563025"/>
                      <a:pt x="108012" y="635205"/>
                    </a:cubicBezTo>
                    <a:cubicBezTo>
                      <a:pt x="111019" y="650243"/>
                      <a:pt x="117034" y="668288"/>
                      <a:pt x="133576" y="674303"/>
                    </a:cubicBezTo>
                    <a:cubicBezTo>
                      <a:pt x="157636" y="681821"/>
                      <a:pt x="189214" y="659265"/>
                      <a:pt x="207259" y="647235"/>
                    </a:cubicBezTo>
                    <a:cubicBezTo>
                      <a:pt x="225305" y="635205"/>
                      <a:pt x="243350" y="620168"/>
                      <a:pt x="253876" y="599115"/>
                    </a:cubicBezTo>
                    <a:cubicBezTo>
                      <a:pt x="258387" y="590093"/>
                      <a:pt x="261394" y="581070"/>
                      <a:pt x="261394" y="570544"/>
                    </a:cubicBezTo>
                    <a:cubicBezTo>
                      <a:pt x="261394" y="550995"/>
                      <a:pt x="243350" y="525431"/>
                      <a:pt x="258387" y="507387"/>
                    </a:cubicBezTo>
                    <a:cubicBezTo>
                      <a:pt x="279439" y="483326"/>
                      <a:pt x="329063" y="495356"/>
                      <a:pt x="357634" y="483326"/>
                    </a:cubicBezTo>
                    <a:cubicBezTo>
                      <a:pt x="384702" y="472800"/>
                      <a:pt x="408762" y="453251"/>
                      <a:pt x="426807" y="430695"/>
                    </a:cubicBezTo>
                    <a:cubicBezTo>
                      <a:pt x="444852" y="408139"/>
                      <a:pt x="458386" y="381071"/>
                      <a:pt x="470416" y="354004"/>
                    </a:cubicBezTo>
                    <a:cubicBezTo>
                      <a:pt x="477934" y="329944"/>
                      <a:pt x="500491" y="295358"/>
                      <a:pt x="488461" y="271298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31"/>
              <p:cNvSpPr/>
              <p:nvPr/>
            </p:nvSpPr>
            <p:spPr>
              <a:xfrm>
                <a:off x="2348838" y="7983188"/>
                <a:ext cx="604234" cy="1048156"/>
              </a:xfrm>
              <a:custGeom>
                <a:avLst/>
                <a:gdLst/>
                <a:ahLst/>
                <a:cxnLst/>
                <a:rect l="l" t="t" r="r" b="b"/>
                <a:pathLst>
                  <a:path w="604234" h="1048156" extrusionOk="0">
                    <a:moveTo>
                      <a:pt x="604235" y="761980"/>
                    </a:moveTo>
                    <a:cubicBezTo>
                      <a:pt x="602731" y="686793"/>
                      <a:pt x="547092" y="647695"/>
                      <a:pt x="507995" y="590553"/>
                    </a:cubicBezTo>
                    <a:cubicBezTo>
                      <a:pt x="482431" y="552959"/>
                      <a:pt x="483935" y="515365"/>
                      <a:pt x="482431" y="471756"/>
                    </a:cubicBezTo>
                    <a:cubicBezTo>
                      <a:pt x="482431" y="438674"/>
                      <a:pt x="474912" y="405592"/>
                      <a:pt x="449349" y="384539"/>
                    </a:cubicBezTo>
                    <a:cubicBezTo>
                      <a:pt x="384687" y="331908"/>
                      <a:pt x="292958" y="372509"/>
                      <a:pt x="225290" y="330404"/>
                    </a:cubicBezTo>
                    <a:cubicBezTo>
                      <a:pt x="126042" y="267247"/>
                      <a:pt x="141080" y="133413"/>
                      <a:pt x="154613" y="34165"/>
                    </a:cubicBezTo>
                    <a:cubicBezTo>
                      <a:pt x="154613" y="31158"/>
                      <a:pt x="153110" y="28150"/>
                      <a:pt x="151606" y="26647"/>
                    </a:cubicBezTo>
                    <a:cubicBezTo>
                      <a:pt x="154613" y="22135"/>
                      <a:pt x="159125" y="17624"/>
                      <a:pt x="162132" y="13113"/>
                    </a:cubicBezTo>
                    <a:cubicBezTo>
                      <a:pt x="168147" y="5594"/>
                      <a:pt x="157621" y="-4932"/>
                      <a:pt x="151606" y="2587"/>
                    </a:cubicBezTo>
                    <a:cubicBezTo>
                      <a:pt x="28299" y="154465"/>
                      <a:pt x="-25836" y="358975"/>
                      <a:pt x="11757" y="551455"/>
                    </a:cubicBezTo>
                    <a:cubicBezTo>
                      <a:pt x="47847" y="733409"/>
                      <a:pt x="163636" y="895814"/>
                      <a:pt x="321530" y="990550"/>
                    </a:cubicBezTo>
                    <a:cubicBezTo>
                      <a:pt x="399725" y="1037166"/>
                      <a:pt x="526040" y="1089798"/>
                      <a:pt x="592205" y="996565"/>
                    </a:cubicBezTo>
                    <a:cubicBezTo>
                      <a:pt x="593708" y="993558"/>
                      <a:pt x="593708" y="990550"/>
                      <a:pt x="592205" y="989047"/>
                    </a:cubicBezTo>
                    <a:cubicBezTo>
                      <a:pt x="557618" y="916866"/>
                      <a:pt x="604235" y="837168"/>
                      <a:pt x="604235" y="761980"/>
                    </a:cubicBezTo>
                    <a:close/>
                  </a:path>
                </a:pathLst>
              </a:custGeom>
              <a:solidFill>
                <a:srgbClr val="9FDA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31"/>
              <p:cNvSpPr/>
              <p:nvPr/>
            </p:nvSpPr>
            <p:spPr>
              <a:xfrm>
                <a:off x="2901049" y="7819127"/>
                <a:ext cx="697334" cy="1163667"/>
              </a:xfrm>
              <a:custGeom>
                <a:avLst/>
                <a:gdLst/>
                <a:ahLst/>
                <a:cxnLst/>
                <a:rect l="l" t="t" r="r" b="b"/>
                <a:pathLst>
                  <a:path w="697334" h="1163667" extrusionOk="0">
                    <a:moveTo>
                      <a:pt x="627960" y="274918"/>
                    </a:moveTo>
                    <a:cubicBezTo>
                      <a:pt x="572321" y="169655"/>
                      <a:pt x="485104" y="79430"/>
                      <a:pt x="376834" y="31310"/>
                    </a:cubicBezTo>
                    <a:cubicBezTo>
                      <a:pt x="331721" y="11762"/>
                      <a:pt x="274579" y="-12298"/>
                      <a:pt x="226459" y="7250"/>
                    </a:cubicBezTo>
                    <a:cubicBezTo>
                      <a:pt x="211421" y="13265"/>
                      <a:pt x="196384" y="25295"/>
                      <a:pt x="193376" y="43340"/>
                    </a:cubicBezTo>
                    <a:lnTo>
                      <a:pt x="193376" y="43340"/>
                    </a:lnTo>
                    <a:cubicBezTo>
                      <a:pt x="190369" y="44844"/>
                      <a:pt x="188865" y="49355"/>
                      <a:pt x="191872" y="53866"/>
                    </a:cubicBezTo>
                    <a:cubicBezTo>
                      <a:pt x="226459" y="117024"/>
                      <a:pt x="187361" y="189204"/>
                      <a:pt x="142249" y="234316"/>
                    </a:cubicBezTo>
                    <a:cubicBezTo>
                      <a:pt x="100144" y="276421"/>
                      <a:pt x="46009" y="308000"/>
                      <a:pt x="11422" y="357624"/>
                    </a:cubicBezTo>
                    <a:cubicBezTo>
                      <a:pt x="-2111" y="377173"/>
                      <a:pt x="-11134" y="431308"/>
                      <a:pt x="29468" y="422285"/>
                    </a:cubicBezTo>
                    <a:cubicBezTo>
                      <a:pt x="39994" y="420782"/>
                      <a:pt x="47513" y="411759"/>
                      <a:pt x="56535" y="405744"/>
                    </a:cubicBezTo>
                    <a:cubicBezTo>
                      <a:pt x="68565" y="396721"/>
                      <a:pt x="82099" y="390707"/>
                      <a:pt x="95633" y="387699"/>
                    </a:cubicBezTo>
                    <a:cubicBezTo>
                      <a:pt x="127211" y="378677"/>
                      <a:pt x="161797" y="378677"/>
                      <a:pt x="193376" y="387699"/>
                    </a:cubicBezTo>
                    <a:cubicBezTo>
                      <a:pt x="259541" y="404240"/>
                      <a:pt x="315180" y="452360"/>
                      <a:pt x="364804" y="495969"/>
                    </a:cubicBezTo>
                    <a:cubicBezTo>
                      <a:pt x="414427" y="539578"/>
                      <a:pt x="467059" y="583186"/>
                      <a:pt x="503149" y="638825"/>
                    </a:cubicBezTo>
                    <a:cubicBezTo>
                      <a:pt x="543750" y="701983"/>
                      <a:pt x="545254" y="772659"/>
                      <a:pt x="492622" y="829801"/>
                    </a:cubicBezTo>
                    <a:cubicBezTo>
                      <a:pt x="452021" y="874914"/>
                      <a:pt x="394879" y="901981"/>
                      <a:pt x="348263" y="939575"/>
                    </a:cubicBezTo>
                    <a:cubicBezTo>
                      <a:pt x="307661" y="972658"/>
                      <a:pt x="274579" y="1016266"/>
                      <a:pt x="273075" y="1070401"/>
                    </a:cubicBezTo>
                    <a:cubicBezTo>
                      <a:pt x="271571" y="1115514"/>
                      <a:pt x="297135" y="1165138"/>
                      <a:pt x="348263" y="1163634"/>
                    </a:cubicBezTo>
                    <a:cubicBezTo>
                      <a:pt x="453525" y="1159123"/>
                      <a:pt x="539239" y="1062883"/>
                      <a:pt x="588863" y="978673"/>
                    </a:cubicBezTo>
                    <a:cubicBezTo>
                      <a:pt x="707659" y="771155"/>
                      <a:pt x="740741" y="491458"/>
                      <a:pt x="627960" y="274918"/>
                    </a:cubicBezTo>
                    <a:close/>
                  </a:path>
                </a:pathLst>
              </a:custGeom>
              <a:solidFill>
                <a:srgbClr val="9FDA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3" name="Google Shape;63;p31"/>
              <p:cNvGrpSpPr/>
              <p:nvPr/>
            </p:nvGrpSpPr>
            <p:grpSpPr>
              <a:xfrm>
                <a:off x="2483956" y="6807724"/>
                <a:ext cx="738321" cy="802017"/>
                <a:chOff x="2483956" y="6807724"/>
                <a:chExt cx="738321" cy="802017"/>
              </a:xfrm>
            </p:grpSpPr>
            <p:sp>
              <p:nvSpPr>
                <p:cNvPr id="64" name="Google Shape;64;p31"/>
                <p:cNvSpPr/>
                <p:nvPr/>
              </p:nvSpPr>
              <p:spPr>
                <a:xfrm>
                  <a:off x="2483956" y="7278916"/>
                  <a:ext cx="360330" cy="33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30" h="330825" extrusionOk="0">
                      <a:moveTo>
                        <a:pt x="359343" y="293327"/>
                      </a:moveTo>
                      <a:cubicBezTo>
                        <a:pt x="362350" y="212125"/>
                        <a:pt x="347313" y="118892"/>
                        <a:pt x="279644" y="67765"/>
                      </a:cubicBezTo>
                      <a:cubicBezTo>
                        <a:pt x="207464" y="13630"/>
                        <a:pt x="100698" y="9119"/>
                        <a:pt x="13480" y="96"/>
                      </a:cubicBezTo>
                      <a:cubicBezTo>
                        <a:pt x="-54" y="-1408"/>
                        <a:pt x="-3061" y="15133"/>
                        <a:pt x="2954" y="24156"/>
                      </a:cubicBezTo>
                      <a:cubicBezTo>
                        <a:pt x="31525" y="61750"/>
                        <a:pt x="46563" y="106862"/>
                        <a:pt x="69119" y="147463"/>
                      </a:cubicBezTo>
                      <a:cubicBezTo>
                        <a:pt x="88668" y="180546"/>
                        <a:pt x="112728" y="210621"/>
                        <a:pt x="141299" y="236185"/>
                      </a:cubicBezTo>
                      <a:cubicBezTo>
                        <a:pt x="193930" y="282801"/>
                        <a:pt x="260095" y="312876"/>
                        <a:pt x="329268" y="323402"/>
                      </a:cubicBezTo>
                      <a:cubicBezTo>
                        <a:pt x="333779" y="335432"/>
                        <a:pt x="354831" y="332425"/>
                        <a:pt x="356335" y="317387"/>
                      </a:cubicBezTo>
                      <a:cubicBezTo>
                        <a:pt x="356335" y="311372"/>
                        <a:pt x="357839" y="305357"/>
                        <a:pt x="357839" y="299342"/>
                      </a:cubicBezTo>
                      <a:cubicBezTo>
                        <a:pt x="360846" y="297838"/>
                        <a:pt x="360846" y="294831"/>
                        <a:pt x="359343" y="293327"/>
                      </a:cubicBezTo>
                      <a:close/>
                    </a:path>
                  </a:pathLst>
                </a:custGeom>
                <a:solidFill>
                  <a:srgbClr val="8DC6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65;p31"/>
                <p:cNvSpPr/>
                <p:nvPr/>
              </p:nvSpPr>
              <p:spPr>
                <a:xfrm>
                  <a:off x="2727059" y="6807724"/>
                  <a:ext cx="278617" cy="539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617" h="539813" extrusionOk="0">
                      <a:moveTo>
                        <a:pt x="275637" y="274297"/>
                      </a:moveTo>
                      <a:cubicBezTo>
                        <a:pt x="266615" y="221666"/>
                        <a:pt x="233532" y="175050"/>
                        <a:pt x="201954" y="134448"/>
                      </a:cubicBezTo>
                      <a:cubicBezTo>
                        <a:pt x="164360" y="86328"/>
                        <a:pt x="122255" y="42720"/>
                        <a:pt x="77142" y="3622"/>
                      </a:cubicBezTo>
                      <a:cubicBezTo>
                        <a:pt x="68120" y="-3897"/>
                        <a:pt x="54586" y="615"/>
                        <a:pt x="53082" y="14148"/>
                      </a:cubicBezTo>
                      <a:cubicBezTo>
                        <a:pt x="50075" y="71291"/>
                        <a:pt x="41052" y="126930"/>
                        <a:pt x="29022" y="182568"/>
                      </a:cubicBezTo>
                      <a:cubicBezTo>
                        <a:pt x="18496" y="227681"/>
                        <a:pt x="3459" y="272793"/>
                        <a:pt x="451" y="319409"/>
                      </a:cubicBezTo>
                      <a:cubicBezTo>
                        <a:pt x="-2557" y="361515"/>
                        <a:pt x="9474" y="397605"/>
                        <a:pt x="36541" y="430687"/>
                      </a:cubicBezTo>
                      <a:cubicBezTo>
                        <a:pt x="65112" y="468281"/>
                        <a:pt x="96691" y="505874"/>
                        <a:pt x="132781" y="535949"/>
                      </a:cubicBezTo>
                      <a:cubicBezTo>
                        <a:pt x="141804" y="543468"/>
                        <a:pt x="152330" y="538957"/>
                        <a:pt x="155337" y="531438"/>
                      </a:cubicBezTo>
                      <a:lnTo>
                        <a:pt x="155337" y="531438"/>
                      </a:lnTo>
                      <a:cubicBezTo>
                        <a:pt x="156841" y="529934"/>
                        <a:pt x="158345" y="529934"/>
                        <a:pt x="158345" y="528431"/>
                      </a:cubicBezTo>
                      <a:cubicBezTo>
                        <a:pt x="238043" y="472792"/>
                        <a:pt x="292179" y="375048"/>
                        <a:pt x="275637" y="274297"/>
                      </a:cubicBezTo>
                      <a:close/>
                    </a:path>
                  </a:pathLst>
                </a:custGeom>
                <a:solidFill>
                  <a:srgbClr val="8DC6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66;p31"/>
                <p:cNvSpPr/>
                <p:nvPr/>
              </p:nvSpPr>
              <p:spPr>
                <a:xfrm>
                  <a:off x="2947809" y="7217347"/>
                  <a:ext cx="274468" cy="379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68" h="379484" extrusionOk="0">
                      <a:moveTo>
                        <a:pt x="257893" y="13545"/>
                      </a:moveTo>
                      <a:cubicBezTo>
                        <a:pt x="256389" y="3019"/>
                        <a:pt x="247367" y="-2996"/>
                        <a:pt x="236841" y="1515"/>
                      </a:cubicBezTo>
                      <a:cubicBezTo>
                        <a:pt x="194736" y="21064"/>
                        <a:pt x="152631" y="40613"/>
                        <a:pt x="110526" y="60162"/>
                      </a:cubicBezTo>
                      <a:cubicBezTo>
                        <a:pt x="78947" y="75199"/>
                        <a:pt x="47368" y="88733"/>
                        <a:pt x="30827" y="120312"/>
                      </a:cubicBezTo>
                      <a:cubicBezTo>
                        <a:pt x="15789" y="147379"/>
                        <a:pt x="12782" y="177454"/>
                        <a:pt x="11278" y="207529"/>
                      </a:cubicBezTo>
                      <a:cubicBezTo>
                        <a:pt x="8271" y="237604"/>
                        <a:pt x="5263" y="267679"/>
                        <a:pt x="3759" y="297754"/>
                      </a:cubicBezTo>
                      <a:cubicBezTo>
                        <a:pt x="3759" y="299258"/>
                        <a:pt x="2256" y="299258"/>
                        <a:pt x="2256" y="300762"/>
                      </a:cubicBezTo>
                      <a:cubicBezTo>
                        <a:pt x="-752" y="309784"/>
                        <a:pt x="-752" y="317303"/>
                        <a:pt x="2256" y="324822"/>
                      </a:cubicBezTo>
                      <a:cubicBezTo>
                        <a:pt x="2256" y="330837"/>
                        <a:pt x="752" y="335348"/>
                        <a:pt x="752" y="341363"/>
                      </a:cubicBezTo>
                      <a:cubicBezTo>
                        <a:pt x="-752" y="354897"/>
                        <a:pt x="15789" y="357904"/>
                        <a:pt x="23308" y="351889"/>
                      </a:cubicBezTo>
                      <a:cubicBezTo>
                        <a:pt x="42857" y="365423"/>
                        <a:pt x="68421" y="374445"/>
                        <a:pt x="86466" y="377453"/>
                      </a:cubicBezTo>
                      <a:cubicBezTo>
                        <a:pt x="133082" y="384972"/>
                        <a:pt x="179698" y="371438"/>
                        <a:pt x="214284" y="339859"/>
                      </a:cubicBezTo>
                      <a:cubicBezTo>
                        <a:pt x="306013" y="260160"/>
                        <a:pt x="268419" y="121815"/>
                        <a:pt x="257893" y="13545"/>
                      </a:cubicBezTo>
                      <a:close/>
                    </a:path>
                  </a:pathLst>
                </a:custGeom>
                <a:solidFill>
                  <a:srgbClr val="8DC6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7" name="Google Shape;67;p31"/>
            <p:cNvGrpSpPr/>
            <p:nvPr/>
          </p:nvGrpSpPr>
          <p:grpSpPr>
            <a:xfrm>
              <a:off x="1202708" y="6848940"/>
              <a:ext cx="6270636" cy="2600341"/>
              <a:chOff x="1202708" y="6848940"/>
              <a:chExt cx="6270636" cy="2600341"/>
            </a:xfrm>
          </p:grpSpPr>
          <p:sp>
            <p:nvSpPr>
              <p:cNvPr id="68" name="Google Shape;68;p31"/>
              <p:cNvSpPr/>
              <p:nvPr/>
            </p:nvSpPr>
            <p:spPr>
              <a:xfrm>
                <a:off x="1202708" y="6848940"/>
                <a:ext cx="6270636" cy="2600341"/>
              </a:xfrm>
              <a:custGeom>
                <a:avLst/>
                <a:gdLst/>
                <a:ahLst/>
                <a:cxnLst/>
                <a:rect l="l" t="t" r="r" b="b"/>
                <a:pathLst>
                  <a:path w="6270636" h="2600341" extrusionOk="0">
                    <a:moveTo>
                      <a:pt x="1990965" y="2598479"/>
                    </a:moveTo>
                    <a:cubicBezTo>
                      <a:pt x="1951867" y="2598479"/>
                      <a:pt x="1897732" y="2568404"/>
                      <a:pt x="1875176" y="2538329"/>
                    </a:cubicBezTo>
                    <a:cubicBezTo>
                      <a:pt x="1869161" y="2530811"/>
                      <a:pt x="1857131" y="2514270"/>
                      <a:pt x="1843597" y="2491713"/>
                    </a:cubicBezTo>
                    <a:cubicBezTo>
                      <a:pt x="1843597" y="2494721"/>
                      <a:pt x="1843597" y="2497728"/>
                      <a:pt x="1843597" y="2500736"/>
                    </a:cubicBezTo>
                    <a:cubicBezTo>
                      <a:pt x="1845101" y="2514270"/>
                      <a:pt x="1842093" y="2532315"/>
                      <a:pt x="1833071" y="2542841"/>
                    </a:cubicBezTo>
                    <a:cubicBezTo>
                      <a:pt x="1827056" y="2548856"/>
                      <a:pt x="1821041" y="2551863"/>
                      <a:pt x="1812018" y="2551863"/>
                    </a:cubicBezTo>
                    <a:cubicBezTo>
                      <a:pt x="1787958" y="2551863"/>
                      <a:pt x="1769913" y="2526300"/>
                      <a:pt x="1760891" y="2512766"/>
                    </a:cubicBezTo>
                    <a:cubicBezTo>
                      <a:pt x="1736831" y="2476676"/>
                      <a:pt x="1723297" y="2443593"/>
                      <a:pt x="1721793" y="2415022"/>
                    </a:cubicBezTo>
                    <a:cubicBezTo>
                      <a:pt x="1721793" y="2407503"/>
                      <a:pt x="1721793" y="2398481"/>
                      <a:pt x="1721793" y="2390962"/>
                    </a:cubicBezTo>
                    <a:cubicBezTo>
                      <a:pt x="1705252" y="2443593"/>
                      <a:pt x="1657132" y="2497728"/>
                      <a:pt x="1612020" y="2518781"/>
                    </a:cubicBezTo>
                    <a:cubicBezTo>
                      <a:pt x="1578937" y="2535322"/>
                      <a:pt x="1548862" y="2532315"/>
                      <a:pt x="1527810" y="2511262"/>
                    </a:cubicBezTo>
                    <a:lnTo>
                      <a:pt x="1524802" y="2508254"/>
                    </a:lnTo>
                    <a:lnTo>
                      <a:pt x="1526306" y="2503743"/>
                    </a:lnTo>
                    <a:cubicBezTo>
                      <a:pt x="1538336" y="2470661"/>
                      <a:pt x="1562396" y="2409007"/>
                      <a:pt x="1595478" y="2378932"/>
                    </a:cubicBezTo>
                    <a:lnTo>
                      <a:pt x="1601493" y="2374421"/>
                    </a:lnTo>
                    <a:lnTo>
                      <a:pt x="1606005" y="2380436"/>
                    </a:lnTo>
                    <a:cubicBezTo>
                      <a:pt x="1621042" y="2396977"/>
                      <a:pt x="1634576" y="2398481"/>
                      <a:pt x="1652621" y="2401488"/>
                    </a:cubicBezTo>
                    <a:cubicBezTo>
                      <a:pt x="1661643" y="2402992"/>
                      <a:pt x="1672170" y="2404496"/>
                      <a:pt x="1684200" y="2409007"/>
                    </a:cubicBezTo>
                    <a:cubicBezTo>
                      <a:pt x="1705252" y="2381940"/>
                      <a:pt x="1702245" y="2372917"/>
                      <a:pt x="1702245" y="2371413"/>
                    </a:cubicBezTo>
                    <a:cubicBezTo>
                      <a:pt x="1697733" y="2362391"/>
                      <a:pt x="1664651" y="2365398"/>
                      <a:pt x="1643598" y="2366902"/>
                    </a:cubicBezTo>
                    <a:cubicBezTo>
                      <a:pt x="1631568" y="2368406"/>
                      <a:pt x="1621042" y="2368406"/>
                      <a:pt x="1612020" y="2368406"/>
                    </a:cubicBezTo>
                    <a:cubicBezTo>
                      <a:pt x="1612020" y="2368406"/>
                      <a:pt x="1612020" y="2368406"/>
                      <a:pt x="1612020" y="2368406"/>
                    </a:cubicBezTo>
                    <a:cubicBezTo>
                      <a:pt x="1606005" y="2368406"/>
                      <a:pt x="1602997" y="2363895"/>
                      <a:pt x="1602997" y="2362391"/>
                    </a:cubicBezTo>
                    <a:cubicBezTo>
                      <a:pt x="1599990" y="2354872"/>
                      <a:pt x="1604501" y="2345850"/>
                      <a:pt x="1616531" y="2329308"/>
                    </a:cubicBezTo>
                    <a:cubicBezTo>
                      <a:pt x="1618035" y="2327805"/>
                      <a:pt x="1618035" y="2326301"/>
                      <a:pt x="1619538" y="2326301"/>
                    </a:cubicBezTo>
                    <a:lnTo>
                      <a:pt x="1622546" y="2323293"/>
                    </a:lnTo>
                    <a:cubicBezTo>
                      <a:pt x="1630065" y="2314271"/>
                      <a:pt x="1639087" y="2300737"/>
                      <a:pt x="1651117" y="2291715"/>
                    </a:cubicBezTo>
                    <a:lnTo>
                      <a:pt x="1651117" y="2291715"/>
                    </a:lnTo>
                    <a:cubicBezTo>
                      <a:pt x="1655628" y="2269158"/>
                      <a:pt x="1664651" y="2252617"/>
                      <a:pt x="1673673" y="2236076"/>
                    </a:cubicBezTo>
                    <a:cubicBezTo>
                      <a:pt x="1688711" y="2209008"/>
                      <a:pt x="1700741" y="2189460"/>
                      <a:pt x="1679688" y="2153370"/>
                    </a:cubicBezTo>
                    <a:cubicBezTo>
                      <a:pt x="1663147" y="2124798"/>
                      <a:pt x="1651117" y="2109761"/>
                      <a:pt x="1628561" y="2103746"/>
                    </a:cubicBezTo>
                    <a:cubicBezTo>
                      <a:pt x="1583448" y="2094723"/>
                      <a:pt x="1572922" y="2103746"/>
                      <a:pt x="1560892" y="2145851"/>
                    </a:cubicBezTo>
                    <a:cubicBezTo>
                      <a:pt x="1615027" y="2120287"/>
                      <a:pt x="1642095" y="2136828"/>
                      <a:pt x="1654125" y="2148858"/>
                    </a:cubicBezTo>
                    <a:cubicBezTo>
                      <a:pt x="1675177" y="2171415"/>
                      <a:pt x="1675177" y="2215023"/>
                      <a:pt x="1654125" y="2243595"/>
                    </a:cubicBezTo>
                    <a:cubicBezTo>
                      <a:pt x="1634576" y="2270662"/>
                      <a:pt x="1604501" y="2278181"/>
                      <a:pt x="1571418" y="2264647"/>
                    </a:cubicBezTo>
                    <a:cubicBezTo>
                      <a:pt x="1527810" y="2246602"/>
                      <a:pt x="1527810" y="2212016"/>
                      <a:pt x="1535328" y="2178933"/>
                    </a:cubicBezTo>
                    <a:cubicBezTo>
                      <a:pt x="1488712" y="2222542"/>
                      <a:pt x="1436081" y="2339835"/>
                      <a:pt x="1424051" y="2386451"/>
                    </a:cubicBezTo>
                    <a:cubicBezTo>
                      <a:pt x="1421043" y="2395473"/>
                      <a:pt x="1419540" y="2404496"/>
                      <a:pt x="1419540" y="2412015"/>
                    </a:cubicBezTo>
                    <a:cubicBezTo>
                      <a:pt x="1439088" y="2409007"/>
                      <a:pt x="1457134" y="2410511"/>
                      <a:pt x="1472171" y="2416526"/>
                    </a:cubicBezTo>
                    <a:cubicBezTo>
                      <a:pt x="1488712" y="2424045"/>
                      <a:pt x="1508261" y="2440586"/>
                      <a:pt x="1509765" y="2481187"/>
                    </a:cubicBezTo>
                    <a:lnTo>
                      <a:pt x="1509765" y="2488706"/>
                    </a:lnTo>
                    <a:lnTo>
                      <a:pt x="1502246" y="2488706"/>
                    </a:lnTo>
                    <a:cubicBezTo>
                      <a:pt x="1464652" y="2493217"/>
                      <a:pt x="1436081" y="2484195"/>
                      <a:pt x="1418036" y="2464646"/>
                    </a:cubicBezTo>
                    <a:cubicBezTo>
                      <a:pt x="1410517" y="2455623"/>
                      <a:pt x="1406006" y="2445097"/>
                      <a:pt x="1402998" y="2431563"/>
                    </a:cubicBezTo>
                    <a:cubicBezTo>
                      <a:pt x="1390968" y="2436075"/>
                      <a:pt x="1378938" y="2442090"/>
                      <a:pt x="1368412" y="2449608"/>
                    </a:cubicBezTo>
                    <a:cubicBezTo>
                      <a:pt x="1344352" y="2467653"/>
                      <a:pt x="1330818" y="2490210"/>
                      <a:pt x="1330818" y="2512766"/>
                    </a:cubicBezTo>
                    <a:cubicBezTo>
                      <a:pt x="1338337" y="2512766"/>
                      <a:pt x="1344352" y="2512766"/>
                      <a:pt x="1351871" y="2512766"/>
                    </a:cubicBezTo>
                    <a:cubicBezTo>
                      <a:pt x="1378938" y="2514270"/>
                      <a:pt x="1406006" y="2518781"/>
                      <a:pt x="1433073" y="2524796"/>
                    </a:cubicBezTo>
                    <a:cubicBezTo>
                      <a:pt x="1457134" y="2529307"/>
                      <a:pt x="1481193" y="2533818"/>
                      <a:pt x="1503750" y="2535322"/>
                    </a:cubicBezTo>
                    <a:lnTo>
                      <a:pt x="1524802" y="2536826"/>
                    </a:lnTo>
                    <a:lnTo>
                      <a:pt x="1506757" y="2548856"/>
                    </a:lnTo>
                    <a:cubicBezTo>
                      <a:pt x="1475178" y="2571412"/>
                      <a:pt x="1399991" y="2590961"/>
                      <a:pt x="1354878" y="2571412"/>
                    </a:cubicBezTo>
                    <a:cubicBezTo>
                      <a:pt x="1335330" y="2563893"/>
                      <a:pt x="1323300" y="2548856"/>
                      <a:pt x="1318788" y="2529307"/>
                    </a:cubicBezTo>
                    <a:cubicBezTo>
                      <a:pt x="1308262" y="2530811"/>
                      <a:pt x="1296232" y="2532315"/>
                      <a:pt x="1284202" y="2533818"/>
                    </a:cubicBezTo>
                    <a:cubicBezTo>
                      <a:pt x="1224052" y="2542841"/>
                      <a:pt x="1157887" y="2553367"/>
                      <a:pt x="1120293" y="2509758"/>
                    </a:cubicBezTo>
                    <a:cubicBezTo>
                      <a:pt x="1093226" y="2478179"/>
                      <a:pt x="1103752" y="2448104"/>
                      <a:pt x="1114279" y="2419533"/>
                    </a:cubicBezTo>
                    <a:cubicBezTo>
                      <a:pt x="1123301" y="2395473"/>
                      <a:pt x="1138339" y="2375925"/>
                      <a:pt x="1159391" y="2362391"/>
                    </a:cubicBezTo>
                    <a:cubicBezTo>
                      <a:pt x="1159391" y="2362391"/>
                      <a:pt x="1157887" y="2362391"/>
                      <a:pt x="1157887" y="2362391"/>
                    </a:cubicBezTo>
                    <a:cubicBezTo>
                      <a:pt x="1150368" y="2363895"/>
                      <a:pt x="1142850" y="2363895"/>
                      <a:pt x="1135331" y="2362391"/>
                    </a:cubicBezTo>
                    <a:cubicBezTo>
                      <a:pt x="1106760" y="2398481"/>
                      <a:pt x="1055632" y="2431563"/>
                      <a:pt x="1019542" y="2436075"/>
                    </a:cubicBezTo>
                    <a:cubicBezTo>
                      <a:pt x="980445" y="2440586"/>
                      <a:pt x="926310" y="2434571"/>
                      <a:pt x="906761" y="2401488"/>
                    </a:cubicBezTo>
                    <a:cubicBezTo>
                      <a:pt x="894731" y="2381940"/>
                      <a:pt x="897739" y="2354872"/>
                      <a:pt x="900746" y="2329308"/>
                    </a:cubicBezTo>
                    <a:cubicBezTo>
                      <a:pt x="902250" y="2317278"/>
                      <a:pt x="903754" y="2305248"/>
                      <a:pt x="903754" y="2294722"/>
                    </a:cubicBezTo>
                    <a:cubicBezTo>
                      <a:pt x="903754" y="2279685"/>
                      <a:pt x="903754" y="2264647"/>
                      <a:pt x="905257" y="2249610"/>
                    </a:cubicBezTo>
                    <a:cubicBezTo>
                      <a:pt x="906761" y="2198482"/>
                      <a:pt x="908265" y="2144347"/>
                      <a:pt x="893227" y="2099235"/>
                    </a:cubicBezTo>
                    <a:cubicBezTo>
                      <a:pt x="869167" y="2030062"/>
                      <a:pt x="810521" y="2025551"/>
                      <a:pt x="742852" y="2021040"/>
                    </a:cubicBezTo>
                    <a:cubicBezTo>
                      <a:pt x="732326" y="2021040"/>
                      <a:pt x="723304" y="2019536"/>
                      <a:pt x="712777" y="2018032"/>
                    </a:cubicBezTo>
                    <a:cubicBezTo>
                      <a:pt x="679695" y="2015025"/>
                      <a:pt x="645109" y="2015025"/>
                      <a:pt x="612026" y="2016528"/>
                    </a:cubicBezTo>
                    <a:cubicBezTo>
                      <a:pt x="610522" y="2016528"/>
                      <a:pt x="610522" y="2016528"/>
                      <a:pt x="609019" y="2016528"/>
                    </a:cubicBezTo>
                    <a:cubicBezTo>
                      <a:pt x="563906" y="2025551"/>
                      <a:pt x="520297" y="2034573"/>
                      <a:pt x="481200" y="2036077"/>
                    </a:cubicBezTo>
                    <a:cubicBezTo>
                      <a:pt x="454132" y="2037581"/>
                      <a:pt x="427065" y="2039085"/>
                      <a:pt x="401501" y="2042092"/>
                    </a:cubicBezTo>
                    <a:cubicBezTo>
                      <a:pt x="360900" y="2045100"/>
                      <a:pt x="320299" y="2048107"/>
                      <a:pt x="278194" y="2048107"/>
                    </a:cubicBezTo>
                    <a:lnTo>
                      <a:pt x="0" y="2048107"/>
                    </a:lnTo>
                    <a:lnTo>
                      <a:pt x="0" y="2033070"/>
                    </a:lnTo>
                    <a:lnTo>
                      <a:pt x="278194" y="2033070"/>
                    </a:lnTo>
                    <a:cubicBezTo>
                      <a:pt x="318795" y="2033070"/>
                      <a:pt x="360900" y="2030062"/>
                      <a:pt x="399997" y="2027055"/>
                    </a:cubicBezTo>
                    <a:cubicBezTo>
                      <a:pt x="427065" y="2025551"/>
                      <a:pt x="454132" y="2022543"/>
                      <a:pt x="481200" y="2021040"/>
                    </a:cubicBezTo>
                    <a:cubicBezTo>
                      <a:pt x="491726" y="2021040"/>
                      <a:pt x="503756" y="2019536"/>
                      <a:pt x="515786" y="2018032"/>
                    </a:cubicBezTo>
                    <a:cubicBezTo>
                      <a:pt x="514282" y="2018032"/>
                      <a:pt x="511275" y="2018032"/>
                      <a:pt x="509771" y="2018032"/>
                    </a:cubicBezTo>
                    <a:cubicBezTo>
                      <a:pt x="463155" y="2016528"/>
                      <a:pt x="431576" y="1996980"/>
                      <a:pt x="421050" y="1965401"/>
                    </a:cubicBezTo>
                    <a:cubicBezTo>
                      <a:pt x="410524" y="1929311"/>
                      <a:pt x="431576" y="1887206"/>
                      <a:pt x="475185" y="1857131"/>
                    </a:cubicBezTo>
                    <a:cubicBezTo>
                      <a:pt x="563906" y="1793973"/>
                      <a:pt x="663154" y="1804500"/>
                      <a:pt x="757890" y="1812019"/>
                    </a:cubicBezTo>
                    <a:cubicBezTo>
                      <a:pt x="798491" y="1815026"/>
                      <a:pt x="840596" y="1819537"/>
                      <a:pt x="881197" y="1818033"/>
                    </a:cubicBezTo>
                    <a:cubicBezTo>
                      <a:pt x="887212" y="1818033"/>
                      <a:pt x="894731" y="1816530"/>
                      <a:pt x="903754" y="1816530"/>
                    </a:cubicBezTo>
                    <a:cubicBezTo>
                      <a:pt x="951874" y="1812019"/>
                      <a:pt x="1033076" y="1802996"/>
                      <a:pt x="1066158" y="1837582"/>
                    </a:cubicBezTo>
                    <a:cubicBezTo>
                      <a:pt x="1078189" y="1849612"/>
                      <a:pt x="1082700" y="1867657"/>
                      <a:pt x="1079692" y="1887206"/>
                    </a:cubicBezTo>
                    <a:cubicBezTo>
                      <a:pt x="1075181" y="1924800"/>
                      <a:pt x="1033076" y="1933822"/>
                      <a:pt x="992475" y="1942845"/>
                    </a:cubicBezTo>
                    <a:cubicBezTo>
                      <a:pt x="990971" y="1942845"/>
                      <a:pt x="987964" y="1944348"/>
                      <a:pt x="986460" y="1944348"/>
                    </a:cubicBezTo>
                    <a:cubicBezTo>
                      <a:pt x="1007512" y="1941341"/>
                      <a:pt x="1034580" y="1945852"/>
                      <a:pt x="1051121" y="1948860"/>
                    </a:cubicBezTo>
                    <a:cubicBezTo>
                      <a:pt x="1055632" y="1948860"/>
                      <a:pt x="1058640" y="1950363"/>
                      <a:pt x="1061647" y="1950363"/>
                    </a:cubicBezTo>
                    <a:lnTo>
                      <a:pt x="1060143" y="1965401"/>
                    </a:lnTo>
                    <a:cubicBezTo>
                      <a:pt x="1027061" y="1965401"/>
                      <a:pt x="992475" y="1975927"/>
                      <a:pt x="957889" y="1996980"/>
                    </a:cubicBezTo>
                    <a:cubicBezTo>
                      <a:pt x="950370" y="2001491"/>
                      <a:pt x="942851" y="2006002"/>
                      <a:pt x="936836" y="2010513"/>
                    </a:cubicBezTo>
                    <a:cubicBezTo>
                      <a:pt x="899242" y="2034573"/>
                      <a:pt x="896235" y="2034573"/>
                      <a:pt x="845107" y="2012017"/>
                    </a:cubicBezTo>
                    <a:cubicBezTo>
                      <a:pt x="803002" y="1992468"/>
                      <a:pt x="750371" y="1993972"/>
                      <a:pt x="694732" y="2001491"/>
                    </a:cubicBezTo>
                    <a:cubicBezTo>
                      <a:pt x="700747" y="2001491"/>
                      <a:pt x="708266" y="2002995"/>
                      <a:pt x="714281" y="2002995"/>
                    </a:cubicBezTo>
                    <a:cubicBezTo>
                      <a:pt x="723304" y="2004498"/>
                      <a:pt x="733830" y="2004498"/>
                      <a:pt x="742852" y="2006002"/>
                    </a:cubicBezTo>
                    <a:cubicBezTo>
                      <a:pt x="809017" y="2010513"/>
                      <a:pt x="878190" y="2016528"/>
                      <a:pt x="906761" y="2094723"/>
                    </a:cubicBezTo>
                    <a:cubicBezTo>
                      <a:pt x="923302" y="2142843"/>
                      <a:pt x="921799" y="2196978"/>
                      <a:pt x="920295" y="2251113"/>
                    </a:cubicBezTo>
                    <a:cubicBezTo>
                      <a:pt x="920295" y="2266151"/>
                      <a:pt x="918791" y="2281188"/>
                      <a:pt x="918791" y="2296226"/>
                    </a:cubicBezTo>
                    <a:cubicBezTo>
                      <a:pt x="918791" y="2308256"/>
                      <a:pt x="917287" y="2321790"/>
                      <a:pt x="915784" y="2333820"/>
                    </a:cubicBezTo>
                    <a:cubicBezTo>
                      <a:pt x="912776" y="2357880"/>
                      <a:pt x="909768" y="2380436"/>
                      <a:pt x="918791" y="2396977"/>
                    </a:cubicBezTo>
                    <a:cubicBezTo>
                      <a:pt x="933829" y="2422541"/>
                      <a:pt x="980445" y="2430060"/>
                      <a:pt x="1016535" y="2425548"/>
                    </a:cubicBezTo>
                    <a:cubicBezTo>
                      <a:pt x="1048114" y="2421037"/>
                      <a:pt x="1093226" y="2392466"/>
                      <a:pt x="1120293" y="2360887"/>
                    </a:cubicBezTo>
                    <a:cubicBezTo>
                      <a:pt x="1102249" y="2353368"/>
                      <a:pt x="1087211" y="2339835"/>
                      <a:pt x="1076685" y="2324797"/>
                    </a:cubicBezTo>
                    <a:cubicBezTo>
                      <a:pt x="1066158" y="2306752"/>
                      <a:pt x="1066158" y="2288707"/>
                      <a:pt x="1079692" y="2273670"/>
                    </a:cubicBezTo>
                    <a:lnTo>
                      <a:pt x="1082700" y="2270662"/>
                    </a:lnTo>
                    <a:lnTo>
                      <a:pt x="1085707" y="2270662"/>
                    </a:lnTo>
                    <a:cubicBezTo>
                      <a:pt x="1142850" y="2273670"/>
                      <a:pt x="1156383" y="2296226"/>
                      <a:pt x="1156383" y="2314271"/>
                    </a:cubicBezTo>
                    <a:cubicBezTo>
                      <a:pt x="1156383" y="2326301"/>
                      <a:pt x="1151872" y="2338331"/>
                      <a:pt x="1144354" y="2351865"/>
                    </a:cubicBezTo>
                    <a:cubicBezTo>
                      <a:pt x="1147361" y="2351865"/>
                      <a:pt x="1151872" y="2351865"/>
                      <a:pt x="1154880" y="2351865"/>
                    </a:cubicBezTo>
                    <a:cubicBezTo>
                      <a:pt x="1183451" y="2345850"/>
                      <a:pt x="1201496" y="2303745"/>
                      <a:pt x="1215030" y="2269158"/>
                    </a:cubicBezTo>
                    <a:cubicBezTo>
                      <a:pt x="1219541" y="2257128"/>
                      <a:pt x="1224052" y="2246602"/>
                      <a:pt x="1228563" y="2237580"/>
                    </a:cubicBezTo>
                    <a:cubicBezTo>
                      <a:pt x="1234579" y="2225550"/>
                      <a:pt x="1246609" y="2209008"/>
                      <a:pt x="1261646" y="2187956"/>
                    </a:cubicBezTo>
                    <a:cubicBezTo>
                      <a:pt x="1279691" y="2162392"/>
                      <a:pt x="1303751" y="2127806"/>
                      <a:pt x="1321796" y="2096227"/>
                    </a:cubicBezTo>
                    <a:cubicBezTo>
                      <a:pt x="1263150" y="2127806"/>
                      <a:pt x="1237586" y="2117280"/>
                      <a:pt x="1227060" y="2100738"/>
                    </a:cubicBezTo>
                    <a:cubicBezTo>
                      <a:pt x="1207511" y="2070663"/>
                      <a:pt x="1233075" y="2010513"/>
                      <a:pt x="1267661" y="1986453"/>
                    </a:cubicBezTo>
                    <a:cubicBezTo>
                      <a:pt x="1296232" y="1966905"/>
                      <a:pt x="1326307" y="1972920"/>
                      <a:pt x="1348863" y="2002995"/>
                    </a:cubicBezTo>
                    <a:cubicBezTo>
                      <a:pt x="1350367" y="2004498"/>
                      <a:pt x="1351871" y="2007506"/>
                      <a:pt x="1353375" y="2009010"/>
                    </a:cubicBezTo>
                    <a:cubicBezTo>
                      <a:pt x="1351871" y="2002995"/>
                      <a:pt x="1350367" y="1998483"/>
                      <a:pt x="1348863" y="1993972"/>
                    </a:cubicBezTo>
                    <a:cubicBezTo>
                      <a:pt x="1338337" y="1969912"/>
                      <a:pt x="1312773" y="1960890"/>
                      <a:pt x="1269165" y="1966905"/>
                    </a:cubicBezTo>
                    <a:cubicBezTo>
                      <a:pt x="1224052" y="1972920"/>
                      <a:pt x="1180443" y="1996980"/>
                      <a:pt x="1141346" y="2025551"/>
                    </a:cubicBezTo>
                    <a:cubicBezTo>
                      <a:pt x="1139842" y="2033070"/>
                      <a:pt x="1136835" y="2039085"/>
                      <a:pt x="1133827" y="2046603"/>
                    </a:cubicBezTo>
                    <a:cubicBezTo>
                      <a:pt x="1112775" y="2094723"/>
                      <a:pt x="1060143" y="2190963"/>
                      <a:pt x="1006008" y="2207505"/>
                    </a:cubicBezTo>
                    <a:cubicBezTo>
                      <a:pt x="996986" y="2210512"/>
                      <a:pt x="984956" y="2213520"/>
                      <a:pt x="977437" y="2204497"/>
                    </a:cubicBezTo>
                    <a:cubicBezTo>
                      <a:pt x="969918" y="2195475"/>
                      <a:pt x="977437" y="2178933"/>
                      <a:pt x="989467" y="2157881"/>
                    </a:cubicBezTo>
                    <a:cubicBezTo>
                      <a:pt x="1006008" y="2126302"/>
                      <a:pt x="1033076" y="2099235"/>
                      <a:pt x="1051121" y="2082693"/>
                    </a:cubicBezTo>
                    <a:cubicBezTo>
                      <a:pt x="1072174" y="2061641"/>
                      <a:pt x="1099241" y="2039085"/>
                      <a:pt x="1127812" y="2018032"/>
                    </a:cubicBezTo>
                    <a:cubicBezTo>
                      <a:pt x="1136835" y="1974423"/>
                      <a:pt x="1118790" y="1938333"/>
                      <a:pt x="1096233" y="1897732"/>
                    </a:cubicBezTo>
                    <a:cubicBezTo>
                      <a:pt x="1088715" y="1884198"/>
                      <a:pt x="1081196" y="1869161"/>
                      <a:pt x="1075181" y="1854123"/>
                    </a:cubicBezTo>
                    <a:cubicBezTo>
                      <a:pt x="1040595" y="1774425"/>
                      <a:pt x="1024054" y="1687207"/>
                      <a:pt x="1024054" y="1602997"/>
                    </a:cubicBezTo>
                    <a:cubicBezTo>
                      <a:pt x="1024054" y="1384953"/>
                      <a:pt x="1133827" y="1183451"/>
                      <a:pt x="1317285" y="1064655"/>
                    </a:cubicBezTo>
                    <a:lnTo>
                      <a:pt x="1324803" y="1060144"/>
                    </a:lnTo>
                    <a:lnTo>
                      <a:pt x="1329315" y="1067662"/>
                    </a:lnTo>
                    <a:cubicBezTo>
                      <a:pt x="1342848" y="1094730"/>
                      <a:pt x="1324803" y="1118790"/>
                      <a:pt x="1306759" y="1139842"/>
                    </a:cubicBezTo>
                    <a:cubicBezTo>
                      <a:pt x="1302247" y="1145857"/>
                      <a:pt x="1297736" y="1151872"/>
                      <a:pt x="1293225" y="1157887"/>
                    </a:cubicBezTo>
                    <a:cubicBezTo>
                      <a:pt x="1275180" y="1184955"/>
                      <a:pt x="1270668" y="1221045"/>
                      <a:pt x="1282698" y="1249616"/>
                    </a:cubicBezTo>
                    <a:cubicBezTo>
                      <a:pt x="1285706" y="1258639"/>
                      <a:pt x="1290217" y="1267661"/>
                      <a:pt x="1296232" y="1275180"/>
                    </a:cubicBezTo>
                    <a:cubicBezTo>
                      <a:pt x="1306759" y="1293225"/>
                      <a:pt x="1315781" y="1311270"/>
                      <a:pt x="1314277" y="1330819"/>
                    </a:cubicBezTo>
                    <a:cubicBezTo>
                      <a:pt x="1314277" y="1332322"/>
                      <a:pt x="1314277" y="1335330"/>
                      <a:pt x="1312773" y="1338337"/>
                    </a:cubicBezTo>
                    <a:cubicBezTo>
                      <a:pt x="1312773" y="1341345"/>
                      <a:pt x="1311270" y="1344352"/>
                      <a:pt x="1312773" y="1347360"/>
                    </a:cubicBezTo>
                    <a:cubicBezTo>
                      <a:pt x="1314277" y="1353375"/>
                      <a:pt x="1321796" y="1357886"/>
                      <a:pt x="1330818" y="1362397"/>
                    </a:cubicBezTo>
                    <a:cubicBezTo>
                      <a:pt x="1341345" y="1368412"/>
                      <a:pt x="1356382" y="1374427"/>
                      <a:pt x="1359390" y="1392472"/>
                    </a:cubicBezTo>
                    <a:cubicBezTo>
                      <a:pt x="1359390" y="1396984"/>
                      <a:pt x="1360893" y="1398487"/>
                      <a:pt x="1362397" y="1399991"/>
                    </a:cubicBezTo>
                    <a:cubicBezTo>
                      <a:pt x="1366909" y="1404502"/>
                      <a:pt x="1368412" y="1404502"/>
                      <a:pt x="1375931" y="1399991"/>
                    </a:cubicBezTo>
                    <a:lnTo>
                      <a:pt x="1378938" y="1398487"/>
                    </a:lnTo>
                    <a:cubicBezTo>
                      <a:pt x="1402998" y="1387961"/>
                      <a:pt x="1434577" y="1396984"/>
                      <a:pt x="1467660" y="1427059"/>
                    </a:cubicBezTo>
                    <a:cubicBezTo>
                      <a:pt x="1476682" y="1433073"/>
                      <a:pt x="1485705" y="1440592"/>
                      <a:pt x="1493223" y="1448111"/>
                    </a:cubicBezTo>
                    <a:lnTo>
                      <a:pt x="1497735" y="1451119"/>
                    </a:lnTo>
                    <a:cubicBezTo>
                      <a:pt x="1524802" y="1472171"/>
                      <a:pt x="1557885" y="1484201"/>
                      <a:pt x="1589463" y="1484201"/>
                    </a:cubicBezTo>
                    <a:cubicBezTo>
                      <a:pt x="1583448" y="1466156"/>
                      <a:pt x="1568411" y="1452622"/>
                      <a:pt x="1548862" y="1448111"/>
                    </a:cubicBezTo>
                    <a:cubicBezTo>
                      <a:pt x="1547358" y="1448111"/>
                      <a:pt x="1544351" y="1446607"/>
                      <a:pt x="1542847" y="1446607"/>
                    </a:cubicBezTo>
                    <a:cubicBezTo>
                      <a:pt x="1532321" y="1443600"/>
                      <a:pt x="1518787" y="1440592"/>
                      <a:pt x="1509765" y="1430066"/>
                    </a:cubicBezTo>
                    <a:cubicBezTo>
                      <a:pt x="1497735" y="1413525"/>
                      <a:pt x="1503750" y="1392472"/>
                      <a:pt x="1506757" y="1384953"/>
                    </a:cubicBezTo>
                    <a:cubicBezTo>
                      <a:pt x="1506757" y="1383450"/>
                      <a:pt x="1508261" y="1380442"/>
                      <a:pt x="1509765" y="1377435"/>
                    </a:cubicBezTo>
                    <a:cubicBezTo>
                      <a:pt x="1514276" y="1365405"/>
                      <a:pt x="1517283" y="1354878"/>
                      <a:pt x="1512772" y="1342848"/>
                    </a:cubicBezTo>
                    <a:cubicBezTo>
                      <a:pt x="1509765" y="1338337"/>
                      <a:pt x="1505253" y="1336834"/>
                      <a:pt x="1500742" y="1338337"/>
                    </a:cubicBezTo>
                    <a:cubicBezTo>
                      <a:pt x="1497735" y="1339841"/>
                      <a:pt x="1496231" y="1341345"/>
                      <a:pt x="1493223" y="1347360"/>
                    </a:cubicBezTo>
                    <a:cubicBezTo>
                      <a:pt x="1491720" y="1350367"/>
                      <a:pt x="1490216" y="1354878"/>
                      <a:pt x="1487208" y="1357886"/>
                    </a:cubicBezTo>
                    <a:cubicBezTo>
                      <a:pt x="1482697" y="1363901"/>
                      <a:pt x="1475178" y="1366909"/>
                      <a:pt x="1466156" y="1366909"/>
                    </a:cubicBezTo>
                    <a:cubicBezTo>
                      <a:pt x="1458637" y="1366909"/>
                      <a:pt x="1449615" y="1363901"/>
                      <a:pt x="1443600" y="1359390"/>
                    </a:cubicBezTo>
                    <a:cubicBezTo>
                      <a:pt x="1431570" y="1350367"/>
                      <a:pt x="1425555" y="1338337"/>
                      <a:pt x="1419540" y="1326307"/>
                    </a:cubicBezTo>
                    <a:cubicBezTo>
                      <a:pt x="1412021" y="1311270"/>
                      <a:pt x="1401495" y="1285706"/>
                      <a:pt x="1418036" y="1264653"/>
                    </a:cubicBezTo>
                    <a:cubicBezTo>
                      <a:pt x="1425555" y="1254127"/>
                      <a:pt x="1437585" y="1251120"/>
                      <a:pt x="1446607" y="1249616"/>
                    </a:cubicBezTo>
                    <a:cubicBezTo>
                      <a:pt x="1466156" y="1248112"/>
                      <a:pt x="1482697" y="1255631"/>
                      <a:pt x="1497735" y="1264653"/>
                    </a:cubicBezTo>
                    <a:cubicBezTo>
                      <a:pt x="1506757" y="1255631"/>
                      <a:pt x="1517283" y="1246609"/>
                      <a:pt x="1530817" y="1243601"/>
                    </a:cubicBezTo>
                    <a:cubicBezTo>
                      <a:pt x="1538336" y="1242097"/>
                      <a:pt x="1545855" y="1243601"/>
                      <a:pt x="1551870" y="1245105"/>
                    </a:cubicBezTo>
                    <a:cubicBezTo>
                      <a:pt x="1568411" y="1252624"/>
                      <a:pt x="1569915" y="1266157"/>
                      <a:pt x="1569915" y="1276684"/>
                    </a:cubicBezTo>
                    <a:cubicBezTo>
                      <a:pt x="1569915" y="1278187"/>
                      <a:pt x="1569915" y="1279691"/>
                      <a:pt x="1569915" y="1282699"/>
                    </a:cubicBezTo>
                    <a:cubicBezTo>
                      <a:pt x="1572922" y="1299240"/>
                      <a:pt x="1587960" y="1311270"/>
                      <a:pt x="1604501" y="1312774"/>
                    </a:cubicBezTo>
                    <a:cubicBezTo>
                      <a:pt x="1602997" y="1306759"/>
                      <a:pt x="1599990" y="1299240"/>
                      <a:pt x="1595478" y="1293225"/>
                    </a:cubicBezTo>
                    <a:cubicBezTo>
                      <a:pt x="1593975" y="1288714"/>
                      <a:pt x="1590967" y="1285706"/>
                      <a:pt x="1589463" y="1281195"/>
                    </a:cubicBezTo>
                    <a:cubicBezTo>
                      <a:pt x="1584952" y="1269165"/>
                      <a:pt x="1587960" y="1252624"/>
                      <a:pt x="1596982" y="1243601"/>
                    </a:cubicBezTo>
                    <a:cubicBezTo>
                      <a:pt x="1599990" y="1242097"/>
                      <a:pt x="1601493" y="1240594"/>
                      <a:pt x="1604501" y="1239090"/>
                    </a:cubicBezTo>
                    <a:cubicBezTo>
                      <a:pt x="1604501" y="1225556"/>
                      <a:pt x="1612020" y="1212022"/>
                      <a:pt x="1621042" y="1204504"/>
                    </a:cubicBezTo>
                    <a:cubicBezTo>
                      <a:pt x="1637583" y="1186459"/>
                      <a:pt x="1655628" y="1174429"/>
                      <a:pt x="1678185" y="1168414"/>
                    </a:cubicBezTo>
                    <a:cubicBezTo>
                      <a:pt x="1679688" y="1168414"/>
                      <a:pt x="1682696" y="1166910"/>
                      <a:pt x="1684200" y="1165406"/>
                    </a:cubicBezTo>
                    <a:cubicBezTo>
                      <a:pt x="1688711" y="1163902"/>
                      <a:pt x="1693222" y="1162399"/>
                      <a:pt x="1696230" y="1159391"/>
                    </a:cubicBezTo>
                    <a:cubicBezTo>
                      <a:pt x="1702245" y="1154880"/>
                      <a:pt x="1702245" y="1145857"/>
                      <a:pt x="1700741" y="1138339"/>
                    </a:cubicBezTo>
                    <a:cubicBezTo>
                      <a:pt x="1699237" y="1132324"/>
                      <a:pt x="1694726" y="1126309"/>
                      <a:pt x="1687207" y="1124805"/>
                    </a:cubicBezTo>
                    <a:lnTo>
                      <a:pt x="1676681" y="1123301"/>
                    </a:lnTo>
                    <a:lnTo>
                      <a:pt x="1681192" y="1112775"/>
                    </a:lnTo>
                    <a:cubicBezTo>
                      <a:pt x="1688711" y="1097737"/>
                      <a:pt x="1706756" y="1090219"/>
                      <a:pt x="1730816" y="1091722"/>
                    </a:cubicBezTo>
                    <a:lnTo>
                      <a:pt x="1738335" y="1091722"/>
                    </a:lnTo>
                    <a:cubicBezTo>
                      <a:pt x="1751868" y="1093226"/>
                      <a:pt x="1763898" y="1094730"/>
                      <a:pt x="1775928" y="1090219"/>
                    </a:cubicBezTo>
                    <a:cubicBezTo>
                      <a:pt x="1781943" y="1087211"/>
                      <a:pt x="1786455" y="1081196"/>
                      <a:pt x="1787958" y="1075181"/>
                    </a:cubicBezTo>
                    <a:cubicBezTo>
                      <a:pt x="1787958" y="1072174"/>
                      <a:pt x="1787958" y="1067662"/>
                      <a:pt x="1784951" y="1063151"/>
                    </a:cubicBezTo>
                    <a:cubicBezTo>
                      <a:pt x="1783447" y="1063151"/>
                      <a:pt x="1781943" y="1061647"/>
                      <a:pt x="1780440" y="1060144"/>
                    </a:cubicBezTo>
                    <a:cubicBezTo>
                      <a:pt x="1775928" y="1057136"/>
                      <a:pt x="1769913" y="1054129"/>
                      <a:pt x="1766906" y="1046610"/>
                    </a:cubicBezTo>
                    <a:cubicBezTo>
                      <a:pt x="1763898" y="1037587"/>
                      <a:pt x="1768410" y="1030069"/>
                      <a:pt x="1771417" y="1024054"/>
                    </a:cubicBezTo>
                    <a:cubicBezTo>
                      <a:pt x="1775928" y="1016535"/>
                      <a:pt x="1775928" y="1015031"/>
                      <a:pt x="1774425" y="1012024"/>
                    </a:cubicBezTo>
                    <a:cubicBezTo>
                      <a:pt x="1772921" y="1009016"/>
                      <a:pt x="1769913" y="1007512"/>
                      <a:pt x="1766906" y="1007512"/>
                    </a:cubicBezTo>
                    <a:cubicBezTo>
                      <a:pt x="1637583" y="987964"/>
                      <a:pt x="1502246" y="1012024"/>
                      <a:pt x="1387961" y="1073677"/>
                    </a:cubicBezTo>
                    <a:lnTo>
                      <a:pt x="1384953" y="1075181"/>
                    </a:lnTo>
                    <a:lnTo>
                      <a:pt x="1381946" y="1073677"/>
                    </a:lnTo>
                    <a:cubicBezTo>
                      <a:pt x="1374427" y="1070670"/>
                      <a:pt x="1369916" y="1063151"/>
                      <a:pt x="1366909" y="1054129"/>
                    </a:cubicBezTo>
                    <a:cubicBezTo>
                      <a:pt x="1363901" y="1045106"/>
                      <a:pt x="1366909" y="1034580"/>
                      <a:pt x="1371420" y="1027061"/>
                    </a:cubicBezTo>
                    <a:lnTo>
                      <a:pt x="1372923" y="1025557"/>
                    </a:lnTo>
                    <a:lnTo>
                      <a:pt x="1374427" y="1024054"/>
                    </a:lnTo>
                    <a:cubicBezTo>
                      <a:pt x="1439088" y="990971"/>
                      <a:pt x="1500742" y="971422"/>
                      <a:pt x="1556381" y="965407"/>
                    </a:cubicBezTo>
                    <a:cubicBezTo>
                      <a:pt x="1563900" y="963904"/>
                      <a:pt x="1572922" y="965407"/>
                      <a:pt x="1580441" y="965407"/>
                    </a:cubicBezTo>
                    <a:cubicBezTo>
                      <a:pt x="1599990" y="966911"/>
                      <a:pt x="1612020" y="966911"/>
                      <a:pt x="1618035" y="954881"/>
                    </a:cubicBezTo>
                    <a:cubicBezTo>
                      <a:pt x="1628561" y="936836"/>
                      <a:pt x="1607508" y="885709"/>
                      <a:pt x="1559388" y="818040"/>
                    </a:cubicBezTo>
                    <a:cubicBezTo>
                      <a:pt x="1548862" y="801499"/>
                      <a:pt x="1536832" y="784957"/>
                      <a:pt x="1526306" y="768416"/>
                    </a:cubicBezTo>
                    <a:cubicBezTo>
                      <a:pt x="1518787" y="757890"/>
                      <a:pt x="1512772" y="745860"/>
                      <a:pt x="1505253" y="735334"/>
                    </a:cubicBezTo>
                    <a:cubicBezTo>
                      <a:pt x="1496231" y="732326"/>
                      <a:pt x="1485705" y="729319"/>
                      <a:pt x="1473675" y="727815"/>
                    </a:cubicBezTo>
                    <a:cubicBezTo>
                      <a:pt x="1342848" y="702251"/>
                      <a:pt x="1275180" y="625560"/>
                      <a:pt x="1260142" y="487215"/>
                    </a:cubicBezTo>
                    <a:lnTo>
                      <a:pt x="1258638" y="473681"/>
                    </a:lnTo>
                    <a:lnTo>
                      <a:pt x="1270668" y="479696"/>
                    </a:lnTo>
                    <a:cubicBezTo>
                      <a:pt x="1297736" y="494734"/>
                      <a:pt x="1327811" y="497741"/>
                      <a:pt x="1360893" y="502252"/>
                    </a:cubicBezTo>
                    <a:cubicBezTo>
                      <a:pt x="1395480" y="506764"/>
                      <a:pt x="1430066" y="511275"/>
                      <a:pt x="1461645" y="530824"/>
                    </a:cubicBezTo>
                    <a:cubicBezTo>
                      <a:pt x="1518787" y="565410"/>
                      <a:pt x="1529313" y="607515"/>
                      <a:pt x="1539840" y="652627"/>
                    </a:cubicBezTo>
                    <a:cubicBezTo>
                      <a:pt x="1544351" y="669169"/>
                      <a:pt x="1547358" y="687214"/>
                      <a:pt x="1554877" y="705259"/>
                    </a:cubicBezTo>
                    <a:lnTo>
                      <a:pt x="1565403" y="732326"/>
                    </a:lnTo>
                    <a:lnTo>
                      <a:pt x="1542847" y="714281"/>
                    </a:lnTo>
                    <a:cubicBezTo>
                      <a:pt x="1535328" y="708266"/>
                      <a:pt x="1526306" y="700747"/>
                      <a:pt x="1518787" y="694732"/>
                    </a:cubicBezTo>
                    <a:cubicBezTo>
                      <a:pt x="1496231" y="675184"/>
                      <a:pt x="1473675" y="657139"/>
                      <a:pt x="1449615" y="642101"/>
                    </a:cubicBezTo>
                    <a:cubicBezTo>
                      <a:pt x="1475178" y="666161"/>
                      <a:pt x="1496231" y="694732"/>
                      <a:pt x="1515780" y="723304"/>
                    </a:cubicBezTo>
                    <a:cubicBezTo>
                      <a:pt x="1535328" y="730822"/>
                      <a:pt x="1548862" y="739845"/>
                      <a:pt x="1569915" y="756386"/>
                    </a:cubicBezTo>
                    <a:cubicBezTo>
                      <a:pt x="1578937" y="765409"/>
                      <a:pt x="1587960" y="775935"/>
                      <a:pt x="1593975" y="786461"/>
                    </a:cubicBezTo>
                    <a:cubicBezTo>
                      <a:pt x="1602997" y="799995"/>
                      <a:pt x="1613523" y="812025"/>
                      <a:pt x="1625553" y="821047"/>
                    </a:cubicBezTo>
                    <a:cubicBezTo>
                      <a:pt x="1637583" y="775935"/>
                      <a:pt x="1636080" y="724807"/>
                      <a:pt x="1628561" y="673680"/>
                    </a:cubicBezTo>
                    <a:cubicBezTo>
                      <a:pt x="1622546" y="666161"/>
                      <a:pt x="1618035" y="655635"/>
                      <a:pt x="1613523" y="646612"/>
                    </a:cubicBezTo>
                    <a:lnTo>
                      <a:pt x="1610516" y="642101"/>
                    </a:lnTo>
                    <a:cubicBezTo>
                      <a:pt x="1595478" y="613530"/>
                      <a:pt x="1587960" y="577440"/>
                      <a:pt x="1580441" y="542854"/>
                    </a:cubicBezTo>
                    <a:cubicBezTo>
                      <a:pt x="1571418" y="497741"/>
                      <a:pt x="1560892" y="451125"/>
                      <a:pt x="1533825" y="419546"/>
                    </a:cubicBezTo>
                    <a:cubicBezTo>
                      <a:pt x="1526306" y="410524"/>
                      <a:pt x="1518787" y="403005"/>
                      <a:pt x="1512772" y="395486"/>
                    </a:cubicBezTo>
                    <a:cubicBezTo>
                      <a:pt x="1479690" y="359396"/>
                      <a:pt x="1458637" y="336840"/>
                      <a:pt x="1460141" y="272179"/>
                    </a:cubicBezTo>
                    <a:cubicBezTo>
                      <a:pt x="1460141" y="237592"/>
                      <a:pt x="1469163" y="204510"/>
                      <a:pt x="1478186" y="172931"/>
                    </a:cubicBezTo>
                    <a:cubicBezTo>
                      <a:pt x="1490216" y="126315"/>
                      <a:pt x="1500742" y="81203"/>
                      <a:pt x="1491720" y="33083"/>
                    </a:cubicBezTo>
                    <a:lnTo>
                      <a:pt x="1484201" y="0"/>
                    </a:lnTo>
                    <a:lnTo>
                      <a:pt x="1505253" y="27068"/>
                    </a:lnTo>
                    <a:cubicBezTo>
                      <a:pt x="1521795" y="48120"/>
                      <a:pt x="1544351" y="64661"/>
                      <a:pt x="1565403" y="79699"/>
                    </a:cubicBezTo>
                    <a:cubicBezTo>
                      <a:pt x="1586456" y="93232"/>
                      <a:pt x="1607508" y="108270"/>
                      <a:pt x="1622546" y="127819"/>
                    </a:cubicBezTo>
                    <a:cubicBezTo>
                      <a:pt x="1663147" y="177443"/>
                      <a:pt x="1679688" y="299246"/>
                      <a:pt x="1661643" y="354885"/>
                    </a:cubicBezTo>
                    <a:cubicBezTo>
                      <a:pt x="1652621" y="383456"/>
                      <a:pt x="1636080" y="404509"/>
                      <a:pt x="1616531" y="410524"/>
                    </a:cubicBezTo>
                    <a:cubicBezTo>
                      <a:pt x="1609012" y="413531"/>
                      <a:pt x="1599990" y="413531"/>
                      <a:pt x="1592471" y="412027"/>
                    </a:cubicBezTo>
                    <a:cubicBezTo>
                      <a:pt x="1595478" y="430072"/>
                      <a:pt x="1599990" y="448117"/>
                      <a:pt x="1602997" y="464659"/>
                    </a:cubicBezTo>
                    <a:cubicBezTo>
                      <a:pt x="1607508" y="482704"/>
                      <a:pt x="1610516" y="499245"/>
                      <a:pt x="1613523" y="514282"/>
                    </a:cubicBezTo>
                    <a:cubicBezTo>
                      <a:pt x="1616531" y="530824"/>
                      <a:pt x="1621042" y="548869"/>
                      <a:pt x="1624050" y="566914"/>
                    </a:cubicBezTo>
                    <a:cubicBezTo>
                      <a:pt x="1631568" y="599996"/>
                      <a:pt x="1639087" y="634582"/>
                      <a:pt x="1643598" y="670672"/>
                    </a:cubicBezTo>
                    <a:cubicBezTo>
                      <a:pt x="1648110" y="676687"/>
                      <a:pt x="1652621" y="681199"/>
                      <a:pt x="1657132" y="681199"/>
                    </a:cubicBezTo>
                    <a:cubicBezTo>
                      <a:pt x="1660140" y="681199"/>
                      <a:pt x="1666155" y="676687"/>
                      <a:pt x="1670666" y="669169"/>
                    </a:cubicBezTo>
                    <a:cubicBezTo>
                      <a:pt x="1681192" y="651124"/>
                      <a:pt x="1676681" y="625560"/>
                      <a:pt x="1672170" y="598492"/>
                    </a:cubicBezTo>
                    <a:cubicBezTo>
                      <a:pt x="1666155" y="565410"/>
                      <a:pt x="1658636" y="526312"/>
                      <a:pt x="1681192" y="496237"/>
                    </a:cubicBezTo>
                    <a:cubicBezTo>
                      <a:pt x="1703748" y="463155"/>
                      <a:pt x="1745853" y="448117"/>
                      <a:pt x="1786455" y="434584"/>
                    </a:cubicBezTo>
                    <a:cubicBezTo>
                      <a:pt x="1816530" y="424057"/>
                      <a:pt x="1848108" y="412027"/>
                      <a:pt x="1870665" y="392479"/>
                    </a:cubicBezTo>
                    <a:lnTo>
                      <a:pt x="1887206" y="378945"/>
                    </a:lnTo>
                    <a:lnTo>
                      <a:pt x="1884198" y="399997"/>
                    </a:lnTo>
                    <a:cubicBezTo>
                      <a:pt x="1876680" y="445110"/>
                      <a:pt x="1848108" y="479696"/>
                      <a:pt x="1822544" y="514282"/>
                    </a:cubicBezTo>
                    <a:cubicBezTo>
                      <a:pt x="1809011" y="532327"/>
                      <a:pt x="1793973" y="550372"/>
                      <a:pt x="1783447" y="569921"/>
                    </a:cubicBezTo>
                    <a:cubicBezTo>
                      <a:pt x="1790966" y="562402"/>
                      <a:pt x="1798485" y="556387"/>
                      <a:pt x="1806003" y="548869"/>
                    </a:cubicBezTo>
                    <a:cubicBezTo>
                      <a:pt x="1825552" y="530824"/>
                      <a:pt x="1845101" y="512779"/>
                      <a:pt x="1860138" y="491726"/>
                    </a:cubicBezTo>
                    <a:cubicBezTo>
                      <a:pt x="1875176" y="472177"/>
                      <a:pt x="1885702" y="437591"/>
                      <a:pt x="1893221" y="412027"/>
                    </a:cubicBezTo>
                    <a:cubicBezTo>
                      <a:pt x="1896228" y="403005"/>
                      <a:pt x="1899236" y="393982"/>
                      <a:pt x="1900740" y="387967"/>
                    </a:cubicBezTo>
                    <a:lnTo>
                      <a:pt x="1908258" y="366915"/>
                    </a:lnTo>
                    <a:lnTo>
                      <a:pt x="1914273" y="387967"/>
                    </a:lnTo>
                    <a:cubicBezTo>
                      <a:pt x="1947356" y="499245"/>
                      <a:pt x="1903747" y="622552"/>
                      <a:pt x="1804500" y="694732"/>
                    </a:cubicBezTo>
                    <a:cubicBezTo>
                      <a:pt x="1781943" y="711274"/>
                      <a:pt x="1754876" y="711274"/>
                      <a:pt x="1733823" y="711274"/>
                    </a:cubicBezTo>
                    <a:cubicBezTo>
                      <a:pt x="1715778" y="711274"/>
                      <a:pt x="1702245" y="711274"/>
                      <a:pt x="1694726" y="720296"/>
                    </a:cubicBezTo>
                    <a:cubicBezTo>
                      <a:pt x="1685703" y="730822"/>
                      <a:pt x="1685703" y="756386"/>
                      <a:pt x="1696230" y="799995"/>
                    </a:cubicBezTo>
                    <a:cubicBezTo>
                      <a:pt x="1703748" y="834581"/>
                      <a:pt x="1699237" y="870671"/>
                      <a:pt x="1694726" y="905257"/>
                    </a:cubicBezTo>
                    <a:cubicBezTo>
                      <a:pt x="1693222" y="923302"/>
                      <a:pt x="1690215" y="942851"/>
                      <a:pt x="1690215" y="960896"/>
                    </a:cubicBezTo>
                    <a:cubicBezTo>
                      <a:pt x="2034573" y="975934"/>
                      <a:pt x="2302241" y="1255631"/>
                      <a:pt x="2302241" y="1601494"/>
                    </a:cubicBezTo>
                    <a:cubicBezTo>
                      <a:pt x="2302241" y="1739838"/>
                      <a:pt x="2258632" y="1869161"/>
                      <a:pt x="2175926" y="1975927"/>
                    </a:cubicBezTo>
                    <a:lnTo>
                      <a:pt x="2169911" y="1975927"/>
                    </a:lnTo>
                    <a:lnTo>
                      <a:pt x="2165399" y="1975927"/>
                    </a:lnTo>
                    <a:cubicBezTo>
                      <a:pt x="2154873" y="1975927"/>
                      <a:pt x="2145851" y="1972920"/>
                      <a:pt x="2135324" y="1969912"/>
                    </a:cubicBezTo>
                    <a:cubicBezTo>
                      <a:pt x="2120287" y="1965401"/>
                      <a:pt x="2105250" y="1960890"/>
                      <a:pt x="2088708" y="1963897"/>
                    </a:cubicBezTo>
                    <a:cubicBezTo>
                      <a:pt x="2063144" y="1968408"/>
                      <a:pt x="2051115" y="1986453"/>
                      <a:pt x="2036077" y="2006002"/>
                    </a:cubicBezTo>
                    <a:cubicBezTo>
                      <a:pt x="2030062" y="2015025"/>
                      <a:pt x="2022543" y="2024047"/>
                      <a:pt x="2015024" y="2033070"/>
                    </a:cubicBezTo>
                    <a:lnTo>
                      <a:pt x="2009010" y="2039085"/>
                    </a:lnTo>
                    <a:lnTo>
                      <a:pt x="2002994" y="2031566"/>
                    </a:lnTo>
                    <a:cubicBezTo>
                      <a:pt x="1990965" y="2015025"/>
                      <a:pt x="1972919" y="2009010"/>
                      <a:pt x="1960890" y="2007506"/>
                    </a:cubicBezTo>
                    <a:cubicBezTo>
                      <a:pt x="1939837" y="2004498"/>
                      <a:pt x="1917281" y="2010513"/>
                      <a:pt x="1899236" y="2024047"/>
                    </a:cubicBezTo>
                    <a:cubicBezTo>
                      <a:pt x="1869161" y="2046603"/>
                      <a:pt x="1872168" y="2081190"/>
                      <a:pt x="1882694" y="2109761"/>
                    </a:cubicBezTo>
                    <a:cubicBezTo>
                      <a:pt x="1884198" y="2082693"/>
                      <a:pt x="1897732" y="2057130"/>
                      <a:pt x="1918785" y="2045100"/>
                    </a:cubicBezTo>
                    <a:cubicBezTo>
                      <a:pt x="1932318" y="2037581"/>
                      <a:pt x="1957882" y="2030062"/>
                      <a:pt x="1992468" y="2058633"/>
                    </a:cubicBezTo>
                    <a:cubicBezTo>
                      <a:pt x="2021040" y="2082693"/>
                      <a:pt x="2031566" y="2114272"/>
                      <a:pt x="2022543" y="2144347"/>
                    </a:cubicBezTo>
                    <a:cubicBezTo>
                      <a:pt x="2022543" y="2145851"/>
                      <a:pt x="2021040" y="2147355"/>
                      <a:pt x="2021040" y="2148858"/>
                    </a:cubicBezTo>
                    <a:cubicBezTo>
                      <a:pt x="2036077" y="2129310"/>
                      <a:pt x="2040588" y="2099235"/>
                      <a:pt x="2043596" y="2075175"/>
                    </a:cubicBezTo>
                    <a:cubicBezTo>
                      <a:pt x="2048107" y="2049611"/>
                      <a:pt x="2051115" y="2028558"/>
                      <a:pt x="2063144" y="2021040"/>
                    </a:cubicBezTo>
                    <a:cubicBezTo>
                      <a:pt x="2108257" y="1990965"/>
                      <a:pt x="2157881" y="1999987"/>
                      <a:pt x="2180437" y="2025551"/>
                    </a:cubicBezTo>
                    <a:cubicBezTo>
                      <a:pt x="2178933" y="2021040"/>
                      <a:pt x="2180437" y="2018032"/>
                      <a:pt x="2181941" y="2015025"/>
                    </a:cubicBezTo>
                    <a:cubicBezTo>
                      <a:pt x="2198482" y="1987957"/>
                      <a:pt x="2297730" y="2024047"/>
                      <a:pt x="2299233" y="2024047"/>
                    </a:cubicBezTo>
                    <a:cubicBezTo>
                      <a:pt x="2365398" y="2049611"/>
                      <a:pt x="2407503" y="2073671"/>
                      <a:pt x="2454119" y="2111265"/>
                    </a:cubicBezTo>
                    <a:cubicBezTo>
                      <a:pt x="2439082" y="2075175"/>
                      <a:pt x="2416526" y="2046603"/>
                      <a:pt x="2383443" y="2025551"/>
                    </a:cubicBezTo>
                    <a:cubicBezTo>
                      <a:pt x="2374421" y="2019536"/>
                      <a:pt x="2363894" y="2016528"/>
                      <a:pt x="2353368" y="2012017"/>
                    </a:cubicBezTo>
                    <a:cubicBezTo>
                      <a:pt x="2342842" y="2009010"/>
                      <a:pt x="2333819" y="2004498"/>
                      <a:pt x="2324797" y="1999987"/>
                    </a:cubicBezTo>
                    <a:cubicBezTo>
                      <a:pt x="2315774" y="1993972"/>
                      <a:pt x="2312767" y="1984950"/>
                      <a:pt x="2309760" y="1977431"/>
                    </a:cubicBezTo>
                    <a:cubicBezTo>
                      <a:pt x="2305248" y="1966905"/>
                      <a:pt x="2302241" y="1959386"/>
                      <a:pt x="2284196" y="1956378"/>
                    </a:cubicBezTo>
                    <a:lnTo>
                      <a:pt x="2230061" y="1947356"/>
                    </a:lnTo>
                    <a:lnTo>
                      <a:pt x="2284196" y="1941341"/>
                    </a:lnTo>
                    <a:cubicBezTo>
                      <a:pt x="2359383" y="1933822"/>
                      <a:pt x="2402992" y="1971416"/>
                      <a:pt x="2449608" y="2012017"/>
                    </a:cubicBezTo>
                    <a:cubicBezTo>
                      <a:pt x="2464646" y="2025551"/>
                      <a:pt x="2481187" y="2039085"/>
                      <a:pt x="2497728" y="2051115"/>
                    </a:cubicBezTo>
                    <a:cubicBezTo>
                      <a:pt x="2472165" y="1995476"/>
                      <a:pt x="2424044" y="1960890"/>
                      <a:pt x="2374421" y="1924800"/>
                    </a:cubicBezTo>
                    <a:cubicBezTo>
                      <a:pt x="2344346" y="1902243"/>
                      <a:pt x="2311263" y="1879687"/>
                      <a:pt x="2285699" y="1852620"/>
                    </a:cubicBezTo>
                    <a:lnTo>
                      <a:pt x="2260136" y="1825552"/>
                    </a:lnTo>
                    <a:lnTo>
                      <a:pt x="2294722" y="1840590"/>
                    </a:lnTo>
                    <a:cubicBezTo>
                      <a:pt x="2362391" y="1870665"/>
                      <a:pt x="2428556" y="1899236"/>
                      <a:pt x="2500736" y="1902243"/>
                    </a:cubicBezTo>
                    <a:cubicBezTo>
                      <a:pt x="2542841" y="1903747"/>
                      <a:pt x="2581938" y="1893221"/>
                      <a:pt x="2624043" y="1882695"/>
                    </a:cubicBezTo>
                    <a:cubicBezTo>
                      <a:pt x="2651111" y="1875176"/>
                      <a:pt x="2678178" y="1867657"/>
                      <a:pt x="2706749" y="1864650"/>
                    </a:cubicBezTo>
                    <a:lnTo>
                      <a:pt x="2723291" y="1863146"/>
                    </a:lnTo>
                    <a:cubicBezTo>
                      <a:pt x="2780433" y="1855627"/>
                      <a:pt x="2840583" y="1848108"/>
                      <a:pt x="2893214" y="1872168"/>
                    </a:cubicBezTo>
                    <a:cubicBezTo>
                      <a:pt x="2933816" y="1888710"/>
                      <a:pt x="2960883" y="1923296"/>
                      <a:pt x="2963891" y="1960890"/>
                    </a:cubicBezTo>
                    <a:cubicBezTo>
                      <a:pt x="2965394" y="1983446"/>
                      <a:pt x="2959379" y="2004498"/>
                      <a:pt x="2944342" y="2022543"/>
                    </a:cubicBezTo>
                    <a:cubicBezTo>
                      <a:pt x="2971409" y="2027055"/>
                      <a:pt x="2996973" y="2033070"/>
                      <a:pt x="3018025" y="2039085"/>
                    </a:cubicBezTo>
                    <a:cubicBezTo>
                      <a:pt x="3061634" y="2051115"/>
                      <a:pt x="3088702" y="2049611"/>
                      <a:pt x="3126296" y="2046603"/>
                    </a:cubicBezTo>
                    <a:cubicBezTo>
                      <a:pt x="3135318" y="2046603"/>
                      <a:pt x="3144340" y="2045100"/>
                      <a:pt x="3154867" y="2045100"/>
                    </a:cubicBezTo>
                    <a:cubicBezTo>
                      <a:pt x="3160882" y="2045100"/>
                      <a:pt x="3189453" y="2036077"/>
                      <a:pt x="3228550" y="2027055"/>
                    </a:cubicBezTo>
                    <a:cubicBezTo>
                      <a:pt x="3419527" y="1975927"/>
                      <a:pt x="3864637" y="1854123"/>
                      <a:pt x="4015012" y="1932318"/>
                    </a:cubicBezTo>
                    <a:cubicBezTo>
                      <a:pt x="4192454" y="2025551"/>
                      <a:pt x="4684180" y="2063145"/>
                      <a:pt x="4688691" y="2063145"/>
                    </a:cubicBezTo>
                    <a:lnTo>
                      <a:pt x="6270636" y="2063145"/>
                    </a:lnTo>
                    <a:lnTo>
                      <a:pt x="6270636" y="2078182"/>
                    </a:lnTo>
                    <a:lnTo>
                      <a:pt x="4690195" y="2078182"/>
                    </a:lnTo>
                    <a:cubicBezTo>
                      <a:pt x="4669143" y="2076678"/>
                      <a:pt x="4189446" y="2039085"/>
                      <a:pt x="4010500" y="1944348"/>
                    </a:cubicBezTo>
                    <a:cubicBezTo>
                      <a:pt x="3866140" y="1869161"/>
                      <a:pt x="3407497" y="1993972"/>
                      <a:pt x="3234565" y="2040588"/>
                    </a:cubicBezTo>
                    <a:cubicBezTo>
                      <a:pt x="3186446" y="2054122"/>
                      <a:pt x="3165393" y="2060137"/>
                      <a:pt x="3157874" y="2060137"/>
                    </a:cubicBezTo>
                    <a:cubicBezTo>
                      <a:pt x="3147348" y="2060137"/>
                      <a:pt x="3138325" y="2061641"/>
                      <a:pt x="3129303" y="2061641"/>
                    </a:cubicBezTo>
                    <a:cubicBezTo>
                      <a:pt x="3088702" y="2064648"/>
                      <a:pt x="3061634" y="2066152"/>
                      <a:pt x="3015018" y="2054122"/>
                    </a:cubicBezTo>
                    <a:cubicBezTo>
                      <a:pt x="2992462" y="2048107"/>
                      <a:pt x="2963891" y="2040588"/>
                      <a:pt x="2933816" y="2036077"/>
                    </a:cubicBezTo>
                    <a:cubicBezTo>
                      <a:pt x="2929304" y="2040588"/>
                      <a:pt x="2924793" y="2043596"/>
                      <a:pt x="2918778" y="2046603"/>
                    </a:cubicBezTo>
                    <a:cubicBezTo>
                      <a:pt x="2861636" y="2082693"/>
                      <a:pt x="2747351" y="2105250"/>
                      <a:pt x="2691712" y="2058633"/>
                    </a:cubicBezTo>
                    <a:lnTo>
                      <a:pt x="2685697" y="2054122"/>
                    </a:lnTo>
                    <a:lnTo>
                      <a:pt x="2691712" y="2048107"/>
                    </a:lnTo>
                    <a:cubicBezTo>
                      <a:pt x="2714268" y="2024047"/>
                      <a:pt x="2783441" y="2019536"/>
                      <a:pt x="2845094" y="2018032"/>
                    </a:cubicBezTo>
                    <a:lnTo>
                      <a:pt x="2858628" y="2018032"/>
                    </a:lnTo>
                    <a:cubicBezTo>
                      <a:pt x="2882688" y="2016528"/>
                      <a:pt x="2906748" y="2018032"/>
                      <a:pt x="2929304" y="2021040"/>
                    </a:cubicBezTo>
                    <a:cubicBezTo>
                      <a:pt x="2945846" y="2004498"/>
                      <a:pt x="2953364" y="1984950"/>
                      <a:pt x="2951861" y="1962393"/>
                    </a:cubicBezTo>
                    <a:cubicBezTo>
                      <a:pt x="2948853" y="1930815"/>
                      <a:pt x="2924793" y="1900740"/>
                      <a:pt x="2890207" y="1885702"/>
                    </a:cubicBezTo>
                    <a:cubicBezTo>
                      <a:pt x="2840583" y="1863146"/>
                      <a:pt x="2783441" y="1870665"/>
                      <a:pt x="2727802" y="1878183"/>
                    </a:cubicBezTo>
                    <a:lnTo>
                      <a:pt x="2711261" y="1879687"/>
                    </a:lnTo>
                    <a:cubicBezTo>
                      <a:pt x="2684193" y="1882695"/>
                      <a:pt x="2655622" y="1890213"/>
                      <a:pt x="2630058" y="1897732"/>
                    </a:cubicBezTo>
                    <a:cubicBezTo>
                      <a:pt x="2589457" y="1908258"/>
                      <a:pt x="2547352" y="1920288"/>
                      <a:pt x="2502240" y="1917281"/>
                    </a:cubicBezTo>
                    <a:cubicBezTo>
                      <a:pt x="2442090" y="1914273"/>
                      <a:pt x="2386451" y="1896228"/>
                      <a:pt x="2330812" y="1873672"/>
                    </a:cubicBezTo>
                    <a:cubicBezTo>
                      <a:pt x="2348857" y="1888710"/>
                      <a:pt x="2366902" y="1900740"/>
                      <a:pt x="2384947" y="1914273"/>
                    </a:cubicBezTo>
                    <a:cubicBezTo>
                      <a:pt x="2440586" y="1953371"/>
                      <a:pt x="2497728" y="1995476"/>
                      <a:pt x="2521788" y="2069160"/>
                    </a:cubicBezTo>
                    <a:lnTo>
                      <a:pt x="2527803" y="2087205"/>
                    </a:lnTo>
                    <a:lnTo>
                      <a:pt x="2511262" y="2076678"/>
                    </a:lnTo>
                    <a:cubicBezTo>
                      <a:pt x="2484194" y="2061641"/>
                      <a:pt x="2463142" y="2042092"/>
                      <a:pt x="2440586" y="2022543"/>
                    </a:cubicBezTo>
                    <a:cubicBezTo>
                      <a:pt x="2401488" y="1987957"/>
                      <a:pt x="2366902" y="1957882"/>
                      <a:pt x="2314271" y="1954875"/>
                    </a:cubicBezTo>
                    <a:cubicBezTo>
                      <a:pt x="2318782" y="1959386"/>
                      <a:pt x="2321790" y="1965401"/>
                      <a:pt x="2323293" y="1971416"/>
                    </a:cubicBezTo>
                    <a:cubicBezTo>
                      <a:pt x="2326301" y="1977431"/>
                      <a:pt x="2327804" y="1983446"/>
                      <a:pt x="2333819" y="1987957"/>
                    </a:cubicBezTo>
                    <a:cubicBezTo>
                      <a:pt x="2339835" y="1992468"/>
                      <a:pt x="2348857" y="1995476"/>
                      <a:pt x="2359383" y="1998483"/>
                    </a:cubicBezTo>
                    <a:cubicBezTo>
                      <a:pt x="2369910" y="2002995"/>
                      <a:pt x="2381940" y="2006002"/>
                      <a:pt x="2392466" y="2013521"/>
                    </a:cubicBezTo>
                    <a:cubicBezTo>
                      <a:pt x="2434571" y="2042092"/>
                      <a:pt x="2461638" y="2081190"/>
                      <a:pt x="2476676" y="2132317"/>
                    </a:cubicBezTo>
                    <a:lnTo>
                      <a:pt x="2482691" y="2154873"/>
                    </a:lnTo>
                    <a:lnTo>
                      <a:pt x="2464646" y="2139836"/>
                    </a:lnTo>
                    <a:cubicBezTo>
                      <a:pt x="2409007" y="2094723"/>
                      <a:pt x="2368406" y="2066152"/>
                      <a:pt x="2293218" y="2039085"/>
                    </a:cubicBezTo>
                    <a:cubicBezTo>
                      <a:pt x="2249610" y="2022543"/>
                      <a:pt x="2198482" y="2016528"/>
                      <a:pt x="2193971" y="2024047"/>
                    </a:cubicBezTo>
                    <a:cubicBezTo>
                      <a:pt x="2193971" y="2024047"/>
                      <a:pt x="2192467" y="2033070"/>
                      <a:pt x="2225549" y="2060137"/>
                    </a:cubicBezTo>
                    <a:cubicBezTo>
                      <a:pt x="2236076" y="2069160"/>
                      <a:pt x="2246602" y="2078182"/>
                      <a:pt x="2258632" y="2085701"/>
                    </a:cubicBezTo>
                    <a:cubicBezTo>
                      <a:pt x="2308256" y="2124798"/>
                      <a:pt x="2359383" y="2165400"/>
                      <a:pt x="2381940" y="2227053"/>
                    </a:cubicBezTo>
                    <a:cubicBezTo>
                      <a:pt x="2387954" y="2243595"/>
                      <a:pt x="2386451" y="2270662"/>
                      <a:pt x="2378932" y="2299233"/>
                    </a:cubicBezTo>
                    <a:cubicBezTo>
                      <a:pt x="2396977" y="2303745"/>
                      <a:pt x="2413518" y="2315775"/>
                      <a:pt x="2421037" y="2332316"/>
                    </a:cubicBezTo>
                    <a:cubicBezTo>
                      <a:pt x="2434571" y="2360887"/>
                      <a:pt x="2425548" y="2396977"/>
                      <a:pt x="2396977" y="2431563"/>
                    </a:cubicBezTo>
                    <a:cubicBezTo>
                      <a:pt x="2354872" y="2478179"/>
                      <a:pt x="2303744" y="2482691"/>
                      <a:pt x="2252617" y="2485698"/>
                    </a:cubicBezTo>
                    <a:cubicBezTo>
                      <a:pt x="2251113" y="2485698"/>
                      <a:pt x="2248106" y="2485698"/>
                      <a:pt x="2246602" y="2485698"/>
                    </a:cubicBezTo>
                    <a:cubicBezTo>
                      <a:pt x="2252617" y="2518781"/>
                      <a:pt x="2246602" y="2550360"/>
                      <a:pt x="2219535" y="2572916"/>
                    </a:cubicBezTo>
                    <a:cubicBezTo>
                      <a:pt x="2204497" y="2586450"/>
                      <a:pt x="2153369" y="2602991"/>
                      <a:pt x="2118783" y="2599983"/>
                    </a:cubicBezTo>
                    <a:cubicBezTo>
                      <a:pt x="2103746" y="2598479"/>
                      <a:pt x="2093219" y="2595472"/>
                      <a:pt x="2087204" y="2587953"/>
                    </a:cubicBezTo>
                    <a:cubicBezTo>
                      <a:pt x="2078182" y="2578931"/>
                      <a:pt x="2075174" y="2566901"/>
                      <a:pt x="2078182" y="2556375"/>
                    </a:cubicBezTo>
                    <a:cubicBezTo>
                      <a:pt x="2087204" y="2517277"/>
                      <a:pt x="2162392" y="2487202"/>
                      <a:pt x="2162392" y="2485698"/>
                    </a:cubicBezTo>
                    <a:cubicBezTo>
                      <a:pt x="2183444" y="2476676"/>
                      <a:pt x="2206001" y="2473668"/>
                      <a:pt x="2228557" y="2470661"/>
                    </a:cubicBezTo>
                    <a:cubicBezTo>
                      <a:pt x="2216527" y="2425548"/>
                      <a:pt x="2184948" y="2375925"/>
                      <a:pt x="2166903" y="2347353"/>
                    </a:cubicBezTo>
                    <a:lnTo>
                      <a:pt x="2163896" y="2342842"/>
                    </a:lnTo>
                    <a:cubicBezTo>
                      <a:pt x="2124798" y="2279685"/>
                      <a:pt x="2073671" y="2186452"/>
                      <a:pt x="2054122" y="2103746"/>
                    </a:cubicBezTo>
                    <a:lnTo>
                      <a:pt x="2067656" y="2099235"/>
                    </a:lnTo>
                    <a:cubicBezTo>
                      <a:pt x="2076678" y="2120287"/>
                      <a:pt x="2084197" y="2130813"/>
                      <a:pt x="2093219" y="2132317"/>
                    </a:cubicBezTo>
                    <a:cubicBezTo>
                      <a:pt x="2106753" y="2135325"/>
                      <a:pt x="2124798" y="2121791"/>
                      <a:pt x="2151866" y="2099235"/>
                    </a:cubicBezTo>
                    <a:cubicBezTo>
                      <a:pt x="2175926" y="2078182"/>
                      <a:pt x="2181941" y="2055626"/>
                      <a:pt x="2168407" y="2037581"/>
                    </a:cubicBezTo>
                    <a:cubicBezTo>
                      <a:pt x="2151866" y="2015025"/>
                      <a:pt x="2108257" y="2007506"/>
                      <a:pt x="2069160" y="2034573"/>
                    </a:cubicBezTo>
                    <a:cubicBezTo>
                      <a:pt x="2061641" y="2039085"/>
                      <a:pt x="2058633" y="2058633"/>
                      <a:pt x="2055626" y="2078182"/>
                    </a:cubicBezTo>
                    <a:cubicBezTo>
                      <a:pt x="2051115" y="2111265"/>
                      <a:pt x="2043596" y="2153370"/>
                      <a:pt x="2013521" y="2174422"/>
                    </a:cubicBezTo>
                    <a:cubicBezTo>
                      <a:pt x="2004498" y="2180437"/>
                      <a:pt x="1995476" y="2184948"/>
                      <a:pt x="1983446" y="2186452"/>
                    </a:cubicBezTo>
                    <a:cubicBezTo>
                      <a:pt x="1975927" y="2190963"/>
                      <a:pt x="1966905" y="2192467"/>
                      <a:pt x="1957882" y="2193971"/>
                    </a:cubicBezTo>
                    <a:cubicBezTo>
                      <a:pt x="1933822" y="2195475"/>
                      <a:pt x="1911266" y="2184948"/>
                      <a:pt x="1893221" y="2162392"/>
                    </a:cubicBezTo>
                    <a:cubicBezTo>
                      <a:pt x="1897732" y="2172918"/>
                      <a:pt x="1900740" y="2184948"/>
                      <a:pt x="1903747" y="2199986"/>
                    </a:cubicBezTo>
                    <a:cubicBezTo>
                      <a:pt x="1906755" y="2206001"/>
                      <a:pt x="1908258" y="2210512"/>
                      <a:pt x="1911266" y="2215023"/>
                    </a:cubicBezTo>
                    <a:cubicBezTo>
                      <a:pt x="1932318" y="2257128"/>
                      <a:pt x="1948860" y="2302241"/>
                      <a:pt x="1965401" y="2345850"/>
                    </a:cubicBezTo>
                    <a:cubicBezTo>
                      <a:pt x="1971416" y="2360887"/>
                      <a:pt x="1977431" y="2375925"/>
                      <a:pt x="1981942" y="2390962"/>
                    </a:cubicBezTo>
                    <a:cubicBezTo>
                      <a:pt x="1984949" y="2399985"/>
                      <a:pt x="1990965" y="2412015"/>
                      <a:pt x="1996980" y="2425548"/>
                    </a:cubicBezTo>
                    <a:cubicBezTo>
                      <a:pt x="2018032" y="2470661"/>
                      <a:pt x="2043596" y="2527803"/>
                      <a:pt x="2034573" y="2563893"/>
                    </a:cubicBezTo>
                    <a:cubicBezTo>
                      <a:pt x="2030062" y="2581938"/>
                      <a:pt x="2019536" y="2593968"/>
                      <a:pt x="2001491" y="2598479"/>
                    </a:cubicBezTo>
                    <a:cubicBezTo>
                      <a:pt x="1999987" y="2596976"/>
                      <a:pt x="1995476" y="2598479"/>
                      <a:pt x="1990965" y="2598479"/>
                    </a:cubicBezTo>
                    <a:close/>
                    <a:moveTo>
                      <a:pt x="1825552" y="2434571"/>
                    </a:moveTo>
                    <a:cubicBezTo>
                      <a:pt x="1845101" y="2469157"/>
                      <a:pt x="1866153" y="2502240"/>
                      <a:pt x="1887206" y="2529307"/>
                    </a:cubicBezTo>
                    <a:cubicBezTo>
                      <a:pt x="1909762" y="2557878"/>
                      <a:pt x="1968408" y="2589457"/>
                      <a:pt x="1999987" y="2581938"/>
                    </a:cubicBezTo>
                    <a:cubicBezTo>
                      <a:pt x="2012017" y="2578931"/>
                      <a:pt x="2019536" y="2571412"/>
                      <a:pt x="2022543" y="2559382"/>
                    </a:cubicBezTo>
                    <a:cubicBezTo>
                      <a:pt x="2030062" y="2526300"/>
                      <a:pt x="2004498" y="2470661"/>
                      <a:pt x="1984949" y="2430060"/>
                    </a:cubicBezTo>
                    <a:cubicBezTo>
                      <a:pt x="1978935" y="2416526"/>
                      <a:pt x="1972919" y="2404496"/>
                      <a:pt x="1969912" y="2395473"/>
                    </a:cubicBezTo>
                    <a:cubicBezTo>
                      <a:pt x="1963897" y="2380436"/>
                      <a:pt x="1957882" y="2365398"/>
                      <a:pt x="1953371" y="2348857"/>
                    </a:cubicBezTo>
                    <a:cubicBezTo>
                      <a:pt x="1941341" y="2315775"/>
                      <a:pt x="1929311" y="2282692"/>
                      <a:pt x="1914273" y="2249610"/>
                    </a:cubicBezTo>
                    <a:cubicBezTo>
                      <a:pt x="1914273" y="2252617"/>
                      <a:pt x="1912769" y="2257128"/>
                      <a:pt x="1911266" y="2261640"/>
                    </a:cubicBezTo>
                    <a:cubicBezTo>
                      <a:pt x="1908258" y="2269158"/>
                      <a:pt x="1900740" y="2285700"/>
                      <a:pt x="1887206" y="2293218"/>
                    </a:cubicBezTo>
                    <a:cubicBezTo>
                      <a:pt x="1875176" y="2300737"/>
                      <a:pt x="1861642" y="2302241"/>
                      <a:pt x="1848108" y="2296226"/>
                    </a:cubicBezTo>
                    <a:cubicBezTo>
                      <a:pt x="1842093" y="2293218"/>
                      <a:pt x="1834575" y="2290211"/>
                      <a:pt x="1828560" y="2287203"/>
                    </a:cubicBezTo>
                    <a:cubicBezTo>
                      <a:pt x="1809011" y="2276677"/>
                      <a:pt x="1790966" y="2267655"/>
                      <a:pt x="1772921" y="2282692"/>
                    </a:cubicBezTo>
                    <a:cubicBezTo>
                      <a:pt x="1771417" y="2284196"/>
                      <a:pt x="1769913" y="2284196"/>
                      <a:pt x="1769913" y="2285700"/>
                    </a:cubicBezTo>
                    <a:cubicBezTo>
                      <a:pt x="1774425" y="2324797"/>
                      <a:pt x="1793973" y="2371413"/>
                      <a:pt x="1816530" y="2415022"/>
                    </a:cubicBezTo>
                    <a:cubicBezTo>
                      <a:pt x="1819537" y="2422541"/>
                      <a:pt x="1822544" y="2428556"/>
                      <a:pt x="1825552" y="2434571"/>
                    </a:cubicBezTo>
                    <a:close/>
                    <a:moveTo>
                      <a:pt x="2233068" y="2482691"/>
                    </a:moveTo>
                    <a:cubicBezTo>
                      <a:pt x="2210512" y="2484195"/>
                      <a:pt x="2189460" y="2487202"/>
                      <a:pt x="2169911" y="2496225"/>
                    </a:cubicBezTo>
                    <a:cubicBezTo>
                      <a:pt x="2141340" y="2508254"/>
                      <a:pt x="2099235" y="2533818"/>
                      <a:pt x="2094723" y="2556375"/>
                    </a:cubicBezTo>
                    <a:cubicBezTo>
                      <a:pt x="2093219" y="2562390"/>
                      <a:pt x="2094723" y="2568404"/>
                      <a:pt x="2100738" y="2574420"/>
                    </a:cubicBezTo>
                    <a:cubicBezTo>
                      <a:pt x="2103746" y="2578931"/>
                      <a:pt x="2111265" y="2580434"/>
                      <a:pt x="2121791" y="2581938"/>
                    </a:cubicBezTo>
                    <a:cubicBezTo>
                      <a:pt x="2153369" y="2583442"/>
                      <a:pt x="2201490" y="2568404"/>
                      <a:pt x="2212016" y="2557878"/>
                    </a:cubicBezTo>
                    <a:cubicBezTo>
                      <a:pt x="2233068" y="2538329"/>
                      <a:pt x="2237580" y="2511262"/>
                      <a:pt x="2233068" y="2482691"/>
                    </a:cubicBezTo>
                    <a:close/>
                    <a:moveTo>
                      <a:pt x="1335330" y="2524796"/>
                    </a:moveTo>
                    <a:cubicBezTo>
                      <a:pt x="1339841" y="2538329"/>
                      <a:pt x="1348863" y="2548856"/>
                      <a:pt x="1362397" y="2554871"/>
                    </a:cubicBezTo>
                    <a:cubicBezTo>
                      <a:pt x="1395480" y="2568404"/>
                      <a:pt x="1446607" y="2559382"/>
                      <a:pt x="1479690" y="2545848"/>
                    </a:cubicBezTo>
                    <a:cubicBezTo>
                      <a:pt x="1463148" y="2542841"/>
                      <a:pt x="1446607" y="2539833"/>
                      <a:pt x="1430066" y="2536826"/>
                    </a:cubicBezTo>
                    <a:cubicBezTo>
                      <a:pt x="1404502" y="2532315"/>
                      <a:pt x="1377435" y="2526300"/>
                      <a:pt x="1351871" y="2524796"/>
                    </a:cubicBezTo>
                    <a:cubicBezTo>
                      <a:pt x="1347360" y="2524796"/>
                      <a:pt x="1341345" y="2524796"/>
                      <a:pt x="1335330" y="2524796"/>
                    </a:cubicBezTo>
                    <a:close/>
                    <a:moveTo>
                      <a:pt x="1741342" y="2338331"/>
                    </a:moveTo>
                    <a:cubicBezTo>
                      <a:pt x="1739838" y="2344346"/>
                      <a:pt x="1738335" y="2350361"/>
                      <a:pt x="1738335" y="2357880"/>
                    </a:cubicBezTo>
                    <a:cubicBezTo>
                      <a:pt x="1736831" y="2375925"/>
                      <a:pt x="1736831" y="2395473"/>
                      <a:pt x="1736831" y="2415022"/>
                    </a:cubicBezTo>
                    <a:cubicBezTo>
                      <a:pt x="1738335" y="2440586"/>
                      <a:pt x="1750365" y="2470661"/>
                      <a:pt x="1772921" y="2505247"/>
                    </a:cubicBezTo>
                    <a:cubicBezTo>
                      <a:pt x="1778936" y="2515773"/>
                      <a:pt x="1793973" y="2538329"/>
                      <a:pt x="1812018" y="2538329"/>
                    </a:cubicBezTo>
                    <a:cubicBezTo>
                      <a:pt x="1816530" y="2538329"/>
                      <a:pt x="1819537" y="2536826"/>
                      <a:pt x="1821041" y="2533818"/>
                    </a:cubicBezTo>
                    <a:cubicBezTo>
                      <a:pt x="1827056" y="2526300"/>
                      <a:pt x="1828560" y="2512766"/>
                      <a:pt x="1828560" y="2502240"/>
                    </a:cubicBezTo>
                    <a:cubicBezTo>
                      <a:pt x="1828560" y="2482691"/>
                      <a:pt x="1822544" y="2461638"/>
                      <a:pt x="1812018" y="2442090"/>
                    </a:cubicBezTo>
                    <a:cubicBezTo>
                      <a:pt x="1809011" y="2436075"/>
                      <a:pt x="1804500" y="2428556"/>
                      <a:pt x="1801492" y="2422541"/>
                    </a:cubicBezTo>
                    <a:cubicBezTo>
                      <a:pt x="1795477" y="2413518"/>
                      <a:pt x="1789462" y="2404496"/>
                      <a:pt x="1784951" y="2395473"/>
                    </a:cubicBezTo>
                    <a:cubicBezTo>
                      <a:pt x="1781943" y="2389458"/>
                      <a:pt x="1778936" y="2384947"/>
                      <a:pt x="1775928" y="2378932"/>
                    </a:cubicBezTo>
                    <a:cubicBezTo>
                      <a:pt x="1771417" y="2371413"/>
                      <a:pt x="1768410" y="2365398"/>
                      <a:pt x="1763898" y="2359383"/>
                    </a:cubicBezTo>
                    <a:cubicBezTo>
                      <a:pt x="1757883" y="2351865"/>
                      <a:pt x="1750365" y="2344346"/>
                      <a:pt x="1741342" y="2338331"/>
                    </a:cubicBezTo>
                    <a:close/>
                    <a:moveTo>
                      <a:pt x="1240593" y="2353368"/>
                    </a:moveTo>
                    <a:cubicBezTo>
                      <a:pt x="1234579" y="2353368"/>
                      <a:pt x="1230067" y="2353368"/>
                      <a:pt x="1224052" y="2354872"/>
                    </a:cubicBezTo>
                    <a:cubicBezTo>
                      <a:pt x="1196985" y="2357880"/>
                      <a:pt x="1150368" y="2369910"/>
                      <a:pt x="1130820" y="2422541"/>
                    </a:cubicBezTo>
                    <a:cubicBezTo>
                      <a:pt x="1118790" y="2452616"/>
                      <a:pt x="1114279" y="2473668"/>
                      <a:pt x="1133827" y="2497728"/>
                    </a:cubicBezTo>
                    <a:cubicBezTo>
                      <a:pt x="1165406" y="2535322"/>
                      <a:pt x="1228563" y="2524796"/>
                      <a:pt x="1284202" y="2517277"/>
                    </a:cubicBezTo>
                    <a:cubicBezTo>
                      <a:pt x="1296232" y="2515773"/>
                      <a:pt x="1308262" y="2514270"/>
                      <a:pt x="1318788" y="2512766"/>
                    </a:cubicBezTo>
                    <a:cubicBezTo>
                      <a:pt x="1317285" y="2485698"/>
                      <a:pt x="1333826" y="2457127"/>
                      <a:pt x="1362397" y="2436075"/>
                    </a:cubicBezTo>
                    <a:cubicBezTo>
                      <a:pt x="1375931" y="2425548"/>
                      <a:pt x="1390968" y="2418029"/>
                      <a:pt x="1404502" y="2413518"/>
                    </a:cubicBezTo>
                    <a:cubicBezTo>
                      <a:pt x="1404502" y="2402992"/>
                      <a:pt x="1406006" y="2390962"/>
                      <a:pt x="1410517" y="2378932"/>
                    </a:cubicBezTo>
                    <a:cubicBezTo>
                      <a:pt x="1422547" y="2333820"/>
                      <a:pt x="1487208" y="2186452"/>
                      <a:pt x="1542847" y="2151866"/>
                    </a:cubicBezTo>
                    <a:cubicBezTo>
                      <a:pt x="1542847" y="2150362"/>
                      <a:pt x="1544351" y="2148858"/>
                      <a:pt x="1544351" y="2147355"/>
                    </a:cubicBezTo>
                    <a:cubicBezTo>
                      <a:pt x="1559388" y="2093220"/>
                      <a:pt x="1571418" y="2073671"/>
                      <a:pt x="1633072" y="2085701"/>
                    </a:cubicBezTo>
                    <a:cubicBezTo>
                      <a:pt x="1664651" y="2093220"/>
                      <a:pt x="1679688" y="2115776"/>
                      <a:pt x="1693222" y="2141340"/>
                    </a:cubicBezTo>
                    <a:cubicBezTo>
                      <a:pt x="1718786" y="2184948"/>
                      <a:pt x="1703748" y="2210512"/>
                      <a:pt x="1687207" y="2239083"/>
                    </a:cubicBezTo>
                    <a:cubicBezTo>
                      <a:pt x="1679688" y="2251113"/>
                      <a:pt x="1673673" y="2263143"/>
                      <a:pt x="1669162" y="2278181"/>
                    </a:cubicBezTo>
                    <a:cubicBezTo>
                      <a:pt x="1669162" y="2278181"/>
                      <a:pt x="1669162" y="2278181"/>
                      <a:pt x="1669162" y="2278181"/>
                    </a:cubicBezTo>
                    <a:cubicBezTo>
                      <a:pt x="1679688" y="2276677"/>
                      <a:pt x="1688711" y="2282692"/>
                      <a:pt x="1696230" y="2287203"/>
                    </a:cubicBezTo>
                    <a:cubicBezTo>
                      <a:pt x="1697733" y="2288707"/>
                      <a:pt x="1699237" y="2288707"/>
                      <a:pt x="1700741" y="2290211"/>
                    </a:cubicBezTo>
                    <a:cubicBezTo>
                      <a:pt x="1712771" y="2297730"/>
                      <a:pt x="1723297" y="2306752"/>
                      <a:pt x="1733823" y="2314271"/>
                    </a:cubicBezTo>
                    <a:cubicBezTo>
                      <a:pt x="1738335" y="2302241"/>
                      <a:pt x="1745853" y="2291715"/>
                      <a:pt x="1753372" y="2282692"/>
                    </a:cubicBezTo>
                    <a:cubicBezTo>
                      <a:pt x="1753372" y="2279685"/>
                      <a:pt x="1753372" y="2278181"/>
                      <a:pt x="1753372" y="2275173"/>
                    </a:cubicBezTo>
                    <a:cubicBezTo>
                      <a:pt x="1751868" y="2252617"/>
                      <a:pt x="1748861" y="2231565"/>
                      <a:pt x="1741342" y="2201490"/>
                    </a:cubicBezTo>
                    <a:cubicBezTo>
                      <a:pt x="1733823" y="2172918"/>
                      <a:pt x="1742846" y="2145851"/>
                      <a:pt x="1763898" y="2129310"/>
                    </a:cubicBezTo>
                    <a:cubicBezTo>
                      <a:pt x="1789462" y="2108257"/>
                      <a:pt x="1827056" y="2105250"/>
                      <a:pt x="1855627" y="2120287"/>
                    </a:cubicBezTo>
                    <a:cubicBezTo>
                      <a:pt x="1855627" y="2120287"/>
                      <a:pt x="1857131" y="2120287"/>
                      <a:pt x="1857131" y="2120287"/>
                    </a:cubicBezTo>
                    <a:cubicBezTo>
                      <a:pt x="1857131" y="2118783"/>
                      <a:pt x="1857131" y="2118783"/>
                      <a:pt x="1855627" y="2117280"/>
                    </a:cubicBezTo>
                    <a:cubicBezTo>
                      <a:pt x="1851116" y="2102242"/>
                      <a:pt x="1846605" y="2091716"/>
                      <a:pt x="1842093" y="2082693"/>
                    </a:cubicBezTo>
                    <a:cubicBezTo>
                      <a:pt x="1828560" y="2054122"/>
                      <a:pt x="1830063" y="2045100"/>
                      <a:pt x="1867657" y="2019536"/>
                    </a:cubicBezTo>
                    <a:cubicBezTo>
                      <a:pt x="1872168" y="2016528"/>
                      <a:pt x="1873672" y="2015025"/>
                      <a:pt x="1876680" y="2010513"/>
                    </a:cubicBezTo>
                    <a:cubicBezTo>
                      <a:pt x="1881191" y="2001491"/>
                      <a:pt x="1873672" y="1992468"/>
                      <a:pt x="1861642" y="1978935"/>
                    </a:cubicBezTo>
                    <a:cubicBezTo>
                      <a:pt x="1855627" y="1972920"/>
                      <a:pt x="1851116" y="1966905"/>
                      <a:pt x="1846605" y="1959386"/>
                    </a:cubicBezTo>
                    <a:cubicBezTo>
                      <a:pt x="1839086" y="1944348"/>
                      <a:pt x="1840590" y="1924800"/>
                      <a:pt x="1851116" y="1909762"/>
                    </a:cubicBezTo>
                    <a:cubicBezTo>
                      <a:pt x="1861642" y="1894725"/>
                      <a:pt x="1876680" y="1884198"/>
                      <a:pt x="1893221" y="1885702"/>
                    </a:cubicBezTo>
                    <a:cubicBezTo>
                      <a:pt x="1902243" y="1887206"/>
                      <a:pt x="1909762" y="1888710"/>
                      <a:pt x="1917281" y="1891717"/>
                    </a:cubicBezTo>
                    <a:cubicBezTo>
                      <a:pt x="1921792" y="1893221"/>
                      <a:pt x="1924799" y="1894725"/>
                      <a:pt x="1929311" y="1894725"/>
                    </a:cubicBezTo>
                    <a:cubicBezTo>
                      <a:pt x="1947356" y="1897732"/>
                      <a:pt x="1965401" y="1893221"/>
                      <a:pt x="1981942" y="1881191"/>
                    </a:cubicBezTo>
                    <a:cubicBezTo>
                      <a:pt x="1996980" y="1870665"/>
                      <a:pt x="2007506" y="1854123"/>
                      <a:pt x="2010513" y="1837582"/>
                    </a:cubicBezTo>
                    <a:cubicBezTo>
                      <a:pt x="2010513" y="1836078"/>
                      <a:pt x="2010513" y="1833071"/>
                      <a:pt x="2012017" y="1831567"/>
                    </a:cubicBezTo>
                    <a:cubicBezTo>
                      <a:pt x="2013521" y="1825552"/>
                      <a:pt x="2013521" y="1818033"/>
                      <a:pt x="2018032" y="1812019"/>
                    </a:cubicBezTo>
                    <a:cubicBezTo>
                      <a:pt x="2022543" y="1806003"/>
                      <a:pt x="2028558" y="1802996"/>
                      <a:pt x="2034573" y="1799988"/>
                    </a:cubicBezTo>
                    <a:cubicBezTo>
                      <a:pt x="2036077" y="1798485"/>
                      <a:pt x="2039085" y="1798485"/>
                      <a:pt x="2040588" y="1796981"/>
                    </a:cubicBezTo>
                    <a:cubicBezTo>
                      <a:pt x="2051115" y="1790966"/>
                      <a:pt x="2057130" y="1777432"/>
                      <a:pt x="2057130" y="1763898"/>
                    </a:cubicBezTo>
                    <a:lnTo>
                      <a:pt x="2057130" y="1757883"/>
                    </a:lnTo>
                    <a:lnTo>
                      <a:pt x="2063144" y="1756380"/>
                    </a:lnTo>
                    <a:cubicBezTo>
                      <a:pt x="2081190" y="1751869"/>
                      <a:pt x="2091716" y="1735327"/>
                      <a:pt x="2102242" y="1720290"/>
                    </a:cubicBezTo>
                    <a:lnTo>
                      <a:pt x="2106753" y="1714275"/>
                    </a:lnTo>
                    <a:cubicBezTo>
                      <a:pt x="2114272" y="1703748"/>
                      <a:pt x="2117280" y="1693222"/>
                      <a:pt x="2114272" y="1684200"/>
                    </a:cubicBezTo>
                    <a:cubicBezTo>
                      <a:pt x="2111265" y="1666155"/>
                      <a:pt x="2093219" y="1660140"/>
                      <a:pt x="2066152" y="1654125"/>
                    </a:cubicBezTo>
                    <a:cubicBezTo>
                      <a:pt x="2057130" y="1652621"/>
                      <a:pt x="2048107" y="1649613"/>
                      <a:pt x="2040588" y="1646606"/>
                    </a:cubicBezTo>
                    <a:cubicBezTo>
                      <a:pt x="2006002" y="1636080"/>
                      <a:pt x="1981942" y="1601494"/>
                      <a:pt x="1981942" y="1563900"/>
                    </a:cubicBezTo>
                    <a:cubicBezTo>
                      <a:pt x="1971416" y="1553373"/>
                      <a:pt x="1960890" y="1542847"/>
                      <a:pt x="1947356" y="1539840"/>
                    </a:cubicBezTo>
                    <a:cubicBezTo>
                      <a:pt x="1939837" y="1536832"/>
                      <a:pt x="1930815" y="1536832"/>
                      <a:pt x="1921792" y="1535328"/>
                    </a:cubicBezTo>
                    <a:cubicBezTo>
                      <a:pt x="1905251" y="1533825"/>
                      <a:pt x="1887206" y="1532321"/>
                      <a:pt x="1875176" y="1518787"/>
                    </a:cubicBezTo>
                    <a:cubicBezTo>
                      <a:pt x="1869161" y="1512772"/>
                      <a:pt x="1866153" y="1503750"/>
                      <a:pt x="1863146" y="1496231"/>
                    </a:cubicBezTo>
                    <a:cubicBezTo>
                      <a:pt x="1861642" y="1493223"/>
                      <a:pt x="1860138" y="1490216"/>
                      <a:pt x="1860138" y="1488712"/>
                    </a:cubicBezTo>
                    <a:cubicBezTo>
                      <a:pt x="1857131" y="1481194"/>
                      <a:pt x="1849612" y="1473675"/>
                      <a:pt x="1843597" y="1476682"/>
                    </a:cubicBezTo>
                    <a:cubicBezTo>
                      <a:pt x="1840590" y="1478186"/>
                      <a:pt x="1837582" y="1479690"/>
                      <a:pt x="1834575" y="1481194"/>
                    </a:cubicBezTo>
                    <a:cubicBezTo>
                      <a:pt x="1833071" y="1482697"/>
                      <a:pt x="1831567" y="1482697"/>
                      <a:pt x="1830063" y="1484201"/>
                    </a:cubicBezTo>
                    <a:cubicBezTo>
                      <a:pt x="1812018" y="1496231"/>
                      <a:pt x="1787958" y="1496231"/>
                      <a:pt x="1765402" y="1484201"/>
                    </a:cubicBezTo>
                    <a:cubicBezTo>
                      <a:pt x="1748861" y="1476682"/>
                      <a:pt x="1736831" y="1463148"/>
                      <a:pt x="1724801" y="1449615"/>
                    </a:cubicBezTo>
                    <a:cubicBezTo>
                      <a:pt x="1703748" y="1476682"/>
                      <a:pt x="1667658" y="1491720"/>
                      <a:pt x="1634576" y="1490216"/>
                    </a:cubicBezTo>
                    <a:cubicBezTo>
                      <a:pt x="1630065" y="1490216"/>
                      <a:pt x="1625553" y="1490216"/>
                      <a:pt x="1621042" y="1491720"/>
                    </a:cubicBezTo>
                    <a:cubicBezTo>
                      <a:pt x="1618035" y="1491720"/>
                      <a:pt x="1615027" y="1493223"/>
                      <a:pt x="1612020" y="1493223"/>
                    </a:cubicBezTo>
                    <a:cubicBezTo>
                      <a:pt x="1612020" y="1494727"/>
                      <a:pt x="1612020" y="1494727"/>
                      <a:pt x="1612020" y="1496231"/>
                    </a:cubicBezTo>
                    <a:lnTo>
                      <a:pt x="1612020" y="1499239"/>
                    </a:lnTo>
                    <a:lnTo>
                      <a:pt x="1610516" y="1500742"/>
                    </a:lnTo>
                    <a:cubicBezTo>
                      <a:pt x="1604501" y="1508261"/>
                      <a:pt x="1602997" y="1521795"/>
                      <a:pt x="1606005" y="1538336"/>
                    </a:cubicBezTo>
                    <a:cubicBezTo>
                      <a:pt x="1606005" y="1539840"/>
                      <a:pt x="1607508" y="1542847"/>
                      <a:pt x="1609012" y="1545855"/>
                    </a:cubicBezTo>
                    <a:cubicBezTo>
                      <a:pt x="1615027" y="1563900"/>
                      <a:pt x="1621042" y="1583448"/>
                      <a:pt x="1615027" y="1601494"/>
                    </a:cubicBezTo>
                    <a:cubicBezTo>
                      <a:pt x="1613523" y="1607508"/>
                      <a:pt x="1610516" y="1612020"/>
                      <a:pt x="1607508" y="1618035"/>
                    </a:cubicBezTo>
                    <a:cubicBezTo>
                      <a:pt x="1601493" y="1630065"/>
                      <a:pt x="1596982" y="1639087"/>
                      <a:pt x="1601493" y="1645102"/>
                    </a:cubicBezTo>
                    <a:cubicBezTo>
                      <a:pt x="1602997" y="1648110"/>
                      <a:pt x="1606005" y="1649613"/>
                      <a:pt x="1609012" y="1652621"/>
                    </a:cubicBezTo>
                    <a:cubicBezTo>
                      <a:pt x="1613523" y="1655628"/>
                      <a:pt x="1618035" y="1660140"/>
                      <a:pt x="1621042" y="1664651"/>
                    </a:cubicBezTo>
                    <a:cubicBezTo>
                      <a:pt x="1630065" y="1675177"/>
                      <a:pt x="1625553" y="1690215"/>
                      <a:pt x="1621042" y="1702245"/>
                    </a:cubicBezTo>
                    <a:cubicBezTo>
                      <a:pt x="1619538" y="1706756"/>
                      <a:pt x="1618035" y="1709763"/>
                      <a:pt x="1618035" y="1714275"/>
                    </a:cubicBezTo>
                    <a:cubicBezTo>
                      <a:pt x="1612020" y="1741342"/>
                      <a:pt x="1643598" y="1765402"/>
                      <a:pt x="1670666" y="1780440"/>
                    </a:cubicBezTo>
                    <a:cubicBezTo>
                      <a:pt x="1700741" y="1796981"/>
                      <a:pt x="1738335" y="1818033"/>
                      <a:pt x="1741342" y="1855627"/>
                    </a:cubicBezTo>
                    <a:cubicBezTo>
                      <a:pt x="1741342" y="1867657"/>
                      <a:pt x="1738335" y="1878183"/>
                      <a:pt x="1733823" y="1888710"/>
                    </a:cubicBezTo>
                    <a:cubicBezTo>
                      <a:pt x="1730816" y="1896228"/>
                      <a:pt x="1729312" y="1903747"/>
                      <a:pt x="1727808" y="1912770"/>
                    </a:cubicBezTo>
                    <a:cubicBezTo>
                      <a:pt x="1724801" y="1927807"/>
                      <a:pt x="1727808" y="1944348"/>
                      <a:pt x="1730816" y="1960890"/>
                    </a:cubicBezTo>
                    <a:cubicBezTo>
                      <a:pt x="1735327" y="1981942"/>
                      <a:pt x="1738335" y="2002995"/>
                      <a:pt x="1730816" y="2024047"/>
                    </a:cubicBezTo>
                    <a:cubicBezTo>
                      <a:pt x="1729312" y="2028558"/>
                      <a:pt x="1727808" y="2031566"/>
                      <a:pt x="1727808" y="2033070"/>
                    </a:cubicBezTo>
                    <a:cubicBezTo>
                      <a:pt x="1724801" y="2042092"/>
                      <a:pt x="1723297" y="2045100"/>
                      <a:pt x="1717282" y="2055626"/>
                    </a:cubicBezTo>
                    <a:cubicBezTo>
                      <a:pt x="1717282" y="2055626"/>
                      <a:pt x="1714275" y="2060137"/>
                      <a:pt x="1712771" y="2061641"/>
                    </a:cubicBezTo>
                    <a:cubicBezTo>
                      <a:pt x="1691718" y="2096227"/>
                      <a:pt x="1642095" y="2084197"/>
                      <a:pt x="1602997" y="2075175"/>
                    </a:cubicBezTo>
                    <a:cubicBezTo>
                      <a:pt x="1592471" y="2072167"/>
                      <a:pt x="1581945" y="2069160"/>
                      <a:pt x="1572922" y="2069160"/>
                    </a:cubicBezTo>
                    <a:lnTo>
                      <a:pt x="1563900" y="2067656"/>
                    </a:lnTo>
                    <a:lnTo>
                      <a:pt x="1566907" y="2058633"/>
                    </a:lnTo>
                    <a:cubicBezTo>
                      <a:pt x="1583448" y="2013521"/>
                      <a:pt x="1560892" y="1978935"/>
                      <a:pt x="1535328" y="1963897"/>
                    </a:cubicBezTo>
                    <a:cubicBezTo>
                      <a:pt x="1511268" y="1947356"/>
                      <a:pt x="1482697" y="1947356"/>
                      <a:pt x="1467660" y="1963897"/>
                    </a:cubicBezTo>
                    <a:cubicBezTo>
                      <a:pt x="1452622" y="1978935"/>
                      <a:pt x="1442096" y="1993972"/>
                      <a:pt x="1431570" y="2009010"/>
                    </a:cubicBezTo>
                    <a:cubicBezTo>
                      <a:pt x="1451118" y="1993972"/>
                      <a:pt x="1472171" y="1980438"/>
                      <a:pt x="1484201" y="1978935"/>
                    </a:cubicBezTo>
                    <a:cubicBezTo>
                      <a:pt x="1500742" y="1977431"/>
                      <a:pt x="1515780" y="1984950"/>
                      <a:pt x="1530817" y="2001491"/>
                    </a:cubicBezTo>
                    <a:cubicBezTo>
                      <a:pt x="1547358" y="2019536"/>
                      <a:pt x="1556381" y="2043596"/>
                      <a:pt x="1553373" y="2058633"/>
                    </a:cubicBezTo>
                    <a:cubicBezTo>
                      <a:pt x="1542847" y="2111265"/>
                      <a:pt x="1514276" y="2147355"/>
                      <a:pt x="1475178" y="2153370"/>
                    </a:cubicBezTo>
                    <a:cubicBezTo>
                      <a:pt x="1445103" y="2157881"/>
                      <a:pt x="1416532" y="2142843"/>
                      <a:pt x="1402998" y="2115776"/>
                    </a:cubicBezTo>
                    <a:cubicBezTo>
                      <a:pt x="1393976" y="2099235"/>
                      <a:pt x="1392472" y="2081190"/>
                      <a:pt x="1395480" y="2061641"/>
                    </a:cubicBezTo>
                    <a:cubicBezTo>
                      <a:pt x="1390968" y="2066152"/>
                      <a:pt x="1389465" y="2067656"/>
                      <a:pt x="1387961" y="2069160"/>
                    </a:cubicBezTo>
                    <a:cubicBezTo>
                      <a:pt x="1350367" y="2120287"/>
                      <a:pt x="1257135" y="2251113"/>
                      <a:pt x="1266157" y="2341338"/>
                    </a:cubicBezTo>
                    <a:cubicBezTo>
                      <a:pt x="1303751" y="2345850"/>
                      <a:pt x="1336834" y="2362391"/>
                      <a:pt x="1351871" y="2384947"/>
                    </a:cubicBezTo>
                    <a:cubicBezTo>
                      <a:pt x="1362397" y="2401488"/>
                      <a:pt x="1362397" y="2421037"/>
                      <a:pt x="1351871" y="2439082"/>
                    </a:cubicBezTo>
                    <a:lnTo>
                      <a:pt x="1342848" y="2442090"/>
                    </a:lnTo>
                    <a:lnTo>
                      <a:pt x="1336834" y="2440586"/>
                    </a:lnTo>
                    <a:cubicBezTo>
                      <a:pt x="1291721" y="2427052"/>
                      <a:pt x="1261646" y="2402992"/>
                      <a:pt x="1251120" y="2366902"/>
                    </a:cubicBezTo>
                    <a:cubicBezTo>
                      <a:pt x="1249616" y="2362391"/>
                      <a:pt x="1248112" y="2357880"/>
                      <a:pt x="1248112" y="2353368"/>
                    </a:cubicBezTo>
                    <a:cubicBezTo>
                      <a:pt x="1245105" y="2353368"/>
                      <a:pt x="1242097" y="2353368"/>
                      <a:pt x="1240593" y="2353368"/>
                    </a:cubicBezTo>
                    <a:close/>
                    <a:moveTo>
                      <a:pt x="1542847" y="2502240"/>
                    </a:moveTo>
                    <a:cubicBezTo>
                      <a:pt x="1562396" y="2518781"/>
                      <a:pt x="1587960" y="2512766"/>
                      <a:pt x="1606005" y="2503743"/>
                    </a:cubicBezTo>
                    <a:cubicBezTo>
                      <a:pt x="1637583" y="2488706"/>
                      <a:pt x="1672170" y="2455623"/>
                      <a:pt x="1693222" y="2418029"/>
                    </a:cubicBezTo>
                    <a:lnTo>
                      <a:pt x="1690215" y="2422541"/>
                    </a:lnTo>
                    <a:lnTo>
                      <a:pt x="1685703" y="2421037"/>
                    </a:lnTo>
                    <a:cubicBezTo>
                      <a:pt x="1673673" y="2416526"/>
                      <a:pt x="1663147" y="2415022"/>
                      <a:pt x="1652621" y="2413518"/>
                    </a:cubicBezTo>
                    <a:cubicBezTo>
                      <a:pt x="1636080" y="2410511"/>
                      <a:pt x="1619538" y="2409007"/>
                      <a:pt x="1602997" y="2393970"/>
                    </a:cubicBezTo>
                    <a:cubicBezTo>
                      <a:pt x="1572922" y="2421037"/>
                      <a:pt x="1551870" y="2475172"/>
                      <a:pt x="1542847" y="2502240"/>
                    </a:cubicBezTo>
                    <a:close/>
                    <a:moveTo>
                      <a:pt x="1419540" y="2424045"/>
                    </a:moveTo>
                    <a:cubicBezTo>
                      <a:pt x="1421043" y="2434571"/>
                      <a:pt x="1424051" y="2443593"/>
                      <a:pt x="1431570" y="2451112"/>
                    </a:cubicBezTo>
                    <a:cubicBezTo>
                      <a:pt x="1443600" y="2466150"/>
                      <a:pt x="1466156" y="2473668"/>
                      <a:pt x="1494727" y="2470661"/>
                    </a:cubicBezTo>
                    <a:cubicBezTo>
                      <a:pt x="1491720" y="2448104"/>
                      <a:pt x="1482697" y="2433067"/>
                      <a:pt x="1466156" y="2425548"/>
                    </a:cubicBezTo>
                    <a:cubicBezTo>
                      <a:pt x="1452622" y="2421037"/>
                      <a:pt x="1436081" y="2419533"/>
                      <a:pt x="1419540" y="2424045"/>
                    </a:cubicBezTo>
                    <a:close/>
                    <a:moveTo>
                      <a:pt x="2082693" y="2139836"/>
                    </a:moveTo>
                    <a:cubicBezTo>
                      <a:pt x="2106753" y="2209008"/>
                      <a:pt x="2145851" y="2279685"/>
                      <a:pt x="2177430" y="2330812"/>
                    </a:cubicBezTo>
                    <a:lnTo>
                      <a:pt x="2180437" y="2335323"/>
                    </a:lnTo>
                    <a:cubicBezTo>
                      <a:pt x="2199986" y="2366902"/>
                      <a:pt x="2233068" y="2418029"/>
                      <a:pt x="2245098" y="2466150"/>
                    </a:cubicBezTo>
                    <a:cubicBezTo>
                      <a:pt x="2248106" y="2466150"/>
                      <a:pt x="2251113" y="2466150"/>
                      <a:pt x="2254121" y="2466150"/>
                    </a:cubicBezTo>
                    <a:cubicBezTo>
                      <a:pt x="2303744" y="2463142"/>
                      <a:pt x="2350361" y="2458631"/>
                      <a:pt x="2387954" y="2416526"/>
                    </a:cubicBezTo>
                    <a:cubicBezTo>
                      <a:pt x="2413518" y="2386451"/>
                      <a:pt x="2421037" y="2356376"/>
                      <a:pt x="2410511" y="2333820"/>
                    </a:cubicBezTo>
                    <a:cubicBezTo>
                      <a:pt x="2404496" y="2321790"/>
                      <a:pt x="2392466" y="2312767"/>
                      <a:pt x="2377428" y="2308256"/>
                    </a:cubicBezTo>
                    <a:cubicBezTo>
                      <a:pt x="2368406" y="2335323"/>
                      <a:pt x="2354872" y="2362391"/>
                      <a:pt x="2336827" y="2377428"/>
                    </a:cubicBezTo>
                    <a:cubicBezTo>
                      <a:pt x="2317278" y="2393970"/>
                      <a:pt x="2296226" y="2396977"/>
                      <a:pt x="2275173" y="2384947"/>
                    </a:cubicBezTo>
                    <a:lnTo>
                      <a:pt x="2269158" y="2381940"/>
                    </a:lnTo>
                    <a:lnTo>
                      <a:pt x="2270662" y="2375925"/>
                    </a:lnTo>
                    <a:cubicBezTo>
                      <a:pt x="2287203" y="2326301"/>
                      <a:pt x="2321790" y="2294722"/>
                      <a:pt x="2360887" y="2293218"/>
                    </a:cubicBezTo>
                    <a:cubicBezTo>
                      <a:pt x="2362391" y="2293218"/>
                      <a:pt x="2365398" y="2293218"/>
                      <a:pt x="2366902" y="2293218"/>
                    </a:cubicBezTo>
                    <a:cubicBezTo>
                      <a:pt x="2372917" y="2267655"/>
                      <a:pt x="2374421" y="2242091"/>
                      <a:pt x="2369910" y="2228557"/>
                    </a:cubicBezTo>
                    <a:cubicBezTo>
                      <a:pt x="2348857" y="2171415"/>
                      <a:pt x="2299233" y="2132317"/>
                      <a:pt x="2251113" y="2094723"/>
                    </a:cubicBezTo>
                    <a:cubicBezTo>
                      <a:pt x="2240587" y="2085701"/>
                      <a:pt x="2228557" y="2076678"/>
                      <a:pt x="2218031" y="2069160"/>
                    </a:cubicBezTo>
                    <a:cubicBezTo>
                      <a:pt x="2206001" y="2060137"/>
                      <a:pt x="2196978" y="2051115"/>
                      <a:pt x="2190963" y="2043596"/>
                    </a:cubicBezTo>
                    <a:cubicBezTo>
                      <a:pt x="2196978" y="2061641"/>
                      <a:pt x="2190963" y="2085701"/>
                      <a:pt x="2163896" y="2109761"/>
                    </a:cubicBezTo>
                    <a:cubicBezTo>
                      <a:pt x="2136828" y="2133821"/>
                      <a:pt x="2114272" y="2151866"/>
                      <a:pt x="2091716" y="2147355"/>
                    </a:cubicBezTo>
                    <a:cubicBezTo>
                      <a:pt x="2088708" y="2144347"/>
                      <a:pt x="2085701" y="2142843"/>
                      <a:pt x="2082693" y="2139836"/>
                    </a:cubicBezTo>
                    <a:close/>
                    <a:moveTo>
                      <a:pt x="1263150" y="2354872"/>
                    </a:moveTo>
                    <a:cubicBezTo>
                      <a:pt x="1263150" y="2357880"/>
                      <a:pt x="1264654" y="2359383"/>
                      <a:pt x="1264654" y="2362391"/>
                    </a:cubicBezTo>
                    <a:cubicBezTo>
                      <a:pt x="1275180" y="2390962"/>
                      <a:pt x="1297736" y="2412015"/>
                      <a:pt x="1335330" y="2424045"/>
                    </a:cubicBezTo>
                    <a:cubicBezTo>
                      <a:pt x="1339841" y="2412015"/>
                      <a:pt x="1339841" y="2401488"/>
                      <a:pt x="1332322" y="2390962"/>
                    </a:cubicBezTo>
                    <a:cubicBezTo>
                      <a:pt x="1321796" y="2372917"/>
                      <a:pt x="1294729" y="2359383"/>
                      <a:pt x="1263150" y="2354872"/>
                    </a:cubicBezTo>
                    <a:close/>
                    <a:moveTo>
                      <a:pt x="2285699" y="2374421"/>
                    </a:moveTo>
                    <a:cubicBezTo>
                      <a:pt x="2299233" y="2380436"/>
                      <a:pt x="2312767" y="2377428"/>
                      <a:pt x="2324797" y="2365398"/>
                    </a:cubicBezTo>
                    <a:cubicBezTo>
                      <a:pt x="2339835" y="2351865"/>
                      <a:pt x="2351865" y="2329308"/>
                      <a:pt x="2360887" y="2306752"/>
                    </a:cubicBezTo>
                    <a:cubicBezTo>
                      <a:pt x="2360887" y="2306752"/>
                      <a:pt x="2360887" y="2306752"/>
                      <a:pt x="2360887" y="2306752"/>
                    </a:cubicBezTo>
                    <a:cubicBezTo>
                      <a:pt x="2329308" y="2309760"/>
                      <a:pt x="2302241" y="2335323"/>
                      <a:pt x="2285699" y="2374421"/>
                    </a:cubicBezTo>
                    <a:close/>
                    <a:moveTo>
                      <a:pt x="1676681" y="2344346"/>
                    </a:moveTo>
                    <a:cubicBezTo>
                      <a:pt x="1691718" y="2344346"/>
                      <a:pt x="1705252" y="2347353"/>
                      <a:pt x="1712771" y="2354872"/>
                    </a:cubicBezTo>
                    <a:cubicBezTo>
                      <a:pt x="1712771" y="2351865"/>
                      <a:pt x="1712771" y="2348857"/>
                      <a:pt x="1712771" y="2345850"/>
                    </a:cubicBezTo>
                    <a:cubicBezTo>
                      <a:pt x="1709763" y="2320286"/>
                      <a:pt x="1693222" y="2303745"/>
                      <a:pt x="1663147" y="2294722"/>
                    </a:cubicBezTo>
                    <a:cubicBezTo>
                      <a:pt x="1652621" y="2302241"/>
                      <a:pt x="1640591" y="2317278"/>
                      <a:pt x="1634576" y="2326301"/>
                    </a:cubicBezTo>
                    <a:lnTo>
                      <a:pt x="1633072" y="2329308"/>
                    </a:lnTo>
                    <a:cubicBezTo>
                      <a:pt x="1633072" y="2329308"/>
                      <a:pt x="1631568" y="2330812"/>
                      <a:pt x="1630065" y="2333820"/>
                    </a:cubicBezTo>
                    <a:cubicBezTo>
                      <a:pt x="1625553" y="2339835"/>
                      <a:pt x="1621042" y="2345850"/>
                      <a:pt x="1619538" y="2348857"/>
                    </a:cubicBezTo>
                    <a:cubicBezTo>
                      <a:pt x="1627057" y="2348857"/>
                      <a:pt x="1634576" y="2347353"/>
                      <a:pt x="1642095" y="2347353"/>
                    </a:cubicBezTo>
                    <a:cubicBezTo>
                      <a:pt x="1654125" y="2345850"/>
                      <a:pt x="1666155" y="2344346"/>
                      <a:pt x="1676681" y="2344346"/>
                    </a:cubicBezTo>
                    <a:close/>
                    <a:moveTo>
                      <a:pt x="1348863" y="2075175"/>
                    </a:moveTo>
                    <a:cubicBezTo>
                      <a:pt x="1332322" y="2112768"/>
                      <a:pt x="1302247" y="2156377"/>
                      <a:pt x="1276684" y="2190963"/>
                    </a:cubicBezTo>
                    <a:cubicBezTo>
                      <a:pt x="1263150" y="2210512"/>
                      <a:pt x="1249616" y="2228557"/>
                      <a:pt x="1245105" y="2239083"/>
                    </a:cubicBezTo>
                    <a:cubicBezTo>
                      <a:pt x="1240593" y="2246602"/>
                      <a:pt x="1236082" y="2257128"/>
                      <a:pt x="1231571" y="2269158"/>
                    </a:cubicBezTo>
                    <a:cubicBezTo>
                      <a:pt x="1219541" y="2297730"/>
                      <a:pt x="1204504" y="2330812"/>
                      <a:pt x="1183451" y="2348857"/>
                    </a:cubicBezTo>
                    <a:cubicBezTo>
                      <a:pt x="1195481" y="2344346"/>
                      <a:pt x="1209015" y="2341338"/>
                      <a:pt x="1222548" y="2339835"/>
                    </a:cubicBezTo>
                    <a:cubicBezTo>
                      <a:pt x="1230067" y="2338331"/>
                      <a:pt x="1239090" y="2338331"/>
                      <a:pt x="1246609" y="2338331"/>
                    </a:cubicBezTo>
                    <a:cubicBezTo>
                      <a:pt x="1239090" y="2243595"/>
                      <a:pt x="1329315" y="2115776"/>
                      <a:pt x="1371420" y="2058633"/>
                    </a:cubicBezTo>
                    <a:cubicBezTo>
                      <a:pt x="1372923" y="2055626"/>
                      <a:pt x="1383450" y="2045100"/>
                      <a:pt x="1398487" y="2033070"/>
                    </a:cubicBezTo>
                    <a:cubicBezTo>
                      <a:pt x="1409013" y="2007506"/>
                      <a:pt x="1427059" y="1980438"/>
                      <a:pt x="1452622" y="1953371"/>
                    </a:cubicBezTo>
                    <a:cubicBezTo>
                      <a:pt x="1472171" y="1932318"/>
                      <a:pt x="1508261" y="1932318"/>
                      <a:pt x="1538336" y="1951867"/>
                    </a:cubicBezTo>
                    <a:cubicBezTo>
                      <a:pt x="1566907" y="1969912"/>
                      <a:pt x="1592471" y="2007506"/>
                      <a:pt x="1578937" y="2057130"/>
                    </a:cubicBezTo>
                    <a:cubicBezTo>
                      <a:pt x="1586456" y="2058633"/>
                      <a:pt x="1593975" y="2060137"/>
                      <a:pt x="1601493" y="2061641"/>
                    </a:cubicBezTo>
                    <a:cubicBezTo>
                      <a:pt x="1636080" y="2070663"/>
                      <a:pt x="1679688" y="2081190"/>
                      <a:pt x="1694726" y="2055626"/>
                    </a:cubicBezTo>
                    <a:cubicBezTo>
                      <a:pt x="1696230" y="2052618"/>
                      <a:pt x="1699237" y="2048107"/>
                      <a:pt x="1699237" y="2048107"/>
                    </a:cubicBezTo>
                    <a:cubicBezTo>
                      <a:pt x="1705252" y="2039085"/>
                      <a:pt x="1706756" y="2037581"/>
                      <a:pt x="1708260" y="2030062"/>
                    </a:cubicBezTo>
                    <a:cubicBezTo>
                      <a:pt x="1709763" y="2027055"/>
                      <a:pt x="1709763" y="2024047"/>
                      <a:pt x="1711267" y="2019536"/>
                    </a:cubicBezTo>
                    <a:cubicBezTo>
                      <a:pt x="1717282" y="2002995"/>
                      <a:pt x="1714275" y="1983446"/>
                      <a:pt x="1709763" y="1963897"/>
                    </a:cubicBezTo>
                    <a:cubicBezTo>
                      <a:pt x="1706756" y="1945852"/>
                      <a:pt x="1703748" y="1929311"/>
                      <a:pt x="1706756" y="1911266"/>
                    </a:cubicBezTo>
                    <a:cubicBezTo>
                      <a:pt x="1708260" y="1902243"/>
                      <a:pt x="1711267" y="1893221"/>
                      <a:pt x="1714275" y="1885702"/>
                    </a:cubicBezTo>
                    <a:cubicBezTo>
                      <a:pt x="1717282" y="1875176"/>
                      <a:pt x="1720290" y="1866153"/>
                      <a:pt x="1720290" y="1857131"/>
                    </a:cubicBezTo>
                    <a:cubicBezTo>
                      <a:pt x="1718786" y="1828560"/>
                      <a:pt x="1685703" y="1809011"/>
                      <a:pt x="1658636" y="1793973"/>
                    </a:cubicBezTo>
                    <a:cubicBezTo>
                      <a:pt x="1613523" y="1769913"/>
                      <a:pt x="1593975" y="1741342"/>
                      <a:pt x="1599990" y="1712771"/>
                    </a:cubicBezTo>
                    <a:cubicBezTo>
                      <a:pt x="1601493" y="1708260"/>
                      <a:pt x="1602997" y="1703748"/>
                      <a:pt x="1604501" y="1699237"/>
                    </a:cubicBezTo>
                    <a:cubicBezTo>
                      <a:pt x="1609012" y="1687207"/>
                      <a:pt x="1610516" y="1681192"/>
                      <a:pt x="1606005" y="1675177"/>
                    </a:cubicBezTo>
                    <a:cubicBezTo>
                      <a:pt x="1604501" y="1672170"/>
                      <a:pt x="1601493" y="1669162"/>
                      <a:pt x="1596982" y="1666155"/>
                    </a:cubicBezTo>
                    <a:cubicBezTo>
                      <a:pt x="1592471" y="1663147"/>
                      <a:pt x="1587960" y="1658636"/>
                      <a:pt x="1584952" y="1654125"/>
                    </a:cubicBezTo>
                    <a:cubicBezTo>
                      <a:pt x="1575930" y="1639087"/>
                      <a:pt x="1584952" y="1625553"/>
                      <a:pt x="1590967" y="1612020"/>
                    </a:cubicBezTo>
                    <a:cubicBezTo>
                      <a:pt x="1593975" y="1607508"/>
                      <a:pt x="1595478" y="1602997"/>
                      <a:pt x="1596982" y="1598486"/>
                    </a:cubicBezTo>
                    <a:cubicBezTo>
                      <a:pt x="1601493" y="1584952"/>
                      <a:pt x="1595478" y="1568411"/>
                      <a:pt x="1590967" y="1551870"/>
                    </a:cubicBezTo>
                    <a:cubicBezTo>
                      <a:pt x="1589463" y="1548862"/>
                      <a:pt x="1589463" y="1545855"/>
                      <a:pt x="1587960" y="1542847"/>
                    </a:cubicBezTo>
                    <a:cubicBezTo>
                      <a:pt x="1584952" y="1530817"/>
                      <a:pt x="1583448" y="1509765"/>
                      <a:pt x="1593975" y="1494727"/>
                    </a:cubicBezTo>
                    <a:cubicBezTo>
                      <a:pt x="1593975" y="1494727"/>
                      <a:pt x="1593975" y="1494727"/>
                      <a:pt x="1593975" y="1494727"/>
                    </a:cubicBezTo>
                    <a:cubicBezTo>
                      <a:pt x="1557885" y="1496231"/>
                      <a:pt x="1520291" y="1481194"/>
                      <a:pt x="1490216" y="1458637"/>
                    </a:cubicBezTo>
                    <a:lnTo>
                      <a:pt x="1485705" y="1455630"/>
                    </a:lnTo>
                    <a:cubicBezTo>
                      <a:pt x="1478186" y="1449615"/>
                      <a:pt x="1469163" y="1442096"/>
                      <a:pt x="1460141" y="1434577"/>
                    </a:cubicBezTo>
                    <a:cubicBezTo>
                      <a:pt x="1439088" y="1416532"/>
                      <a:pt x="1410517" y="1396984"/>
                      <a:pt x="1386457" y="1407510"/>
                    </a:cubicBezTo>
                    <a:lnTo>
                      <a:pt x="1383450" y="1409014"/>
                    </a:lnTo>
                    <a:cubicBezTo>
                      <a:pt x="1375931" y="1413525"/>
                      <a:pt x="1363901" y="1419540"/>
                      <a:pt x="1351871" y="1406006"/>
                    </a:cubicBezTo>
                    <a:cubicBezTo>
                      <a:pt x="1347360" y="1401495"/>
                      <a:pt x="1345856" y="1395480"/>
                      <a:pt x="1345856" y="1389465"/>
                    </a:cubicBezTo>
                    <a:cubicBezTo>
                      <a:pt x="1344352" y="1381946"/>
                      <a:pt x="1336834" y="1377435"/>
                      <a:pt x="1326307" y="1371420"/>
                    </a:cubicBezTo>
                    <a:cubicBezTo>
                      <a:pt x="1315781" y="1366909"/>
                      <a:pt x="1305255" y="1360894"/>
                      <a:pt x="1300743" y="1347360"/>
                    </a:cubicBezTo>
                    <a:cubicBezTo>
                      <a:pt x="1299240" y="1341345"/>
                      <a:pt x="1300743" y="1336834"/>
                      <a:pt x="1300743" y="1332322"/>
                    </a:cubicBezTo>
                    <a:cubicBezTo>
                      <a:pt x="1300743" y="1330819"/>
                      <a:pt x="1302247" y="1327811"/>
                      <a:pt x="1302247" y="1326307"/>
                    </a:cubicBezTo>
                    <a:cubicBezTo>
                      <a:pt x="1303751" y="1309766"/>
                      <a:pt x="1294729" y="1294728"/>
                      <a:pt x="1285706" y="1278187"/>
                    </a:cubicBezTo>
                    <a:cubicBezTo>
                      <a:pt x="1281195" y="1269165"/>
                      <a:pt x="1275180" y="1260142"/>
                      <a:pt x="1272172" y="1251120"/>
                    </a:cubicBezTo>
                    <a:cubicBezTo>
                      <a:pt x="1257135" y="1218037"/>
                      <a:pt x="1261646" y="1175932"/>
                      <a:pt x="1284202" y="1144354"/>
                    </a:cubicBezTo>
                    <a:cubicBezTo>
                      <a:pt x="1288713" y="1138339"/>
                      <a:pt x="1293225" y="1132324"/>
                      <a:pt x="1297736" y="1126309"/>
                    </a:cubicBezTo>
                    <a:cubicBezTo>
                      <a:pt x="1311270" y="1109767"/>
                      <a:pt x="1323300" y="1093226"/>
                      <a:pt x="1320292" y="1078189"/>
                    </a:cubicBezTo>
                    <a:cubicBezTo>
                      <a:pt x="1145857" y="1195481"/>
                      <a:pt x="1042098" y="1389465"/>
                      <a:pt x="1042098" y="1598486"/>
                    </a:cubicBezTo>
                    <a:cubicBezTo>
                      <a:pt x="1042098" y="1681192"/>
                      <a:pt x="1060143" y="1765402"/>
                      <a:pt x="1093226" y="1843597"/>
                    </a:cubicBezTo>
                    <a:cubicBezTo>
                      <a:pt x="1099241" y="1858635"/>
                      <a:pt x="1106760" y="1872168"/>
                      <a:pt x="1114279" y="1885702"/>
                    </a:cubicBezTo>
                    <a:cubicBezTo>
                      <a:pt x="1133827" y="1923296"/>
                      <a:pt x="1151872" y="1957882"/>
                      <a:pt x="1148865" y="2001491"/>
                    </a:cubicBezTo>
                    <a:cubicBezTo>
                      <a:pt x="1186459" y="1975927"/>
                      <a:pt x="1228563" y="1954875"/>
                      <a:pt x="1272172" y="1948860"/>
                    </a:cubicBezTo>
                    <a:cubicBezTo>
                      <a:pt x="1321796" y="1941341"/>
                      <a:pt x="1353375" y="1954875"/>
                      <a:pt x="1366909" y="1984950"/>
                    </a:cubicBezTo>
                    <a:cubicBezTo>
                      <a:pt x="1377435" y="2009010"/>
                      <a:pt x="1372923" y="2052618"/>
                      <a:pt x="1348863" y="2075175"/>
                    </a:cubicBezTo>
                    <a:close/>
                    <a:moveTo>
                      <a:pt x="1613523" y="2348857"/>
                    </a:moveTo>
                    <a:cubicBezTo>
                      <a:pt x="1613523" y="2348857"/>
                      <a:pt x="1613523" y="2348857"/>
                      <a:pt x="1613523" y="2348857"/>
                    </a:cubicBezTo>
                    <a:cubicBezTo>
                      <a:pt x="1613523" y="2348857"/>
                      <a:pt x="1613523" y="2348857"/>
                      <a:pt x="1613523" y="2348857"/>
                    </a:cubicBezTo>
                    <a:close/>
                    <a:moveTo>
                      <a:pt x="1090218" y="2279685"/>
                    </a:moveTo>
                    <a:cubicBezTo>
                      <a:pt x="1084204" y="2288707"/>
                      <a:pt x="1084204" y="2299233"/>
                      <a:pt x="1091722" y="2311263"/>
                    </a:cubicBezTo>
                    <a:cubicBezTo>
                      <a:pt x="1099241" y="2324797"/>
                      <a:pt x="1115782" y="2336827"/>
                      <a:pt x="1130820" y="2342842"/>
                    </a:cubicBezTo>
                    <a:cubicBezTo>
                      <a:pt x="1138339" y="2330812"/>
                      <a:pt x="1144354" y="2318782"/>
                      <a:pt x="1142850" y="2309760"/>
                    </a:cubicBezTo>
                    <a:cubicBezTo>
                      <a:pt x="1142850" y="2288707"/>
                      <a:pt x="1115782" y="2281188"/>
                      <a:pt x="1090218" y="2279685"/>
                    </a:cubicBezTo>
                    <a:close/>
                    <a:moveTo>
                      <a:pt x="1745853" y="2323293"/>
                    </a:moveTo>
                    <a:cubicBezTo>
                      <a:pt x="1747357" y="2324797"/>
                      <a:pt x="1747357" y="2324797"/>
                      <a:pt x="1748861" y="2326301"/>
                    </a:cubicBezTo>
                    <a:cubicBezTo>
                      <a:pt x="1754876" y="2330812"/>
                      <a:pt x="1760891" y="2336827"/>
                      <a:pt x="1766906" y="2341338"/>
                    </a:cubicBezTo>
                    <a:cubicBezTo>
                      <a:pt x="1762394" y="2327805"/>
                      <a:pt x="1759387" y="2315775"/>
                      <a:pt x="1756380" y="2302241"/>
                    </a:cubicBezTo>
                    <a:cubicBezTo>
                      <a:pt x="1751868" y="2308256"/>
                      <a:pt x="1748861" y="2314271"/>
                      <a:pt x="1745853" y="2323293"/>
                    </a:cubicBezTo>
                    <a:close/>
                    <a:moveTo>
                      <a:pt x="1721793" y="2321790"/>
                    </a:moveTo>
                    <a:cubicBezTo>
                      <a:pt x="1724801" y="2326301"/>
                      <a:pt x="1726305" y="2332316"/>
                      <a:pt x="1726305" y="2336827"/>
                    </a:cubicBezTo>
                    <a:cubicBezTo>
                      <a:pt x="1726305" y="2333820"/>
                      <a:pt x="1727808" y="2330812"/>
                      <a:pt x="1729312" y="2327805"/>
                    </a:cubicBezTo>
                    <a:cubicBezTo>
                      <a:pt x="1726305" y="2326301"/>
                      <a:pt x="1723297" y="2324797"/>
                      <a:pt x="1721793" y="2321790"/>
                    </a:cubicBezTo>
                    <a:close/>
                    <a:moveTo>
                      <a:pt x="1831567" y="2157881"/>
                    </a:moveTo>
                    <a:cubicBezTo>
                      <a:pt x="1830063" y="2157881"/>
                      <a:pt x="1830063" y="2157881"/>
                      <a:pt x="1828560" y="2157881"/>
                    </a:cubicBezTo>
                    <a:cubicBezTo>
                      <a:pt x="1815026" y="2159385"/>
                      <a:pt x="1809011" y="2181941"/>
                      <a:pt x="1806003" y="2196978"/>
                    </a:cubicBezTo>
                    <a:cubicBezTo>
                      <a:pt x="1801492" y="2228557"/>
                      <a:pt x="1818033" y="2257128"/>
                      <a:pt x="1836078" y="2270662"/>
                    </a:cubicBezTo>
                    <a:cubicBezTo>
                      <a:pt x="1848108" y="2279685"/>
                      <a:pt x="1861642" y="2282692"/>
                      <a:pt x="1870665" y="2278181"/>
                    </a:cubicBezTo>
                    <a:cubicBezTo>
                      <a:pt x="1882694" y="2272166"/>
                      <a:pt x="1890213" y="2255625"/>
                      <a:pt x="1891717" y="2230061"/>
                    </a:cubicBezTo>
                    <a:cubicBezTo>
                      <a:pt x="1891717" y="2227053"/>
                      <a:pt x="1891717" y="2222542"/>
                      <a:pt x="1891717" y="2219535"/>
                    </a:cubicBezTo>
                    <a:cubicBezTo>
                      <a:pt x="1884198" y="2204497"/>
                      <a:pt x="1875176" y="2189460"/>
                      <a:pt x="1863146" y="2178933"/>
                    </a:cubicBezTo>
                    <a:cubicBezTo>
                      <a:pt x="1855627" y="2169911"/>
                      <a:pt x="1843597" y="2157881"/>
                      <a:pt x="1831567" y="2157881"/>
                    </a:cubicBezTo>
                    <a:close/>
                    <a:moveTo>
                      <a:pt x="1818033" y="2124798"/>
                    </a:moveTo>
                    <a:cubicBezTo>
                      <a:pt x="1801492" y="2124798"/>
                      <a:pt x="1786455" y="2129310"/>
                      <a:pt x="1774425" y="2139836"/>
                    </a:cubicBezTo>
                    <a:cubicBezTo>
                      <a:pt x="1763898" y="2147355"/>
                      <a:pt x="1748861" y="2166903"/>
                      <a:pt x="1756380" y="2196978"/>
                    </a:cubicBezTo>
                    <a:cubicBezTo>
                      <a:pt x="1763898" y="2225550"/>
                      <a:pt x="1766906" y="2248106"/>
                      <a:pt x="1768410" y="2269158"/>
                    </a:cubicBezTo>
                    <a:cubicBezTo>
                      <a:pt x="1781943" y="2260136"/>
                      <a:pt x="1795477" y="2258632"/>
                      <a:pt x="1809011" y="2263143"/>
                    </a:cubicBezTo>
                    <a:cubicBezTo>
                      <a:pt x="1795477" y="2245098"/>
                      <a:pt x="1787958" y="2221038"/>
                      <a:pt x="1790966" y="2193971"/>
                    </a:cubicBezTo>
                    <a:cubicBezTo>
                      <a:pt x="1793973" y="2180437"/>
                      <a:pt x="1799988" y="2147355"/>
                      <a:pt x="1825552" y="2142843"/>
                    </a:cubicBezTo>
                    <a:cubicBezTo>
                      <a:pt x="1845101" y="2139836"/>
                      <a:pt x="1863146" y="2156377"/>
                      <a:pt x="1873672" y="2166903"/>
                    </a:cubicBezTo>
                    <a:cubicBezTo>
                      <a:pt x="1875176" y="2168407"/>
                      <a:pt x="1875176" y="2168407"/>
                      <a:pt x="1876680" y="2169911"/>
                    </a:cubicBezTo>
                    <a:cubicBezTo>
                      <a:pt x="1873672" y="2160888"/>
                      <a:pt x="1869161" y="2151866"/>
                      <a:pt x="1866153" y="2142843"/>
                    </a:cubicBezTo>
                    <a:cubicBezTo>
                      <a:pt x="1861642" y="2138332"/>
                      <a:pt x="1855627" y="2133821"/>
                      <a:pt x="1849612" y="2130813"/>
                    </a:cubicBezTo>
                    <a:cubicBezTo>
                      <a:pt x="1840590" y="2126302"/>
                      <a:pt x="1828560" y="2124798"/>
                      <a:pt x="1818033" y="2124798"/>
                    </a:cubicBezTo>
                    <a:close/>
                    <a:moveTo>
                      <a:pt x="1554877" y="2160888"/>
                    </a:moveTo>
                    <a:cubicBezTo>
                      <a:pt x="1544351" y="2201490"/>
                      <a:pt x="1539840" y="2231565"/>
                      <a:pt x="1577433" y="2246602"/>
                    </a:cubicBezTo>
                    <a:cubicBezTo>
                      <a:pt x="1613523" y="2261640"/>
                      <a:pt x="1633072" y="2243595"/>
                      <a:pt x="1642095" y="2230061"/>
                    </a:cubicBezTo>
                    <a:cubicBezTo>
                      <a:pt x="1658636" y="2206001"/>
                      <a:pt x="1658636" y="2171415"/>
                      <a:pt x="1643598" y="2153370"/>
                    </a:cubicBezTo>
                    <a:cubicBezTo>
                      <a:pt x="1625553" y="2136828"/>
                      <a:pt x="1595478" y="2138332"/>
                      <a:pt x="1554877" y="2160888"/>
                    </a:cubicBezTo>
                    <a:close/>
                    <a:moveTo>
                      <a:pt x="1121797" y="2037581"/>
                    </a:moveTo>
                    <a:cubicBezTo>
                      <a:pt x="1100745" y="2054122"/>
                      <a:pt x="1079692" y="2072167"/>
                      <a:pt x="1063151" y="2088708"/>
                    </a:cubicBezTo>
                    <a:cubicBezTo>
                      <a:pt x="1037587" y="2112768"/>
                      <a:pt x="1016535" y="2136828"/>
                      <a:pt x="1004505" y="2160888"/>
                    </a:cubicBezTo>
                    <a:cubicBezTo>
                      <a:pt x="999993" y="2168407"/>
                      <a:pt x="989467" y="2186452"/>
                      <a:pt x="990971" y="2190963"/>
                    </a:cubicBezTo>
                    <a:cubicBezTo>
                      <a:pt x="990971" y="2190963"/>
                      <a:pt x="993979" y="2190963"/>
                      <a:pt x="1003001" y="2187956"/>
                    </a:cubicBezTo>
                    <a:cubicBezTo>
                      <a:pt x="1049617" y="2174422"/>
                      <a:pt x="1100745" y="2088708"/>
                      <a:pt x="1121797" y="2037581"/>
                    </a:cubicBezTo>
                    <a:close/>
                    <a:moveTo>
                      <a:pt x="1945852" y="2052618"/>
                    </a:moveTo>
                    <a:cubicBezTo>
                      <a:pt x="1939837" y="2052618"/>
                      <a:pt x="1933822" y="2054122"/>
                      <a:pt x="1927807" y="2057130"/>
                    </a:cubicBezTo>
                    <a:cubicBezTo>
                      <a:pt x="1908258" y="2067656"/>
                      <a:pt x="1896228" y="2097731"/>
                      <a:pt x="1900740" y="2123295"/>
                    </a:cubicBezTo>
                    <a:cubicBezTo>
                      <a:pt x="1903747" y="2136828"/>
                      <a:pt x="1912769" y="2160888"/>
                      <a:pt x="1947356" y="2168407"/>
                    </a:cubicBezTo>
                    <a:cubicBezTo>
                      <a:pt x="1960890" y="2171415"/>
                      <a:pt x="1972919" y="2171415"/>
                      <a:pt x="1983446" y="2169911"/>
                    </a:cubicBezTo>
                    <a:cubicBezTo>
                      <a:pt x="1995476" y="2163896"/>
                      <a:pt x="2004498" y="2151866"/>
                      <a:pt x="2010513" y="2138332"/>
                    </a:cubicBezTo>
                    <a:cubicBezTo>
                      <a:pt x="2018032" y="2114272"/>
                      <a:pt x="2009010" y="2088708"/>
                      <a:pt x="1984949" y="2069160"/>
                    </a:cubicBezTo>
                    <a:cubicBezTo>
                      <a:pt x="1969912" y="2058633"/>
                      <a:pt x="1957882" y="2052618"/>
                      <a:pt x="1945852" y="2052618"/>
                    </a:cubicBezTo>
                    <a:close/>
                    <a:moveTo>
                      <a:pt x="1409013" y="2042092"/>
                    </a:moveTo>
                    <a:cubicBezTo>
                      <a:pt x="1399991" y="2066152"/>
                      <a:pt x="1399991" y="2090212"/>
                      <a:pt x="1410517" y="2108257"/>
                    </a:cubicBezTo>
                    <a:cubicBezTo>
                      <a:pt x="1421043" y="2129310"/>
                      <a:pt x="1443600" y="2141340"/>
                      <a:pt x="1467660" y="2136828"/>
                    </a:cubicBezTo>
                    <a:cubicBezTo>
                      <a:pt x="1499238" y="2132317"/>
                      <a:pt x="1524802" y="2100738"/>
                      <a:pt x="1533825" y="2054122"/>
                    </a:cubicBezTo>
                    <a:cubicBezTo>
                      <a:pt x="1535328" y="2045100"/>
                      <a:pt x="1529313" y="2025551"/>
                      <a:pt x="1514276" y="2009010"/>
                    </a:cubicBezTo>
                    <a:cubicBezTo>
                      <a:pt x="1508261" y="2001491"/>
                      <a:pt x="1496231" y="1990965"/>
                      <a:pt x="1481193" y="1992468"/>
                    </a:cubicBezTo>
                    <a:cubicBezTo>
                      <a:pt x="1466156" y="1993972"/>
                      <a:pt x="1433073" y="2019536"/>
                      <a:pt x="1409013" y="2042092"/>
                    </a:cubicBezTo>
                    <a:close/>
                    <a:moveTo>
                      <a:pt x="1305255" y="1986453"/>
                    </a:moveTo>
                    <a:cubicBezTo>
                      <a:pt x="1296232" y="1986453"/>
                      <a:pt x="1287210" y="1990965"/>
                      <a:pt x="1279691" y="1995476"/>
                    </a:cubicBezTo>
                    <a:cubicBezTo>
                      <a:pt x="1249616" y="2016528"/>
                      <a:pt x="1228563" y="2067656"/>
                      <a:pt x="1242097" y="2088708"/>
                    </a:cubicBezTo>
                    <a:cubicBezTo>
                      <a:pt x="1252623" y="2105250"/>
                      <a:pt x="1285706" y="2099235"/>
                      <a:pt x="1330818" y="2070663"/>
                    </a:cubicBezTo>
                    <a:cubicBezTo>
                      <a:pt x="1332322" y="2069160"/>
                      <a:pt x="1333826" y="2069160"/>
                      <a:pt x="1335330" y="2067656"/>
                    </a:cubicBezTo>
                    <a:cubicBezTo>
                      <a:pt x="1345856" y="2043596"/>
                      <a:pt x="1348863" y="2021040"/>
                      <a:pt x="1339841" y="2007506"/>
                    </a:cubicBezTo>
                    <a:cubicBezTo>
                      <a:pt x="1327811" y="1990965"/>
                      <a:pt x="1315781" y="1986453"/>
                      <a:pt x="1305255" y="1986453"/>
                    </a:cubicBezTo>
                    <a:close/>
                    <a:moveTo>
                      <a:pt x="1870665" y="2036077"/>
                    </a:moveTo>
                    <a:cubicBezTo>
                      <a:pt x="1846605" y="2052618"/>
                      <a:pt x="1848108" y="2055626"/>
                      <a:pt x="1857131" y="2076678"/>
                    </a:cubicBezTo>
                    <a:cubicBezTo>
                      <a:pt x="1858635" y="2079686"/>
                      <a:pt x="1860138" y="2084197"/>
                      <a:pt x="1861642" y="2087205"/>
                    </a:cubicBezTo>
                    <a:cubicBezTo>
                      <a:pt x="1860138" y="2067656"/>
                      <a:pt x="1861642" y="2049611"/>
                      <a:pt x="1870665" y="2036077"/>
                    </a:cubicBezTo>
                    <a:close/>
                    <a:moveTo>
                      <a:pt x="2709757" y="2049611"/>
                    </a:moveTo>
                    <a:cubicBezTo>
                      <a:pt x="2762388" y="2084197"/>
                      <a:pt x="2861636" y="2063145"/>
                      <a:pt x="2911259" y="2031566"/>
                    </a:cubicBezTo>
                    <a:cubicBezTo>
                      <a:pt x="2911259" y="2031566"/>
                      <a:pt x="2912763" y="2031566"/>
                      <a:pt x="2912763" y="2030062"/>
                    </a:cubicBezTo>
                    <a:cubicBezTo>
                      <a:pt x="2894718" y="2028558"/>
                      <a:pt x="2876673" y="2027055"/>
                      <a:pt x="2858628" y="2028558"/>
                    </a:cubicBezTo>
                    <a:lnTo>
                      <a:pt x="2845094" y="2028558"/>
                    </a:lnTo>
                    <a:cubicBezTo>
                      <a:pt x="2809004" y="2030062"/>
                      <a:pt x="2738328" y="2031566"/>
                      <a:pt x="2709757" y="2049611"/>
                    </a:cubicBezTo>
                    <a:close/>
                    <a:moveTo>
                      <a:pt x="1951867" y="1992468"/>
                    </a:moveTo>
                    <a:cubicBezTo>
                      <a:pt x="1956378" y="1992468"/>
                      <a:pt x="1960890" y="1992468"/>
                      <a:pt x="1963897" y="1993972"/>
                    </a:cubicBezTo>
                    <a:cubicBezTo>
                      <a:pt x="1981942" y="1996980"/>
                      <a:pt x="1998483" y="2004498"/>
                      <a:pt x="2010513" y="2016528"/>
                    </a:cubicBezTo>
                    <a:cubicBezTo>
                      <a:pt x="2016528" y="2010513"/>
                      <a:pt x="2021040" y="2004498"/>
                      <a:pt x="2025551" y="1996980"/>
                    </a:cubicBezTo>
                    <a:cubicBezTo>
                      <a:pt x="2040588" y="1975927"/>
                      <a:pt x="2055626" y="1954875"/>
                      <a:pt x="2087204" y="1948860"/>
                    </a:cubicBezTo>
                    <a:cubicBezTo>
                      <a:pt x="2108257" y="1944348"/>
                      <a:pt x="2124798" y="1950363"/>
                      <a:pt x="2141340" y="1954875"/>
                    </a:cubicBezTo>
                    <a:cubicBezTo>
                      <a:pt x="2148858" y="1957882"/>
                      <a:pt x="2156377" y="1959386"/>
                      <a:pt x="2163896" y="1960890"/>
                    </a:cubicBezTo>
                    <a:cubicBezTo>
                      <a:pt x="2243594" y="1857131"/>
                      <a:pt x="2284196" y="1732320"/>
                      <a:pt x="2284196" y="1598486"/>
                    </a:cubicBezTo>
                    <a:cubicBezTo>
                      <a:pt x="2284196" y="1258639"/>
                      <a:pt x="2018032" y="983452"/>
                      <a:pt x="1679688" y="972926"/>
                    </a:cubicBezTo>
                    <a:lnTo>
                      <a:pt x="1672170" y="972926"/>
                    </a:lnTo>
                    <a:lnTo>
                      <a:pt x="1672170" y="965407"/>
                    </a:lnTo>
                    <a:cubicBezTo>
                      <a:pt x="1672170" y="944355"/>
                      <a:pt x="1675177" y="921799"/>
                      <a:pt x="1676681" y="900746"/>
                    </a:cubicBezTo>
                    <a:cubicBezTo>
                      <a:pt x="1681192" y="866160"/>
                      <a:pt x="1684200" y="833077"/>
                      <a:pt x="1678185" y="801499"/>
                    </a:cubicBezTo>
                    <a:cubicBezTo>
                      <a:pt x="1667658" y="753379"/>
                      <a:pt x="1667658" y="724807"/>
                      <a:pt x="1679688" y="709770"/>
                    </a:cubicBezTo>
                    <a:cubicBezTo>
                      <a:pt x="1691718" y="694732"/>
                      <a:pt x="1709763" y="696236"/>
                      <a:pt x="1730816" y="696236"/>
                    </a:cubicBezTo>
                    <a:cubicBezTo>
                      <a:pt x="1750365" y="696236"/>
                      <a:pt x="1774425" y="696236"/>
                      <a:pt x="1792469" y="682702"/>
                    </a:cubicBezTo>
                    <a:cubicBezTo>
                      <a:pt x="1879687" y="619545"/>
                      <a:pt x="1921792" y="514282"/>
                      <a:pt x="1902243" y="416539"/>
                    </a:cubicBezTo>
                    <a:cubicBezTo>
                      <a:pt x="1893221" y="443606"/>
                      <a:pt x="1882694" y="476689"/>
                      <a:pt x="1867657" y="499245"/>
                    </a:cubicBezTo>
                    <a:cubicBezTo>
                      <a:pt x="1852619" y="521801"/>
                      <a:pt x="1831567" y="541350"/>
                      <a:pt x="1810515" y="559395"/>
                    </a:cubicBezTo>
                    <a:cubicBezTo>
                      <a:pt x="1790966" y="577440"/>
                      <a:pt x="1772921" y="593981"/>
                      <a:pt x="1759387" y="613530"/>
                    </a:cubicBezTo>
                    <a:lnTo>
                      <a:pt x="1735327" y="648116"/>
                    </a:lnTo>
                    <a:lnTo>
                      <a:pt x="1747357" y="607515"/>
                    </a:lnTo>
                    <a:cubicBezTo>
                      <a:pt x="1757883" y="566914"/>
                      <a:pt x="1783447" y="535335"/>
                      <a:pt x="1807507" y="505260"/>
                    </a:cubicBezTo>
                    <a:cubicBezTo>
                      <a:pt x="1830063" y="476689"/>
                      <a:pt x="1851116" y="449621"/>
                      <a:pt x="1861642" y="418042"/>
                    </a:cubicBezTo>
                    <a:cubicBezTo>
                      <a:pt x="1840590" y="431576"/>
                      <a:pt x="1815026" y="440599"/>
                      <a:pt x="1789462" y="449621"/>
                    </a:cubicBezTo>
                    <a:cubicBezTo>
                      <a:pt x="1750365" y="463155"/>
                      <a:pt x="1712771" y="476689"/>
                      <a:pt x="1691718" y="506764"/>
                    </a:cubicBezTo>
                    <a:cubicBezTo>
                      <a:pt x="1673673" y="532327"/>
                      <a:pt x="1679688" y="565410"/>
                      <a:pt x="1685703" y="598492"/>
                    </a:cubicBezTo>
                    <a:cubicBezTo>
                      <a:pt x="1691718" y="628567"/>
                      <a:pt x="1696230" y="657139"/>
                      <a:pt x="1682696" y="679695"/>
                    </a:cubicBezTo>
                    <a:cubicBezTo>
                      <a:pt x="1675177" y="691725"/>
                      <a:pt x="1666155" y="699244"/>
                      <a:pt x="1655628" y="697740"/>
                    </a:cubicBezTo>
                    <a:cubicBezTo>
                      <a:pt x="1652621" y="697740"/>
                      <a:pt x="1648110" y="696236"/>
                      <a:pt x="1645102" y="694732"/>
                    </a:cubicBezTo>
                    <a:cubicBezTo>
                      <a:pt x="1651117" y="744356"/>
                      <a:pt x="1649613" y="793980"/>
                      <a:pt x="1636080" y="839092"/>
                    </a:cubicBezTo>
                    <a:lnTo>
                      <a:pt x="1633072" y="846611"/>
                    </a:lnTo>
                    <a:lnTo>
                      <a:pt x="1625553" y="843604"/>
                    </a:lnTo>
                    <a:cubicBezTo>
                      <a:pt x="1604501" y="834581"/>
                      <a:pt x="1592471" y="816536"/>
                      <a:pt x="1580441" y="799995"/>
                    </a:cubicBezTo>
                    <a:cubicBezTo>
                      <a:pt x="1572922" y="790972"/>
                      <a:pt x="1566907" y="780446"/>
                      <a:pt x="1557885" y="772927"/>
                    </a:cubicBezTo>
                    <a:cubicBezTo>
                      <a:pt x="1547358" y="763905"/>
                      <a:pt x="1538336" y="756386"/>
                      <a:pt x="1529313" y="751875"/>
                    </a:cubicBezTo>
                    <a:cubicBezTo>
                      <a:pt x="1532321" y="756386"/>
                      <a:pt x="1535328" y="760897"/>
                      <a:pt x="1538336" y="765409"/>
                    </a:cubicBezTo>
                    <a:cubicBezTo>
                      <a:pt x="1548862" y="781950"/>
                      <a:pt x="1559388" y="798491"/>
                      <a:pt x="1569915" y="815032"/>
                    </a:cubicBezTo>
                    <a:cubicBezTo>
                      <a:pt x="1624050" y="891724"/>
                      <a:pt x="1643598" y="942851"/>
                      <a:pt x="1628561" y="966911"/>
                    </a:cubicBezTo>
                    <a:cubicBezTo>
                      <a:pt x="1616531" y="986460"/>
                      <a:pt x="1595478" y="984956"/>
                      <a:pt x="1577433" y="983452"/>
                    </a:cubicBezTo>
                    <a:cubicBezTo>
                      <a:pt x="1569915" y="983452"/>
                      <a:pt x="1562396" y="981949"/>
                      <a:pt x="1556381" y="983452"/>
                    </a:cubicBezTo>
                    <a:cubicBezTo>
                      <a:pt x="1503750" y="989467"/>
                      <a:pt x="1445103" y="1009016"/>
                      <a:pt x="1381946" y="1040595"/>
                    </a:cubicBezTo>
                    <a:cubicBezTo>
                      <a:pt x="1380442" y="1043602"/>
                      <a:pt x="1378938" y="1048114"/>
                      <a:pt x="1380442" y="1052625"/>
                    </a:cubicBezTo>
                    <a:cubicBezTo>
                      <a:pt x="1381946" y="1055632"/>
                      <a:pt x="1381946" y="1058640"/>
                      <a:pt x="1384953" y="1060144"/>
                    </a:cubicBezTo>
                    <a:cubicBezTo>
                      <a:pt x="1500742" y="998490"/>
                      <a:pt x="1637583" y="974430"/>
                      <a:pt x="1766906" y="993979"/>
                    </a:cubicBezTo>
                    <a:cubicBezTo>
                      <a:pt x="1774425" y="993979"/>
                      <a:pt x="1780440" y="998490"/>
                      <a:pt x="1784951" y="1004505"/>
                    </a:cubicBezTo>
                    <a:cubicBezTo>
                      <a:pt x="1792469" y="1016535"/>
                      <a:pt x="1786455" y="1025557"/>
                      <a:pt x="1781943" y="1033076"/>
                    </a:cubicBezTo>
                    <a:cubicBezTo>
                      <a:pt x="1778936" y="1037587"/>
                      <a:pt x="1777432" y="1040595"/>
                      <a:pt x="1777432" y="1042099"/>
                    </a:cubicBezTo>
                    <a:cubicBezTo>
                      <a:pt x="1778936" y="1043602"/>
                      <a:pt x="1781943" y="1046610"/>
                      <a:pt x="1784951" y="1048114"/>
                    </a:cubicBezTo>
                    <a:cubicBezTo>
                      <a:pt x="1786455" y="1049617"/>
                      <a:pt x="1789462" y="1051121"/>
                      <a:pt x="1790966" y="1052625"/>
                    </a:cubicBezTo>
                    <a:cubicBezTo>
                      <a:pt x="1798485" y="1060144"/>
                      <a:pt x="1801492" y="1069166"/>
                      <a:pt x="1798485" y="1078189"/>
                    </a:cubicBezTo>
                    <a:cubicBezTo>
                      <a:pt x="1795477" y="1090219"/>
                      <a:pt x="1787958" y="1100745"/>
                      <a:pt x="1777432" y="1103752"/>
                    </a:cubicBezTo>
                    <a:cubicBezTo>
                      <a:pt x="1762394" y="1109767"/>
                      <a:pt x="1747357" y="1108264"/>
                      <a:pt x="1732319" y="1106760"/>
                    </a:cubicBezTo>
                    <a:lnTo>
                      <a:pt x="1724801" y="1106760"/>
                    </a:lnTo>
                    <a:cubicBezTo>
                      <a:pt x="1717282" y="1106760"/>
                      <a:pt x="1703748" y="1106760"/>
                      <a:pt x="1696230" y="1112775"/>
                    </a:cubicBezTo>
                    <a:cubicBezTo>
                      <a:pt x="1703748" y="1117286"/>
                      <a:pt x="1708260" y="1123301"/>
                      <a:pt x="1711267" y="1132324"/>
                    </a:cubicBezTo>
                    <a:cubicBezTo>
                      <a:pt x="1715778" y="1145857"/>
                      <a:pt x="1711267" y="1160895"/>
                      <a:pt x="1702245" y="1168414"/>
                    </a:cubicBezTo>
                    <a:cubicBezTo>
                      <a:pt x="1696230" y="1172925"/>
                      <a:pt x="1691718" y="1174429"/>
                      <a:pt x="1685703" y="1175932"/>
                    </a:cubicBezTo>
                    <a:cubicBezTo>
                      <a:pt x="1684200" y="1175932"/>
                      <a:pt x="1681192" y="1177436"/>
                      <a:pt x="1679688" y="1178940"/>
                    </a:cubicBezTo>
                    <a:cubicBezTo>
                      <a:pt x="1660140" y="1184955"/>
                      <a:pt x="1643598" y="1195481"/>
                      <a:pt x="1628561" y="1212022"/>
                    </a:cubicBezTo>
                    <a:cubicBezTo>
                      <a:pt x="1619538" y="1219541"/>
                      <a:pt x="1613523" y="1233075"/>
                      <a:pt x="1618035" y="1240594"/>
                    </a:cubicBezTo>
                    <a:lnTo>
                      <a:pt x="1628561" y="1261646"/>
                    </a:lnTo>
                    <a:lnTo>
                      <a:pt x="1607508" y="1249616"/>
                    </a:lnTo>
                    <a:cubicBezTo>
                      <a:pt x="1606005" y="1249616"/>
                      <a:pt x="1606005" y="1248112"/>
                      <a:pt x="1604501" y="1249616"/>
                    </a:cubicBezTo>
                    <a:cubicBezTo>
                      <a:pt x="1599990" y="1252624"/>
                      <a:pt x="1598486" y="1263150"/>
                      <a:pt x="1599990" y="1269165"/>
                    </a:cubicBezTo>
                    <a:cubicBezTo>
                      <a:pt x="1601493" y="1272172"/>
                      <a:pt x="1602997" y="1276684"/>
                      <a:pt x="1606005" y="1279691"/>
                    </a:cubicBezTo>
                    <a:cubicBezTo>
                      <a:pt x="1612020" y="1290217"/>
                      <a:pt x="1618035" y="1302247"/>
                      <a:pt x="1616531" y="1315781"/>
                    </a:cubicBezTo>
                    <a:lnTo>
                      <a:pt x="1615027" y="1320292"/>
                    </a:lnTo>
                    <a:lnTo>
                      <a:pt x="1609012" y="1320292"/>
                    </a:lnTo>
                    <a:cubicBezTo>
                      <a:pt x="1581945" y="1323300"/>
                      <a:pt x="1556381" y="1305255"/>
                      <a:pt x="1550366" y="1278187"/>
                    </a:cubicBezTo>
                    <a:cubicBezTo>
                      <a:pt x="1550366" y="1275180"/>
                      <a:pt x="1550366" y="1273676"/>
                      <a:pt x="1550366" y="1272172"/>
                    </a:cubicBezTo>
                    <a:cubicBezTo>
                      <a:pt x="1548862" y="1261646"/>
                      <a:pt x="1548862" y="1257135"/>
                      <a:pt x="1541343" y="1254127"/>
                    </a:cubicBezTo>
                    <a:cubicBezTo>
                      <a:pt x="1536832" y="1252624"/>
                      <a:pt x="1532321" y="1252624"/>
                      <a:pt x="1527810" y="1252624"/>
                    </a:cubicBezTo>
                    <a:cubicBezTo>
                      <a:pt x="1515780" y="1255631"/>
                      <a:pt x="1506757" y="1264653"/>
                      <a:pt x="1499238" y="1273676"/>
                    </a:cubicBezTo>
                    <a:lnTo>
                      <a:pt x="1494727" y="1278187"/>
                    </a:lnTo>
                    <a:lnTo>
                      <a:pt x="1488712" y="1275180"/>
                    </a:lnTo>
                    <a:cubicBezTo>
                      <a:pt x="1473675" y="1266157"/>
                      <a:pt x="1458637" y="1257135"/>
                      <a:pt x="1442096" y="1258639"/>
                    </a:cubicBezTo>
                    <a:cubicBezTo>
                      <a:pt x="1433073" y="1260142"/>
                      <a:pt x="1427059" y="1263150"/>
                      <a:pt x="1422547" y="1267661"/>
                    </a:cubicBezTo>
                    <a:cubicBezTo>
                      <a:pt x="1412021" y="1279691"/>
                      <a:pt x="1418036" y="1296232"/>
                      <a:pt x="1427059" y="1314277"/>
                    </a:cubicBezTo>
                    <a:cubicBezTo>
                      <a:pt x="1431570" y="1324803"/>
                      <a:pt x="1436081" y="1335330"/>
                      <a:pt x="1445103" y="1341345"/>
                    </a:cubicBezTo>
                    <a:cubicBezTo>
                      <a:pt x="1449615" y="1344352"/>
                      <a:pt x="1454126" y="1345856"/>
                      <a:pt x="1458637" y="1345856"/>
                    </a:cubicBezTo>
                    <a:cubicBezTo>
                      <a:pt x="1461645" y="1345856"/>
                      <a:pt x="1466156" y="1344352"/>
                      <a:pt x="1469163" y="1341345"/>
                    </a:cubicBezTo>
                    <a:cubicBezTo>
                      <a:pt x="1470667" y="1339841"/>
                      <a:pt x="1472171" y="1336834"/>
                      <a:pt x="1473675" y="1333826"/>
                    </a:cubicBezTo>
                    <a:cubicBezTo>
                      <a:pt x="1476682" y="1327811"/>
                      <a:pt x="1479690" y="1320292"/>
                      <a:pt x="1490216" y="1317285"/>
                    </a:cubicBezTo>
                    <a:cubicBezTo>
                      <a:pt x="1500742" y="1312774"/>
                      <a:pt x="1512772" y="1318789"/>
                      <a:pt x="1520291" y="1329315"/>
                    </a:cubicBezTo>
                    <a:cubicBezTo>
                      <a:pt x="1527810" y="1345856"/>
                      <a:pt x="1523298" y="1360894"/>
                      <a:pt x="1518787" y="1374427"/>
                    </a:cubicBezTo>
                    <a:cubicBezTo>
                      <a:pt x="1517283" y="1377435"/>
                      <a:pt x="1517283" y="1378939"/>
                      <a:pt x="1515780" y="1381946"/>
                    </a:cubicBezTo>
                    <a:cubicBezTo>
                      <a:pt x="1511268" y="1393976"/>
                      <a:pt x="1511268" y="1406006"/>
                      <a:pt x="1515780" y="1413525"/>
                    </a:cubicBezTo>
                    <a:cubicBezTo>
                      <a:pt x="1521795" y="1419540"/>
                      <a:pt x="1530817" y="1422547"/>
                      <a:pt x="1541343" y="1424051"/>
                    </a:cubicBezTo>
                    <a:cubicBezTo>
                      <a:pt x="1544351" y="1424051"/>
                      <a:pt x="1545855" y="1425555"/>
                      <a:pt x="1547358" y="1425555"/>
                    </a:cubicBezTo>
                    <a:cubicBezTo>
                      <a:pt x="1572922" y="1433073"/>
                      <a:pt x="1592471" y="1451119"/>
                      <a:pt x="1599990" y="1476682"/>
                    </a:cubicBezTo>
                    <a:cubicBezTo>
                      <a:pt x="1602997" y="1476682"/>
                      <a:pt x="1604501" y="1476682"/>
                      <a:pt x="1607508" y="1475178"/>
                    </a:cubicBezTo>
                    <a:cubicBezTo>
                      <a:pt x="1613523" y="1472171"/>
                      <a:pt x="1619538" y="1473675"/>
                      <a:pt x="1625553" y="1473675"/>
                    </a:cubicBezTo>
                    <a:cubicBezTo>
                      <a:pt x="1657132" y="1475178"/>
                      <a:pt x="1690215" y="1458637"/>
                      <a:pt x="1708260" y="1431570"/>
                    </a:cubicBezTo>
                    <a:lnTo>
                      <a:pt x="1714275" y="1424051"/>
                    </a:lnTo>
                    <a:lnTo>
                      <a:pt x="1720290" y="1431570"/>
                    </a:lnTo>
                    <a:cubicBezTo>
                      <a:pt x="1733823" y="1446607"/>
                      <a:pt x="1745853" y="1460141"/>
                      <a:pt x="1763898" y="1469164"/>
                    </a:cubicBezTo>
                    <a:cubicBezTo>
                      <a:pt x="1780440" y="1478186"/>
                      <a:pt x="1799988" y="1478186"/>
                      <a:pt x="1813522" y="1469164"/>
                    </a:cubicBezTo>
                    <a:cubicBezTo>
                      <a:pt x="1815026" y="1469164"/>
                      <a:pt x="1815026" y="1467660"/>
                      <a:pt x="1816530" y="1466156"/>
                    </a:cubicBezTo>
                    <a:cubicBezTo>
                      <a:pt x="1819537" y="1463148"/>
                      <a:pt x="1824048" y="1460141"/>
                      <a:pt x="1830063" y="1458637"/>
                    </a:cubicBezTo>
                    <a:cubicBezTo>
                      <a:pt x="1845101" y="1454126"/>
                      <a:pt x="1858635" y="1466156"/>
                      <a:pt x="1864650" y="1479690"/>
                    </a:cubicBezTo>
                    <a:cubicBezTo>
                      <a:pt x="1866153" y="1482697"/>
                      <a:pt x="1867657" y="1485705"/>
                      <a:pt x="1869161" y="1488712"/>
                    </a:cubicBezTo>
                    <a:cubicBezTo>
                      <a:pt x="1872168" y="1494727"/>
                      <a:pt x="1875176" y="1502246"/>
                      <a:pt x="1878183" y="1506757"/>
                    </a:cubicBezTo>
                    <a:cubicBezTo>
                      <a:pt x="1887206" y="1515780"/>
                      <a:pt x="1900740" y="1517283"/>
                      <a:pt x="1915777" y="1518787"/>
                    </a:cubicBezTo>
                    <a:cubicBezTo>
                      <a:pt x="1924799" y="1518787"/>
                      <a:pt x="1935326" y="1520291"/>
                      <a:pt x="1944348" y="1523298"/>
                    </a:cubicBezTo>
                    <a:cubicBezTo>
                      <a:pt x="1962393" y="1527810"/>
                      <a:pt x="1975927" y="1541344"/>
                      <a:pt x="1987957" y="1553373"/>
                    </a:cubicBezTo>
                    <a:lnTo>
                      <a:pt x="1990965" y="1556381"/>
                    </a:lnTo>
                    <a:lnTo>
                      <a:pt x="1990965" y="1559389"/>
                    </a:lnTo>
                    <a:cubicBezTo>
                      <a:pt x="1989461" y="1590967"/>
                      <a:pt x="2010513" y="1621042"/>
                      <a:pt x="2040588" y="1630065"/>
                    </a:cubicBezTo>
                    <a:cubicBezTo>
                      <a:pt x="2048107" y="1633072"/>
                      <a:pt x="2057130" y="1634576"/>
                      <a:pt x="2064648" y="1636080"/>
                    </a:cubicBezTo>
                    <a:cubicBezTo>
                      <a:pt x="2090212" y="1642095"/>
                      <a:pt x="2118783" y="1648110"/>
                      <a:pt x="2124798" y="1678185"/>
                    </a:cubicBezTo>
                    <a:cubicBezTo>
                      <a:pt x="2127806" y="1690215"/>
                      <a:pt x="2124798" y="1706756"/>
                      <a:pt x="2114272" y="1720290"/>
                    </a:cubicBezTo>
                    <a:lnTo>
                      <a:pt x="2109761" y="1726305"/>
                    </a:lnTo>
                    <a:cubicBezTo>
                      <a:pt x="2099235" y="1741342"/>
                      <a:pt x="2087204" y="1759387"/>
                      <a:pt x="2067656" y="1766906"/>
                    </a:cubicBezTo>
                    <a:cubicBezTo>
                      <a:pt x="2067656" y="1784951"/>
                      <a:pt x="2058633" y="1801492"/>
                      <a:pt x="2043596" y="1809011"/>
                    </a:cubicBezTo>
                    <a:cubicBezTo>
                      <a:pt x="2042092" y="1810515"/>
                      <a:pt x="2039085" y="1812019"/>
                      <a:pt x="2036077" y="1812019"/>
                    </a:cubicBezTo>
                    <a:cubicBezTo>
                      <a:pt x="2031566" y="1815026"/>
                      <a:pt x="2028558" y="1816530"/>
                      <a:pt x="2025551" y="1819537"/>
                    </a:cubicBezTo>
                    <a:cubicBezTo>
                      <a:pt x="2022543" y="1822545"/>
                      <a:pt x="2022543" y="1828560"/>
                      <a:pt x="2021040" y="1833071"/>
                    </a:cubicBezTo>
                    <a:cubicBezTo>
                      <a:pt x="2021040" y="1834575"/>
                      <a:pt x="2021040" y="1837582"/>
                      <a:pt x="2019536" y="1839086"/>
                    </a:cubicBezTo>
                    <a:cubicBezTo>
                      <a:pt x="2016528" y="1860138"/>
                      <a:pt x="2004498" y="1879687"/>
                      <a:pt x="1984949" y="1893221"/>
                    </a:cubicBezTo>
                    <a:cubicBezTo>
                      <a:pt x="1965401" y="1906755"/>
                      <a:pt x="1941341" y="1912770"/>
                      <a:pt x="1920288" y="1908258"/>
                    </a:cubicBezTo>
                    <a:cubicBezTo>
                      <a:pt x="1915777" y="1906755"/>
                      <a:pt x="1911266" y="1905251"/>
                      <a:pt x="1906755" y="1903747"/>
                    </a:cubicBezTo>
                    <a:cubicBezTo>
                      <a:pt x="1899236" y="1902243"/>
                      <a:pt x="1893221" y="1899236"/>
                      <a:pt x="1885702" y="1899236"/>
                    </a:cubicBezTo>
                    <a:cubicBezTo>
                      <a:pt x="1875176" y="1899236"/>
                      <a:pt x="1864650" y="1905251"/>
                      <a:pt x="1857131" y="1915777"/>
                    </a:cubicBezTo>
                    <a:cubicBezTo>
                      <a:pt x="1849612" y="1927807"/>
                      <a:pt x="1848108" y="1941341"/>
                      <a:pt x="1854123" y="1950363"/>
                    </a:cubicBezTo>
                    <a:cubicBezTo>
                      <a:pt x="1857131" y="1956378"/>
                      <a:pt x="1861642" y="1960890"/>
                      <a:pt x="1866153" y="1966905"/>
                    </a:cubicBezTo>
                    <a:cubicBezTo>
                      <a:pt x="1876680" y="1978935"/>
                      <a:pt x="1888710" y="1993972"/>
                      <a:pt x="1884198" y="2009010"/>
                    </a:cubicBezTo>
                    <a:cubicBezTo>
                      <a:pt x="1909762" y="1998483"/>
                      <a:pt x="1930815" y="1992468"/>
                      <a:pt x="1951867" y="1992468"/>
                    </a:cubicBezTo>
                    <a:close/>
                    <a:moveTo>
                      <a:pt x="762401" y="1977431"/>
                    </a:moveTo>
                    <a:cubicBezTo>
                      <a:pt x="793980" y="1977431"/>
                      <a:pt x="825559" y="1981942"/>
                      <a:pt x="852626" y="1993972"/>
                    </a:cubicBezTo>
                    <a:cubicBezTo>
                      <a:pt x="897739" y="2013521"/>
                      <a:pt x="897739" y="2013521"/>
                      <a:pt x="930821" y="1993972"/>
                    </a:cubicBezTo>
                    <a:cubicBezTo>
                      <a:pt x="936836" y="1990965"/>
                      <a:pt x="942851" y="1986453"/>
                      <a:pt x="951874" y="1980438"/>
                    </a:cubicBezTo>
                    <a:cubicBezTo>
                      <a:pt x="971422" y="1968408"/>
                      <a:pt x="989467" y="1960890"/>
                      <a:pt x="1009016" y="1954875"/>
                    </a:cubicBezTo>
                    <a:cubicBezTo>
                      <a:pt x="998490" y="1954875"/>
                      <a:pt x="989467" y="1954875"/>
                      <a:pt x="981949" y="1956378"/>
                    </a:cubicBezTo>
                    <a:cubicBezTo>
                      <a:pt x="965407" y="1959386"/>
                      <a:pt x="953377" y="1966905"/>
                      <a:pt x="939843" y="1975927"/>
                    </a:cubicBezTo>
                    <a:cubicBezTo>
                      <a:pt x="926310" y="1983446"/>
                      <a:pt x="914280" y="1992468"/>
                      <a:pt x="897739" y="1995476"/>
                    </a:cubicBezTo>
                    <a:lnTo>
                      <a:pt x="885709" y="1998483"/>
                    </a:lnTo>
                    <a:lnTo>
                      <a:pt x="890220" y="1986453"/>
                    </a:lnTo>
                    <a:cubicBezTo>
                      <a:pt x="903754" y="1945852"/>
                      <a:pt x="950370" y="1935326"/>
                      <a:pt x="992475" y="1924800"/>
                    </a:cubicBezTo>
                    <a:cubicBezTo>
                      <a:pt x="1031572" y="1915777"/>
                      <a:pt x="1064655" y="1908258"/>
                      <a:pt x="1067662" y="1881191"/>
                    </a:cubicBezTo>
                    <a:cubicBezTo>
                      <a:pt x="1070670" y="1864650"/>
                      <a:pt x="1066158" y="1852620"/>
                      <a:pt x="1058640" y="1843597"/>
                    </a:cubicBezTo>
                    <a:cubicBezTo>
                      <a:pt x="1030068" y="1815026"/>
                      <a:pt x="950370" y="1822545"/>
                      <a:pt x="908265" y="1827056"/>
                    </a:cubicBezTo>
                    <a:cubicBezTo>
                      <a:pt x="899242" y="1828560"/>
                      <a:pt x="891724" y="1828560"/>
                      <a:pt x="885709" y="1828560"/>
                    </a:cubicBezTo>
                    <a:cubicBezTo>
                      <a:pt x="843604" y="1830063"/>
                      <a:pt x="801499" y="1827056"/>
                      <a:pt x="760897" y="1822545"/>
                    </a:cubicBezTo>
                    <a:cubicBezTo>
                      <a:pt x="664657" y="1813522"/>
                      <a:pt x="572929" y="1806003"/>
                      <a:pt x="487215" y="1864650"/>
                    </a:cubicBezTo>
                    <a:cubicBezTo>
                      <a:pt x="449621" y="1890213"/>
                      <a:pt x="430072" y="1926303"/>
                      <a:pt x="439095" y="1956378"/>
                    </a:cubicBezTo>
                    <a:cubicBezTo>
                      <a:pt x="446614" y="1981942"/>
                      <a:pt x="473681" y="1996980"/>
                      <a:pt x="512779" y="1998483"/>
                    </a:cubicBezTo>
                    <a:cubicBezTo>
                      <a:pt x="541350" y="1999987"/>
                      <a:pt x="569921" y="1998483"/>
                      <a:pt x="598492" y="1996980"/>
                    </a:cubicBezTo>
                    <a:cubicBezTo>
                      <a:pt x="603004" y="1996980"/>
                      <a:pt x="609019" y="1996980"/>
                      <a:pt x="613530" y="1996980"/>
                    </a:cubicBezTo>
                    <a:cubicBezTo>
                      <a:pt x="663154" y="1987957"/>
                      <a:pt x="714281" y="1977431"/>
                      <a:pt x="762401" y="1977431"/>
                    </a:cubicBezTo>
                    <a:close/>
                    <a:moveTo>
                      <a:pt x="957889" y="1948860"/>
                    </a:moveTo>
                    <a:cubicBezTo>
                      <a:pt x="938340" y="1954875"/>
                      <a:pt x="921799" y="1962393"/>
                      <a:pt x="911272" y="1975927"/>
                    </a:cubicBezTo>
                    <a:cubicBezTo>
                      <a:pt x="917287" y="1972920"/>
                      <a:pt x="924806" y="1968408"/>
                      <a:pt x="930821" y="1963897"/>
                    </a:cubicBezTo>
                    <a:cubicBezTo>
                      <a:pt x="938340" y="1959386"/>
                      <a:pt x="947362" y="1953371"/>
                      <a:pt x="957889" y="1948860"/>
                    </a:cubicBezTo>
                    <a:close/>
                    <a:moveTo>
                      <a:pt x="1276684" y="500749"/>
                    </a:moveTo>
                    <a:cubicBezTo>
                      <a:pt x="1293225" y="624056"/>
                      <a:pt x="1356382" y="691725"/>
                      <a:pt x="1476682" y="715785"/>
                    </a:cubicBezTo>
                    <a:cubicBezTo>
                      <a:pt x="1482697" y="717289"/>
                      <a:pt x="1488712" y="718792"/>
                      <a:pt x="1493223" y="718792"/>
                    </a:cubicBezTo>
                    <a:cubicBezTo>
                      <a:pt x="1461645" y="673680"/>
                      <a:pt x="1425555" y="631575"/>
                      <a:pt x="1371420" y="607515"/>
                    </a:cubicBezTo>
                    <a:lnTo>
                      <a:pt x="1375931" y="593981"/>
                    </a:lnTo>
                    <a:cubicBezTo>
                      <a:pt x="1437585" y="610522"/>
                      <a:pt x="1481193" y="646612"/>
                      <a:pt x="1527810" y="685710"/>
                    </a:cubicBezTo>
                    <a:cubicBezTo>
                      <a:pt x="1529313" y="687214"/>
                      <a:pt x="1530817" y="687214"/>
                      <a:pt x="1530817" y="688717"/>
                    </a:cubicBezTo>
                    <a:cubicBezTo>
                      <a:pt x="1527810" y="678191"/>
                      <a:pt x="1526306" y="669169"/>
                      <a:pt x="1523298" y="658642"/>
                    </a:cubicBezTo>
                    <a:cubicBezTo>
                      <a:pt x="1512772" y="615034"/>
                      <a:pt x="1503750" y="577440"/>
                      <a:pt x="1452622" y="545861"/>
                    </a:cubicBezTo>
                    <a:cubicBezTo>
                      <a:pt x="1424051" y="529320"/>
                      <a:pt x="1392472" y="524809"/>
                      <a:pt x="1357886" y="520297"/>
                    </a:cubicBezTo>
                    <a:cubicBezTo>
                      <a:pt x="1330818" y="515786"/>
                      <a:pt x="1302247" y="512779"/>
                      <a:pt x="1276684" y="500749"/>
                    </a:cubicBezTo>
                    <a:close/>
                    <a:moveTo>
                      <a:pt x="1508261" y="57143"/>
                    </a:moveTo>
                    <a:cubicBezTo>
                      <a:pt x="1511268" y="99248"/>
                      <a:pt x="1500742" y="139849"/>
                      <a:pt x="1491720" y="177443"/>
                    </a:cubicBezTo>
                    <a:cubicBezTo>
                      <a:pt x="1484201" y="209021"/>
                      <a:pt x="1475178" y="240600"/>
                      <a:pt x="1475178" y="273682"/>
                    </a:cubicBezTo>
                    <a:cubicBezTo>
                      <a:pt x="1473675" y="332329"/>
                      <a:pt x="1493223" y="353381"/>
                      <a:pt x="1523298" y="386464"/>
                    </a:cubicBezTo>
                    <a:cubicBezTo>
                      <a:pt x="1530817" y="393982"/>
                      <a:pt x="1536832" y="401501"/>
                      <a:pt x="1544351" y="410524"/>
                    </a:cubicBezTo>
                    <a:cubicBezTo>
                      <a:pt x="1574426" y="445110"/>
                      <a:pt x="1584952" y="494734"/>
                      <a:pt x="1593975" y="541350"/>
                    </a:cubicBezTo>
                    <a:cubicBezTo>
                      <a:pt x="1601493" y="574432"/>
                      <a:pt x="1607508" y="604507"/>
                      <a:pt x="1619538" y="631575"/>
                    </a:cubicBezTo>
                    <a:cubicBezTo>
                      <a:pt x="1615027" y="610522"/>
                      <a:pt x="1610516" y="589470"/>
                      <a:pt x="1607508" y="569921"/>
                    </a:cubicBezTo>
                    <a:cubicBezTo>
                      <a:pt x="1602997" y="551876"/>
                      <a:pt x="1599990" y="533831"/>
                      <a:pt x="1596982" y="517290"/>
                    </a:cubicBezTo>
                    <a:cubicBezTo>
                      <a:pt x="1593975" y="502252"/>
                      <a:pt x="1590967" y="485711"/>
                      <a:pt x="1586456" y="469170"/>
                    </a:cubicBezTo>
                    <a:cubicBezTo>
                      <a:pt x="1581945" y="449621"/>
                      <a:pt x="1577433" y="428569"/>
                      <a:pt x="1574426" y="407516"/>
                    </a:cubicBezTo>
                    <a:cubicBezTo>
                      <a:pt x="1571418" y="406012"/>
                      <a:pt x="1568411" y="404509"/>
                      <a:pt x="1565403" y="401501"/>
                    </a:cubicBezTo>
                    <a:cubicBezTo>
                      <a:pt x="1518787" y="369922"/>
                      <a:pt x="1538336" y="318795"/>
                      <a:pt x="1554877" y="273682"/>
                    </a:cubicBezTo>
                    <a:cubicBezTo>
                      <a:pt x="1556381" y="269171"/>
                      <a:pt x="1557885" y="266164"/>
                      <a:pt x="1559388" y="261652"/>
                    </a:cubicBezTo>
                    <a:cubicBezTo>
                      <a:pt x="1559388" y="236089"/>
                      <a:pt x="1563900" y="213532"/>
                      <a:pt x="1571418" y="193984"/>
                    </a:cubicBezTo>
                    <a:lnTo>
                      <a:pt x="1580441" y="169924"/>
                    </a:lnTo>
                    <a:lnTo>
                      <a:pt x="1584952" y="193984"/>
                    </a:lnTo>
                    <a:cubicBezTo>
                      <a:pt x="1589463" y="215036"/>
                      <a:pt x="1581945" y="239096"/>
                      <a:pt x="1574426" y="263156"/>
                    </a:cubicBezTo>
                    <a:cubicBezTo>
                      <a:pt x="1574426" y="303757"/>
                      <a:pt x="1580441" y="350374"/>
                      <a:pt x="1587960" y="393982"/>
                    </a:cubicBezTo>
                    <a:cubicBezTo>
                      <a:pt x="1595478" y="396990"/>
                      <a:pt x="1602997" y="396990"/>
                      <a:pt x="1610516" y="393982"/>
                    </a:cubicBezTo>
                    <a:cubicBezTo>
                      <a:pt x="1625553" y="389471"/>
                      <a:pt x="1637583" y="371426"/>
                      <a:pt x="1645102" y="347366"/>
                    </a:cubicBezTo>
                    <a:cubicBezTo>
                      <a:pt x="1663147" y="291727"/>
                      <a:pt x="1643598" y="175939"/>
                      <a:pt x="1609012" y="135337"/>
                    </a:cubicBezTo>
                    <a:cubicBezTo>
                      <a:pt x="1593975" y="117293"/>
                      <a:pt x="1574426" y="103759"/>
                      <a:pt x="1554877" y="90225"/>
                    </a:cubicBezTo>
                    <a:cubicBezTo>
                      <a:pt x="1539840" y="82706"/>
                      <a:pt x="1523298" y="70676"/>
                      <a:pt x="1508261" y="57143"/>
                    </a:cubicBezTo>
                    <a:close/>
                    <a:moveTo>
                      <a:pt x="1560892" y="303757"/>
                    </a:moveTo>
                    <a:cubicBezTo>
                      <a:pt x="1550366" y="336840"/>
                      <a:pt x="1545855" y="366915"/>
                      <a:pt x="1571418" y="386464"/>
                    </a:cubicBezTo>
                    <a:cubicBezTo>
                      <a:pt x="1566907" y="359396"/>
                      <a:pt x="1563900" y="330825"/>
                      <a:pt x="1560892" y="303757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31"/>
              <p:cNvSpPr/>
              <p:nvPr/>
            </p:nvSpPr>
            <p:spPr>
              <a:xfrm>
                <a:off x="1202708" y="6848940"/>
                <a:ext cx="6270636" cy="2600341"/>
              </a:xfrm>
              <a:custGeom>
                <a:avLst/>
                <a:gdLst/>
                <a:ahLst/>
                <a:cxnLst/>
                <a:rect l="l" t="t" r="r" b="b"/>
                <a:pathLst>
                  <a:path w="6270636" h="2600341" extrusionOk="0">
                    <a:moveTo>
                      <a:pt x="1990965" y="2598479"/>
                    </a:moveTo>
                    <a:cubicBezTo>
                      <a:pt x="1951867" y="2598479"/>
                      <a:pt x="1897732" y="2568404"/>
                      <a:pt x="1875176" y="2538329"/>
                    </a:cubicBezTo>
                    <a:cubicBezTo>
                      <a:pt x="1869161" y="2530811"/>
                      <a:pt x="1857131" y="2514270"/>
                      <a:pt x="1843597" y="2491713"/>
                    </a:cubicBezTo>
                    <a:cubicBezTo>
                      <a:pt x="1843597" y="2494721"/>
                      <a:pt x="1843597" y="2497728"/>
                      <a:pt x="1843597" y="2500736"/>
                    </a:cubicBezTo>
                    <a:cubicBezTo>
                      <a:pt x="1845101" y="2514270"/>
                      <a:pt x="1842093" y="2532315"/>
                      <a:pt x="1833071" y="2542841"/>
                    </a:cubicBezTo>
                    <a:cubicBezTo>
                      <a:pt x="1827056" y="2548856"/>
                      <a:pt x="1821041" y="2551863"/>
                      <a:pt x="1812018" y="2551863"/>
                    </a:cubicBezTo>
                    <a:cubicBezTo>
                      <a:pt x="1787958" y="2551863"/>
                      <a:pt x="1769913" y="2526300"/>
                      <a:pt x="1760891" y="2512766"/>
                    </a:cubicBezTo>
                    <a:cubicBezTo>
                      <a:pt x="1736831" y="2476676"/>
                      <a:pt x="1723297" y="2443593"/>
                      <a:pt x="1721793" y="2415022"/>
                    </a:cubicBezTo>
                    <a:cubicBezTo>
                      <a:pt x="1721793" y="2407503"/>
                      <a:pt x="1721793" y="2398481"/>
                      <a:pt x="1721793" y="2390962"/>
                    </a:cubicBezTo>
                    <a:cubicBezTo>
                      <a:pt x="1705252" y="2443593"/>
                      <a:pt x="1657132" y="2497728"/>
                      <a:pt x="1612020" y="2518781"/>
                    </a:cubicBezTo>
                    <a:cubicBezTo>
                      <a:pt x="1578937" y="2535322"/>
                      <a:pt x="1548862" y="2532315"/>
                      <a:pt x="1527810" y="2511262"/>
                    </a:cubicBezTo>
                    <a:lnTo>
                      <a:pt x="1524802" y="2508254"/>
                    </a:lnTo>
                    <a:lnTo>
                      <a:pt x="1526306" y="2503743"/>
                    </a:lnTo>
                    <a:cubicBezTo>
                      <a:pt x="1538336" y="2470661"/>
                      <a:pt x="1562396" y="2409007"/>
                      <a:pt x="1595478" y="2378932"/>
                    </a:cubicBezTo>
                    <a:lnTo>
                      <a:pt x="1601493" y="2374421"/>
                    </a:lnTo>
                    <a:lnTo>
                      <a:pt x="1606005" y="2380436"/>
                    </a:lnTo>
                    <a:cubicBezTo>
                      <a:pt x="1621042" y="2396977"/>
                      <a:pt x="1634576" y="2398481"/>
                      <a:pt x="1652621" y="2401488"/>
                    </a:cubicBezTo>
                    <a:cubicBezTo>
                      <a:pt x="1661643" y="2402992"/>
                      <a:pt x="1672170" y="2404496"/>
                      <a:pt x="1684200" y="2409007"/>
                    </a:cubicBezTo>
                    <a:cubicBezTo>
                      <a:pt x="1705252" y="2381940"/>
                      <a:pt x="1702245" y="2372917"/>
                      <a:pt x="1702245" y="2371413"/>
                    </a:cubicBezTo>
                    <a:cubicBezTo>
                      <a:pt x="1697733" y="2362391"/>
                      <a:pt x="1664651" y="2365398"/>
                      <a:pt x="1643598" y="2366902"/>
                    </a:cubicBezTo>
                    <a:cubicBezTo>
                      <a:pt x="1631568" y="2368406"/>
                      <a:pt x="1621042" y="2368406"/>
                      <a:pt x="1612020" y="2368406"/>
                    </a:cubicBezTo>
                    <a:cubicBezTo>
                      <a:pt x="1612020" y="2368406"/>
                      <a:pt x="1612020" y="2368406"/>
                      <a:pt x="1612020" y="2368406"/>
                    </a:cubicBezTo>
                    <a:cubicBezTo>
                      <a:pt x="1606005" y="2368406"/>
                      <a:pt x="1602997" y="2363895"/>
                      <a:pt x="1602997" y="2362391"/>
                    </a:cubicBezTo>
                    <a:cubicBezTo>
                      <a:pt x="1599990" y="2354872"/>
                      <a:pt x="1604501" y="2345850"/>
                      <a:pt x="1616531" y="2329308"/>
                    </a:cubicBezTo>
                    <a:cubicBezTo>
                      <a:pt x="1618035" y="2327805"/>
                      <a:pt x="1618035" y="2326301"/>
                      <a:pt x="1619538" y="2326301"/>
                    </a:cubicBezTo>
                    <a:lnTo>
                      <a:pt x="1622546" y="2323293"/>
                    </a:lnTo>
                    <a:cubicBezTo>
                      <a:pt x="1630065" y="2314271"/>
                      <a:pt x="1639087" y="2300737"/>
                      <a:pt x="1651117" y="2291715"/>
                    </a:cubicBezTo>
                    <a:lnTo>
                      <a:pt x="1651117" y="2291715"/>
                    </a:lnTo>
                    <a:cubicBezTo>
                      <a:pt x="1655628" y="2269158"/>
                      <a:pt x="1664651" y="2252617"/>
                      <a:pt x="1673673" y="2236076"/>
                    </a:cubicBezTo>
                    <a:cubicBezTo>
                      <a:pt x="1688711" y="2209008"/>
                      <a:pt x="1700741" y="2189460"/>
                      <a:pt x="1679688" y="2153370"/>
                    </a:cubicBezTo>
                    <a:cubicBezTo>
                      <a:pt x="1663147" y="2124798"/>
                      <a:pt x="1651117" y="2109761"/>
                      <a:pt x="1628561" y="2103746"/>
                    </a:cubicBezTo>
                    <a:cubicBezTo>
                      <a:pt x="1583448" y="2094723"/>
                      <a:pt x="1572922" y="2103746"/>
                      <a:pt x="1560892" y="2145851"/>
                    </a:cubicBezTo>
                    <a:cubicBezTo>
                      <a:pt x="1615027" y="2120287"/>
                      <a:pt x="1642095" y="2136828"/>
                      <a:pt x="1654125" y="2148858"/>
                    </a:cubicBezTo>
                    <a:cubicBezTo>
                      <a:pt x="1675177" y="2171415"/>
                      <a:pt x="1675177" y="2215023"/>
                      <a:pt x="1654125" y="2243595"/>
                    </a:cubicBezTo>
                    <a:cubicBezTo>
                      <a:pt x="1634576" y="2270662"/>
                      <a:pt x="1604501" y="2278181"/>
                      <a:pt x="1571418" y="2264647"/>
                    </a:cubicBezTo>
                    <a:cubicBezTo>
                      <a:pt x="1527810" y="2246602"/>
                      <a:pt x="1527810" y="2212016"/>
                      <a:pt x="1535328" y="2178933"/>
                    </a:cubicBezTo>
                    <a:cubicBezTo>
                      <a:pt x="1488712" y="2222542"/>
                      <a:pt x="1436081" y="2339835"/>
                      <a:pt x="1424051" y="2386451"/>
                    </a:cubicBezTo>
                    <a:cubicBezTo>
                      <a:pt x="1421043" y="2395473"/>
                      <a:pt x="1419540" y="2404496"/>
                      <a:pt x="1419540" y="2412015"/>
                    </a:cubicBezTo>
                    <a:cubicBezTo>
                      <a:pt x="1439088" y="2409007"/>
                      <a:pt x="1457134" y="2410511"/>
                      <a:pt x="1472171" y="2416526"/>
                    </a:cubicBezTo>
                    <a:cubicBezTo>
                      <a:pt x="1488712" y="2424045"/>
                      <a:pt x="1508261" y="2440586"/>
                      <a:pt x="1509765" y="2481187"/>
                    </a:cubicBezTo>
                    <a:lnTo>
                      <a:pt x="1509765" y="2488706"/>
                    </a:lnTo>
                    <a:lnTo>
                      <a:pt x="1502246" y="2488706"/>
                    </a:lnTo>
                    <a:cubicBezTo>
                      <a:pt x="1464652" y="2493217"/>
                      <a:pt x="1436081" y="2484195"/>
                      <a:pt x="1418036" y="2464646"/>
                    </a:cubicBezTo>
                    <a:cubicBezTo>
                      <a:pt x="1410517" y="2455623"/>
                      <a:pt x="1406006" y="2445097"/>
                      <a:pt x="1402998" y="2431563"/>
                    </a:cubicBezTo>
                    <a:cubicBezTo>
                      <a:pt x="1390968" y="2436075"/>
                      <a:pt x="1378938" y="2442090"/>
                      <a:pt x="1368412" y="2449608"/>
                    </a:cubicBezTo>
                    <a:cubicBezTo>
                      <a:pt x="1344352" y="2467653"/>
                      <a:pt x="1330818" y="2490210"/>
                      <a:pt x="1330818" y="2512766"/>
                    </a:cubicBezTo>
                    <a:cubicBezTo>
                      <a:pt x="1338337" y="2512766"/>
                      <a:pt x="1344352" y="2512766"/>
                      <a:pt x="1351871" y="2512766"/>
                    </a:cubicBezTo>
                    <a:cubicBezTo>
                      <a:pt x="1378938" y="2514270"/>
                      <a:pt x="1406006" y="2518781"/>
                      <a:pt x="1433073" y="2524796"/>
                    </a:cubicBezTo>
                    <a:cubicBezTo>
                      <a:pt x="1457134" y="2529307"/>
                      <a:pt x="1481193" y="2533818"/>
                      <a:pt x="1503750" y="2535322"/>
                    </a:cubicBezTo>
                    <a:lnTo>
                      <a:pt x="1524802" y="2536826"/>
                    </a:lnTo>
                    <a:lnTo>
                      <a:pt x="1506757" y="2548856"/>
                    </a:lnTo>
                    <a:cubicBezTo>
                      <a:pt x="1475178" y="2571412"/>
                      <a:pt x="1399991" y="2590961"/>
                      <a:pt x="1354878" y="2571412"/>
                    </a:cubicBezTo>
                    <a:cubicBezTo>
                      <a:pt x="1335330" y="2563893"/>
                      <a:pt x="1323300" y="2548856"/>
                      <a:pt x="1318788" y="2529307"/>
                    </a:cubicBezTo>
                    <a:cubicBezTo>
                      <a:pt x="1308262" y="2530811"/>
                      <a:pt x="1296232" y="2532315"/>
                      <a:pt x="1284202" y="2533818"/>
                    </a:cubicBezTo>
                    <a:cubicBezTo>
                      <a:pt x="1224052" y="2542841"/>
                      <a:pt x="1157887" y="2553367"/>
                      <a:pt x="1120293" y="2509758"/>
                    </a:cubicBezTo>
                    <a:cubicBezTo>
                      <a:pt x="1093226" y="2478179"/>
                      <a:pt x="1103752" y="2448104"/>
                      <a:pt x="1114279" y="2419533"/>
                    </a:cubicBezTo>
                    <a:cubicBezTo>
                      <a:pt x="1123301" y="2395473"/>
                      <a:pt x="1138339" y="2375925"/>
                      <a:pt x="1159391" y="2362391"/>
                    </a:cubicBezTo>
                    <a:cubicBezTo>
                      <a:pt x="1159391" y="2362391"/>
                      <a:pt x="1157887" y="2362391"/>
                      <a:pt x="1157887" y="2362391"/>
                    </a:cubicBezTo>
                    <a:cubicBezTo>
                      <a:pt x="1150368" y="2363895"/>
                      <a:pt x="1142850" y="2363895"/>
                      <a:pt x="1135331" y="2362391"/>
                    </a:cubicBezTo>
                    <a:cubicBezTo>
                      <a:pt x="1106760" y="2398481"/>
                      <a:pt x="1055632" y="2431563"/>
                      <a:pt x="1019542" y="2436075"/>
                    </a:cubicBezTo>
                    <a:cubicBezTo>
                      <a:pt x="980445" y="2440586"/>
                      <a:pt x="926310" y="2434571"/>
                      <a:pt x="906761" y="2401488"/>
                    </a:cubicBezTo>
                    <a:cubicBezTo>
                      <a:pt x="894731" y="2381940"/>
                      <a:pt x="897739" y="2354872"/>
                      <a:pt x="900746" y="2329308"/>
                    </a:cubicBezTo>
                    <a:cubicBezTo>
                      <a:pt x="902250" y="2317278"/>
                      <a:pt x="903754" y="2305248"/>
                      <a:pt x="903754" y="2294722"/>
                    </a:cubicBezTo>
                    <a:cubicBezTo>
                      <a:pt x="903754" y="2279685"/>
                      <a:pt x="903754" y="2264647"/>
                      <a:pt x="905257" y="2249610"/>
                    </a:cubicBezTo>
                    <a:cubicBezTo>
                      <a:pt x="906761" y="2198482"/>
                      <a:pt x="908265" y="2144347"/>
                      <a:pt x="893227" y="2099235"/>
                    </a:cubicBezTo>
                    <a:cubicBezTo>
                      <a:pt x="869167" y="2030062"/>
                      <a:pt x="810521" y="2025551"/>
                      <a:pt x="742852" y="2021040"/>
                    </a:cubicBezTo>
                    <a:cubicBezTo>
                      <a:pt x="732326" y="2021040"/>
                      <a:pt x="723304" y="2019536"/>
                      <a:pt x="712777" y="2018032"/>
                    </a:cubicBezTo>
                    <a:cubicBezTo>
                      <a:pt x="679695" y="2015025"/>
                      <a:pt x="645109" y="2015025"/>
                      <a:pt x="612026" y="2016528"/>
                    </a:cubicBezTo>
                    <a:cubicBezTo>
                      <a:pt x="610522" y="2016528"/>
                      <a:pt x="610522" y="2016528"/>
                      <a:pt x="609019" y="2016528"/>
                    </a:cubicBezTo>
                    <a:cubicBezTo>
                      <a:pt x="563906" y="2025551"/>
                      <a:pt x="520297" y="2034573"/>
                      <a:pt x="481200" y="2036077"/>
                    </a:cubicBezTo>
                    <a:cubicBezTo>
                      <a:pt x="454132" y="2037581"/>
                      <a:pt x="427065" y="2039085"/>
                      <a:pt x="401501" y="2042092"/>
                    </a:cubicBezTo>
                    <a:cubicBezTo>
                      <a:pt x="360900" y="2045100"/>
                      <a:pt x="320299" y="2048107"/>
                      <a:pt x="278194" y="2048107"/>
                    </a:cubicBezTo>
                    <a:lnTo>
                      <a:pt x="0" y="2048107"/>
                    </a:lnTo>
                    <a:lnTo>
                      <a:pt x="0" y="2033070"/>
                    </a:lnTo>
                    <a:lnTo>
                      <a:pt x="278194" y="2033070"/>
                    </a:lnTo>
                    <a:cubicBezTo>
                      <a:pt x="318795" y="2033070"/>
                      <a:pt x="360900" y="2030062"/>
                      <a:pt x="399997" y="2027055"/>
                    </a:cubicBezTo>
                    <a:cubicBezTo>
                      <a:pt x="427065" y="2025551"/>
                      <a:pt x="454132" y="2022543"/>
                      <a:pt x="481200" y="2021040"/>
                    </a:cubicBezTo>
                    <a:cubicBezTo>
                      <a:pt x="491726" y="2021040"/>
                      <a:pt x="503756" y="2019536"/>
                      <a:pt x="515786" y="2018032"/>
                    </a:cubicBezTo>
                    <a:cubicBezTo>
                      <a:pt x="514282" y="2018032"/>
                      <a:pt x="511275" y="2018032"/>
                      <a:pt x="509771" y="2018032"/>
                    </a:cubicBezTo>
                    <a:cubicBezTo>
                      <a:pt x="463155" y="2016528"/>
                      <a:pt x="431576" y="1996980"/>
                      <a:pt x="421050" y="1965401"/>
                    </a:cubicBezTo>
                    <a:cubicBezTo>
                      <a:pt x="410524" y="1929311"/>
                      <a:pt x="431576" y="1887206"/>
                      <a:pt x="475185" y="1857131"/>
                    </a:cubicBezTo>
                    <a:cubicBezTo>
                      <a:pt x="563906" y="1793973"/>
                      <a:pt x="663154" y="1804500"/>
                      <a:pt x="757890" y="1812019"/>
                    </a:cubicBezTo>
                    <a:cubicBezTo>
                      <a:pt x="798491" y="1815026"/>
                      <a:pt x="840596" y="1819537"/>
                      <a:pt x="881197" y="1818033"/>
                    </a:cubicBezTo>
                    <a:cubicBezTo>
                      <a:pt x="887212" y="1818033"/>
                      <a:pt x="894731" y="1816530"/>
                      <a:pt x="903754" y="1816530"/>
                    </a:cubicBezTo>
                    <a:cubicBezTo>
                      <a:pt x="951874" y="1812019"/>
                      <a:pt x="1033076" y="1802996"/>
                      <a:pt x="1066158" y="1837582"/>
                    </a:cubicBezTo>
                    <a:cubicBezTo>
                      <a:pt x="1078189" y="1849612"/>
                      <a:pt x="1082700" y="1867657"/>
                      <a:pt x="1079692" y="1887206"/>
                    </a:cubicBezTo>
                    <a:cubicBezTo>
                      <a:pt x="1075181" y="1924800"/>
                      <a:pt x="1033076" y="1933822"/>
                      <a:pt x="992475" y="1942845"/>
                    </a:cubicBezTo>
                    <a:cubicBezTo>
                      <a:pt x="990971" y="1942845"/>
                      <a:pt x="987964" y="1944348"/>
                      <a:pt x="986460" y="1944348"/>
                    </a:cubicBezTo>
                    <a:cubicBezTo>
                      <a:pt x="1007512" y="1941341"/>
                      <a:pt x="1034580" y="1945852"/>
                      <a:pt x="1051121" y="1948860"/>
                    </a:cubicBezTo>
                    <a:cubicBezTo>
                      <a:pt x="1055632" y="1948860"/>
                      <a:pt x="1058640" y="1950363"/>
                      <a:pt x="1061647" y="1950363"/>
                    </a:cubicBezTo>
                    <a:lnTo>
                      <a:pt x="1060143" y="1965401"/>
                    </a:lnTo>
                    <a:cubicBezTo>
                      <a:pt x="1027061" y="1965401"/>
                      <a:pt x="992475" y="1975927"/>
                      <a:pt x="957889" y="1996980"/>
                    </a:cubicBezTo>
                    <a:cubicBezTo>
                      <a:pt x="950370" y="2001491"/>
                      <a:pt x="942851" y="2006002"/>
                      <a:pt x="936836" y="2010513"/>
                    </a:cubicBezTo>
                    <a:cubicBezTo>
                      <a:pt x="899242" y="2034573"/>
                      <a:pt x="896235" y="2034573"/>
                      <a:pt x="845107" y="2012017"/>
                    </a:cubicBezTo>
                    <a:cubicBezTo>
                      <a:pt x="803002" y="1992468"/>
                      <a:pt x="750371" y="1993972"/>
                      <a:pt x="694732" y="2001491"/>
                    </a:cubicBezTo>
                    <a:cubicBezTo>
                      <a:pt x="700747" y="2001491"/>
                      <a:pt x="708266" y="2002995"/>
                      <a:pt x="714281" y="2002995"/>
                    </a:cubicBezTo>
                    <a:cubicBezTo>
                      <a:pt x="723304" y="2004498"/>
                      <a:pt x="733830" y="2004498"/>
                      <a:pt x="742852" y="2006002"/>
                    </a:cubicBezTo>
                    <a:cubicBezTo>
                      <a:pt x="809017" y="2010513"/>
                      <a:pt x="878190" y="2016528"/>
                      <a:pt x="906761" y="2094723"/>
                    </a:cubicBezTo>
                    <a:cubicBezTo>
                      <a:pt x="923302" y="2142843"/>
                      <a:pt x="921799" y="2196978"/>
                      <a:pt x="920295" y="2251113"/>
                    </a:cubicBezTo>
                    <a:cubicBezTo>
                      <a:pt x="920295" y="2266151"/>
                      <a:pt x="918791" y="2281188"/>
                      <a:pt x="918791" y="2296226"/>
                    </a:cubicBezTo>
                    <a:cubicBezTo>
                      <a:pt x="918791" y="2308256"/>
                      <a:pt x="917287" y="2321790"/>
                      <a:pt x="915784" y="2333820"/>
                    </a:cubicBezTo>
                    <a:cubicBezTo>
                      <a:pt x="912776" y="2357880"/>
                      <a:pt x="909768" y="2380436"/>
                      <a:pt x="918791" y="2396977"/>
                    </a:cubicBezTo>
                    <a:cubicBezTo>
                      <a:pt x="933829" y="2422541"/>
                      <a:pt x="980445" y="2430060"/>
                      <a:pt x="1016535" y="2425548"/>
                    </a:cubicBezTo>
                    <a:cubicBezTo>
                      <a:pt x="1048114" y="2421037"/>
                      <a:pt x="1093226" y="2392466"/>
                      <a:pt x="1120293" y="2360887"/>
                    </a:cubicBezTo>
                    <a:cubicBezTo>
                      <a:pt x="1102249" y="2353368"/>
                      <a:pt x="1087211" y="2339835"/>
                      <a:pt x="1076685" y="2324797"/>
                    </a:cubicBezTo>
                    <a:cubicBezTo>
                      <a:pt x="1066158" y="2306752"/>
                      <a:pt x="1066158" y="2288707"/>
                      <a:pt x="1079692" y="2273670"/>
                    </a:cubicBezTo>
                    <a:lnTo>
                      <a:pt x="1082700" y="2270662"/>
                    </a:lnTo>
                    <a:lnTo>
                      <a:pt x="1085707" y="2270662"/>
                    </a:lnTo>
                    <a:cubicBezTo>
                      <a:pt x="1142850" y="2273670"/>
                      <a:pt x="1156383" y="2296226"/>
                      <a:pt x="1156383" y="2314271"/>
                    </a:cubicBezTo>
                    <a:cubicBezTo>
                      <a:pt x="1156383" y="2326301"/>
                      <a:pt x="1151872" y="2338331"/>
                      <a:pt x="1144354" y="2351865"/>
                    </a:cubicBezTo>
                    <a:cubicBezTo>
                      <a:pt x="1147361" y="2351865"/>
                      <a:pt x="1151872" y="2351865"/>
                      <a:pt x="1154880" y="2351865"/>
                    </a:cubicBezTo>
                    <a:cubicBezTo>
                      <a:pt x="1183451" y="2345850"/>
                      <a:pt x="1201496" y="2303745"/>
                      <a:pt x="1215030" y="2269158"/>
                    </a:cubicBezTo>
                    <a:cubicBezTo>
                      <a:pt x="1219541" y="2257128"/>
                      <a:pt x="1224052" y="2246602"/>
                      <a:pt x="1228563" y="2237580"/>
                    </a:cubicBezTo>
                    <a:cubicBezTo>
                      <a:pt x="1234579" y="2225550"/>
                      <a:pt x="1246609" y="2209008"/>
                      <a:pt x="1261646" y="2187956"/>
                    </a:cubicBezTo>
                    <a:cubicBezTo>
                      <a:pt x="1279691" y="2162392"/>
                      <a:pt x="1303751" y="2127806"/>
                      <a:pt x="1321796" y="2096227"/>
                    </a:cubicBezTo>
                    <a:cubicBezTo>
                      <a:pt x="1263150" y="2127806"/>
                      <a:pt x="1237586" y="2117280"/>
                      <a:pt x="1227060" y="2100738"/>
                    </a:cubicBezTo>
                    <a:cubicBezTo>
                      <a:pt x="1207511" y="2070663"/>
                      <a:pt x="1233075" y="2010513"/>
                      <a:pt x="1267661" y="1986453"/>
                    </a:cubicBezTo>
                    <a:cubicBezTo>
                      <a:pt x="1296232" y="1966905"/>
                      <a:pt x="1326307" y="1972920"/>
                      <a:pt x="1348863" y="2002995"/>
                    </a:cubicBezTo>
                    <a:cubicBezTo>
                      <a:pt x="1350367" y="2004498"/>
                      <a:pt x="1351871" y="2007506"/>
                      <a:pt x="1353375" y="2009010"/>
                    </a:cubicBezTo>
                    <a:cubicBezTo>
                      <a:pt x="1351871" y="2002995"/>
                      <a:pt x="1350367" y="1998483"/>
                      <a:pt x="1348863" y="1993972"/>
                    </a:cubicBezTo>
                    <a:cubicBezTo>
                      <a:pt x="1338337" y="1969912"/>
                      <a:pt x="1312773" y="1960890"/>
                      <a:pt x="1269165" y="1966905"/>
                    </a:cubicBezTo>
                    <a:cubicBezTo>
                      <a:pt x="1224052" y="1972920"/>
                      <a:pt x="1180443" y="1996980"/>
                      <a:pt x="1141346" y="2025551"/>
                    </a:cubicBezTo>
                    <a:cubicBezTo>
                      <a:pt x="1139842" y="2033070"/>
                      <a:pt x="1136835" y="2039085"/>
                      <a:pt x="1133827" y="2046603"/>
                    </a:cubicBezTo>
                    <a:cubicBezTo>
                      <a:pt x="1112775" y="2094723"/>
                      <a:pt x="1060143" y="2190963"/>
                      <a:pt x="1006008" y="2207505"/>
                    </a:cubicBezTo>
                    <a:cubicBezTo>
                      <a:pt x="996986" y="2210512"/>
                      <a:pt x="984956" y="2213520"/>
                      <a:pt x="977437" y="2204497"/>
                    </a:cubicBezTo>
                    <a:cubicBezTo>
                      <a:pt x="969918" y="2195475"/>
                      <a:pt x="977437" y="2178933"/>
                      <a:pt x="989467" y="2157881"/>
                    </a:cubicBezTo>
                    <a:cubicBezTo>
                      <a:pt x="1006008" y="2126302"/>
                      <a:pt x="1033076" y="2099235"/>
                      <a:pt x="1051121" y="2082693"/>
                    </a:cubicBezTo>
                    <a:cubicBezTo>
                      <a:pt x="1072174" y="2061641"/>
                      <a:pt x="1099241" y="2039085"/>
                      <a:pt x="1127812" y="2018032"/>
                    </a:cubicBezTo>
                    <a:cubicBezTo>
                      <a:pt x="1136835" y="1974423"/>
                      <a:pt x="1118790" y="1938333"/>
                      <a:pt x="1096233" y="1897732"/>
                    </a:cubicBezTo>
                    <a:cubicBezTo>
                      <a:pt x="1088715" y="1884198"/>
                      <a:pt x="1081196" y="1869161"/>
                      <a:pt x="1075181" y="1854123"/>
                    </a:cubicBezTo>
                    <a:cubicBezTo>
                      <a:pt x="1040595" y="1774425"/>
                      <a:pt x="1024054" y="1687207"/>
                      <a:pt x="1024054" y="1602997"/>
                    </a:cubicBezTo>
                    <a:cubicBezTo>
                      <a:pt x="1024054" y="1384953"/>
                      <a:pt x="1133827" y="1183451"/>
                      <a:pt x="1317285" y="1064655"/>
                    </a:cubicBezTo>
                    <a:lnTo>
                      <a:pt x="1324803" y="1060144"/>
                    </a:lnTo>
                    <a:lnTo>
                      <a:pt x="1329315" y="1067662"/>
                    </a:lnTo>
                    <a:cubicBezTo>
                      <a:pt x="1342848" y="1094730"/>
                      <a:pt x="1324803" y="1118790"/>
                      <a:pt x="1306759" y="1139842"/>
                    </a:cubicBezTo>
                    <a:cubicBezTo>
                      <a:pt x="1302247" y="1145857"/>
                      <a:pt x="1297736" y="1151872"/>
                      <a:pt x="1293225" y="1157887"/>
                    </a:cubicBezTo>
                    <a:cubicBezTo>
                      <a:pt x="1275180" y="1184955"/>
                      <a:pt x="1270668" y="1221045"/>
                      <a:pt x="1282698" y="1249616"/>
                    </a:cubicBezTo>
                    <a:cubicBezTo>
                      <a:pt x="1285706" y="1258639"/>
                      <a:pt x="1290217" y="1267661"/>
                      <a:pt x="1296232" y="1275180"/>
                    </a:cubicBezTo>
                    <a:cubicBezTo>
                      <a:pt x="1306759" y="1293225"/>
                      <a:pt x="1315781" y="1311270"/>
                      <a:pt x="1314277" y="1330819"/>
                    </a:cubicBezTo>
                    <a:cubicBezTo>
                      <a:pt x="1314277" y="1332322"/>
                      <a:pt x="1314277" y="1335330"/>
                      <a:pt x="1312773" y="1338337"/>
                    </a:cubicBezTo>
                    <a:cubicBezTo>
                      <a:pt x="1312773" y="1341345"/>
                      <a:pt x="1311270" y="1344352"/>
                      <a:pt x="1312773" y="1347360"/>
                    </a:cubicBezTo>
                    <a:cubicBezTo>
                      <a:pt x="1314277" y="1353375"/>
                      <a:pt x="1321796" y="1357886"/>
                      <a:pt x="1330818" y="1362397"/>
                    </a:cubicBezTo>
                    <a:cubicBezTo>
                      <a:pt x="1341345" y="1368412"/>
                      <a:pt x="1356382" y="1374427"/>
                      <a:pt x="1359390" y="1392472"/>
                    </a:cubicBezTo>
                    <a:cubicBezTo>
                      <a:pt x="1359390" y="1396984"/>
                      <a:pt x="1360893" y="1398487"/>
                      <a:pt x="1362397" y="1399991"/>
                    </a:cubicBezTo>
                    <a:cubicBezTo>
                      <a:pt x="1366909" y="1404502"/>
                      <a:pt x="1368412" y="1404502"/>
                      <a:pt x="1375931" y="1399991"/>
                    </a:cubicBezTo>
                    <a:lnTo>
                      <a:pt x="1378938" y="1398487"/>
                    </a:lnTo>
                    <a:cubicBezTo>
                      <a:pt x="1402998" y="1387961"/>
                      <a:pt x="1434577" y="1396984"/>
                      <a:pt x="1467660" y="1427059"/>
                    </a:cubicBezTo>
                    <a:cubicBezTo>
                      <a:pt x="1476682" y="1433073"/>
                      <a:pt x="1485705" y="1440592"/>
                      <a:pt x="1493223" y="1448111"/>
                    </a:cubicBezTo>
                    <a:lnTo>
                      <a:pt x="1497735" y="1451119"/>
                    </a:lnTo>
                    <a:cubicBezTo>
                      <a:pt x="1524802" y="1472171"/>
                      <a:pt x="1557885" y="1484201"/>
                      <a:pt x="1589463" y="1484201"/>
                    </a:cubicBezTo>
                    <a:cubicBezTo>
                      <a:pt x="1583448" y="1466156"/>
                      <a:pt x="1568411" y="1452622"/>
                      <a:pt x="1548862" y="1448111"/>
                    </a:cubicBezTo>
                    <a:cubicBezTo>
                      <a:pt x="1547358" y="1448111"/>
                      <a:pt x="1544351" y="1446607"/>
                      <a:pt x="1542847" y="1446607"/>
                    </a:cubicBezTo>
                    <a:cubicBezTo>
                      <a:pt x="1532321" y="1443600"/>
                      <a:pt x="1518787" y="1440592"/>
                      <a:pt x="1509765" y="1430066"/>
                    </a:cubicBezTo>
                    <a:cubicBezTo>
                      <a:pt x="1497735" y="1413525"/>
                      <a:pt x="1503750" y="1392472"/>
                      <a:pt x="1506757" y="1384953"/>
                    </a:cubicBezTo>
                    <a:cubicBezTo>
                      <a:pt x="1506757" y="1383450"/>
                      <a:pt x="1508261" y="1380442"/>
                      <a:pt x="1509765" y="1377435"/>
                    </a:cubicBezTo>
                    <a:cubicBezTo>
                      <a:pt x="1514276" y="1365405"/>
                      <a:pt x="1517283" y="1354878"/>
                      <a:pt x="1512772" y="1342848"/>
                    </a:cubicBezTo>
                    <a:cubicBezTo>
                      <a:pt x="1509765" y="1338337"/>
                      <a:pt x="1505253" y="1336834"/>
                      <a:pt x="1500742" y="1338337"/>
                    </a:cubicBezTo>
                    <a:cubicBezTo>
                      <a:pt x="1497735" y="1339841"/>
                      <a:pt x="1496231" y="1341345"/>
                      <a:pt x="1493223" y="1347360"/>
                    </a:cubicBezTo>
                    <a:cubicBezTo>
                      <a:pt x="1491720" y="1350367"/>
                      <a:pt x="1490216" y="1354878"/>
                      <a:pt x="1487208" y="1357886"/>
                    </a:cubicBezTo>
                    <a:cubicBezTo>
                      <a:pt x="1482697" y="1363901"/>
                      <a:pt x="1475178" y="1366909"/>
                      <a:pt x="1466156" y="1366909"/>
                    </a:cubicBezTo>
                    <a:cubicBezTo>
                      <a:pt x="1458637" y="1366909"/>
                      <a:pt x="1449615" y="1363901"/>
                      <a:pt x="1443600" y="1359390"/>
                    </a:cubicBezTo>
                    <a:cubicBezTo>
                      <a:pt x="1431570" y="1350367"/>
                      <a:pt x="1425555" y="1338337"/>
                      <a:pt x="1419540" y="1326307"/>
                    </a:cubicBezTo>
                    <a:cubicBezTo>
                      <a:pt x="1412021" y="1311270"/>
                      <a:pt x="1401495" y="1285706"/>
                      <a:pt x="1418036" y="1264653"/>
                    </a:cubicBezTo>
                    <a:cubicBezTo>
                      <a:pt x="1425555" y="1254127"/>
                      <a:pt x="1437585" y="1251120"/>
                      <a:pt x="1446607" y="1249616"/>
                    </a:cubicBezTo>
                    <a:cubicBezTo>
                      <a:pt x="1466156" y="1248112"/>
                      <a:pt x="1482697" y="1255631"/>
                      <a:pt x="1497735" y="1264653"/>
                    </a:cubicBezTo>
                    <a:cubicBezTo>
                      <a:pt x="1506757" y="1255631"/>
                      <a:pt x="1517283" y="1246609"/>
                      <a:pt x="1530817" y="1243601"/>
                    </a:cubicBezTo>
                    <a:cubicBezTo>
                      <a:pt x="1538336" y="1242097"/>
                      <a:pt x="1545855" y="1243601"/>
                      <a:pt x="1551870" y="1245105"/>
                    </a:cubicBezTo>
                    <a:cubicBezTo>
                      <a:pt x="1568411" y="1252624"/>
                      <a:pt x="1569915" y="1266157"/>
                      <a:pt x="1569915" y="1276684"/>
                    </a:cubicBezTo>
                    <a:cubicBezTo>
                      <a:pt x="1569915" y="1278187"/>
                      <a:pt x="1569915" y="1279691"/>
                      <a:pt x="1569915" y="1282699"/>
                    </a:cubicBezTo>
                    <a:cubicBezTo>
                      <a:pt x="1572922" y="1299240"/>
                      <a:pt x="1587960" y="1311270"/>
                      <a:pt x="1604501" y="1312774"/>
                    </a:cubicBezTo>
                    <a:cubicBezTo>
                      <a:pt x="1602997" y="1306759"/>
                      <a:pt x="1599990" y="1299240"/>
                      <a:pt x="1595478" y="1293225"/>
                    </a:cubicBezTo>
                    <a:cubicBezTo>
                      <a:pt x="1593975" y="1288714"/>
                      <a:pt x="1590967" y="1285706"/>
                      <a:pt x="1589463" y="1281195"/>
                    </a:cubicBezTo>
                    <a:cubicBezTo>
                      <a:pt x="1584952" y="1269165"/>
                      <a:pt x="1587960" y="1252624"/>
                      <a:pt x="1596982" y="1243601"/>
                    </a:cubicBezTo>
                    <a:cubicBezTo>
                      <a:pt x="1599990" y="1242097"/>
                      <a:pt x="1601493" y="1240594"/>
                      <a:pt x="1604501" y="1239090"/>
                    </a:cubicBezTo>
                    <a:cubicBezTo>
                      <a:pt x="1604501" y="1225556"/>
                      <a:pt x="1612020" y="1212022"/>
                      <a:pt x="1621042" y="1204504"/>
                    </a:cubicBezTo>
                    <a:cubicBezTo>
                      <a:pt x="1637583" y="1186459"/>
                      <a:pt x="1655628" y="1174429"/>
                      <a:pt x="1678185" y="1168414"/>
                    </a:cubicBezTo>
                    <a:cubicBezTo>
                      <a:pt x="1679688" y="1168414"/>
                      <a:pt x="1682696" y="1166910"/>
                      <a:pt x="1684200" y="1165406"/>
                    </a:cubicBezTo>
                    <a:cubicBezTo>
                      <a:pt x="1688711" y="1163902"/>
                      <a:pt x="1693222" y="1162399"/>
                      <a:pt x="1696230" y="1159391"/>
                    </a:cubicBezTo>
                    <a:cubicBezTo>
                      <a:pt x="1702245" y="1154880"/>
                      <a:pt x="1702245" y="1145857"/>
                      <a:pt x="1700741" y="1138339"/>
                    </a:cubicBezTo>
                    <a:cubicBezTo>
                      <a:pt x="1699237" y="1132324"/>
                      <a:pt x="1694726" y="1126309"/>
                      <a:pt x="1687207" y="1124805"/>
                    </a:cubicBezTo>
                    <a:lnTo>
                      <a:pt x="1676681" y="1123301"/>
                    </a:lnTo>
                    <a:lnTo>
                      <a:pt x="1681192" y="1112775"/>
                    </a:lnTo>
                    <a:cubicBezTo>
                      <a:pt x="1688711" y="1097737"/>
                      <a:pt x="1706756" y="1090219"/>
                      <a:pt x="1730816" y="1091722"/>
                    </a:cubicBezTo>
                    <a:lnTo>
                      <a:pt x="1738335" y="1091722"/>
                    </a:lnTo>
                    <a:cubicBezTo>
                      <a:pt x="1751868" y="1093226"/>
                      <a:pt x="1763898" y="1094730"/>
                      <a:pt x="1775928" y="1090219"/>
                    </a:cubicBezTo>
                    <a:cubicBezTo>
                      <a:pt x="1781943" y="1087211"/>
                      <a:pt x="1786455" y="1081196"/>
                      <a:pt x="1787958" y="1075181"/>
                    </a:cubicBezTo>
                    <a:cubicBezTo>
                      <a:pt x="1787958" y="1072174"/>
                      <a:pt x="1787958" y="1067662"/>
                      <a:pt x="1784951" y="1063151"/>
                    </a:cubicBezTo>
                    <a:cubicBezTo>
                      <a:pt x="1783447" y="1063151"/>
                      <a:pt x="1781943" y="1061647"/>
                      <a:pt x="1780440" y="1060144"/>
                    </a:cubicBezTo>
                    <a:cubicBezTo>
                      <a:pt x="1775928" y="1057136"/>
                      <a:pt x="1769913" y="1054129"/>
                      <a:pt x="1766906" y="1046610"/>
                    </a:cubicBezTo>
                    <a:cubicBezTo>
                      <a:pt x="1763898" y="1037587"/>
                      <a:pt x="1768410" y="1030069"/>
                      <a:pt x="1771417" y="1024054"/>
                    </a:cubicBezTo>
                    <a:cubicBezTo>
                      <a:pt x="1775928" y="1016535"/>
                      <a:pt x="1775928" y="1015031"/>
                      <a:pt x="1774425" y="1012024"/>
                    </a:cubicBezTo>
                    <a:cubicBezTo>
                      <a:pt x="1772921" y="1009016"/>
                      <a:pt x="1769913" y="1007512"/>
                      <a:pt x="1766906" y="1007512"/>
                    </a:cubicBezTo>
                    <a:cubicBezTo>
                      <a:pt x="1637583" y="987964"/>
                      <a:pt x="1502246" y="1012024"/>
                      <a:pt x="1387961" y="1073677"/>
                    </a:cubicBezTo>
                    <a:lnTo>
                      <a:pt x="1384953" y="1075181"/>
                    </a:lnTo>
                    <a:lnTo>
                      <a:pt x="1381946" y="1073677"/>
                    </a:lnTo>
                    <a:cubicBezTo>
                      <a:pt x="1374427" y="1070670"/>
                      <a:pt x="1369916" y="1063151"/>
                      <a:pt x="1366909" y="1054129"/>
                    </a:cubicBezTo>
                    <a:cubicBezTo>
                      <a:pt x="1363901" y="1045106"/>
                      <a:pt x="1366909" y="1034580"/>
                      <a:pt x="1371420" y="1027061"/>
                    </a:cubicBezTo>
                    <a:lnTo>
                      <a:pt x="1372923" y="1025557"/>
                    </a:lnTo>
                    <a:lnTo>
                      <a:pt x="1374427" y="1024054"/>
                    </a:lnTo>
                    <a:cubicBezTo>
                      <a:pt x="1439088" y="990971"/>
                      <a:pt x="1500742" y="971422"/>
                      <a:pt x="1556381" y="965407"/>
                    </a:cubicBezTo>
                    <a:cubicBezTo>
                      <a:pt x="1563900" y="963904"/>
                      <a:pt x="1572922" y="965407"/>
                      <a:pt x="1580441" y="965407"/>
                    </a:cubicBezTo>
                    <a:cubicBezTo>
                      <a:pt x="1599990" y="966911"/>
                      <a:pt x="1612020" y="966911"/>
                      <a:pt x="1618035" y="954881"/>
                    </a:cubicBezTo>
                    <a:cubicBezTo>
                      <a:pt x="1628561" y="936836"/>
                      <a:pt x="1607508" y="885709"/>
                      <a:pt x="1559388" y="818040"/>
                    </a:cubicBezTo>
                    <a:cubicBezTo>
                      <a:pt x="1548862" y="801499"/>
                      <a:pt x="1536832" y="784957"/>
                      <a:pt x="1526306" y="768416"/>
                    </a:cubicBezTo>
                    <a:cubicBezTo>
                      <a:pt x="1518787" y="757890"/>
                      <a:pt x="1512772" y="745860"/>
                      <a:pt x="1505253" y="735334"/>
                    </a:cubicBezTo>
                    <a:cubicBezTo>
                      <a:pt x="1496231" y="732326"/>
                      <a:pt x="1485705" y="729319"/>
                      <a:pt x="1473675" y="727815"/>
                    </a:cubicBezTo>
                    <a:cubicBezTo>
                      <a:pt x="1342848" y="702251"/>
                      <a:pt x="1275180" y="625560"/>
                      <a:pt x="1260142" y="487215"/>
                    </a:cubicBezTo>
                    <a:lnTo>
                      <a:pt x="1258638" y="473681"/>
                    </a:lnTo>
                    <a:lnTo>
                      <a:pt x="1270668" y="479696"/>
                    </a:lnTo>
                    <a:cubicBezTo>
                      <a:pt x="1297736" y="494734"/>
                      <a:pt x="1327811" y="497741"/>
                      <a:pt x="1360893" y="502252"/>
                    </a:cubicBezTo>
                    <a:cubicBezTo>
                      <a:pt x="1395480" y="506764"/>
                      <a:pt x="1430066" y="511275"/>
                      <a:pt x="1461645" y="530824"/>
                    </a:cubicBezTo>
                    <a:cubicBezTo>
                      <a:pt x="1518787" y="565410"/>
                      <a:pt x="1529313" y="607515"/>
                      <a:pt x="1539840" y="652627"/>
                    </a:cubicBezTo>
                    <a:cubicBezTo>
                      <a:pt x="1544351" y="669169"/>
                      <a:pt x="1547358" y="687214"/>
                      <a:pt x="1554877" y="705259"/>
                    </a:cubicBezTo>
                    <a:lnTo>
                      <a:pt x="1565403" y="732326"/>
                    </a:lnTo>
                    <a:lnTo>
                      <a:pt x="1542847" y="714281"/>
                    </a:lnTo>
                    <a:cubicBezTo>
                      <a:pt x="1535328" y="708266"/>
                      <a:pt x="1526306" y="700747"/>
                      <a:pt x="1518787" y="694732"/>
                    </a:cubicBezTo>
                    <a:cubicBezTo>
                      <a:pt x="1496231" y="675184"/>
                      <a:pt x="1473675" y="657139"/>
                      <a:pt x="1449615" y="642101"/>
                    </a:cubicBezTo>
                    <a:cubicBezTo>
                      <a:pt x="1475178" y="666161"/>
                      <a:pt x="1496231" y="694732"/>
                      <a:pt x="1515780" y="723304"/>
                    </a:cubicBezTo>
                    <a:cubicBezTo>
                      <a:pt x="1535328" y="730822"/>
                      <a:pt x="1548862" y="739845"/>
                      <a:pt x="1569915" y="756386"/>
                    </a:cubicBezTo>
                    <a:cubicBezTo>
                      <a:pt x="1578937" y="765409"/>
                      <a:pt x="1587960" y="775935"/>
                      <a:pt x="1593975" y="786461"/>
                    </a:cubicBezTo>
                    <a:cubicBezTo>
                      <a:pt x="1602997" y="799995"/>
                      <a:pt x="1613523" y="812025"/>
                      <a:pt x="1625553" y="821047"/>
                    </a:cubicBezTo>
                    <a:cubicBezTo>
                      <a:pt x="1637583" y="775935"/>
                      <a:pt x="1636080" y="724807"/>
                      <a:pt x="1628561" y="673680"/>
                    </a:cubicBezTo>
                    <a:cubicBezTo>
                      <a:pt x="1622546" y="666161"/>
                      <a:pt x="1618035" y="655635"/>
                      <a:pt x="1613523" y="646612"/>
                    </a:cubicBezTo>
                    <a:lnTo>
                      <a:pt x="1610516" y="642101"/>
                    </a:lnTo>
                    <a:cubicBezTo>
                      <a:pt x="1595478" y="613530"/>
                      <a:pt x="1587960" y="577440"/>
                      <a:pt x="1580441" y="542854"/>
                    </a:cubicBezTo>
                    <a:cubicBezTo>
                      <a:pt x="1571418" y="497741"/>
                      <a:pt x="1560892" y="451125"/>
                      <a:pt x="1533825" y="419546"/>
                    </a:cubicBezTo>
                    <a:cubicBezTo>
                      <a:pt x="1526306" y="410524"/>
                      <a:pt x="1518787" y="403005"/>
                      <a:pt x="1512772" y="395486"/>
                    </a:cubicBezTo>
                    <a:cubicBezTo>
                      <a:pt x="1479690" y="359396"/>
                      <a:pt x="1458637" y="336840"/>
                      <a:pt x="1460141" y="272179"/>
                    </a:cubicBezTo>
                    <a:cubicBezTo>
                      <a:pt x="1460141" y="237592"/>
                      <a:pt x="1469163" y="204510"/>
                      <a:pt x="1478186" y="172931"/>
                    </a:cubicBezTo>
                    <a:cubicBezTo>
                      <a:pt x="1490216" y="126315"/>
                      <a:pt x="1500742" y="81203"/>
                      <a:pt x="1491720" y="33083"/>
                    </a:cubicBezTo>
                    <a:lnTo>
                      <a:pt x="1484201" y="0"/>
                    </a:lnTo>
                    <a:lnTo>
                      <a:pt x="1505253" y="27068"/>
                    </a:lnTo>
                    <a:cubicBezTo>
                      <a:pt x="1521795" y="48120"/>
                      <a:pt x="1544351" y="64661"/>
                      <a:pt x="1565403" y="79699"/>
                    </a:cubicBezTo>
                    <a:cubicBezTo>
                      <a:pt x="1586456" y="93232"/>
                      <a:pt x="1607508" y="108270"/>
                      <a:pt x="1622546" y="127819"/>
                    </a:cubicBezTo>
                    <a:cubicBezTo>
                      <a:pt x="1663147" y="177443"/>
                      <a:pt x="1679688" y="299246"/>
                      <a:pt x="1661643" y="354885"/>
                    </a:cubicBezTo>
                    <a:cubicBezTo>
                      <a:pt x="1652621" y="383456"/>
                      <a:pt x="1636080" y="404509"/>
                      <a:pt x="1616531" y="410524"/>
                    </a:cubicBezTo>
                    <a:cubicBezTo>
                      <a:pt x="1609012" y="413531"/>
                      <a:pt x="1599990" y="413531"/>
                      <a:pt x="1592471" y="412027"/>
                    </a:cubicBezTo>
                    <a:cubicBezTo>
                      <a:pt x="1595478" y="430072"/>
                      <a:pt x="1599990" y="448117"/>
                      <a:pt x="1602997" y="464659"/>
                    </a:cubicBezTo>
                    <a:cubicBezTo>
                      <a:pt x="1607508" y="482704"/>
                      <a:pt x="1610516" y="499245"/>
                      <a:pt x="1613523" y="514282"/>
                    </a:cubicBezTo>
                    <a:cubicBezTo>
                      <a:pt x="1616531" y="530824"/>
                      <a:pt x="1621042" y="548869"/>
                      <a:pt x="1624050" y="566914"/>
                    </a:cubicBezTo>
                    <a:cubicBezTo>
                      <a:pt x="1631568" y="599996"/>
                      <a:pt x="1639087" y="634582"/>
                      <a:pt x="1643598" y="670672"/>
                    </a:cubicBezTo>
                    <a:cubicBezTo>
                      <a:pt x="1648110" y="676687"/>
                      <a:pt x="1652621" y="681199"/>
                      <a:pt x="1657132" y="681199"/>
                    </a:cubicBezTo>
                    <a:cubicBezTo>
                      <a:pt x="1660140" y="681199"/>
                      <a:pt x="1666155" y="676687"/>
                      <a:pt x="1670666" y="669169"/>
                    </a:cubicBezTo>
                    <a:cubicBezTo>
                      <a:pt x="1681192" y="651124"/>
                      <a:pt x="1676681" y="625560"/>
                      <a:pt x="1672170" y="598492"/>
                    </a:cubicBezTo>
                    <a:cubicBezTo>
                      <a:pt x="1666155" y="565410"/>
                      <a:pt x="1658636" y="526312"/>
                      <a:pt x="1681192" y="496237"/>
                    </a:cubicBezTo>
                    <a:cubicBezTo>
                      <a:pt x="1703748" y="463155"/>
                      <a:pt x="1745853" y="448117"/>
                      <a:pt x="1786455" y="434584"/>
                    </a:cubicBezTo>
                    <a:cubicBezTo>
                      <a:pt x="1816530" y="424057"/>
                      <a:pt x="1848108" y="412027"/>
                      <a:pt x="1870665" y="392479"/>
                    </a:cubicBezTo>
                    <a:lnTo>
                      <a:pt x="1887206" y="378945"/>
                    </a:lnTo>
                    <a:lnTo>
                      <a:pt x="1884198" y="399997"/>
                    </a:lnTo>
                    <a:cubicBezTo>
                      <a:pt x="1876680" y="445110"/>
                      <a:pt x="1848108" y="479696"/>
                      <a:pt x="1822544" y="514282"/>
                    </a:cubicBezTo>
                    <a:cubicBezTo>
                      <a:pt x="1809011" y="532327"/>
                      <a:pt x="1793973" y="550372"/>
                      <a:pt x="1783447" y="569921"/>
                    </a:cubicBezTo>
                    <a:cubicBezTo>
                      <a:pt x="1790966" y="562402"/>
                      <a:pt x="1798485" y="556387"/>
                      <a:pt x="1806003" y="548869"/>
                    </a:cubicBezTo>
                    <a:cubicBezTo>
                      <a:pt x="1825552" y="530824"/>
                      <a:pt x="1845101" y="512779"/>
                      <a:pt x="1860138" y="491726"/>
                    </a:cubicBezTo>
                    <a:cubicBezTo>
                      <a:pt x="1875176" y="472177"/>
                      <a:pt x="1885702" y="437591"/>
                      <a:pt x="1893221" y="412027"/>
                    </a:cubicBezTo>
                    <a:cubicBezTo>
                      <a:pt x="1896228" y="403005"/>
                      <a:pt x="1899236" y="393982"/>
                      <a:pt x="1900740" y="387967"/>
                    </a:cubicBezTo>
                    <a:lnTo>
                      <a:pt x="1908258" y="366915"/>
                    </a:lnTo>
                    <a:lnTo>
                      <a:pt x="1914273" y="387967"/>
                    </a:lnTo>
                    <a:cubicBezTo>
                      <a:pt x="1947356" y="499245"/>
                      <a:pt x="1903747" y="622552"/>
                      <a:pt x="1804500" y="694732"/>
                    </a:cubicBezTo>
                    <a:cubicBezTo>
                      <a:pt x="1781943" y="711274"/>
                      <a:pt x="1754876" y="711274"/>
                      <a:pt x="1733823" y="711274"/>
                    </a:cubicBezTo>
                    <a:cubicBezTo>
                      <a:pt x="1715778" y="711274"/>
                      <a:pt x="1702245" y="711274"/>
                      <a:pt x="1694726" y="720296"/>
                    </a:cubicBezTo>
                    <a:cubicBezTo>
                      <a:pt x="1685703" y="730822"/>
                      <a:pt x="1685703" y="756386"/>
                      <a:pt x="1696230" y="799995"/>
                    </a:cubicBezTo>
                    <a:cubicBezTo>
                      <a:pt x="1703748" y="834581"/>
                      <a:pt x="1699237" y="870671"/>
                      <a:pt x="1694726" y="905257"/>
                    </a:cubicBezTo>
                    <a:cubicBezTo>
                      <a:pt x="1693222" y="923302"/>
                      <a:pt x="1690215" y="942851"/>
                      <a:pt x="1690215" y="960896"/>
                    </a:cubicBezTo>
                    <a:cubicBezTo>
                      <a:pt x="2034573" y="975934"/>
                      <a:pt x="2302241" y="1255631"/>
                      <a:pt x="2302241" y="1601494"/>
                    </a:cubicBezTo>
                    <a:cubicBezTo>
                      <a:pt x="2302241" y="1739838"/>
                      <a:pt x="2258632" y="1869161"/>
                      <a:pt x="2175926" y="1975927"/>
                    </a:cubicBezTo>
                    <a:lnTo>
                      <a:pt x="2169911" y="1975927"/>
                    </a:lnTo>
                    <a:lnTo>
                      <a:pt x="2165399" y="1975927"/>
                    </a:lnTo>
                    <a:cubicBezTo>
                      <a:pt x="2154873" y="1975927"/>
                      <a:pt x="2145851" y="1972920"/>
                      <a:pt x="2135324" y="1969912"/>
                    </a:cubicBezTo>
                    <a:cubicBezTo>
                      <a:pt x="2120287" y="1965401"/>
                      <a:pt x="2105250" y="1960890"/>
                      <a:pt x="2088708" y="1963897"/>
                    </a:cubicBezTo>
                    <a:cubicBezTo>
                      <a:pt x="2063144" y="1968408"/>
                      <a:pt x="2051115" y="1986453"/>
                      <a:pt x="2036077" y="2006002"/>
                    </a:cubicBezTo>
                    <a:cubicBezTo>
                      <a:pt x="2030062" y="2015025"/>
                      <a:pt x="2022543" y="2024047"/>
                      <a:pt x="2015024" y="2033070"/>
                    </a:cubicBezTo>
                    <a:lnTo>
                      <a:pt x="2009010" y="2039085"/>
                    </a:lnTo>
                    <a:lnTo>
                      <a:pt x="2002994" y="2031566"/>
                    </a:lnTo>
                    <a:cubicBezTo>
                      <a:pt x="1990965" y="2015025"/>
                      <a:pt x="1972919" y="2009010"/>
                      <a:pt x="1960890" y="2007506"/>
                    </a:cubicBezTo>
                    <a:cubicBezTo>
                      <a:pt x="1939837" y="2004498"/>
                      <a:pt x="1917281" y="2010513"/>
                      <a:pt x="1899236" y="2024047"/>
                    </a:cubicBezTo>
                    <a:cubicBezTo>
                      <a:pt x="1869161" y="2046603"/>
                      <a:pt x="1872168" y="2081190"/>
                      <a:pt x="1882694" y="2109761"/>
                    </a:cubicBezTo>
                    <a:cubicBezTo>
                      <a:pt x="1884198" y="2082693"/>
                      <a:pt x="1897732" y="2057130"/>
                      <a:pt x="1918785" y="2045100"/>
                    </a:cubicBezTo>
                    <a:cubicBezTo>
                      <a:pt x="1932318" y="2037581"/>
                      <a:pt x="1957882" y="2030062"/>
                      <a:pt x="1992468" y="2058633"/>
                    </a:cubicBezTo>
                    <a:cubicBezTo>
                      <a:pt x="2021040" y="2082693"/>
                      <a:pt x="2031566" y="2114272"/>
                      <a:pt x="2022543" y="2144347"/>
                    </a:cubicBezTo>
                    <a:cubicBezTo>
                      <a:pt x="2022543" y="2145851"/>
                      <a:pt x="2021040" y="2147355"/>
                      <a:pt x="2021040" y="2148858"/>
                    </a:cubicBezTo>
                    <a:cubicBezTo>
                      <a:pt x="2036077" y="2129310"/>
                      <a:pt x="2040588" y="2099235"/>
                      <a:pt x="2043596" y="2075175"/>
                    </a:cubicBezTo>
                    <a:cubicBezTo>
                      <a:pt x="2048107" y="2049611"/>
                      <a:pt x="2051115" y="2028558"/>
                      <a:pt x="2063144" y="2021040"/>
                    </a:cubicBezTo>
                    <a:cubicBezTo>
                      <a:pt x="2108257" y="1990965"/>
                      <a:pt x="2157881" y="1999987"/>
                      <a:pt x="2180437" y="2025551"/>
                    </a:cubicBezTo>
                    <a:cubicBezTo>
                      <a:pt x="2178933" y="2021040"/>
                      <a:pt x="2180437" y="2018032"/>
                      <a:pt x="2181941" y="2015025"/>
                    </a:cubicBezTo>
                    <a:cubicBezTo>
                      <a:pt x="2198482" y="1987957"/>
                      <a:pt x="2297730" y="2024047"/>
                      <a:pt x="2299233" y="2024047"/>
                    </a:cubicBezTo>
                    <a:cubicBezTo>
                      <a:pt x="2365398" y="2049611"/>
                      <a:pt x="2407503" y="2073671"/>
                      <a:pt x="2454119" y="2111265"/>
                    </a:cubicBezTo>
                    <a:cubicBezTo>
                      <a:pt x="2439082" y="2075175"/>
                      <a:pt x="2416526" y="2046603"/>
                      <a:pt x="2383443" y="2025551"/>
                    </a:cubicBezTo>
                    <a:cubicBezTo>
                      <a:pt x="2374421" y="2019536"/>
                      <a:pt x="2363894" y="2016528"/>
                      <a:pt x="2353368" y="2012017"/>
                    </a:cubicBezTo>
                    <a:cubicBezTo>
                      <a:pt x="2342842" y="2009010"/>
                      <a:pt x="2333819" y="2004498"/>
                      <a:pt x="2324797" y="1999987"/>
                    </a:cubicBezTo>
                    <a:cubicBezTo>
                      <a:pt x="2315774" y="1993972"/>
                      <a:pt x="2312767" y="1984950"/>
                      <a:pt x="2309760" y="1977431"/>
                    </a:cubicBezTo>
                    <a:cubicBezTo>
                      <a:pt x="2305248" y="1966905"/>
                      <a:pt x="2302241" y="1959386"/>
                      <a:pt x="2284196" y="1956378"/>
                    </a:cubicBezTo>
                    <a:lnTo>
                      <a:pt x="2230061" y="1947356"/>
                    </a:lnTo>
                    <a:lnTo>
                      <a:pt x="2284196" y="1941341"/>
                    </a:lnTo>
                    <a:cubicBezTo>
                      <a:pt x="2359383" y="1933822"/>
                      <a:pt x="2402992" y="1971416"/>
                      <a:pt x="2449608" y="2012017"/>
                    </a:cubicBezTo>
                    <a:cubicBezTo>
                      <a:pt x="2464646" y="2025551"/>
                      <a:pt x="2481187" y="2039085"/>
                      <a:pt x="2497728" y="2051115"/>
                    </a:cubicBezTo>
                    <a:cubicBezTo>
                      <a:pt x="2472165" y="1995476"/>
                      <a:pt x="2424044" y="1960890"/>
                      <a:pt x="2374421" y="1924800"/>
                    </a:cubicBezTo>
                    <a:cubicBezTo>
                      <a:pt x="2344346" y="1902243"/>
                      <a:pt x="2311263" y="1879687"/>
                      <a:pt x="2285699" y="1852620"/>
                    </a:cubicBezTo>
                    <a:lnTo>
                      <a:pt x="2260136" y="1825552"/>
                    </a:lnTo>
                    <a:lnTo>
                      <a:pt x="2294722" y="1840590"/>
                    </a:lnTo>
                    <a:cubicBezTo>
                      <a:pt x="2362391" y="1870665"/>
                      <a:pt x="2428556" y="1899236"/>
                      <a:pt x="2500736" y="1902243"/>
                    </a:cubicBezTo>
                    <a:cubicBezTo>
                      <a:pt x="2542841" y="1903747"/>
                      <a:pt x="2581938" y="1893221"/>
                      <a:pt x="2624043" y="1882695"/>
                    </a:cubicBezTo>
                    <a:cubicBezTo>
                      <a:pt x="2651111" y="1875176"/>
                      <a:pt x="2678178" y="1867657"/>
                      <a:pt x="2706749" y="1864650"/>
                    </a:cubicBezTo>
                    <a:lnTo>
                      <a:pt x="2723291" y="1863146"/>
                    </a:lnTo>
                    <a:cubicBezTo>
                      <a:pt x="2780433" y="1855627"/>
                      <a:pt x="2840583" y="1848108"/>
                      <a:pt x="2893214" y="1872168"/>
                    </a:cubicBezTo>
                    <a:cubicBezTo>
                      <a:pt x="2933816" y="1888710"/>
                      <a:pt x="2960883" y="1923296"/>
                      <a:pt x="2963891" y="1960890"/>
                    </a:cubicBezTo>
                    <a:cubicBezTo>
                      <a:pt x="2965394" y="1983446"/>
                      <a:pt x="2959379" y="2004498"/>
                      <a:pt x="2944342" y="2022543"/>
                    </a:cubicBezTo>
                    <a:cubicBezTo>
                      <a:pt x="2971409" y="2027055"/>
                      <a:pt x="2996973" y="2033070"/>
                      <a:pt x="3018025" y="2039085"/>
                    </a:cubicBezTo>
                    <a:cubicBezTo>
                      <a:pt x="3061634" y="2051115"/>
                      <a:pt x="3088702" y="2049611"/>
                      <a:pt x="3126296" y="2046603"/>
                    </a:cubicBezTo>
                    <a:cubicBezTo>
                      <a:pt x="3135318" y="2046603"/>
                      <a:pt x="3144340" y="2045100"/>
                      <a:pt x="3154867" y="2045100"/>
                    </a:cubicBezTo>
                    <a:cubicBezTo>
                      <a:pt x="3160882" y="2045100"/>
                      <a:pt x="3189453" y="2036077"/>
                      <a:pt x="3228550" y="2027055"/>
                    </a:cubicBezTo>
                    <a:cubicBezTo>
                      <a:pt x="3419527" y="1975927"/>
                      <a:pt x="3864637" y="1854123"/>
                      <a:pt x="4015012" y="1932318"/>
                    </a:cubicBezTo>
                    <a:cubicBezTo>
                      <a:pt x="4192454" y="2025551"/>
                      <a:pt x="4684180" y="2063145"/>
                      <a:pt x="4688691" y="2063145"/>
                    </a:cubicBezTo>
                    <a:lnTo>
                      <a:pt x="6270636" y="2063145"/>
                    </a:lnTo>
                    <a:lnTo>
                      <a:pt x="6270636" y="2078182"/>
                    </a:lnTo>
                    <a:lnTo>
                      <a:pt x="4690195" y="2078182"/>
                    </a:lnTo>
                    <a:cubicBezTo>
                      <a:pt x="4669143" y="2076678"/>
                      <a:pt x="4189446" y="2039085"/>
                      <a:pt x="4010500" y="1944348"/>
                    </a:cubicBezTo>
                    <a:cubicBezTo>
                      <a:pt x="3866140" y="1869161"/>
                      <a:pt x="3407497" y="1993972"/>
                      <a:pt x="3234565" y="2040588"/>
                    </a:cubicBezTo>
                    <a:cubicBezTo>
                      <a:pt x="3186446" y="2054122"/>
                      <a:pt x="3165393" y="2060137"/>
                      <a:pt x="3157874" y="2060137"/>
                    </a:cubicBezTo>
                    <a:cubicBezTo>
                      <a:pt x="3147348" y="2060137"/>
                      <a:pt x="3138325" y="2061641"/>
                      <a:pt x="3129303" y="2061641"/>
                    </a:cubicBezTo>
                    <a:cubicBezTo>
                      <a:pt x="3088702" y="2064648"/>
                      <a:pt x="3061634" y="2066152"/>
                      <a:pt x="3015018" y="2054122"/>
                    </a:cubicBezTo>
                    <a:cubicBezTo>
                      <a:pt x="2992462" y="2048107"/>
                      <a:pt x="2963891" y="2040588"/>
                      <a:pt x="2933816" y="2036077"/>
                    </a:cubicBezTo>
                    <a:cubicBezTo>
                      <a:pt x="2929304" y="2040588"/>
                      <a:pt x="2924793" y="2043596"/>
                      <a:pt x="2918778" y="2046603"/>
                    </a:cubicBezTo>
                    <a:cubicBezTo>
                      <a:pt x="2861636" y="2082693"/>
                      <a:pt x="2747351" y="2105250"/>
                      <a:pt x="2691712" y="2058633"/>
                    </a:cubicBezTo>
                    <a:lnTo>
                      <a:pt x="2685697" y="2054122"/>
                    </a:lnTo>
                    <a:lnTo>
                      <a:pt x="2691712" y="2048107"/>
                    </a:lnTo>
                    <a:cubicBezTo>
                      <a:pt x="2714268" y="2024047"/>
                      <a:pt x="2783441" y="2019536"/>
                      <a:pt x="2845094" y="2018032"/>
                    </a:cubicBezTo>
                    <a:lnTo>
                      <a:pt x="2858628" y="2018032"/>
                    </a:lnTo>
                    <a:cubicBezTo>
                      <a:pt x="2882688" y="2016528"/>
                      <a:pt x="2906748" y="2018032"/>
                      <a:pt x="2929304" y="2021040"/>
                    </a:cubicBezTo>
                    <a:cubicBezTo>
                      <a:pt x="2945846" y="2004498"/>
                      <a:pt x="2953364" y="1984950"/>
                      <a:pt x="2951861" y="1962393"/>
                    </a:cubicBezTo>
                    <a:cubicBezTo>
                      <a:pt x="2948853" y="1930815"/>
                      <a:pt x="2924793" y="1900740"/>
                      <a:pt x="2890207" y="1885702"/>
                    </a:cubicBezTo>
                    <a:cubicBezTo>
                      <a:pt x="2840583" y="1863146"/>
                      <a:pt x="2783441" y="1870665"/>
                      <a:pt x="2727802" y="1878183"/>
                    </a:cubicBezTo>
                    <a:lnTo>
                      <a:pt x="2711261" y="1879687"/>
                    </a:lnTo>
                    <a:cubicBezTo>
                      <a:pt x="2684193" y="1882695"/>
                      <a:pt x="2655622" y="1890213"/>
                      <a:pt x="2630058" y="1897732"/>
                    </a:cubicBezTo>
                    <a:cubicBezTo>
                      <a:pt x="2589457" y="1908258"/>
                      <a:pt x="2547352" y="1920288"/>
                      <a:pt x="2502240" y="1917281"/>
                    </a:cubicBezTo>
                    <a:cubicBezTo>
                      <a:pt x="2442090" y="1914273"/>
                      <a:pt x="2386451" y="1896228"/>
                      <a:pt x="2330812" y="1873672"/>
                    </a:cubicBezTo>
                    <a:cubicBezTo>
                      <a:pt x="2348857" y="1888710"/>
                      <a:pt x="2366902" y="1900740"/>
                      <a:pt x="2384947" y="1914273"/>
                    </a:cubicBezTo>
                    <a:cubicBezTo>
                      <a:pt x="2440586" y="1953371"/>
                      <a:pt x="2497728" y="1995476"/>
                      <a:pt x="2521788" y="2069160"/>
                    </a:cubicBezTo>
                    <a:lnTo>
                      <a:pt x="2527803" y="2087205"/>
                    </a:lnTo>
                    <a:lnTo>
                      <a:pt x="2511262" y="2076678"/>
                    </a:lnTo>
                    <a:cubicBezTo>
                      <a:pt x="2484194" y="2061641"/>
                      <a:pt x="2463142" y="2042092"/>
                      <a:pt x="2440586" y="2022543"/>
                    </a:cubicBezTo>
                    <a:cubicBezTo>
                      <a:pt x="2401488" y="1987957"/>
                      <a:pt x="2366902" y="1957882"/>
                      <a:pt x="2314271" y="1954875"/>
                    </a:cubicBezTo>
                    <a:cubicBezTo>
                      <a:pt x="2318782" y="1959386"/>
                      <a:pt x="2321790" y="1965401"/>
                      <a:pt x="2323293" y="1971416"/>
                    </a:cubicBezTo>
                    <a:cubicBezTo>
                      <a:pt x="2326301" y="1977431"/>
                      <a:pt x="2327804" y="1983446"/>
                      <a:pt x="2333819" y="1987957"/>
                    </a:cubicBezTo>
                    <a:cubicBezTo>
                      <a:pt x="2339835" y="1992468"/>
                      <a:pt x="2348857" y="1995476"/>
                      <a:pt x="2359383" y="1998483"/>
                    </a:cubicBezTo>
                    <a:cubicBezTo>
                      <a:pt x="2369910" y="2002995"/>
                      <a:pt x="2381940" y="2006002"/>
                      <a:pt x="2392466" y="2013521"/>
                    </a:cubicBezTo>
                    <a:cubicBezTo>
                      <a:pt x="2434571" y="2042092"/>
                      <a:pt x="2461638" y="2081190"/>
                      <a:pt x="2476676" y="2132317"/>
                    </a:cubicBezTo>
                    <a:lnTo>
                      <a:pt x="2482691" y="2154873"/>
                    </a:lnTo>
                    <a:lnTo>
                      <a:pt x="2464646" y="2139836"/>
                    </a:lnTo>
                    <a:cubicBezTo>
                      <a:pt x="2409007" y="2094723"/>
                      <a:pt x="2368406" y="2066152"/>
                      <a:pt x="2293218" y="2039085"/>
                    </a:cubicBezTo>
                    <a:cubicBezTo>
                      <a:pt x="2249610" y="2022543"/>
                      <a:pt x="2198482" y="2016528"/>
                      <a:pt x="2193971" y="2024047"/>
                    </a:cubicBezTo>
                    <a:cubicBezTo>
                      <a:pt x="2193971" y="2024047"/>
                      <a:pt x="2192467" y="2033070"/>
                      <a:pt x="2225549" y="2060137"/>
                    </a:cubicBezTo>
                    <a:cubicBezTo>
                      <a:pt x="2236076" y="2069160"/>
                      <a:pt x="2246602" y="2078182"/>
                      <a:pt x="2258632" y="2085701"/>
                    </a:cubicBezTo>
                    <a:cubicBezTo>
                      <a:pt x="2308256" y="2124798"/>
                      <a:pt x="2359383" y="2165400"/>
                      <a:pt x="2381940" y="2227053"/>
                    </a:cubicBezTo>
                    <a:cubicBezTo>
                      <a:pt x="2387954" y="2243595"/>
                      <a:pt x="2386451" y="2270662"/>
                      <a:pt x="2378932" y="2299233"/>
                    </a:cubicBezTo>
                    <a:cubicBezTo>
                      <a:pt x="2396977" y="2303745"/>
                      <a:pt x="2413518" y="2315775"/>
                      <a:pt x="2421037" y="2332316"/>
                    </a:cubicBezTo>
                    <a:cubicBezTo>
                      <a:pt x="2434571" y="2360887"/>
                      <a:pt x="2425548" y="2396977"/>
                      <a:pt x="2396977" y="2431563"/>
                    </a:cubicBezTo>
                    <a:cubicBezTo>
                      <a:pt x="2354872" y="2478179"/>
                      <a:pt x="2303744" y="2482691"/>
                      <a:pt x="2252617" y="2485698"/>
                    </a:cubicBezTo>
                    <a:cubicBezTo>
                      <a:pt x="2251113" y="2485698"/>
                      <a:pt x="2248106" y="2485698"/>
                      <a:pt x="2246602" y="2485698"/>
                    </a:cubicBezTo>
                    <a:cubicBezTo>
                      <a:pt x="2252617" y="2518781"/>
                      <a:pt x="2246602" y="2550360"/>
                      <a:pt x="2219535" y="2572916"/>
                    </a:cubicBezTo>
                    <a:cubicBezTo>
                      <a:pt x="2204497" y="2586450"/>
                      <a:pt x="2153369" y="2602991"/>
                      <a:pt x="2118783" y="2599983"/>
                    </a:cubicBezTo>
                    <a:cubicBezTo>
                      <a:pt x="2103746" y="2598479"/>
                      <a:pt x="2093219" y="2595472"/>
                      <a:pt x="2087204" y="2587953"/>
                    </a:cubicBezTo>
                    <a:cubicBezTo>
                      <a:pt x="2078182" y="2578931"/>
                      <a:pt x="2075174" y="2566901"/>
                      <a:pt x="2078182" y="2556375"/>
                    </a:cubicBezTo>
                    <a:cubicBezTo>
                      <a:pt x="2087204" y="2517277"/>
                      <a:pt x="2162392" y="2487202"/>
                      <a:pt x="2162392" y="2485698"/>
                    </a:cubicBezTo>
                    <a:cubicBezTo>
                      <a:pt x="2183444" y="2476676"/>
                      <a:pt x="2206001" y="2473668"/>
                      <a:pt x="2228557" y="2470661"/>
                    </a:cubicBezTo>
                    <a:cubicBezTo>
                      <a:pt x="2216527" y="2425548"/>
                      <a:pt x="2184948" y="2375925"/>
                      <a:pt x="2166903" y="2347353"/>
                    </a:cubicBezTo>
                    <a:lnTo>
                      <a:pt x="2163896" y="2342842"/>
                    </a:lnTo>
                    <a:cubicBezTo>
                      <a:pt x="2124798" y="2279685"/>
                      <a:pt x="2073671" y="2186452"/>
                      <a:pt x="2054122" y="2103746"/>
                    </a:cubicBezTo>
                    <a:lnTo>
                      <a:pt x="2067656" y="2099235"/>
                    </a:lnTo>
                    <a:cubicBezTo>
                      <a:pt x="2076678" y="2120287"/>
                      <a:pt x="2084197" y="2130813"/>
                      <a:pt x="2093219" y="2132317"/>
                    </a:cubicBezTo>
                    <a:cubicBezTo>
                      <a:pt x="2106753" y="2135325"/>
                      <a:pt x="2124798" y="2121791"/>
                      <a:pt x="2151866" y="2099235"/>
                    </a:cubicBezTo>
                    <a:cubicBezTo>
                      <a:pt x="2175926" y="2078182"/>
                      <a:pt x="2181941" y="2055626"/>
                      <a:pt x="2168407" y="2037581"/>
                    </a:cubicBezTo>
                    <a:cubicBezTo>
                      <a:pt x="2151866" y="2015025"/>
                      <a:pt x="2108257" y="2007506"/>
                      <a:pt x="2069160" y="2034573"/>
                    </a:cubicBezTo>
                    <a:cubicBezTo>
                      <a:pt x="2061641" y="2039085"/>
                      <a:pt x="2058633" y="2058633"/>
                      <a:pt x="2055626" y="2078182"/>
                    </a:cubicBezTo>
                    <a:cubicBezTo>
                      <a:pt x="2051115" y="2111265"/>
                      <a:pt x="2043596" y="2153370"/>
                      <a:pt x="2013521" y="2174422"/>
                    </a:cubicBezTo>
                    <a:cubicBezTo>
                      <a:pt x="2004498" y="2180437"/>
                      <a:pt x="1995476" y="2184948"/>
                      <a:pt x="1983446" y="2186452"/>
                    </a:cubicBezTo>
                    <a:cubicBezTo>
                      <a:pt x="1975927" y="2190963"/>
                      <a:pt x="1966905" y="2192467"/>
                      <a:pt x="1957882" y="2193971"/>
                    </a:cubicBezTo>
                    <a:cubicBezTo>
                      <a:pt x="1933822" y="2195475"/>
                      <a:pt x="1911266" y="2184948"/>
                      <a:pt x="1893221" y="2162392"/>
                    </a:cubicBezTo>
                    <a:cubicBezTo>
                      <a:pt x="1897732" y="2172918"/>
                      <a:pt x="1900740" y="2184948"/>
                      <a:pt x="1903747" y="2199986"/>
                    </a:cubicBezTo>
                    <a:cubicBezTo>
                      <a:pt x="1906755" y="2206001"/>
                      <a:pt x="1908258" y="2210512"/>
                      <a:pt x="1911266" y="2215023"/>
                    </a:cubicBezTo>
                    <a:cubicBezTo>
                      <a:pt x="1932318" y="2257128"/>
                      <a:pt x="1948860" y="2302241"/>
                      <a:pt x="1965401" y="2345850"/>
                    </a:cubicBezTo>
                    <a:cubicBezTo>
                      <a:pt x="1971416" y="2360887"/>
                      <a:pt x="1977431" y="2375925"/>
                      <a:pt x="1981942" y="2390962"/>
                    </a:cubicBezTo>
                    <a:cubicBezTo>
                      <a:pt x="1984949" y="2399985"/>
                      <a:pt x="1990965" y="2412015"/>
                      <a:pt x="1996980" y="2425548"/>
                    </a:cubicBezTo>
                    <a:cubicBezTo>
                      <a:pt x="2018032" y="2470661"/>
                      <a:pt x="2043596" y="2527803"/>
                      <a:pt x="2034573" y="2563893"/>
                    </a:cubicBezTo>
                    <a:cubicBezTo>
                      <a:pt x="2030062" y="2581938"/>
                      <a:pt x="2019536" y="2593968"/>
                      <a:pt x="2001491" y="2598479"/>
                    </a:cubicBezTo>
                    <a:cubicBezTo>
                      <a:pt x="1999987" y="2596976"/>
                      <a:pt x="1995476" y="2598479"/>
                      <a:pt x="1990965" y="2598479"/>
                    </a:cubicBezTo>
                    <a:close/>
                    <a:moveTo>
                      <a:pt x="1825552" y="2434571"/>
                    </a:moveTo>
                    <a:cubicBezTo>
                      <a:pt x="1845101" y="2469157"/>
                      <a:pt x="1866153" y="2502240"/>
                      <a:pt x="1887206" y="2529307"/>
                    </a:cubicBezTo>
                    <a:cubicBezTo>
                      <a:pt x="1909762" y="2557878"/>
                      <a:pt x="1968408" y="2589457"/>
                      <a:pt x="1999987" y="2581938"/>
                    </a:cubicBezTo>
                    <a:cubicBezTo>
                      <a:pt x="2012017" y="2578931"/>
                      <a:pt x="2019536" y="2571412"/>
                      <a:pt x="2022543" y="2559382"/>
                    </a:cubicBezTo>
                    <a:cubicBezTo>
                      <a:pt x="2030062" y="2526300"/>
                      <a:pt x="2004498" y="2470661"/>
                      <a:pt x="1984949" y="2430060"/>
                    </a:cubicBezTo>
                    <a:cubicBezTo>
                      <a:pt x="1978935" y="2416526"/>
                      <a:pt x="1972919" y="2404496"/>
                      <a:pt x="1969912" y="2395473"/>
                    </a:cubicBezTo>
                    <a:cubicBezTo>
                      <a:pt x="1963897" y="2380436"/>
                      <a:pt x="1957882" y="2365398"/>
                      <a:pt x="1953371" y="2348857"/>
                    </a:cubicBezTo>
                    <a:cubicBezTo>
                      <a:pt x="1941341" y="2315775"/>
                      <a:pt x="1929311" y="2282692"/>
                      <a:pt x="1914273" y="2249610"/>
                    </a:cubicBezTo>
                    <a:cubicBezTo>
                      <a:pt x="1914273" y="2252617"/>
                      <a:pt x="1912769" y="2257128"/>
                      <a:pt x="1911266" y="2261640"/>
                    </a:cubicBezTo>
                    <a:cubicBezTo>
                      <a:pt x="1908258" y="2269158"/>
                      <a:pt x="1900740" y="2285700"/>
                      <a:pt x="1887206" y="2293218"/>
                    </a:cubicBezTo>
                    <a:cubicBezTo>
                      <a:pt x="1875176" y="2300737"/>
                      <a:pt x="1861642" y="2302241"/>
                      <a:pt x="1848108" y="2296226"/>
                    </a:cubicBezTo>
                    <a:cubicBezTo>
                      <a:pt x="1842093" y="2293218"/>
                      <a:pt x="1834575" y="2290211"/>
                      <a:pt x="1828560" y="2287203"/>
                    </a:cubicBezTo>
                    <a:cubicBezTo>
                      <a:pt x="1809011" y="2276677"/>
                      <a:pt x="1790966" y="2267655"/>
                      <a:pt x="1772921" y="2282692"/>
                    </a:cubicBezTo>
                    <a:cubicBezTo>
                      <a:pt x="1771417" y="2284196"/>
                      <a:pt x="1769913" y="2284196"/>
                      <a:pt x="1769913" y="2285700"/>
                    </a:cubicBezTo>
                    <a:cubicBezTo>
                      <a:pt x="1774425" y="2324797"/>
                      <a:pt x="1793973" y="2371413"/>
                      <a:pt x="1816530" y="2415022"/>
                    </a:cubicBezTo>
                    <a:cubicBezTo>
                      <a:pt x="1819537" y="2422541"/>
                      <a:pt x="1822544" y="2428556"/>
                      <a:pt x="1825552" y="2434571"/>
                    </a:cubicBezTo>
                    <a:close/>
                    <a:moveTo>
                      <a:pt x="2233068" y="2482691"/>
                    </a:moveTo>
                    <a:cubicBezTo>
                      <a:pt x="2210512" y="2484195"/>
                      <a:pt x="2189460" y="2487202"/>
                      <a:pt x="2169911" y="2496225"/>
                    </a:cubicBezTo>
                    <a:cubicBezTo>
                      <a:pt x="2141340" y="2508254"/>
                      <a:pt x="2099235" y="2533818"/>
                      <a:pt x="2094723" y="2556375"/>
                    </a:cubicBezTo>
                    <a:cubicBezTo>
                      <a:pt x="2093219" y="2562390"/>
                      <a:pt x="2094723" y="2568404"/>
                      <a:pt x="2100738" y="2574420"/>
                    </a:cubicBezTo>
                    <a:cubicBezTo>
                      <a:pt x="2103746" y="2578931"/>
                      <a:pt x="2111265" y="2580434"/>
                      <a:pt x="2121791" y="2581938"/>
                    </a:cubicBezTo>
                    <a:cubicBezTo>
                      <a:pt x="2153369" y="2583442"/>
                      <a:pt x="2201490" y="2568404"/>
                      <a:pt x="2212016" y="2557878"/>
                    </a:cubicBezTo>
                    <a:cubicBezTo>
                      <a:pt x="2233068" y="2538329"/>
                      <a:pt x="2237580" y="2511262"/>
                      <a:pt x="2233068" y="2482691"/>
                    </a:cubicBezTo>
                    <a:close/>
                    <a:moveTo>
                      <a:pt x="1335330" y="2524796"/>
                    </a:moveTo>
                    <a:cubicBezTo>
                      <a:pt x="1339841" y="2538329"/>
                      <a:pt x="1348863" y="2548856"/>
                      <a:pt x="1362397" y="2554871"/>
                    </a:cubicBezTo>
                    <a:cubicBezTo>
                      <a:pt x="1395480" y="2568404"/>
                      <a:pt x="1446607" y="2559382"/>
                      <a:pt x="1479690" y="2545848"/>
                    </a:cubicBezTo>
                    <a:cubicBezTo>
                      <a:pt x="1463148" y="2542841"/>
                      <a:pt x="1446607" y="2539833"/>
                      <a:pt x="1430066" y="2536826"/>
                    </a:cubicBezTo>
                    <a:cubicBezTo>
                      <a:pt x="1404502" y="2532315"/>
                      <a:pt x="1377435" y="2526300"/>
                      <a:pt x="1351871" y="2524796"/>
                    </a:cubicBezTo>
                    <a:cubicBezTo>
                      <a:pt x="1347360" y="2524796"/>
                      <a:pt x="1341345" y="2524796"/>
                      <a:pt x="1335330" y="2524796"/>
                    </a:cubicBezTo>
                    <a:close/>
                    <a:moveTo>
                      <a:pt x="1741342" y="2338331"/>
                    </a:moveTo>
                    <a:cubicBezTo>
                      <a:pt x="1739838" y="2344346"/>
                      <a:pt x="1738335" y="2350361"/>
                      <a:pt x="1738335" y="2357880"/>
                    </a:cubicBezTo>
                    <a:cubicBezTo>
                      <a:pt x="1736831" y="2375925"/>
                      <a:pt x="1736831" y="2395473"/>
                      <a:pt x="1736831" y="2415022"/>
                    </a:cubicBezTo>
                    <a:cubicBezTo>
                      <a:pt x="1738335" y="2440586"/>
                      <a:pt x="1750365" y="2470661"/>
                      <a:pt x="1772921" y="2505247"/>
                    </a:cubicBezTo>
                    <a:cubicBezTo>
                      <a:pt x="1778936" y="2515773"/>
                      <a:pt x="1793973" y="2538329"/>
                      <a:pt x="1812018" y="2538329"/>
                    </a:cubicBezTo>
                    <a:cubicBezTo>
                      <a:pt x="1816530" y="2538329"/>
                      <a:pt x="1819537" y="2536826"/>
                      <a:pt x="1821041" y="2533818"/>
                    </a:cubicBezTo>
                    <a:cubicBezTo>
                      <a:pt x="1827056" y="2526300"/>
                      <a:pt x="1828560" y="2512766"/>
                      <a:pt x="1828560" y="2502240"/>
                    </a:cubicBezTo>
                    <a:cubicBezTo>
                      <a:pt x="1828560" y="2482691"/>
                      <a:pt x="1822544" y="2461638"/>
                      <a:pt x="1812018" y="2442090"/>
                    </a:cubicBezTo>
                    <a:cubicBezTo>
                      <a:pt x="1809011" y="2436075"/>
                      <a:pt x="1804500" y="2428556"/>
                      <a:pt x="1801492" y="2422541"/>
                    </a:cubicBezTo>
                    <a:cubicBezTo>
                      <a:pt x="1795477" y="2413518"/>
                      <a:pt x="1789462" y="2404496"/>
                      <a:pt x="1784951" y="2395473"/>
                    </a:cubicBezTo>
                    <a:cubicBezTo>
                      <a:pt x="1781943" y="2389458"/>
                      <a:pt x="1778936" y="2384947"/>
                      <a:pt x="1775928" y="2378932"/>
                    </a:cubicBezTo>
                    <a:cubicBezTo>
                      <a:pt x="1771417" y="2371413"/>
                      <a:pt x="1768410" y="2365398"/>
                      <a:pt x="1763898" y="2359383"/>
                    </a:cubicBezTo>
                    <a:cubicBezTo>
                      <a:pt x="1757883" y="2351865"/>
                      <a:pt x="1750365" y="2344346"/>
                      <a:pt x="1741342" y="2338331"/>
                    </a:cubicBezTo>
                    <a:close/>
                    <a:moveTo>
                      <a:pt x="1240593" y="2353368"/>
                    </a:moveTo>
                    <a:cubicBezTo>
                      <a:pt x="1234579" y="2353368"/>
                      <a:pt x="1230067" y="2353368"/>
                      <a:pt x="1224052" y="2354872"/>
                    </a:cubicBezTo>
                    <a:cubicBezTo>
                      <a:pt x="1196985" y="2357880"/>
                      <a:pt x="1150368" y="2369910"/>
                      <a:pt x="1130820" y="2422541"/>
                    </a:cubicBezTo>
                    <a:cubicBezTo>
                      <a:pt x="1118790" y="2452616"/>
                      <a:pt x="1114279" y="2473668"/>
                      <a:pt x="1133827" y="2497728"/>
                    </a:cubicBezTo>
                    <a:cubicBezTo>
                      <a:pt x="1165406" y="2535322"/>
                      <a:pt x="1228563" y="2524796"/>
                      <a:pt x="1284202" y="2517277"/>
                    </a:cubicBezTo>
                    <a:cubicBezTo>
                      <a:pt x="1296232" y="2515773"/>
                      <a:pt x="1308262" y="2514270"/>
                      <a:pt x="1318788" y="2512766"/>
                    </a:cubicBezTo>
                    <a:cubicBezTo>
                      <a:pt x="1317285" y="2485698"/>
                      <a:pt x="1333826" y="2457127"/>
                      <a:pt x="1362397" y="2436075"/>
                    </a:cubicBezTo>
                    <a:cubicBezTo>
                      <a:pt x="1375931" y="2425548"/>
                      <a:pt x="1390968" y="2418029"/>
                      <a:pt x="1404502" y="2413518"/>
                    </a:cubicBezTo>
                    <a:cubicBezTo>
                      <a:pt x="1404502" y="2402992"/>
                      <a:pt x="1406006" y="2390962"/>
                      <a:pt x="1410517" y="2378932"/>
                    </a:cubicBezTo>
                    <a:cubicBezTo>
                      <a:pt x="1422547" y="2333820"/>
                      <a:pt x="1487208" y="2186452"/>
                      <a:pt x="1542847" y="2151866"/>
                    </a:cubicBezTo>
                    <a:cubicBezTo>
                      <a:pt x="1542847" y="2150362"/>
                      <a:pt x="1544351" y="2148858"/>
                      <a:pt x="1544351" y="2147355"/>
                    </a:cubicBezTo>
                    <a:cubicBezTo>
                      <a:pt x="1559388" y="2093220"/>
                      <a:pt x="1571418" y="2073671"/>
                      <a:pt x="1633072" y="2085701"/>
                    </a:cubicBezTo>
                    <a:cubicBezTo>
                      <a:pt x="1664651" y="2093220"/>
                      <a:pt x="1679688" y="2115776"/>
                      <a:pt x="1693222" y="2141340"/>
                    </a:cubicBezTo>
                    <a:cubicBezTo>
                      <a:pt x="1718786" y="2184948"/>
                      <a:pt x="1703748" y="2210512"/>
                      <a:pt x="1687207" y="2239083"/>
                    </a:cubicBezTo>
                    <a:cubicBezTo>
                      <a:pt x="1679688" y="2251113"/>
                      <a:pt x="1673673" y="2263143"/>
                      <a:pt x="1669162" y="2278181"/>
                    </a:cubicBezTo>
                    <a:cubicBezTo>
                      <a:pt x="1669162" y="2278181"/>
                      <a:pt x="1669162" y="2278181"/>
                      <a:pt x="1669162" y="2278181"/>
                    </a:cubicBezTo>
                    <a:cubicBezTo>
                      <a:pt x="1679688" y="2276677"/>
                      <a:pt x="1688711" y="2282692"/>
                      <a:pt x="1696230" y="2287203"/>
                    </a:cubicBezTo>
                    <a:cubicBezTo>
                      <a:pt x="1697733" y="2288707"/>
                      <a:pt x="1699237" y="2288707"/>
                      <a:pt x="1700741" y="2290211"/>
                    </a:cubicBezTo>
                    <a:cubicBezTo>
                      <a:pt x="1712771" y="2297730"/>
                      <a:pt x="1723297" y="2306752"/>
                      <a:pt x="1733823" y="2314271"/>
                    </a:cubicBezTo>
                    <a:cubicBezTo>
                      <a:pt x="1738335" y="2302241"/>
                      <a:pt x="1745853" y="2291715"/>
                      <a:pt x="1753372" y="2282692"/>
                    </a:cubicBezTo>
                    <a:cubicBezTo>
                      <a:pt x="1753372" y="2279685"/>
                      <a:pt x="1753372" y="2278181"/>
                      <a:pt x="1753372" y="2275173"/>
                    </a:cubicBezTo>
                    <a:cubicBezTo>
                      <a:pt x="1751868" y="2252617"/>
                      <a:pt x="1748861" y="2231565"/>
                      <a:pt x="1741342" y="2201490"/>
                    </a:cubicBezTo>
                    <a:cubicBezTo>
                      <a:pt x="1733823" y="2172918"/>
                      <a:pt x="1742846" y="2145851"/>
                      <a:pt x="1763898" y="2129310"/>
                    </a:cubicBezTo>
                    <a:cubicBezTo>
                      <a:pt x="1789462" y="2108257"/>
                      <a:pt x="1827056" y="2105250"/>
                      <a:pt x="1855627" y="2120287"/>
                    </a:cubicBezTo>
                    <a:cubicBezTo>
                      <a:pt x="1855627" y="2120287"/>
                      <a:pt x="1857131" y="2120287"/>
                      <a:pt x="1857131" y="2120287"/>
                    </a:cubicBezTo>
                    <a:cubicBezTo>
                      <a:pt x="1857131" y="2118783"/>
                      <a:pt x="1857131" y="2118783"/>
                      <a:pt x="1855627" y="2117280"/>
                    </a:cubicBezTo>
                    <a:cubicBezTo>
                      <a:pt x="1851116" y="2102242"/>
                      <a:pt x="1846605" y="2091716"/>
                      <a:pt x="1842093" y="2082693"/>
                    </a:cubicBezTo>
                    <a:cubicBezTo>
                      <a:pt x="1828560" y="2054122"/>
                      <a:pt x="1830063" y="2045100"/>
                      <a:pt x="1867657" y="2019536"/>
                    </a:cubicBezTo>
                    <a:cubicBezTo>
                      <a:pt x="1872168" y="2016528"/>
                      <a:pt x="1873672" y="2015025"/>
                      <a:pt x="1876680" y="2010513"/>
                    </a:cubicBezTo>
                    <a:cubicBezTo>
                      <a:pt x="1881191" y="2001491"/>
                      <a:pt x="1873672" y="1992468"/>
                      <a:pt x="1861642" y="1978935"/>
                    </a:cubicBezTo>
                    <a:cubicBezTo>
                      <a:pt x="1855627" y="1972920"/>
                      <a:pt x="1851116" y="1966905"/>
                      <a:pt x="1846605" y="1959386"/>
                    </a:cubicBezTo>
                    <a:cubicBezTo>
                      <a:pt x="1839086" y="1944348"/>
                      <a:pt x="1840590" y="1924800"/>
                      <a:pt x="1851116" y="1909762"/>
                    </a:cubicBezTo>
                    <a:cubicBezTo>
                      <a:pt x="1861642" y="1894725"/>
                      <a:pt x="1876680" y="1884198"/>
                      <a:pt x="1893221" y="1885702"/>
                    </a:cubicBezTo>
                    <a:cubicBezTo>
                      <a:pt x="1902243" y="1887206"/>
                      <a:pt x="1909762" y="1888710"/>
                      <a:pt x="1917281" y="1891717"/>
                    </a:cubicBezTo>
                    <a:cubicBezTo>
                      <a:pt x="1921792" y="1893221"/>
                      <a:pt x="1924799" y="1894725"/>
                      <a:pt x="1929311" y="1894725"/>
                    </a:cubicBezTo>
                    <a:cubicBezTo>
                      <a:pt x="1947356" y="1897732"/>
                      <a:pt x="1965401" y="1893221"/>
                      <a:pt x="1981942" y="1881191"/>
                    </a:cubicBezTo>
                    <a:cubicBezTo>
                      <a:pt x="1996980" y="1870665"/>
                      <a:pt x="2007506" y="1854123"/>
                      <a:pt x="2010513" y="1837582"/>
                    </a:cubicBezTo>
                    <a:cubicBezTo>
                      <a:pt x="2010513" y="1836078"/>
                      <a:pt x="2010513" y="1833071"/>
                      <a:pt x="2012017" y="1831567"/>
                    </a:cubicBezTo>
                    <a:cubicBezTo>
                      <a:pt x="2013521" y="1825552"/>
                      <a:pt x="2013521" y="1818033"/>
                      <a:pt x="2018032" y="1812019"/>
                    </a:cubicBezTo>
                    <a:cubicBezTo>
                      <a:pt x="2022543" y="1806003"/>
                      <a:pt x="2028558" y="1802996"/>
                      <a:pt x="2034573" y="1799988"/>
                    </a:cubicBezTo>
                    <a:cubicBezTo>
                      <a:pt x="2036077" y="1798485"/>
                      <a:pt x="2039085" y="1798485"/>
                      <a:pt x="2040588" y="1796981"/>
                    </a:cubicBezTo>
                    <a:cubicBezTo>
                      <a:pt x="2051115" y="1790966"/>
                      <a:pt x="2057130" y="1777432"/>
                      <a:pt x="2057130" y="1763898"/>
                    </a:cubicBezTo>
                    <a:lnTo>
                      <a:pt x="2057130" y="1757883"/>
                    </a:lnTo>
                    <a:lnTo>
                      <a:pt x="2063144" y="1756380"/>
                    </a:lnTo>
                    <a:cubicBezTo>
                      <a:pt x="2081190" y="1751869"/>
                      <a:pt x="2091716" y="1735327"/>
                      <a:pt x="2102242" y="1720290"/>
                    </a:cubicBezTo>
                    <a:lnTo>
                      <a:pt x="2106753" y="1714275"/>
                    </a:lnTo>
                    <a:cubicBezTo>
                      <a:pt x="2114272" y="1703748"/>
                      <a:pt x="2117280" y="1693222"/>
                      <a:pt x="2114272" y="1684200"/>
                    </a:cubicBezTo>
                    <a:cubicBezTo>
                      <a:pt x="2111265" y="1666155"/>
                      <a:pt x="2093219" y="1660140"/>
                      <a:pt x="2066152" y="1654125"/>
                    </a:cubicBezTo>
                    <a:cubicBezTo>
                      <a:pt x="2057130" y="1652621"/>
                      <a:pt x="2048107" y="1649613"/>
                      <a:pt x="2040588" y="1646606"/>
                    </a:cubicBezTo>
                    <a:cubicBezTo>
                      <a:pt x="2006002" y="1636080"/>
                      <a:pt x="1981942" y="1601494"/>
                      <a:pt x="1981942" y="1563900"/>
                    </a:cubicBezTo>
                    <a:cubicBezTo>
                      <a:pt x="1971416" y="1553373"/>
                      <a:pt x="1960890" y="1542847"/>
                      <a:pt x="1947356" y="1539840"/>
                    </a:cubicBezTo>
                    <a:cubicBezTo>
                      <a:pt x="1939837" y="1536832"/>
                      <a:pt x="1930815" y="1536832"/>
                      <a:pt x="1921792" y="1535328"/>
                    </a:cubicBezTo>
                    <a:cubicBezTo>
                      <a:pt x="1905251" y="1533825"/>
                      <a:pt x="1887206" y="1532321"/>
                      <a:pt x="1875176" y="1518787"/>
                    </a:cubicBezTo>
                    <a:cubicBezTo>
                      <a:pt x="1869161" y="1512772"/>
                      <a:pt x="1866153" y="1503750"/>
                      <a:pt x="1863146" y="1496231"/>
                    </a:cubicBezTo>
                    <a:cubicBezTo>
                      <a:pt x="1861642" y="1493223"/>
                      <a:pt x="1860138" y="1490216"/>
                      <a:pt x="1860138" y="1488712"/>
                    </a:cubicBezTo>
                    <a:cubicBezTo>
                      <a:pt x="1857131" y="1481194"/>
                      <a:pt x="1849612" y="1473675"/>
                      <a:pt x="1843597" y="1476682"/>
                    </a:cubicBezTo>
                    <a:cubicBezTo>
                      <a:pt x="1840590" y="1478186"/>
                      <a:pt x="1837582" y="1479690"/>
                      <a:pt x="1834575" y="1481194"/>
                    </a:cubicBezTo>
                    <a:cubicBezTo>
                      <a:pt x="1833071" y="1482697"/>
                      <a:pt x="1831567" y="1482697"/>
                      <a:pt x="1830063" y="1484201"/>
                    </a:cubicBezTo>
                    <a:cubicBezTo>
                      <a:pt x="1812018" y="1496231"/>
                      <a:pt x="1787958" y="1496231"/>
                      <a:pt x="1765402" y="1484201"/>
                    </a:cubicBezTo>
                    <a:cubicBezTo>
                      <a:pt x="1748861" y="1476682"/>
                      <a:pt x="1736831" y="1463148"/>
                      <a:pt x="1724801" y="1449615"/>
                    </a:cubicBezTo>
                    <a:cubicBezTo>
                      <a:pt x="1703748" y="1476682"/>
                      <a:pt x="1667658" y="1491720"/>
                      <a:pt x="1634576" y="1490216"/>
                    </a:cubicBezTo>
                    <a:cubicBezTo>
                      <a:pt x="1630065" y="1490216"/>
                      <a:pt x="1625553" y="1490216"/>
                      <a:pt x="1621042" y="1491720"/>
                    </a:cubicBezTo>
                    <a:cubicBezTo>
                      <a:pt x="1618035" y="1491720"/>
                      <a:pt x="1615027" y="1493223"/>
                      <a:pt x="1612020" y="1493223"/>
                    </a:cubicBezTo>
                    <a:cubicBezTo>
                      <a:pt x="1612020" y="1494727"/>
                      <a:pt x="1612020" y="1494727"/>
                      <a:pt x="1612020" y="1496231"/>
                    </a:cubicBezTo>
                    <a:lnTo>
                      <a:pt x="1612020" y="1499239"/>
                    </a:lnTo>
                    <a:lnTo>
                      <a:pt x="1610516" y="1500742"/>
                    </a:lnTo>
                    <a:cubicBezTo>
                      <a:pt x="1604501" y="1508261"/>
                      <a:pt x="1602997" y="1521795"/>
                      <a:pt x="1606005" y="1538336"/>
                    </a:cubicBezTo>
                    <a:cubicBezTo>
                      <a:pt x="1606005" y="1539840"/>
                      <a:pt x="1607508" y="1542847"/>
                      <a:pt x="1609012" y="1545855"/>
                    </a:cubicBezTo>
                    <a:cubicBezTo>
                      <a:pt x="1615027" y="1563900"/>
                      <a:pt x="1621042" y="1583448"/>
                      <a:pt x="1615027" y="1601494"/>
                    </a:cubicBezTo>
                    <a:cubicBezTo>
                      <a:pt x="1613523" y="1607508"/>
                      <a:pt x="1610516" y="1612020"/>
                      <a:pt x="1607508" y="1618035"/>
                    </a:cubicBezTo>
                    <a:cubicBezTo>
                      <a:pt x="1601493" y="1630065"/>
                      <a:pt x="1596982" y="1639087"/>
                      <a:pt x="1601493" y="1645102"/>
                    </a:cubicBezTo>
                    <a:cubicBezTo>
                      <a:pt x="1602997" y="1648110"/>
                      <a:pt x="1606005" y="1649613"/>
                      <a:pt x="1609012" y="1652621"/>
                    </a:cubicBezTo>
                    <a:cubicBezTo>
                      <a:pt x="1613523" y="1655628"/>
                      <a:pt x="1618035" y="1660140"/>
                      <a:pt x="1621042" y="1664651"/>
                    </a:cubicBezTo>
                    <a:cubicBezTo>
                      <a:pt x="1630065" y="1675177"/>
                      <a:pt x="1625553" y="1690215"/>
                      <a:pt x="1621042" y="1702245"/>
                    </a:cubicBezTo>
                    <a:cubicBezTo>
                      <a:pt x="1619538" y="1706756"/>
                      <a:pt x="1618035" y="1709763"/>
                      <a:pt x="1618035" y="1714275"/>
                    </a:cubicBezTo>
                    <a:cubicBezTo>
                      <a:pt x="1612020" y="1741342"/>
                      <a:pt x="1643598" y="1765402"/>
                      <a:pt x="1670666" y="1780440"/>
                    </a:cubicBezTo>
                    <a:cubicBezTo>
                      <a:pt x="1700741" y="1796981"/>
                      <a:pt x="1738335" y="1818033"/>
                      <a:pt x="1741342" y="1855627"/>
                    </a:cubicBezTo>
                    <a:cubicBezTo>
                      <a:pt x="1741342" y="1867657"/>
                      <a:pt x="1738335" y="1878183"/>
                      <a:pt x="1733823" y="1888710"/>
                    </a:cubicBezTo>
                    <a:cubicBezTo>
                      <a:pt x="1730816" y="1896228"/>
                      <a:pt x="1729312" y="1903747"/>
                      <a:pt x="1727808" y="1912770"/>
                    </a:cubicBezTo>
                    <a:cubicBezTo>
                      <a:pt x="1724801" y="1927807"/>
                      <a:pt x="1727808" y="1944348"/>
                      <a:pt x="1730816" y="1960890"/>
                    </a:cubicBezTo>
                    <a:cubicBezTo>
                      <a:pt x="1735327" y="1981942"/>
                      <a:pt x="1738335" y="2002995"/>
                      <a:pt x="1730816" y="2024047"/>
                    </a:cubicBezTo>
                    <a:cubicBezTo>
                      <a:pt x="1729312" y="2028558"/>
                      <a:pt x="1727808" y="2031566"/>
                      <a:pt x="1727808" y="2033070"/>
                    </a:cubicBezTo>
                    <a:cubicBezTo>
                      <a:pt x="1724801" y="2042092"/>
                      <a:pt x="1723297" y="2045100"/>
                      <a:pt x="1717282" y="2055626"/>
                    </a:cubicBezTo>
                    <a:cubicBezTo>
                      <a:pt x="1717282" y="2055626"/>
                      <a:pt x="1714275" y="2060137"/>
                      <a:pt x="1712771" y="2061641"/>
                    </a:cubicBezTo>
                    <a:cubicBezTo>
                      <a:pt x="1691718" y="2096227"/>
                      <a:pt x="1642095" y="2084197"/>
                      <a:pt x="1602997" y="2075175"/>
                    </a:cubicBezTo>
                    <a:cubicBezTo>
                      <a:pt x="1592471" y="2072167"/>
                      <a:pt x="1581945" y="2069160"/>
                      <a:pt x="1572922" y="2069160"/>
                    </a:cubicBezTo>
                    <a:lnTo>
                      <a:pt x="1563900" y="2067656"/>
                    </a:lnTo>
                    <a:lnTo>
                      <a:pt x="1566907" y="2058633"/>
                    </a:lnTo>
                    <a:cubicBezTo>
                      <a:pt x="1583448" y="2013521"/>
                      <a:pt x="1560892" y="1978935"/>
                      <a:pt x="1535328" y="1963897"/>
                    </a:cubicBezTo>
                    <a:cubicBezTo>
                      <a:pt x="1511268" y="1947356"/>
                      <a:pt x="1482697" y="1947356"/>
                      <a:pt x="1467660" y="1963897"/>
                    </a:cubicBezTo>
                    <a:cubicBezTo>
                      <a:pt x="1452622" y="1978935"/>
                      <a:pt x="1442096" y="1993972"/>
                      <a:pt x="1431570" y="2009010"/>
                    </a:cubicBezTo>
                    <a:cubicBezTo>
                      <a:pt x="1451118" y="1993972"/>
                      <a:pt x="1472171" y="1980438"/>
                      <a:pt x="1484201" y="1978935"/>
                    </a:cubicBezTo>
                    <a:cubicBezTo>
                      <a:pt x="1500742" y="1977431"/>
                      <a:pt x="1515780" y="1984950"/>
                      <a:pt x="1530817" y="2001491"/>
                    </a:cubicBezTo>
                    <a:cubicBezTo>
                      <a:pt x="1547358" y="2019536"/>
                      <a:pt x="1556381" y="2043596"/>
                      <a:pt x="1553373" y="2058633"/>
                    </a:cubicBezTo>
                    <a:cubicBezTo>
                      <a:pt x="1542847" y="2111265"/>
                      <a:pt x="1514276" y="2147355"/>
                      <a:pt x="1475178" y="2153370"/>
                    </a:cubicBezTo>
                    <a:cubicBezTo>
                      <a:pt x="1445103" y="2157881"/>
                      <a:pt x="1416532" y="2142843"/>
                      <a:pt x="1402998" y="2115776"/>
                    </a:cubicBezTo>
                    <a:cubicBezTo>
                      <a:pt x="1393976" y="2099235"/>
                      <a:pt x="1392472" y="2081190"/>
                      <a:pt x="1395480" y="2061641"/>
                    </a:cubicBezTo>
                    <a:cubicBezTo>
                      <a:pt x="1390968" y="2066152"/>
                      <a:pt x="1389465" y="2067656"/>
                      <a:pt x="1387961" y="2069160"/>
                    </a:cubicBezTo>
                    <a:cubicBezTo>
                      <a:pt x="1350367" y="2120287"/>
                      <a:pt x="1257135" y="2251113"/>
                      <a:pt x="1266157" y="2341338"/>
                    </a:cubicBezTo>
                    <a:cubicBezTo>
                      <a:pt x="1303751" y="2345850"/>
                      <a:pt x="1336834" y="2362391"/>
                      <a:pt x="1351871" y="2384947"/>
                    </a:cubicBezTo>
                    <a:cubicBezTo>
                      <a:pt x="1362397" y="2401488"/>
                      <a:pt x="1362397" y="2421037"/>
                      <a:pt x="1351871" y="2439082"/>
                    </a:cubicBezTo>
                    <a:lnTo>
                      <a:pt x="1342848" y="2442090"/>
                    </a:lnTo>
                    <a:lnTo>
                      <a:pt x="1336834" y="2440586"/>
                    </a:lnTo>
                    <a:cubicBezTo>
                      <a:pt x="1291721" y="2427052"/>
                      <a:pt x="1261646" y="2402992"/>
                      <a:pt x="1251120" y="2366902"/>
                    </a:cubicBezTo>
                    <a:cubicBezTo>
                      <a:pt x="1249616" y="2362391"/>
                      <a:pt x="1248112" y="2357880"/>
                      <a:pt x="1248112" y="2353368"/>
                    </a:cubicBezTo>
                    <a:cubicBezTo>
                      <a:pt x="1245105" y="2353368"/>
                      <a:pt x="1242097" y="2353368"/>
                      <a:pt x="1240593" y="2353368"/>
                    </a:cubicBezTo>
                    <a:close/>
                    <a:moveTo>
                      <a:pt x="1542847" y="2502240"/>
                    </a:moveTo>
                    <a:cubicBezTo>
                      <a:pt x="1562396" y="2518781"/>
                      <a:pt x="1587960" y="2512766"/>
                      <a:pt x="1606005" y="2503743"/>
                    </a:cubicBezTo>
                    <a:cubicBezTo>
                      <a:pt x="1637583" y="2488706"/>
                      <a:pt x="1672170" y="2455623"/>
                      <a:pt x="1693222" y="2418029"/>
                    </a:cubicBezTo>
                    <a:lnTo>
                      <a:pt x="1690215" y="2422541"/>
                    </a:lnTo>
                    <a:lnTo>
                      <a:pt x="1685703" y="2421037"/>
                    </a:lnTo>
                    <a:cubicBezTo>
                      <a:pt x="1673673" y="2416526"/>
                      <a:pt x="1663147" y="2415022"/>
                      <a:pt x="1652621" y="2413518"/>
                    </a:cubicBezTo>
                    <a:cubicBezTo>
                      <a:pt x="1636080" y="2410511"/>
                      <a:pt x="1619538" y="2409007"/>
                      <a:pt x="1602997" y="2393970"/>
                    </a:cubicBezTo>
                    <a:cubicBezTo>
                      <a:pt x="1572922" y="2421037"/>
                      <a:pt x="1551870" y="2475172"/>
                      <a:pt x="1542847" y="2502240"/>
                    </a:cubicBezTo>
                    <a:close/>
                    <a:moveTo>
                      <a:pt x="1419540" y="2424045"/>
                    </a:moveTo>
                    <a:cubicBezTo>
                      <a:pt x="1421043" y="2434571"/>
                      <a:pt x="1424051" y="2443593"/>
                      <a:pt x="1431570" y="2451112"/>
                    </a:cubicBezTo>
                    <a:cubicBezTo>
                      <a:pt x="1443600" y="2466150"/>
                      <a:pt x="1466156" y="2473668"/>
                      <a:pt x="1494727" y="2470661"/>
                    </a:cubicBezTo>
                    <a:cubicBezTo>
                      <a:pt x="1491720" y="2448104"/>
                      <a:pt x="1482697" y="2433067"/>
                      <a:pt x="1466156" y="2425548"/>
                    </a:cubicBezTo>
                    <a:cubicBezTo>
                      <a:pt x="1452622" y="2421037"/>
                      <a:pt x="1436081" y="2419533"/>
                      <a:pt x="1419540" y="2424045"/>
                    </a:cubicBezTo>
                    <a:close/>
                    <a:moveTo>
                      <a:pt x="2082693" y="2139836"/>
                    </a:moveTo>
                    <a:cubicBezTo>
                      <a:pt x="2106753" y="2209008"/>
                      <a:pt x="2145851" y="2279685"/>
                      <a:pt x="2177430" y="2330812"/>
                    </a:cubicBezTo>
                    <a:lnTo>
                      <a:pt x="2180437" y="2335323"/>
                    </a:lnTo>
                    <a:cubicBezTo>
                      <a:pt x="2199986" y="2366902"/>
                      <a:pt x="2233068" y="2418029"/>
                      <a:pt x="2245098" y="2466150"/>
                    </a:cubicBezTo>
                    <a:cubicBezTo>
                      <a:pt x="2248106" y="2466150"/>
                      <a:pt x="2251113" y="2466150"/>
                      <a:pt x="2254121" y="2466150"/>
                    </a:cubicBezTo>
                    <a:cubicBezTo>
                      <a:pt x="2303744" y="2463142"/>
                      <a:pt x="2350361" y="2458631"/>
                      <a:pt x="2387954" y="2416526"/>
                    </a:cubicBezTo>
                    <a:cubicBezTo>
                      <a:pt x="2413518" y="2386451"/>
                      <a:pt x="2421037" y="2356376"/>
                      <a:pt x="2410511" y="2333820"/>
                    </a:cubicBezTo>
                    <a:cubicBezTo>
                      <a:pt x="2404496" y="2321790"/>
                      <a:pt x="2392466" y="2312767"/>
                      <a:pt x="2377428" y="2308256"/>
                    </a:cubicBezTo>
                    <a:cubicBezTo>
                      <a:pt x="2368406" y="2335323"/>
                      <a:pt x="2354872" y="2362391"/>
                      <a:pt x="2336827" y="2377428"/>
                    </a:cubicBezTo>
                    <a:cubicBezTo>
                      <a:pt x="2317278" y="2393970"/>
                      <a:pt x="2296226" y="2396977"/>
                      <a:pt x="2275173" y="2384947"/>
                    </a:cubicBezTo>
                    <a:lnTo>
                      <a:pt x="2269158" y="2381940"/>
                    </a:lnTo>
                    <a:lnTo>
                      <a:pt x="2270662" y="2375925"/>
                    </a:lnTo>
                    <a:cubicBezTo>
                      <a:pt x="2287203" y="2326301"/>
                      <a:pt x="2321790" y="2294722"/>
                      <a:pt x="2360887" y="2293218"/>
                    </a:cubicBezTo>
                    <a:cubicBezTo>
                      <a:pt x="2362391" y="2293218"/>
                      <a:pt x="2365398" y="2293218"/>
                      <a:pt x="2366902" y="2293218"/>
                    </a:cubicBezTo>
                    <a:cubicBezTo>
                      <a:pt x="2372917" y="2267655"/>
                      <a:pt x="2374421" y="2242091"/>
                      <a:pt x="2369910" y="2228557"/>
                    </a:cubicBezTo>
                    <a:cubicBezTo>
                      <a:pt x="2348857" y="2171415"/>
                      <a:pt x="2299233" y="2132317"/>
                      <a:pt x="2251113" y="2094723"/>
                    </a:cubicBezTo>
                    <a:cubicBezTo>
                      <a:pt x="2240587" y="2085701"/>
                      <a:pt x="2228557" y="2076678"/>
                      <a:pt x="2218031" y="2069160"/>
                    </a:cubicBezTo>
                    <a:cubicBezTo>
                      <a:pt x="2206001" y="2060137"/>
                      <a:pt x="2196978" y="2051115"/>
                      <a:pt x="2190963" y="2043596"/>
                    </a:cubicBezTo>
                    <a:cubicBezTo>
                      <a:pt x="2196978" y="2061641"/>
                      <a:pt x="2190963" y="2085701"/>
                      <a:pt x="2163896" y="2109761"/>
                    </a:cubicBezTo>
                    <a:cubicBezTo>
                      <a:pt x="2136828" y="2133821"/>
                      <a:pt x="2114272" y="2151866"/>
                      <a:pt x="2091716" y="2147355"/>
                    </a:cubicBezTo>
                    <a:cubicBezTo>
                      <a:pt x="2088708" y="2144347"/>
                      <a:pt x="2085701" y="2142843"/>
                      <a:pt x="2082693" y="2139836"/>
                    </a:cubicBezTo>
                    <a:close/>
                    <a:moveTo>
                      <a:pt x="1263150" y="2354872"/>
                    </a:moveTo>
                    <a:cubicBezTo>
                      <a:pt x="1263150" y="2357880"/>
                      <a:pt x="1264654" y="2359383"/>
                      <a:pt x="1264654" y="2362391"/>
                    </a:cubicBezTo>
                    <a:cubicBezTo>
                      <a:pt x="1275180" y="2390962"/>
                      <a:pt x="1297736" y="2412015"/>
                      <a:pt x="1335330" y="2424045"/>
                    </a:cubicBezTo>
                    <a:cubicBezTo>
                      <a:pt x="1339841" y="2412015"/>
                      <a:pt x="1339841" y="2401488"/>
                      <a:pt x="1332322" y="2390962"/>
                    </a:cubicBezTo>
                    <a:cubicBezTo>
                      <a:pt x="1321796" y="2372917"/>
                      <a:pt x="1294729" y="2359383"/>
                      <a:pt x="1263150" y="2354872"/>
                    </a:cubicBezTo>
                    <a:close/>
                    <a:moveTo>
                      <a:pt x="2285699" y="2374421"/>
                    </a:moveTo>
                    <a:cubicBezTo>
                      <a:pt x="2299233" y="2380436"/>
                      <a:pt x="2312767" y="2377428"/>
                      <a:pt x="2324797" y="2365398"/>
                    </a:cubicBezTo>
                    <a:cubicBezTo>
                      <a:pt x="2339835" y="2351865"/>
                      <a:pt x="2351865" y="2329308"/>
                      <a:pt x="2360887" y="2306752"/>
                    </a:cubicBezTo>
                    <a:cubicBezTo>
                      <a:pt x="2360887" y="2306752"/>
                      <a:pt x="2360887" y="2306752"/>
                      <a:pt x="2360887" y="2306752"/>
                    </a:cubicBezTo>
                    <a:cubicBezTo>
                      <a:pt x="2329308" y="2309760"/>
                      <a:pt x="2302241" y="2335323"/>
                      <a:pt x="2285699" y="2374421"/>
                    </a:cubicBezTo>
                    <a:close/>
                    <a:moveTo>
                      <a:pt x="1676681" y="2344346"/>
                    </a:moveTo>
                    <a:cubicBezTo>
                      <a:pt x="1691718" y="2344346"/>
                      <a:pt x="1705252" y="2347353"/>
                      <a:pt x="1712771" y="2354872"/>
                    </a:cubicBezTo>
                    <a:cubicBezTo>
                      <a:pt x="1712771" y="2351865"/>
                      <a:pt x="1712771" y="2348857"/>
                      <a:pt x="1712771" y="2345850"/>
                    </a:cubicBezTo>
                    <a:cubicBezTo>
                      <a:pt x="1709763" y="2320286"/>
                      <a:pt x="1693222" y="2303745"/>
                      <a:pt x="1663147" y="2294722"/>
                    </a:cubicBezTo>
                    <a:cubicBezTo>
                      <a:pt x="1652621" y="2302241"/>
                      <a:pt x="1640591" y="2317278"/>
                      <a:pt x="1634576" y="2326301"/>
                    </a:cubicBezTo>
                    <a:lnTo>
                      <a:pt x="1633072" y="2329308"/>
                    </a:lnTo>
                    <a:cubicBezTo>
                      <a:pt x="1633072" y="2329308"/>
                      <a:pt x="1631568" y="2330812"/>
                      <a:pt x="1630065" y="2333820"/>
                    </a:cubicBezTo>
                    <a:cubicBezTo>
                      <a:pt x="1625553" y="2339835"/>
                      <a:pt x="1621042" y="2345850"/>
                      <a:pt x="1619538" y="2348857"/>
                    </a:cubicBezTo>
                    <a:cubicBezTo>
                      <a:pt x="1627057" y="2348857"/>
                      <a:pt x="1634576" y="2347353"/>
                      <a:pt x="1642095" y="2347353"/>
                    </a:cubicBezTo>
                    <a:cubicBezTo>
                      <a:pt x="1654125" y="2345850"/>
                      <a:pt x="1666155" y="2344346"/>
                      <a:pt x="1676681" y="2344346"/>
                    </a:cubicBezTo>
                    <a:close/>
                    <a:moveTo>
                      <a:pt x="1348863" y="2075175"/>
                    </a:moveTo>
                    <a:cubicBezTo>
                      <a:pt x="1332322" y="2112768"/>
                      <a:pt x="1302247" y="2156377"/>
                      <a:pt x="1276684" y="2190963"/>
                    </a:cubicBezTo>
                    <a:cubicBezTo>
                      <a:pt x="1263150" y="2210512"/>
                      <a:pt x="1249616" y="2228557"/>
                      <a:pt x="1245105" y="2239083"/>
                    </a:cubicBezTo>
                    <a:cubicBezTo>
                      <a:pt x="1240593" y="2246602"/>
                      <a:pt x="1236082" y="2257128"/>
                      <a:pt x="1231571" y="2269158"/>
                    </a:cubicBezTo>
                    <a:cubicBezTo>
                      <a:pt x="1219541" y="2297730"/>
                      <a:pt x="1204504" y="2330812"/>
                      <a:pt x="1183451" y="2348857"/>
                    </a:cubicBezTo>
                    <a:cubicBezTo>
                      <a:pt x="1195481" y="2344346"/>
                      <a:pt x="1209015" y="2341338"/>
                      <a:pt x="1222548" y="2339835"/>
                    </a:cubicBezTo>
                    <a:cubicBezTo>
                      <a:pt x="1230067" y="2338331"/>
                      <a:pt x="1239090" y="2338331"/>
                      <a:pt x="1246609" y="2338331"/>
                    </a:cubicBezTo>
                    <a:cubicBezTo>
                      <a:pt x="1239090" y="2243595"/>
                      <a:pt x="1329315" y="2115776"/>
                      <a:pt x="1371420" y="2058633"/>
                    </a:cubicBezTo>
                    <a:cubicBezTo>
                      <a:pt x="1372923" y="2055626"/>
                      <a:pt x="1383450" y="2045100"/>
                      <a:pt x="1398487" y="2033070"/>
                    </a:cubicBezTo>
                    <a:cubicBezTo>
                      <a:pt x="1409013" y="2007506"/>
                      <a:pt x="1427059" y="1980438"/>
                      <a:pt x="1452622" y="1953371"/>
                    </a:cubicBezTo>
                    <a:cubicBezTo>
                      <a:pt x="1472171" y="1932318"/>
                      <a:pt x="1508261" y="1932318"/>
                      <a:pt x="1538336" y="1951867"/>
                    </a:cubicBezTo>
                    <a:cubicBezTo>
                      <a:pt x="1566907" y="1969912"/>
                      <a:pt x="1592471" y="2007506"/>
                      <a:pt x="1578937" y="2057130"/>
                    </a:cubicBezTo>
                    <a:cubicBezTo>
                      <a:pt x="1586456" y="2058633"/>
                      <a:pt x="1593975" y="2060137"/>
                      <a:pt x="1601493" y="2061641"/>
                    </a:cubicBezTo>
                    <a:cubicBezTo>
                      <a:pt x="1636080" y="2070663"/>
                      <a:pt x="1679688" y="2081190"/>
                      <a:pt x="1694726" y="2055626"/>
                    </a:cubicBezTo>
                    <a:cubicBezTo>
                      <a:pt x="1696230" y="2052618"/>
                      <a:pt x="1699237" y="2048107"/>
                      <a:pt x="1699237" y="2048107"/>
                    </a:cubicBezTo>
                    <a:cubicBezTo>
                      <a:pt x="1705252" y="2039085"/>
                      <a:pt x="1706756" y="2037581"/>
                      <a:pt x="1708260" y="2030062"/>
                    </a:cubicBezTo>
                    <a:cubicBezTo>
                      <a:pt x="1709763" y="2027055"/>
                      <a:pt x="1709763" y="2024047"/>
                      <a:pt x="1711267" y="2019536"/>
                    </a:cubicBezTo>
                    <a:cubicBezTo>
                      <a:pt x="1717282" y="2002995"/>
                      <a:pt x="1714275" y="1983446"/>
                      <a:pt x="1709763" y="1963897"/>
                    </a:cubicBezTo>
                    <a:cubicBezTo>
                      <a:pt x="1706756" y="1945852"/>
                      <a:pt x="1703748" y="1929311"/>
                      <a:pt x="1706756" y="1911266"/>
                    </a:cubicBezTo>
                    <a:cubicBezTo>
                      <a:pt x="1708260" y="1902243"/>
                      <a:pt x="1711267" y="1893221"/>
                      <a:pt x="1714275" y="1885702"/>
                    </a:cubicBezTo>
                    <a:cubicBezTo>
                      <a:pt x="1717282" y="1875176"/>
                      <a:pt x="1720290" y="1866153"/>
                      <a:pt x="1720290" y="1857131"/>
                    </a:cubicBezTo>
                    <a:cubicBezTo>
                      <a:pt x="1718786" y="1828560"/>
                      <a:pt x="1685703" y="1809011"/>
                      <a:pt x="1658636" y="1793973"/>
                    </a:cubicBezTo>
                    <a:cubicBezTo>
                      <a:pt x="1613523" y="1769913"/>
                      <a:pt x="1593975" y="1741342"/>
                      <a:pt x="1599990" y="1712771"/>
                    </a:cubicBezTo>
                    <a:cubicBezTo>
                      <a:pt x="1601493" y="1708260"/>
                      <a:pt x="1602997" y="1703748"/>
                      <a:pt x="1604501" y="1699237"/>
                    </a:cubicBezTo>
                    <a:cubicBezTo>
                      <a:pt x="1609012" y="1687207"/>
                      <a:pt x="1610516" y="1681192"/>
                      <a:pt x="1606005" y="1675177"/>
                    </a:cubicBezTo>
                    <a:cubicBezTo>
                      <a:pt x="1604501" y="1672170"/>
                      <a:pt x="1601493" y="1669162"/>
                      <a:pt x="1596982" y="1666155"/>
                    </a:cubicBezTo>
                    <a:cubicBezTo>
                      <a:pt x="1592471" y="1663147"/>
                      <a:pt x="1587960" y="1658636"/>
                      <a:pt x="1584952" y="1654125"/>
                    </a:cubicBezTo>
                    <a:cubicBezTo>
                      <a:pt x="1575930" y="1639087"/>
                      <a:pt x="1584952" y="1625553"/>
                      <a:pt x="1590967" y="1612020"/>
                    </a:cubicBezTo>
                    <a:cubicBezTo>
                      <a:pt x="1593975" y="1607508"/>
                      <a:pt x="1595478" y="1602997"/>
                      <a:pt x="1596982" y="1598486"/>
                    </a:cubicBezTo>
                    <a:cubicBezTo>
                      <a:pt x="1601493" y="1584952"/>
                      <a:pt x="1595478" y="1568411"/>
                      <a:pt x="1590967" y="1551870"/>
                    </a:cubicBezTo>
                    <a:cubicBezTo>
                      <a:pt x="1589463" y="1548862"/>
                      <a:pt x="1589463" y="1545855"/>
                      <a:pt x="1587960" y="1542847"/>
                    </a:cubicBezTo>
                    <a:cubicBezTo>
                      <a:pt x="1584952" y="1530817"/>
                      <a:pt x="1583448" y="1509765"/>
                      <a:pt x="1593975" y="1494727"/>
                    </a:cubicBezTo>
                    <a:cubicBezTo>
                      <a:pt x="1593975" y="1494727"/>
                      <a:pt x="1593975" y="1494727"/>
                      <a:pt x="1593975" y="1494727"/>
                    </a:cubicBezTo>
                    <a:cubicBezTo>
                      <a:pt x="1557885" y="1496231"/>
                      <a:pt x="1520291" y="1481194"/>
                      <a:pt x="1490216" y="1458637"/>
                    </a:cubicBezTo>
                    <a:lnTo>
                      <a:pt x="1485705" y="1455630"/>
                    </a:lnTo>
                    <a:cubicBezTo>
                      <a:pt x="1478186" y="1449615"/>
                      <a:pt x="1469163" y="1442096"/>
                      <a:pt x="1460141" y="1434577"/>
                    </a:cubicBezTo>
                    <a:cubicBezTo>
                      <a:pt x="1439088" y="1416532"/>
                      <a:pt x="1410517" y="1396984"/>
                      <a:pt x="1386457" y="1407510"/>
                    </a:cubicBezTo>
                    <a:lnTo>
                      <a:pt x="1383450" y="1409014"/>
                    </a:lnTo>
                    <a:cubicBezTo>
                      <a:pt x="1375931" y="1413525"/>
                      <a:pt x="1363901" y="1419540"/>
                      <a:pt x="1351871" y="1406006"/>
                    </a:cubicBezTo>
                    <a:cubicBezTo>
                      <a:pt x="1347360" y="1401495"/>
                      <a:pt x="1345856" y="1395480"/>
                      <a:pt x="1345856" y="1389465"/>
                    </a:cubicBezTo>
                    <a:cubicBezTo>
                      <a:pt x="1344352" y="1381946"/>
                      <a:pt x="1336834" y="1377435"/>
                      <a:pt x="1326307" y="1371420"/>
                    </a:cubicBezTo>
                    <a:cubicBezTo>
                      <a:pt x="1315781" y="1366909"/>
                      <a:pt x="1305255" y="1360894"/>
                      <a:pt x="1300743" y="1347360"/>
                    </a:cubicBezTo>
                    <a:cubicBezTo>
                      <a:pt x="1299240" y="1341345"/>
                      <a:pt x="1300743" y="1336834"/>
                      <a:pt x="1300743" y="1332322"/>
                    </a:cubicBezTo>
                    <a:cubicBezTo>
                      <a:pt x="1300743" y="1330819"/>
                      <a:pt x="1302247" y="1327811"/>
                      <a:pt x="1302247" y="1326307"/>
                    </a:cubicBezTo>
                    <a:cubicBezTo>
                      <a:pt x="1303751" y="1309766"/>
                      <a:pt x="1294729" y="1294728"/>
                      <a:pt x="1285706" y="1278187"/>
                    </a:cubicBezTo>
                    <a:cubicBezTo>
                      <a:pt x="1281195" y="1269165"/>
                      <a:pt x="1275180" y="1260142"/>
                      <a:pt x="1272172" y="1251120"/>
                    </a:cubicBezTo>
                    <a:cubicBezTo>
                      <a:pt x="1257135" y="1218037"/>
                      <a:pt x="1261646" y="1175932"/>
                      <a:pt x="1284202" y="1144354"/>
                    </a:cubicBezTo>
                    <a:cubicBezTo>
                      <a:pt x="1288713" y="1138339"/>
                      <a:pt x="1293225" y="1132324"/>
                      <a:pt x="1297736" y="1126309"/>
                    </a:cubicBezTo>
                    <a:cubicBezTo>
                      <a:pt x="1311270" y="1109767"/>
                      <a:pt x="1323300" y="1093226"/>
                      <a:pt x="1320292" y="1078189"/>
                    </a:cubicBezTo>
                    <a:cubicBezTo>
                      <a:pt x="1145857" y="1195481"/>
                      <a:pt x="1042098" y="1389465"/>
                      <a:pt x="1042098" y="1598486"/>
                    </a:cubicBezTo>
                    <a:cubicBezTo>
                      <a:pt x="1042098" y="1681192"/>
                      <a:pt x="1060143" y="1765402"/>
                      <a:pt x="1093226" y="1843597"/>
                    </a:cubicBezTo>
                    <a:cubicBezTo>
                      <a:pt x="1099241" y="1858635"/>
                      <a:pt x="1106760" y="1872168"/>
                      <a:pt x="1114279" y="1885702"/>
                    </a:cubicBezTo>
                    <a:cubicBezTo>
                      <a:pt x="1133827" y="1923296"/>
                      <a:pt x="1151872" y="1957882"/>
                      <a:pt x="1148865" y="2001491"/>
                    </a:cubicBezTo>
                    <a:cubicBezTo>
                      <a:pt x="1186459" y="1975927"/>
                      <a:pt x="1228563" y="1954875"/>
                      <a:pt x="1272172" y="1948860"/>
                    </a:cubicBezTo>
                    <a:cubicBezTo>
                      <a:pt x="1321796" y="1941341"/>
                      <a:pt x="1353375" y="1954875"/>
                      <a:pt x="1366909" y="1984950"/>
                    </a:cubicBezTo>
                    <a:cubicBezTo>
                      <a:pt x="1377435" y="2009010"/>
                      <a:pt x="1372923" y="2052618"/>
                      <a:pt x="1348863" y="2075175"/>
                    </a:cubicBezTo>
                    <a:close/>
                    <a:moveTo>
                      <a:pt x="1613523" y="2348857"/>
                    </a:moveTo>
                    <a:cubicBezTo>
                      <a:pt x="1613523" y="2348857"/>
                      <a:pt x="1613523" y="2348857"/>
                      <a:pt x="1613523" y="2348857"/>
                    </a:cubicBezTo>
                    <a:cubicBezTo>
                      <a:pt x="1613523" y="2348857"/>
                      <a:pt x="1613523" y="2348857"/>
                      <a:pt x="1613523" y="2348857"/>
                    </a:cubicBezTo>
                    <a:close/>
                    <a:moveTo>
                      <a:pt x="1090218" y="2279685"/>
                    </a:moveTo>
                    <a:cubicBezTo>
                      <a:pt x="1084204" y="2288707"/>
                      <a:pt x="1084204" y="2299233"/>
                      <a:pt x="1091722" y="2311263"/>
                    </a:cubicBezTo>
                    <a:cubicBezTo>
                      <a:pt x="1099241" y="2324797"/>
                      <a:pt x="1115782" y="2336827"/>
                      <a:pt x="1130820" y="2342842"/>
                    </a:cubicBezTo>
                    <a:cubicBezTo>
                      <a:pt x="1138339" y="2330812"/>
                      <a:pt x="1144354" y="2318782"/>
                      <a:pt x="1142850" y="2309760"/>
                    </a:cubicBezTo>
                    <a:cubicBezTo>
                      <a:pt x="1142850" y="2288707"/>
                      <a:pt x="1115782" y="2281188"/>
                      <a:pt x="1090218" y="2279685"/>
                    </a:cubicBezTo>
                    <a:close/>
                    <a:moveTo>
                      <a:pt x="1745853" y="2323293"/>
                    </a:moveTo>
                    <a:cubicBezTo>
                      <a:pt x="1747357" y="2324797"/>
                      <a:pt x="1747357" y="2324797"/>
                      <a:pt x="1748861" y="2326301"/>
                    </a:cubicBezTo>
                    <a:cubicBezTo>
                      <a:pt x="1754876" y="2330812"/>
                      <a:pt x="1760891" y="2336827"/>
                      <a:pt x="1766906" y="2341338"/>
                    </a:cubicBezTo>
                    <a:cubicBezTo>
                      <a:pt x="1762394" y="2327805"/>
                      <a:pt x="1759387" y="2315775"/>
                      <a:pt x="1756380" y="2302241"/>
                    </a:cubicBezTo>
                    <a:cubicBezTo>
                      <a:pt x="1751868" y="2308256"/>
                      <a:pt x="1748861" y="2314271"/>
                      <a:pt x="1745853" y="2323293"/>
                    </a:cubicBezTo>
                    <a:close/>
                    <a:moveTo>
                      <a:pt x="1721793" y="2321790"/>
                    </a:moveTo>
                    <a:cubicBezTo>
                      <a:pt x="1724801" y="2326301"/>
                      <a:pt x="1726305" y="2332316"/>
                      <a:pt x="1726305" y="2336827"/>
                    </a:cubicBezTo>
                    <a:cubicBezTo>
                      <a:pt x="1726305" y="2333820"/>
                      <a:pt x="1727808" y="2330812"/>
                      <a:pt x="1729312" y="2327805"/>
                    </a:cubicBezTo>
                    <a:cubicBezTo>
                      <a:pt x="1726305" y="2326301"/>
                      <a:pt x="1723297" y="2324797"/>
                      <a:pt x="1721793" y="2321790"/>
                    </a:cubicBezTo>
                    <a:close/>
                    <a:moveTo>
                      <a:pt x="1831567" y="2157881"/>
                    </a:moveTo>
                    <a:cubicBezTo>
                      <a:pt x="1830063" y="2157881"/>
                      <a:pt x="1830063" y="2157881"/>
                      <a:pt x="1828560" y="2157881"/>
                    </a:cubicBezTo>
                    <a:cubicBezTo>
                      <a:pt x="1815026" y="2159385"/>
                      <a:pt x="1809011" y="2181941"/>
                      <a:pt x="1806003" y="2196978"/>
                    </a:cubicBezTo>
                    <a:cubicBezTo>
                      <a:pt x="1801492" y="2228557"/>
                      <a:pt x="1818033" y="2257128"/>
                      <a:pt x="1836078" y="2270662"/>
                    </a:cubicBezTo>
                    <a:cubicBezTo>
                      <a:pt x="1848108" y="2279685"/>
                      <a:pt x="1861642" y="2282692"/>
                      <a:pt x="1870665" y="2278181"/>
                    </a:cubicBezTo>
                    <a:cubicBezTo>
                      <a:pt x="1882694" y="2272166"/>
                      <a:pt x="1890213" y="2255625"/>
                      <a:pt x="1891717" y="2230061"/>
                    </a:cubicBezTo>
                    <a:cubicBezTo>
                      <a:pt x="1891717" y="2227053"/>
                      <a:pt x="1891717" y="2222542"/>
                      <a:pt x="1891717" y="2219535"/>
                    </a:cubicBezTo>
                    <a:cubicBezTo>
                      <a:pt x="1884198" y="2204497"/>
                      <a:pt x="1875176" y="2189460"/>
                      <a:pt x="1863146" y="2178933"/>
                    </a:cubicBezTo>
                    <a:cubicBezTo>
                      <a:pt x="1855627" y="2169911"/>
                      <a:pt x="1843597" y="2157881"/>
                      <a:pt x="1831567" y="2157881"/>
                    </a:cubicBezTo>
                    <a:close/>
                    <a:moveTo>
                      <a:pt x="1818033" y="2124798"/>
                    </a:moveTo>
                    <a:cubicBezTo>
                      <a:pt x="1801492" y="2124798"/>
                      <a:pt x="1786455" y="2129310"/>
                      <a:pt x="1774425" y="2139836"/>
                    </a:cubicBezTo>
                    <a:cubicBezTo>
                      <a:pt x="1763898" y="2147355"/>
                      <a:pt x="1748861" y="2166903"/>
                      <a:pt x="1756380" y="2196978"/>
                    </a:cubicBezTo>
                    <a:cubicBezTo>
                      <a:pt x="1763898" y="2225550"/>
                      <a:pt x="1766906" y="2248106"/>
                      <a:pt x="1768410" y="2269158"/>
                    </a:cubicBezTo>
                    <a:cubicBezTo>
                      <a:pt x="1781943" y="2260136"/>
                      <a:pt x="1795477" y="2258632"/>
                      <a:pt x="1809011" y="2263143"/>
                    </a:cubicBezTo>
                    <a:cubicBezTo>
                      <a:pt x="1795477" y="2245098"/>
                      <a:pt x="1787958" y="2221038"/>
                      <a:pt x="1790966" y="2193971"/>
                    </a:cubicBezTo>
                    <a:cubicBezTo>
                      <a:pt x="1793973" y="2180437"/>
                      <a:pt x="1799988" y="2147355"/>
                      <a:pt x="1825552" y="2142843"/>
                    </a:cubicBezTo>
                    <a:cubicBezTo>
                      <a:pt x="1845101" y="2139836"/>
                      <a:pt x="1863146" y="2156377"/>
                      <a:pt x="1873672" y="2166903"/>
                    </a:cubicBezTo>
                    <a:cubicBezTo>
                      <a:pt x="1875176" y="2168407"/>
                      <a:pt x="1875176" y="2168407"/>
                      <a:pt x="1876680" y="2169911"/>
                    </a:cubicBezTo>
                    <a:cubicBezTo>
                      <a:pt x="1873672" y="2160888"/>
                      <a:pt x="1869161" y="2151866"/>
                      <a:pt x="1866153" y="2142843"/>
                    </a:cubicBezTo>
                    <a:cubicBezTo>
                      <a:pt x="1861642" y="2138332"/>
                      <a:pt x="1855627" y="2133821"/>
                      <a:pt x="1849612" y="2130813"/>
                    </a:cubicBezTo>
                    <a:cubicBezTo>
                      <a:pt x="1840590" y="2126302"/>
                      <a:pt x="1828560" y="2124798"/>
                      <a:pt x="1818033" y="2124798"/>
                    </a:cubicBezTo>
                    <a:close/>
                    <a:moveTo>
                      <a:pt x="1554877" y="2160888"/>
                    </a:moveTo>
                    <a:cubicBezTo>
                      <a:pt x="1544351" y="2201490"/>
                      <a:pt x="1539840" y="2231565"/>
                      <a:pt x="1577433" y="2246602"/>
                    </a:cubicBezTo>
                    <a:cubicBezTo>
                      <a:pt x="1613523" y="2261640"/>
                      <a:pt x="1633072" y="2243595"/>
                      <a:pt x="1642095" y="2230061"/>
                    </a:cubicBezTo>
                    <a:cubicBezTo>
                      <a:pt x="1658636" y="2206001"/>
                      <a:pt x="1658636" y="2171415"/>
                      <a:pt x="1643598" y="2153370"/>
                    </a:cubicBezTo>
                    <a:cubicBezTo>
                      <a:pt x="1625553" y="2136828"/>
                      <a:pt x="1595478" y="2138332"/>
                      <a:pt x="1554877" y="2160888"/>
                    </a:cubicBezTo>
                    <a:close/>
                    <a:moveTo>
                      <a:pt x="1121797" y="2037581"/>
                    </a:moveTo>
                    <a:cubicBezTo>
                      <a:pt x="1100745" y="2054122"/>
                      <a:pt x="1079692" y="2072167"/>
                      <a:pt x="1063151" y="2088708"/>
                    </a:cubicBezTo>
                    <a:cubicBezTo>
                      <a:pt x="1037587" y="2112768"/>
                      <a:pt x="1016535" y="2136828"/>
                      <a:pt x="1004505" y="2160888"/>
                    </a:cubicBezTo>
                    <a:cubicBezTo>
                      <a:pt x="999993" y="2168407"/>
                      <a:pt x="989467" y="2186452"/>
                      <a:pt x="990971" y="2190963"/>
                    </a:cubicBezTo>
                    <a:cubicBezTo>
                      <a:pt x="990971" y="2190963"/>
                      <a:pt x="993979" y="2190963"/>
                      <a:pt x="1003001" y="2187956"/>
                    </a:cubicBezTo>
                    <a:cubicBezTo>
                      <a:pt x="1049617" y="2174422"/>
                      <a:pt x="1100745" y="2088708"/>
                      <a:pt x="1121797" y="2037581"/>
                    </a:cubicBezTo>
                    <a:close/>
                    <a:moveTo>
                      <a:pt x="1945852" y="2052618"/>
                    </a:moveTo>
                    <a:cubicBezTo>
                      <a:pt x="1939837" y="2052618"/>
                      <a:pt x="1933822" y="2054122"/>
                      <a:pt x="1927807" y="2057130"/>
                    </a:cubicBezTo>
                    <a:cubicBezTo>
                      <a:pt x="1908258" y="2067656"/>
                      <a:pt x="1896228" y="2097731"/>
                      <a:pt x="1900740" y="2123295"/>
                    </a:cubicBezTo>
                    <a:cubicBezTo>
                      <a:pt x="1903747" y="2136828"/>
                      <a:pt x="1912769" y="2160888"/>
                      <a:pt x="1947356" y="2168407"/>
                    </a:cubicBezTo>
                    <a:cubicBezTo>
                      <a:pt x="1960890" y="2171415"/>
                      <a:pt x="1972919" y="2171415"/>
                      <a:pt x="1983446" y="2169911"/>
                    </a:cubicBezTo>
                    <a:cubicBezTo>
                      <a:pt x="1995476" y="2163896"/>
                      <a:pt x="2004498" y="2151866"/>
                      <a:pt x="2010513" y="2138332"/>
                    </a:cubicBezTo>
                    <a:cubicBezTo>
                      <a:pt x="2018032" y="2114272"/>
                      <a:pt x="2009010" y="2088708"/>
                      <a:pt x="1984949" y="2069160"/>
                    </a:cubicBezTo>
                    <a:cubicBezTo>
                      <a:pt x="1969912" y="2058633"/>
                      <a:pt x="1957882" y="2052618"/>
                      <a:pt x="1945852" y="2052618"/>
                    </a:cubicBezTo>
                    <a:close/>
                    <a:moveTo>
                      <a:pt x="1409013" y="2042092"/>
                    </a:moveTo>
                    <a:cubicBezTo>
                      <a:pt x="1399991" y="2066152"/>
                      <a:pt x="1399991" y="2090212"/>
                      <a:pt x="1410517" y="2108257"/>
                    </a:cubicBezTo>
                    <a:cubicBezTo>
                      <a:pt x="1421043" y="2129310"/>
                      <a:pt x="1443600" y="2141340"/>
                      <a:pt x="1467660" y="2136828"/>
                    </a:cubicBezTo>
                    <a:cubicBezTo>
                      <a:pt x="1499238" y="2132317"/>
                      <a:pt x="1524802" y="2100738"/>
                      <a:pt x="1533825" y="2054122"/>
                    </a:cubicBezTo>
                    <a:cubicBezTo>
                      <a:pt x="1535328" y="2045100"/>
                      <a:pt x="1529313" y="2025551"/>
                      <a:pt x="1514276" y="2009010"/>
                    </a:cubicBezTo>
                    <a:cubicBezTo>
                      <a:pt x="1508261" y="2001491"/>
                      <a:pt x="1496231" y="1990965"/>
                      <a:pt x="1481193" y="1992468"/>
                    </a:cubicBezTo>
                    <a:cubicBezTo>
                      <a:pt x="1466156" y="1993972"/>
                      <a:pt x="1433073" y="2019536"/>
                      <a:pt x="1409013" y="2042092"/>
                    </a:cubicBezTo>
                    <a:close/>
                    <a:moveTo>
                      <a:pt x="1305255" y="1986453"/>
                    </a:moveTo>
                    <a:cubicBezTo>
                      <a:pt x="1296232" y="1986453"/>
                      <a:pt x="1287210" y="1990965"/>
                      <a:pt x="1279691" y="1995476"/>
                    </a:cubicBezTo>
                    <a:cubicBezTo>
                      <a:pt x="1249616" y="2016528"/>
                      <a:pt x="1228563" y="2067656"/>
                      <a:pt x="1242097" y="2088708"/>
                    </a:cubicBezTo>
                    <a:cubicBezTo>
                      <a:pt x="1252623" y="2105250"/>
                      <a:pt x="1285706" y="2099235"/>
                      <a:pt x="1330818" y="2070663"/>
                    </a:cubicBezTo>
                    <a:cubicBezTo>
                      <a:pt x="1332322" y="2069160"/>
                      <a:pt x="1333826" y="2069160"/>
                      <a:pt x="1335330" y="2067656"/>
                    </a:cubicBezTo>
                    <a:cubicBezTo>
                      <a:pt x="1345856" y="2043596"/>
                      <a:pt x="1348863" y="2021040"/>
                      <a:pt x="1339841" y="2007506"/>
                    </a:cubicBezTo>
                    <a:cubicBezTo>
                      <a:pt x="1327811" y="1990965"/>
                      <a:pt x="1315781" y="1986453"/>
                      <a:pt x="1305255" y="1986453"/>
                    </a:cubicBezTo>
                    <a:close/>
                    <a:moveTo>
                      <a:pt x="1870665" y="2036077"/>
                    </a:moveTo>
                    <a:cubicBezTo>
                      <a:pt x="1846605" y="2052618"/>
                      <a:pt x="1848108" y="2055626"/>
                      <a:pt x="1857131" y="2076678"/>
                    </a:cubicBezTo>
                    <a:cubicBezTo>
                      <a:pt x="1858635" y="2079686"/>
                      <a:pt x="1860138" y="2084197"/>
                      <a:pt x="1861642" y="2087205"/>
                    </a:cubicBezTo>
                    <a:cubicBezTo>
                      <a:pt x="1860138" y="2067656"/>
                      <a:pt x="1861642" y="2049611"/>
                      <a:pt x="1870665" y="2036077"/>
                    </a:cubicBezTo>
                    <a:close/>
                    <a:moveTo>
                      <a:pt x="2709757" y="2049611"/>
                    </a:moveTo>
                    <a:cubicBezTo>
                      <a:pt x="2762388" y="2084197"/>
                      <a:pt x="2861636" y="2063145"/>
                      <a:pt x="2911259" y="2031566"/>
                    </a:cubicBezTo>
                    <a:cubicBezTo>
                      <a:pt x="2911259" y="2031566"/>
                      <a:pt x="2912763" y="2031566"/>
                      <a:pt x="2912763" y="2030062"/>
                    </a:cubicBezTo>
                    <a:cubicBezTo>
                      <a:pt x="2894718" y="2028558"/>
                      <a:pt x="2876673" y="2027055"/>
                      <a:pt x="2858628" y="2028558"/>
                    </a:cubicBezTo>
                    <a:lnTo>
                      <a:pt x="2845094" y="2028558"/>
                    </a:lnTo>
                    <a:cubicBezTo>
                      <a:pt x="2809004" y="2030062"/>
                      <a:pt x="2738328" y="2031566"/>
                      <a:pt x="2709757" y="2049611"/>
                    </a:cubicBezTo>
                    <a:close/>
                    <a:moveTo>
                      <a:pt x="1951867" y="1992468"/>
                    </a:moveTo>
                    <a:cubicBezTo>
                      <a:pt x="1956378" y="1992468"/>
                      <a:pt x="1960890" y="1992468"/>
                      <a:pt x="1963897" y="1993972"/>
                    </a:cubicBezTo>
                    <a:cubicBezTo>
                      <a:pt x="1981942" y="1996980"/>
                      <a:pt x="1998483" y="2004498"/>
                      <a:pt x="2010513" y="2016528"/>
                    </a:cubicBezTo>
                    <a:cubicBezTo>
                      <a:pt x="2016528" y="2010513"/>
                      <a:pt x="2021040" y="2004498"/>
                      <a:pt x="2025551" y="1996980"/>
                    </a:cubicBezTo>
                    <a:cubicBezTo>
                      <a:pt x="2040588" y="1975927"/>
                      <a:pt x="2055626" y="1954875"/>
                      <a:pt x="2087204" y="1948860"/>
                    </a:cubicBezTo>
                    <a:cubicBezTo>
                      <a:pt x="2108257" y="1944348"/>
                      <a:pt x="2124798" y="1950363"/>
                      <a:pt x="2141340" y="1954875"/>
                    </a:cubicBezTo>
                    <a:cubicBezTo>
                      <a:pt x="2148858" y="1957882"/>
                      <a:pt x="2156377" y="1959386"/>
                      <a:pt x="2163896" y="1960890"/>
                    </a:cubicBezTo>
                    <a:cubicBezTo>
                      <a:pt x="2243594" y="1857131"/>
                      <a:pt x="2284196" y="1732320"/>
                      <a:pt x="2284196" y="1598486"/>
                    </a:cubicBezTo>
                    <a:cubicBezTo>
                      <a:pt x="2284196" y="1258639"/>
                      <a:pt x="2018032" y="983452"/>
                      <a:pt x="1679688" y="972926"/>
                    </a:cubicBezTo>
                    <a:lnTo>
                      <a:pt x="1672170" y="972926"/>
                    </a:lnTo>
                    <a:lnTo>
                      <a:pt x="1672170" y="965407"/>
                    </a:lnTo>
                    <a:cubicBezTo>
                      <a:pt x="1672170" y="944355"/>
                      <a:pt x="1675177" y="921799"/>
                      <a:pt x="1676681" y="900746"/>
                    </a:cubicBezTo>
                    <a:cubicBezTo>
                      <a:pt x="1681192" y="866160"/>
                      <a:pt x="1684200" y="833077"/>
                      <a:pt x="1678185" y="801499"/>
                    </a:cubicBezTo>
                    <a:cubicBezTo>
                      <a:pt x="1667658" y="753379"/>
                      <a:pt x="1667658" y="724807"/>
                      <a:pt x="1679688" y="709770"/>
                    </a:cubicBezTo>
                    <a:cubicBezTo>
                      <a:pt x="1691718" y="694732"/>
                      <a:pt x="1709763" y="696236"/>
                      <a:pt x="1730816" y="696236"/>
                    </a:cubicBezTo>
                    <a:cubicBezTo>
                      <a:pt x="1750365" y="696236"/>
                      <a:pt x="1774425" y="696236"/>
                      <a:pt x="1792469" y="682702"/>
                    </a:cubicBezTo>
                    <a:cubicBezTo>
                      <a:pt x="1879687" y="619545"/>
                      <a:pt x="1921792" y="514282"/>
                      <a:pt x="1902243" y="416539"/>
                    </a:cubicBezTo>
                    <a:cubicBezTo>
                      <a:pt x="1893221" y="443606"/>
                      <a:pt x="1882694" y="476689"/>
                      <a:pt x="1867657" y="499245"/>
                    </a:cubicBezTo>
                    <a:cubicBezTo>
                      <a:pt x="1852619" y="521801"/>
                      <a:pt x="1831567" y="541350"/>
                      <a:pt x="1810515" y="559395"/>
                    </a:cubicBezTo>
                    <a:cubicBezTo>
                      <a:pt x="1790966" y="577440"/>
                      <a:pt x="1772921" y="593981"/>
                      <a:pt x="1759387" y="613530"/>
                    </a:cubicBezTo>
                    <a:lnTo>
                      <a:pt x="1735327" y="648116"/>
                    </a:lnTo>
                    <a:lnTo>
                      <a:pt x="1747357" y="607515"/>
                    </a:lnTo>
                    <a:cubicBezTo>
                      <a:pt x="1757883" y="566914"/>
                      <a:pt x="1783447" y="535335"/>
                      <a:pt x="1807507" y="505260"/>
                    </a:cubicBezTo>
                    <a:cubicBezTo>
                      <a:pt x="1830063" y="476689"/>
                      <a:pt x="1851116" y="449621"/>
                      <a:pt x="1861642" y="418042"/>
                    </a:cubicBezTo>
                    <a:cubicBezTo>
                      <a:pt x="1840590" y="431576"/>
                      <a:pt x="1815026" y="440599"/>
                      <a:pt x="1789462" y="449621"/>
                    </a:cubicBezTo>
                    <a:cubicBezTo>
                      <a:pt x="1750365" y="463155"/>
                      <a:pt x="1712771" y="476689"/>
                      <a:pt x="1691718" y="506764"/>
                    </a:cubicBezTo>
                    <a:cubicBezTo>
                      <a:pt x="1673673" y="532327"/>
                      <a:pt x="1679688" y="565410"/>
                      <a:pt x="1685703" y="598492"/>
                    </a:cubicBezTo>
                    <a:cubicBezTo>
                      <a:pt x="1691718" y="628567"/>
                      <a:pt x="1696230" y="657139"/>
                      <a:pt x="1682696" y="679695"/>
                    </a:cubicBezTo>
                    <a:cubicBezTo>
                      <a:pt x="1675177" y="691725"/>
                      <a:pt x="1666155" y="699244"/>
                      <a:pt x="1655628" y="697740"/>
                    </a:cubicBezTo>
                    <a:cubicBezTo>
                      <a:pt x="1652621" y="697740"/>
                      <a:pt x="1648110" y="696236"/>
                      <a:pt x="1645102" y="694732"/>
                    </a:cubicBezTo>
                    <a:cubicBezTo>
                      <a:pt x="1651117" y="744356"/>
                      <a:pt x="1649613" y="793980"/>
                      <a:pt x="1636080" y="839092"/>
                    </a:cubicBezTo>
                    <a:lnTo>
                      <a:pt x="1633072" y="846611"/>
                    </a:lnTo>
                    <a:lnTo>
                      <a:pt x="1625553" y="843604"/>
                    </a:lnTo>
                    <a:cubicBezTo>
                      <a:pt x="1604501" y="834581"/>
                      <a:pt x="1592471" y="816536"/>
                      <a:pt x="1580441" y="799995"/>
                    </a:cubicBezTo>
                    <a:cubicBezTo>
                      <a:pt x="1572922" y="790972"/>
                      <a:pt x="1566907" y="780446"/>
                      <a:pt x="1557885" y="772927"/>
                    </a:cubicBezTo>
                    <a:cubicBezTo>
                      <a:pt x="1547358" y="763905"/>
                      <a:pt x="1538336" y="756386"/>
                      <a:pt x="1529313" y="751875"/>
                    </a:cubicBezTo>
                    <a:cubicBezTo>
                      <a:pt x="1532321" y="756386"/>
                      <a:pt x="1535328" y="760897"/>
                      <a:pt x="1538336" y="765409"/>
                    </a:cubicBezTo>
                    <a:cubicBezTo>
                      <a:pt x="1548862" y="781950"/>
                      <a:pt x="1559388" y="798491"/>
                      <a:pt x="1569915" y="815032"/>
                    </a:cubicBezTo>
                    <a:cubicBezTo>
                      <a:pt x="1624050" y="891724"/>
                      <a:pt x="1643598" y="942851"/>
                      <a:pt x="1628561" y="966911"/>
                    </a:cubicBezTo>
                    <a:cubicBezTo>
                      <a:pt x="1616531" y="986460"/>
                      <a:pt x="1595478" y="984956"/>
                      <a:pt x="1577433" y="983452"/>
                    </a:cubicBezTo>
                    <a:cubicBezTo>
                      <a:pt x="1569915" y="983452"/>
                      <a:pt x="1562396" y="981949"/>
                      <a:pt x="1556381" y="983452"/>
                    </a:cubicBezTo>
                    <a:cubicBezTo>
                      <a:pt x="1503750" y="989467"/>
                      <a:pt x="1445103" y="1009016"/>
                      <a:pt x="1381946" y="1040595"/>
                    </a:cubicBezTo>
                    <a:cubicBezTo>
                      <a:pt x="1380442" y="1043602"/>
                      <a:pt x="1378938" y="1048114"/>
                      <a:pt x="1380442" y="1052625"/>
                    </a:cubicBezTo>
                    <a:cubicBezTo>
                      <a:pt x="1381946" y="1055632"/>
                      <a:pt x="1381946" y="1058640"/>
                      <a:pt x="1384953" y="1060144"/>
                    </a:cubicBezTo>
                    <a:cubicBezTo>
                      <a:pt x="1500742" y="998490"/>
                      <a:pt x="1637583" y="974430"/>
                      <a:pt x="1766906" y="993979"/>
                    </a:cubicBezTo>
                    <a:cubicBezTo>
                      <a:pt x="1774425" y="993979"/>
                      <a:pt x="1780440" y="998490"/>
                      <a:pt x="1784951" y="1004505"/>
                    </a:cubicBezTo>
                    <a:cubicBezTo>
                      <a:pt x="1792469" y="1016535"/>
                      <a:pt x="1786455" y="1025557"/>
                      <a:pt x="1781943" y="1033076"/>
                    </a:cubicBezTo>
                    <a:cubicBezTo>
                      <a:pt x="1778936" y="1037587"/>
                      <a:pt x="1777432" y="1040595"/>
                      <a:pt x="1777432" y="1042099"/>
                    </a:cubicBezTo>
                    <a:cubicBezTo>
                      <a:pt x="1778936" y="1043602"/>
                      <a:pt x="1781943" y="1046610"/>
                      <a:pt x="1784951" y="1048114"/>
                    </a:cubicBezTo>
                    <a:cubicBezTo>
                      <a:pt x="1786455" y="1049617"/>
                      <a:pt x="1789462" y="1051121"/>
                      <a:pt x="1790966" y="1052625"/>
                    </a:cubicBezTo>
                    <a:cubicBezTo>
                      <a:pt x="1798485" y="1060144"/>
                      <a:pt x="1801492" y="1069166"/>
                      <a:pt x="1798485" y="1078189"/>
                    </a:cubicBezTo>
                    <a:cubicBezTo>
                      <a:pt x="1795477" y="1090219"/>
                      <a:pt x="1787958" y="1100745"/>
                      <a:pt x="1777432" y="1103752"/>
                    </a:cubicBezTo>
                    <a:cubicBezTo>
                      <a:pt x="1762394" y="1109767"/>
                      <a:pt x="1747357" y="1108264"/>
                      <a:pt x="1732319" y="1106760"/>
                    </a:cubicBezTo>
                    <a:lnTo>
                      <a:pt x="1724801" y="1106760"/>
                    </a:lnTo>
                    <a:cubicBezTo>
                      <a:pt x="1717282" y="1106760"/>
                      <a:pt x="1703748" y="1106760"/>
                      <a:pt x="1696230" y="1112775"/>
                    </a:cubicBezTo>
                    <a:cubicBezTo>
                      <a:pt x="1703748" y="1117286"/>
                      <a:pt x="1708260" y="1123301"/>
                      <a:pt x="1711267" y="1132324"/>
                    </a:cubicBezTo>
                    <a:cubicBezTo>
                      <a:pt x="1715778" y="1145857"/>
                      <a:pt x="1711267" y="1160895"/>
                      <a:pt x="1702245" y="1168414"/>
                    </a:cubicBezTo>
                    <a:cubicBezTo>
                      <a:pt x="1696230" y="1172925"/>
                      <a:pt x="1691718" y="1174429"/>
                      <a:pt x="1685703" y="1175932"/>
                    </a:cubicBezTo>
                    <a:cubicBezTo>
                      <a:pt x="1684200" y="1175932"/>
                      <a:pt x="1681192" y="1177436"/>
                      <a:pt x="1679688" y="1178940"/>
                    </a:cubicBezTo>
                    <a:cubicBezTo>
                      <a:pt x="1660140" y="1184955"/>
                      <a:pt x="1643598" y="1195481"/>
                      <a:pt x="1628561" y="1212022"/>
                    </a:cubicBezTo>
                    <a:cubicBezTo>
                      <a:pt x="1619538" y="1219541"/>
                      <a:pt x="1613523" y="1233075"/>
                      <a:pt x="1618035" y="1240594"/>
                    </a:cubicBezTo>
                    <a:lnTo>
                      <a:pt x="1628561" y="1261646"/>
                    </a:lnTo>
                    <a:lnTo>
                      <a:pt x="1607508" y="1249616"/>
                    </a:lnTo>
                    <a:cubicBezTo>
                      <a:pt x="1606005" y="1249616"/>
                      <a:pt x="1606005" y="1248112"/>
                      <a:pt x="1604501" y="1249616"/>
                    </a:cubicBezTo>
                    <a:cubicBezTo>
                      <a:pt x="1599990" y="1252624"/>
                      <a:pt x="1598486" y="1263150"/>
                      <a:pt x="1599990" y="1269165"/>
                    </a:cubicBezTo>
                    <a:cubicBezTo>
                      <a:pt x="1601493" y="1272172"/>
                      <a:pt x="1602997" y="1276684"/>
                      <a:pt x="1606005" y="1279691"/>
                    </a:cubicBezTo>
                    <a:cubicBezTo>
                      <a:pt x="1612020" y="1290217"/>
                      <a:pt x="1618035" y="1302247"/>
                      <a:pt x="1616531" y="1315781"/>
                    </a:cubicBezTo>
                    <a:lnTo>
                      <a:pt x="1615027" y="1320292"/>
                    </a:lnTo>
                    <a:lnTo>
                      <a:pt x="1609012" y="1320292"/>
                    </a:lnTo>
                    <a:cubicBezTo>
                      <a:pt x="1581945" y="1323300"/>
                      <a:pt x="1556381" y="1305255"/>
                      <a:pt x="1550366" y="1278187"/>
                    </a:cubicBezTo>
                    <a:cubicBezTo>
                      <a:pt x="1550366" y="1275180"/>
                      <a:pt x="1550366" y="1273676"/>
                      <a:pt x="1550366" y="1272172"/>
                    </a:cubicBezTo>
                    <a:cubicBezTo>
                      <a:pt x="1548862" y="1261646"/>
                      <a:pt x="1548862" y="1257135"/>
                      <a:pt x="1541343" y="1254127"/>
                    </a:cubicBezTo>
                    <a:cubicBezTo>
                      <a:pt x="1536832" y="1252624"/>
                      <a:pt x="1532321" y="1252624"/>
                      <a:pt x="1527810" y="1252624"/>
                    </a:cubicBezTo>
                    <a:cubicBezTo>
                      <a:pt x="1515780" y="1255631"/>
                      <a:pt x="1506757" y="1264653"/>
                      <a:pt x="1499238" y="1273676"/>
                    </a:cubicBezTo>
                    <a:lnTo>
                      <a:pt x="1494727" y="1278187"/>
                    </a:lnTo>
                    <a:lnTo>
                      <a:pt x="1488712" y="1275180"/>
                    </a:lnTo>
                    <a:cubicBezTo>
                      <a:pt x="1473675" y="1266157"/>
                      <a:pt x="1458637" y="1257135"/>
                      <a:pt x="1442096" y="1258639"/>
                    </a:cubicBezTo>
                    <a:cubicBezTo>
                      <a:pt x="1433073" y="1260142"/>
                      <a:pt x="1427059" y="1263150"/>
                      <a:pt x="1422547" y="1267661"/>
                    </a:cubicBezTo>
                    <a:cubicBezTo>
                      <a:pt x="1412021" y="1279691"/>
                      <a:pt x="1418036" y="1296232"/>
                      <a:pt x="1427059" y="1314277"/>
                    </a:cubicBezTo>
                    <a:cubicBezTo>
                      <a:pt x="1431570" y="1324803"/>
                      <a:pt x="1436081" y="1335330"/>
                      <a:pt x="1445103" y="1341345"/>
                    </a:cubicBezTo>
                    <a:cubicBezTo>
                      <a:pt x="1449615" y="1344352"/>
                      <a:pt x="1454126" y="1345856"/>
                      <a:pt x="1458637" y="1345856"/>
                    </a:cubicBezTo>
                    <a:cubicBezTo>
                      <a:pt x="1461645" y="1345856"/>
                      <a:pt x="1466156" y="1344352"/>
                      <a:pt x="1469163" y="1341345"/>
                    </a:cubicBezTo>
                    <a:cubicBezTo>
                      <a:pt x="1470667" y="1339841"/>
                      <a:pt x="1472171" y="1336834"/>
                      <a:pt x="1473675" y="1333826"/>
                    </a:cubicBezTo>
                    <a:cubicBezTo>
                      <a:pt x="1476682" y="1327811"/>
                      <a:pt x="1479690" y="1320292"/>
                      <a:pt x="1490216" y="1317285"/>
                    </a:cubicBezTo>
                    <a:cubicBezTo>
                      <a:pt x="1500742" y="1312774"/>
                      <a:pt x="1512772" y="1318789"/>
                      <a:pt x="1520291" y="1329315"/>
                    </a:cubicBezTo>
                    <a:cubicBezTo>
                      <a:pt x="1527810" y="1345856"/>
                      <a:pt x="1523298" y="1360894"/>
                      <a:pt x="1518787" y="1374427"/>
                    </a:cubicBezTo>
                    <a:cubicBezTo>
                      <a:pt x="1517283" y="1377435"/>
                      <a:pt x="1517283" y="1378939"/>
                      <a:pt x="1515780" y="1381946"/>
                    </a:cubicBezTo>
                    <a:cubicBezTo>
                      <a:pt x="1511268" y="1393976"/>
                      <a:pt x="1511268" y="1406006"/>
                      <a:pt x="1515780" y="1413525"/>
                    </a:cubicBezTo>
                    <a:cubicBezTo>
                      <a:pt x="1521795" y="1419540"/>
                      <a:pt x="1530817" y="1422547"/>
                      <a:pt x="1541343" y="1424051"/>
                    </a:cubicBezTo>
                    <a:cubicBezTo>
                      <a:pt x="1544351" y="1424051"/>
                      <a:pt x="1545855" y="1425555"/>
                      <a:pt x="1547358" y="1425555"/>
                    </a:cubicBezTo>
                    <a:cubicBezTo>
                      <a:pt x="1572922" y="1433073"/>
                      <a:pt x="1592471" y="1451119"/>
                      <a:pt x="1599990" y="1476682"/>
                    </a:cubicBezTo>
                    <a:cubicBezTo>
                      <a:pt x="1602997" y="1476682"/>
                      <a:pt x="1604501" y="1476682"/>
                      <a:pt x="1607508" y="1475178"/>
                    </a:cubicBezTo>
                    <a:cubicBezTo>
                      <a:pt x="1613523" y="1472171"/>
                      <a:pt x="1619538" y="1473675"/>
                      <a:pt x="1625553" y="1473675"/>
                    </a:cubicBezTo>
                    <a:cubicBezTo>
                      <a:pt x="1657132" y="1475178"/>
                      <a:pt x="1690215" y="1458637"/>
                      <a:pt x="1708260" y="1431570"/>
                    </a:cubicBezTo>
                    <a:lnTo>
                      <a:pt x="1714275" y="1424051"/>
                    </a:lnTo>
                    <a:lnTo>
                      <a:pt x="1720290" y="1431570"/>
                    </a:lnTo>
                    <a:cubicBezTo>
                      <a:pt x="1733823" y="1446607"/>
                      <a:pt x="1745853" y="1460141"/>
                      <a:pt x="1763898" y="1469164"/>
                    </a:cubicBezTo>
                    <a:cubicBezTo>
                      <a:pt x="1780440" y="1478186"/>
                      <a:pt x="1799988" y="1478186"/>
                      <a:pt x="1813522" y="1469164"/>
                    </a:cubicBezTo>
                    <a:cubicBezTo>
                      <a:pt x="1815026" y="1469164"/>
                      <a:pt x="1815026" y="1467660"/>
                      <a:pt x="1816530" y="1466156"/>
                    </a:cubicBezTo>
                    <a:cubicBezTo>
                      <a:pt x="1819537" y="1463148"/>
                      <a:pt x="1824048" y="1460141"/>
                      <a:pt x="1830063" y="1458637"/>
                    </a:cubicBezTo>
                    <a:cubicBezTo>
                      <a:pt x="1845101" y="1454126"/>
                      <a:pt x="1858635" y="1466156"/>
                      <a:pt x="1864650" y="1479690"/>
                    </a:cubicBezTo>
                    <a:cubicBezTo>
                      <a:pt x="1866153" y="1482697"/>
                      <a:pt x="1867657" y="1485705"/>
                      <a:pt x="1869161" y="1488712"/>
                    </a:cubicBezTo>
                    <a:cubicBezTo>
                      <a:pt x="1872168" y="1494727"/>
                      <a:pt x="1875176" y="1502246"/>
                      <a:pt x="1878183" y="1506757"/>
                    </a:cubicBezTo>
                    <a:cubicBezTo>
                      <a:pt x="1887206" y="1515780"/>
                      <a:pt x="1900740" y="1517283"/>
                      <a:pt x="1915777" y="1518787"/>
                    </a:cubicBezTo>
                    <a:cubicBezTo>
                      <a:pt x="1924799" y="1518787"/>
                      <a:pt x="1935326" y="1520291"/>
                      <a:pt x="1944348" y="1523298"/>
                    </a:cubicBezTo>
                    <a:cubicBezTo>
                      <a:pt x="1962393" y="1527810"/>
                      <a:pt x="1975927" y="1541344"/>
                      <a:pt x="1987957" y="1553373"/>
                    </a:cubicBezTo>
                    <a:lnTo>
                      <a:pt x="1990965" y="1556381"/>
                    </a:lnTo>
                    <a:lnTo>
                      <a:pt x="1990965" y="1559389"/>
                    </a:lnTo>
                    <a:cubicBezTo>
                      <a:pt x="1989461" y="1590967"/>
                      <a:pt x="2010513" y="1621042"/>
                      <a:pt x="2040588" y="1630065"/>
                    </a:cubicBezTo>
                    <a:cubicBezTo>
                      <a:pt x="2048107" y="1633072"/>
                      <a:pt x="2057130" y="1634576"/>
                      <a:pt x="2064648" y="1636080"/>
                    </a:cubicBezTo>
                    <a:cubicBezTo>
                      <a:pt x="2090212" y="1642095"/>
                      <a:pt x="2118783" y="1648110"/>
                      <a:pt x="2124798" y="1678185"/>
                    </a:cubicBezTo>
                    <a:cubicBezTo>
                      <a:pt x="2127806" y="1690215"/>
                      <a:pt x="2124798" y="1706756"/>
                      <a:pt x="2114272" y="1720290"/>
                    </a:cubicBezTo>
                    <a:lnTo>
                      <a:pt x="2109761" y="1726305"/>
                    </a:lnTo>
                    <a:cubicBezTo>
                      <a:pt x="2099235" y="1741342"/>
                      <a:pt x="2087204" y="1759387"/>
                      <a:pt x="2067656" y="1766906"/>
                    </a:cubicBezTo>
                    <a:cubicBezTo>
                      <a:pt x="2067656" y="1784951"/>
                      <a:pt x="2058633" y="1801492"/>
                      <a:pt x="2043596" y="1809011"/>
                    </a:cubicBezTo>
                    <a:cubicBezTo>
                      <a:pt x="2042092" y="1810515"/>
                      <a:pt x="2039085" y="1812019"/>
                      <a:pt x="2036077" y="1812019"/>
                    </a:cubicBezTo>
                    <a:cubicBezTo>
                      <a:pt x="2031566" y="1815026"/>
                      <a:pt x="2028558" y="1816530"/>
                      <a:pt x="2025551" y="1819537"/>
                    </a:cubicBezTo>
                    <a:cubicBezTo>
                      <a:pt x="2022543" y="1822545"/>
                      <a:pt x="2022543" y="1828560"/>
                      <a:pt x="2021040" y="1833071"/>
                    </a:cubicBezTo>
                    <a:cubicBezTo>
                      <a:pt x="2021040" y="1834575"/>
                      <a:pt x="2021040" y="1837582"/>
                      <a:pt x="2019536" y="1839086"/>
                    </a:cubicBezTo>
                    <a:cubicBezTo>
                      <a:pt x="2016528" y="1860138"/>
                      <a:pt x="2004498" y="1879687"/>
                      <a:pt x="1984949" y="1893221"/>
                    </a:cubicBezTo>
                    <a:cubicBezTo>
                      <a:pt x="1965401" y="1906755"/>
                      <a:pt x="1941341" y="1912770"/>
                      <a:pt x="1920288" y="1908258"/>
                    </a:cubicBezTo>
                    <a:cubicBezTo>
                      <a:pt x="1915777" y="1906755"/>
                      <a:pt x="1911266" y="1905251"/>
                      <a:pt x="1906755" y="1903747"/>
                    </a:cubicBezTo>
                    <a:cubicBezTo>
                      <a:pt x="1899236" y="1902243"/>
                      <a:pt x="1893221" y="1899236"/>
                      <a:pt x="1885702" y="1899236"/>
                    </a:cubicBezTo>
                    <a:cubicBezTo>
                      <a:pt x="1875176" y="1899236"/>
                      <a:pt x="1864650" y="1905251"/>
                      <a:pt x="1857131" y="1915777"/>
                    </a:cubicBezTo>
                    <a:cubicBezTo>
                      <a:pt x="1849612" y="1927807"/>
                      <a:pt x="1848108" y="1941341"/>
                      <a:pt x="1854123" y="1950363"/>
                    </a:cubicBezTo>
                    <a:cubicBezTo>
                      <a:pt x="1857131" y="1956378"/>
                      <a:pt x="1861642" y="1960890"/>
                      <a:pt x="1866153" y="1966905"/>
                    </a:cubicBezTo>
                    <a:cubicBezTo>
                      <a:pt x="1876680" y="1978935"/>
                      <a:pt x="1888710" y="1993972"/>
                      <a:pt x="1884198" y="2009010"/>
                    </a:cubicBezTo>
                    <a:cubicBezTo>
                      <a:pt x="1909762" y="1998483"/>
                      <a:pt x="1930815" y="1992468"/>
                      <a:pt x="1951867" y="1992468"/>
                    </a:cubicBezTo>
                    <a:close/>
                    <a:moveTo>
                      <a:pt x="762401" y="1977431"/>
                    </a:moveTo>
                    <a:cubicBezTo>
                      <a:pt x="793980" y="1977431"/>
                      <a:pt x="825559" y="1981942"/>
                      <a:pt x="852626" y="1993972"/>
                    </a:cubicBezTo>
                    <a:cubicBezTo>
                      <a:pt x="897739" y="2013521"/>
                      <a:pt x="897739" y="2013521"/>
                      <a:pt x="930821" y="1993972"/>
                    </a:cubicBezTo>
                    <a:cubicBezTo>
                      <a:pt x="936836" y="1990965"/>
                      <a:pt x="942851" y="1986453"/>
                      <a:pt x="951874" y="1980438"/>
                    </a:cubicBezTo>
                    <a:cubicBezTo>
                      <a:pt x="971422" y="1968408"/>
                      <a:pt x="989467" y="1960890"/>
                      <a:pt x="1009016" y="1954875"/>
                    </a:cubicBezTo>
                    <a:cubicBezTo>
                      <a:pt x="998490" y="1954875"/>
                      <a:pt x="989467" y="1954875"/>
                      <a:pt x="981949" y="1956378"/>
                    </a:cubicBezTo>
                    <a:cubicBezTo>
                      <a:pt x="965407" y="1959386"/>
                      <a:pt x="953377" y="1966905"/>
                      <a:pt x="939843" y="1975927"/>
                    </a:cubicBezTo>
                    <a:cubicBezTo>
                      <a:pt x="926310" y="1983446"/>
                      <a:pt x="914280" y="1992468"/>
                      <a:pt x="897739" y="1995476"/>
                    </a:cubicBezTo>
                    <a:lnTo>
                      <a:pt x="885709" y="1998483"/>
                    </a:lnTo>
                    <a:lnTo>
                      <a:pt x="890220" y="1986453"/>
                    </a:lnTo>
                    <a:cubicBezTo>
                      <a:pt x="903754" y="1945852"/>
                      <a:pt x="950370" y="1935326"/>
                      <a:pt x="992475" y="1924800"/>
                    </a:cubicBezTo>
                    <a:cubicBezTo>
                      <a:pt x="1031572" y="1915777"/>
                      <a:pt x="1064655" y="1908258"/>
                      <a:pt x="1067662" y="1881191"/>
                    </a:cubicBezTo>
                    <a:cubicBezTo>
                      <a:pt x="1070670" y="1864650"/>
                      <a:pt x="1066158" y="1852620"/>
                      <a:pt x="1058640" y="1843597"/>
                    </a:cubicBezTo>
                    <a:cubicBezTo>
                      <a:pt x="1030068" y="1815026"/>
                      <a:pt x="950370" y="1822545"/>
                      <a:pt x="908265" y="1827056"/>
                    </a:cubicBezTo>
                    <a:cubicBezTo>
                      <a:pt x="899242" y="1828560"/>
                      <a:pt x="891724" y="1828560"/>
                      <a:pt x="885709" y="1828560"/>
                    </a:cubicBezTo>
                    <a:cubicBezTo>
                      <a:pt x="843604" y="1830063"/>
                      <a:pt x="801499" y="1827056"/>
                      <a:pt x="760897" y="1822545"/>
                    </a:cubicBezTo>
                    <a:cubicBezTo>
                      <a:pt x="664657" y="1813522"/>
                      <a:pt x="572929" y="1806003"/>
                      <a:pt x="487215" y="1864650"/>
                    </a:cubicBezTo>
                    <a:cubicBezTo>
                      <a:pt x="449621" y="1890213"/>
                      <a:pt x="430072" y="1926303"/>
                      <a:pt x="439095" y="1956378"/>
                    </a:cubicBezTo>
                    <a:cubicBezTo>
                      <a:pt x="446614" y="1981942"/>
                      <a:pt x="473681" y="1996980"/>
                      <a:pt x="512779" y="1998483"/>
                    </a:cubicBezTo>
                    <a:cubicBezTo>
                      <a:pt x="541350" y="1999987"/>
                      <a:pt x="569921" y="1998483"/>
                      <a:pt x="598492" y="1996980"/>
                    </a:cubicBezTo>
                    <a:cubicBezTo>
                      <a:pt x="603004" y="1996980"/>
                      <a:pt x="609019" y="1996980"/>
                      <a:pt x="613530" y="1996980"/>
                    </a:cubicBezTo>
                    <a:cubicBezTo>
                      <a:pt x="663154" y="1987957"/>
                      <a:pt x="714281" y="1977431"/>
                      <a:pt x="762401" y="1977431"/>
                    </a:cubicBezTo>
                    <a:close/>
                    <a:moveTo>
                      <a:pt x="957889" y="1948860"/>
                    </a:moveTo>
                    <a:cubicBezTo>
                      <a:pt x="938340" y="1954875"/>
                      <a:pt x="921799" y="1962393"/>
                      <a:pt x="911272" y="1975927"/>
                    </a:cubicBezTo>
                    <a:cubicBezTo>
                      <a:pt x="917287" y="1972920"/>
                      <a:pt x="924806" y="1968408"/>
                      <a:pt x="930821" y="1963897"/>
                    </a:cubicBezTo>
                    <a:cubicBezTo>
                      <a:pt x="938340" y="1959386"/>
                      <a:pt x="947362" y="1953371"/>
                      <a:pt x="957889" y="1948860"/>
                    </a:cubicBezTo>
                    <a:close/>
                    <a:moveTo>
                      <a:pt x="1276684" y="500749"/>
                    </a:moveTo>
                    <a:cubicBezTo>
                      <a:pt x="1293225" y="624056"/>
                      <a:pt x="1356382" y="691725"/>
                      <a:pt x="1476682" y="715785"/>
                    </a:cubicBezTo>
                    <a:cubicBezTo>
                      <a:pt x="1482697" y="717289"/>
                      <a:pt x="1488712" y="718792"/>
                      <a:pt x="1493223" y="718792"/>
                    </a:cubicBezTo>
                    <a:cubicBezTo>
                      <a:pt x="1461645" y="673680"/>
                      <a:pt x="1425555" y="631575"/>
                      <a:pt x="1371420" y="607515"/>
                    </a:cubicBezTo>
                    <a:lnTo>
                      <a:pt x="1375931" y="593981"/>
                    </a:lnTo>
                    <a:cubicBezTo>
                      <a:pt x="1437585" y="610522"/>
                      <a:pt x="1481193" y="646612"/>
                      <a:pt x="1527810" y="685710"/>
                    </a:cubicBezTo>
                    <a:cubicBezTo>
                      <a:pt x="1529313" y="687214"/>
                      <a:pt x="1530817" y="687214"/>
                      <a:pt x="1530817" y="688717"/>
                    </a:cubicBezTo>
                    <a:cubicBezTo>
                      <a:pt x="1527810" y="678191"/>
                      <a:pt x="1526306" y="669169"/>
                      <a:pt x="1523298" y="658642"/>
                    </a:cubicBezTo>
                    <a:cubicBezTo>
                      <a:pt x="1512772" y="615034"/>
                      <a:pt x="1503750" y="577440"/>
                      <a:pt x="1452622" y="545861"/>
                    </a:cubicBezTo>
                    <a:cubicBezTo>
                      <a:pt x="1424051" y="529320"/>
                      <a:pt x="1392472" y="524809"/>
                      <a:pt x="1357886" y="520297"/>
                    </a:cubicBezTo>
                    <a:cubicBezTo>
                      <a:pt x="1330818" y="515786"/>
                      <a:pt x="1302247" y="512779"/>
                      <a:pt x="1276684" y="500749"/>
                    </a:cubicBezTo>
                    <a:close/>
                    <a:moveTo>
                      <a:pt x="1508261" y="57143"/>
                    </a:moveTo>
                    <a:cubicBezTo>
                      <a:pt x="1511268" y="99248"/>
                      <a:pt x="1500742" y="139849"/>
                      <a:pt x="1491720" y="177443"/>
                    </a:cubicBezTo>
                    <a:cubicBezTo>
                      <a:pt x="1484201" y="209021"/>
                      <a:pt x="1475178" y="240600"/>
                      <a:pt x="1475178" y="273682"/>
                    </a:cubicBezTo>
                    <a:cubicBezTo>
                      <a:pt x="1473675" y="332329"/>
                      <a:pt x="1493223" y="353381"/>
                      <a:pt x="1523298" y="386464"/>
                    </a:cubicBezTo>
                    <a:cubicBezTo>
                      <a:pt x="1530817" y="393982"/>
                      <a:pt x="1536832" y="401501"/>
                      <a:pt x="1544351" y="410524"/>
                    </a:cubicBezTo>
                    <a:cubicBezTo>
                      <a:pt x="1574426" y="445110"/>
                      <a:pt x="1584952" y="494734"/>
                      <a:pt x="1593975" y="541350"/>
                    </a:cubicBezTo>
                    <a:cubicBezTo>
                      <a:pt x="1601493" y="574432"/>
                      <a:pt x="1607508" y="604507"/>
                      <a:pt x="1619538" y="631575"/>
                    </a:cubicBezTo>
                    <a:cubicBezTo>
                      <a:pt x="1615027" y="610522"/>
                      <a:pt x="1610516" y="589470"/>
                      <a:pt x="1607508" y="569921"/>
                    </a:cubicBezTo>
                    <a:cubicBezTo>
                      <a:pt x="1602997" y="551876"/>
                      <a:pt x="1599990" y="533831"/>
                      <a:pt x="1596982" y="517290"/>
                    </a:cubicBezTo>
                    <a:cubicBezTo>
                      <a:pt x="1593975" y="502252"/>
                      <a:pt x="1590967" y="485711"/>
                      <a:pt x="1586456" y="469170"/>
                    </a:cubicBezTo>
                    <a:cubicBezTo>
                      <a:pt x="1581945" y="449621"/>
                      <a:pt x="1577433" y="428569"/>
                      <a:pt x="1574426" y="407516"/>
                    </a:cubicBezTo>
                    <a:cubicBezTo>
                      <a:pt x="1571418" y="406012"/>
                      <a:pt x="1568411" y="404509"/>
                      <a:pt x="1565403" y="401501"/>
                    </a:cubicBezTo>
                    <a:cubicBezTo>
                      <a:pt x="1518787" y="369922"/>
                      <a:pt x="1538336" y="318795"/>
                      <a:pt x="1554877" y="273682"/>
                    </a:cubicBezTo>
                    <a:cubicBezTo>
                      <a:pt x="1556381" y="269171"/>
                      <a:pt x="1557885" y="266164"/>
                      <a:pt x="1559388" y="261652"/>
                    </a:cubicBezTo>
                    <a:cubicBezTo>
                      <a:pt x="1559388" y="236089"/>
                      <a:pt x="1563900" y="213532"/>
                      <a:pt x="1571418" y="193984"/>
                    </a:cubicBezTo>
                    <a:lnTo>
                      <a:pt x="1580441" y="169924"/>
                    </a:lnTo>
                    <a:lnTo>
                      <a:pt x="1584952" y="193984"/>
                    </a:lnTo>
                    <a:cubicBezTo>
                      <a:pt x="1589463" y="215036"/>
                      <a:pt x="1581945" y="239096"/>
                      <a:pt x="1574426" y="263156"/>
                    </a:cubicBezTo>
                    <a:cubicBezTo>
                      <a:pt x="1574426" y="303757"/>
                      <a:pt x="1580441" y="350374"/>
                      <a:pt x="1587960" y="393982"/>
                    </a:cubicBezTo>
                    <a:cubicBezTo>
                      <a:pt x="1595478" y="396990"/>
                      <a:pt x="1602997" y="396990"/>
                      <a:pt x="1610516" y="393982"/>
                    </a:cubicBezTo>
                    <a:cubicBezTo>
                      <a:pt x="1625553" y="389471"/>
                      <a:pt x="1637583" y="371426"/>
                      <a:pt x="1645102" y="347366"/>
                    </a:cubicBezTo>
                    <a:cubicBezTo>
                      <a:pt x="1663147" y="291727"/>
                      <a:pt x="1643598" y="175939"/>
                      <a:pt x="1609012" y="135337"/>
                    </a:cubicBezTo>
                    <a:cubicBezTo>
                      <a:pt x="1593975" y="117293"/>
                      <a:pt x="1574426" y="103759"/>
                      <a:pt x="1554877" y="90225"/>
                    </a:cubicBezTo>
                    <a:cubicBezTo>
                      <a:pt x="1539840" y="82706"/>
                      <a:pt x="1523298" y="70676"/>
                      <a:pt x="1508261" y="57143"/>
                    </a:cubicBezTo>
                    <a:close/>
                    <a:moveTo>
                      <a:pt x="1560892" y="303757"/>
                    </a:moveTo>
                    <a:cubicBezTo>
                      <a:pt x="1550366" y="336840"/>
                      <a:pt x="1545855" y="366915"/>
                      <a:pt x="1571418" y="386464"/>
                    </a:cubicBezTo>
                    <a:cubicBezTo>
                      <a:pt x="1566907" y="359396"/>
                      <a:pt x="1563900" y="330825"/>
                      <a:pt x="1560892" y="303757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0" name="Google Shape;70;p31"/>
          <p:cNvSpPr/>
          <p:nvPr/>
        </p:nvSpPr>
        <p:spPr>
          <a:xfrm>
            <a:off x="6186233" y="1718215"/>
            <a:ext cx="6010479" cy="86688"/>
          </a:xfrm>
          <a:custGeom>
            <a:avLst/>
            <a:gdLst/>
            <a:ahLst/>
            <a:cxnLst/>
            <a:rect l="l" t="t" r="r" b="b"/>
            <a:pathLst>
              <a:path w="3587009" h="35236" extrusionOk="0">
                <a:moveTo>
                  <a:pt x="3587009" y="35236"/>
                </a:moveTo>
                <a:lnTo>
                  <a:pt x="1764946" y="35236"/>
                </a:lnTo>
                <a:cubicBezTo>
                  <a:pt x="1758282" y="35236"/>
                  <a:pt x="1117609" y="22864"/>
                  <a:pt x="887233" y="13346"/>
                </a:cubicBezTo>
                <a:cubicBezTo>
                  <a:pt x="617826" y="2877"/>
                  <a:pt x="208481" y="20009"/>
                  <a:pt x="54262" y="25719"/>
                </a:cubicBezTo>
                <a:cubicBezTo>
                  <a:pt x="25703" y="26671"/>
                  <a:pt x="5712" y="27622"/>
                  <a:pt x="0" y="27622"/>
                </a:cubicBezTo>
                <a:lnTo>
                  <a:pt x="0" y="18105"/>
                </a:lnTo>
                <a:cubicBezTo>
                  <a:pt x="5712" y="18105"/>
                  <a:pt x="24751" y="17153"/>
                  <a:pt x="54262" y="16201"/>
                </a:cubicBezTo>
                <a:cubicBezTo>
                  <a:pt x="208481" y="9539"/>
                  <a:pt x="618778" y="-7592"/>
                  <a:pt x="888185" y="3829"/>
                </a:cubicBezTo>
                <a:cubicBezTo>
                  <a:pt x="1118561" y="13346"/>
                  <a:pt x="1759234" y="25719"/>
                  <a:pt x="1764946" y="25719"/>
                </a:cubicBezTo>
                <a:lnTo>
                  <a:pt x="3587009" y="25719"/>
                </a:lnTo>
                <a:lnTo>
                  <a:pt x="3587009" y="35236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x3 slide with photo">
  <p:cSld name="Bullet Point x3 slide with photo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2"/>
          <p:cNvSpPr/>
          <p:nvPr/>
        </p:nvSpPr>
        <p:spPr>
          <a:xfrm>
            <a:off x="2176238" y="343175"/>
            <a:ext cx="2144406" cy="5638038"/>
          </a:xfrm>
          <a:custGeom>
            <a:avLst/>
            <a:gdLst/>
            <a:ahLst/>
            <a:cxnLst/>
            <a:rect l="l" t="t" r="r" b="b"/>
            <a:pathLst>
              <a:path w="908901" h="2711879" extrusionOk="0">
                <a:moveTo>
                  <a:pt x="908901" y="2711880"/>
                </a:moveTo>
                <a:lnTo>
                  <a:pt x="301407" y="2711880"/>
                </a:lnTo>
                <a:cubicBezTo>
                  <a:pt x="135039" y="2711880"/>
                  <a:pt x="0" y="2576880"/>
                  <a:pt x="0" y="2410560"/>
                </a:cubicBezTo>
                <a:lnTo>
                  <a:pt x="0" y="0"/>
                </a:lnTo>
                <a:lnTo>
                  <a:pt x="703642" y="0"/>
                </a:lnTo>
                <a:cubicBezTo>
                  <a:pt x="817075" y="0"/>
                  <a:pt x="908901" y="91800"/>
                  <a:pt x="908901" y="205200"/>
                </a:cubicBezTo>
                <a:lnTo>
                  <a:pt x="908901" y="2711880"/>
                </a:lnTo>
                <a:close/>
              </a:path>
            </a:pathLst>
          </a:cu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2"/>
          <p:cNvSpPr txBox="1">
            <a:spLocks noGrp="1"/>
          </p:cNvSpPr>
          <p:nvPr>
            <p:ph type="body" idx="1"/>
          </p:nvPr>
        </p:nvSpPr>
        <p:spPr>
          <a:xfrm>
            <a:off x="4912293" y="846903"/>
            <a:ext cx="6562677" cy="339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C64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2"/>
          </p:nvPr>
        </p:nvSpPr>
        <p:spPr>
          <a:xfrm>
            <a:off x="4912294" y="1345616"/>
            <a:ext cx="6553234" cy="99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body" idx="3"/>
          </p:nvPr>
        </p:nvSpPr>
        <p:spPr>
          <a:xfrm>
            <a:off x="3679525" y="1017636"/>
            <a:ext cx="641119" cy="95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300"/>
              <a:buFont typeface="Arial"/>
              <a:buNone/>
              <a:defRPr sz="6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32"/>
          <p:cNvSpPr>
            <a:spLocks noGrp="1"/>
          </p:cNvSpPr>
          <p:nvPr>
            <p:ph type="pic" idx="4"/>
          </p:nvPr>
        </p:nvSpPr>
        <p:spPr>
          <a:xfrm>
            <a:off x="7559" y="188180"/>
            <a:ext cx="3354094" cy="592385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grpSp>
        <p:nvGrpSpPr>
          <p:cNvPr id="77" name="Google Shape;77;p32"/>
          <p:cNvGrpSpPr/>
          <p:nvPr/>
        </p:nvGrpSpPr>
        <p:grpSpPr>
          <a:xfrm>
            <a:off x="4054161" y="721803"/>
            <a:ext cx="7547911" cy="1674487"/>
            <a:chOff x="4061909" y="1565906"/>
            <a:chExt cx="7547911" cy="1882781"/>
          </a:xfrm>
        </p:grpSpPr>
        <p:cxnSp>
          <p:nvCxnSpPr>
            <p:cNvPr id="78" name="Google Shape;78;p32"/>
            <p:cNvCxnSpPr/>
            <p:nvPr/>
          </p:nvCxnSpPr>
          <p:spPr>
            <a:xfrm>
              <a:off x="11609820" y="1582845"/>
              <a:ext cx="0" cy="1865842"/>
            </a:xfrm>
            <a:prstGeom prst="straightConnector1">
              <a:avLst/>
            </a:prstGeom>
            <a:solidFill>
              <a:srgbClr val="0AA3A4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9" name="Google Shape;79;p32"/>
            <p:cNvCxnSpPr/>
            <p:nvPr/>
          </p:nvCxnSpPr>
          <p:spPr>
            <a:xfrm>
              <a:off x="4061909" y="1577903"/>
              <a:ext cx="7547911" cy="0"/>
            </a:xfrm>
            <a:prstGeom prst="straightConnector1">
              <a:avLst/>
            </a:prstGeom>
            <a:solidFill>
              <a:srgbClr val="0AA3A4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0" name="Google Shape;80;p32"/>
            <p:cNvCxnSpPr/>
            <p:nvPr/>
          </p:nvCxnSpPr>
          <p:spPr>
            <a:xfrm>
              <a:off x="4061909" y="1565906"/>
              <a:ext cx="0" cy="445260"/>
            </a:xfrm>
            <a:prstGeom prst="straightConnector1">
              <a:avLst/>
            </a:prstGeom>
            <a:solidFill>
              <a:srgbClr val="0AA3A4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81" name="Google Shape;81;p32"/>
          <p:cNvCxnSpPr/>
          <p:nvPr/>
        </p:nvCxnSpPr>
        <p:spPr>
          <a:xfrm>
            <a:off x="4054160" y="2000290"/>
            <a:ext cx="0" cy="396000"/>
          </a:xfrm>
          <a:prstGeom prst="straightConnector1">
            <a:avLst/>
          </a:prstGeom>
          <a:solidFill>
            <a:srgbClr val="0AA3A4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2" name="Google Shape;82;p32"/>
          <p:cNvCxnSpPr/>
          <p:nvPr/>
        </p:nvCxnSpPr>
        <p:spPr>
          <a:xfrm>
            <a:off x="4069659" y="2388245"/>
            <a:ext cx="7547911" cy="0"/>
          </a:xfrm>
          <a:prstGeom prst="straightConnector1">
            <a:avLst/>
          </a:prstGeom>
          <a:solidFill>
            <a:srgbClr val="0AA3A4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3" name="Google Shape;83;p32"/>
          <p:cNvSpPr txBox="1">
            <a:spLocks noGrp="1"/>
          </p:cNvSpPr>
          <p:nvPr>
            <p:ph type="body" idx="5"/>
          </p:nvPr>
        </p:nvSpPr>
        <p:spPr>
          <a:xfrm>
            <a:off x="4912292" y="2770036"/>
            <a:ext cx="6562677" cy="339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C64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32"/>
          <p:cNvSpPr txBox="1">
            <a:spLocks noGrp="1"/>
          </p:cNvSpPr>
          <p:nvPr>
            <p:ph type="body" idx="6"/>
          </p:nvPr>
        </p:nvSpPr>
        <p:spPr>
          <a:xfrm>
            <a:off x="4912293" y="3268749"/>
            <a:ext cx="6553234" cy="99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32"/>
          <p:cNvSpPr txBox="1">
            <a:spLocks noGrp="1"/>
          </p:cNvSpPr>
          <p:nvPr>
            <p:ph type="body" idx="7"/>
          </p:nvPr>
        </p:nvSpPr>
        <p:spPr>
          <a:xfrm>
            <a:off x="3679524" y="2940769"/>
            <a:ext cx="641119" cy="95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300"/>
              <a:buFont typeface="Arial"/>
              <a:buNone/>
              <a:defRPr sz="6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86" name="Google Shape;86;p32"/>
          <p:cNvGrpSpPr/>
          <p:nvPr/>
        </p:nvGrpSpPr>
        <p:grpSpPr>
          <a:xfrm>
            <a:off x="4054160" y="2644936"/>
            <a:ext cx="7547911" cy="1674487"/>
            <a:chOff x="4061909" y="1565906"/>
            <a:chExt cx="7547911" cy="1882781"/>
          </a:xfrm>
        </p:grpSpPr>
        <p:cxnSp>
          <p:nvCxnSpPr>
            <p:cNvPr id="87" name="Google Shape;87;p32"/>
            <p:cNvCxnSpPr/>
            <p:nvPr/>
          </p:nvCxnSpPr>
          <p:spPr>
            <a:xfrm>
              <a:off x="11609820" y="1582845"/>
              <a:ext cx="0" cy="1865842"/>
            </a:xfrm>
            <a:prstGeom prst="straightConnector1">
              <a:avLst/>
            </a:prstGeom>
            <a:solidFill>
              <a:srgbClr val="0AA3A4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8" name="Google Shape;88;p32"/>
            <p:cNvCxnSpPr/>
            <p:nvPr/>
          </p:nvCxnSpPr>
          <p:spPr>
            <a:xfrm>
              <a:off x="4061909" y="1577903"/>
              <a:ext cx="7547911" cy="0"/>
            </a:xfrm>
            <a:prstGeom prst="straightConnector1">
              <a:avLst/>
            </a:prstGeom>
            <a:solidFill>
              <a:srgbClr val="0AA3A4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9" name="Google Shape;89;p32"/>
            <p:cNvCxnSpPr/>
            <p:nvPr/>
          </p:nvCxnSpPr>
          <p:spPr>
            <a:xfrm>
              <a:off x="4061909" y="1565906"/>
              <a:ext cx="0" cy="445260"/>
            </a:xfrm>
            <a:prstGeom prst="straightConnector1">
              <a:avLst/>
            </a:prstGeom>
            <a:solidFill>
              <a:srgbClr val="0AA3A4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90" name="Google Shape;90;p32"/>
          <p:cNvCxnSpPr/>
          <p:nvPr/>
        </p:nvCxnSpPr>
        <p:spPr>
          <a:xfrm>
            <a:off x="4054159" y="3923423"/>
            <a:ext cx="0" cy="396000"/>
          </a:xfrm>
          <a:prstGeom prst="straightConnector1">
            <a:avLst/>
          </a:prstGeom>
          <a:solidFill>
            <a:srgbClr val="0AA3A4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" name="Google Shape;91;p32"/>
          <p:cNvCxnSpPr/>
          <p:nvPr/>
        </p:nvCxnSpPr>
        <p:spPr>
          <a:xfrm>
            <a:off x="4069658" y="4311378"/>
            <a:ext cx="7547911" cy="0"/>
          </a:xfrm>
          <a:prstGeom prst="straightConnector1">
            <a:avLst/>
          </a:prstGeom>
          <a:solidFill>
            <a:srgbClr val="0AA3A4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2" name="Google Shape;92;p32"/>
          <p:cNvSpPr txBox="1">
            <a:spLocks noGrp="1"/>
          </p:cNvSpPr>
          <p:nvPr>
            <p:ph type="body" idx="8"/>
          </p:nvPr>
        </p:nvSpPr>
        <p:spPr>
          <a:xfrm>
            <a:off x="4927790" y="4633833"/>
            <a:ext cx="6562677" cy="339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C64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32"/>
          <p:cNvSpPr txBox="1">
            <a:spLocks noGrp="1"/>
          </p:cNvSpPr>
          <p:nvPr>
            <p:ph type="body" idx="9"/>
          </p:nvPr>
        </p:nvSpPr>
        <p:spPr>
          <a:xfrm>
            <a:off x="4927791" y="5132546"/>
            <a:ext cx="6553234" cy="99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32"/>
          <p:cNvSpPr txBox="1">
            <a:spLocks noGrp="1"/>
          </p:cNvSpPr>
          <p:nvPr>
            <p:ph type="body" idx="13"/>
          </p:nvPr>
        </p:nvSpPr>
        <p:spPr>
          <a:xfrm>
            <a:off x="3695022" y="4804566"/>
            <a:ext cx="641119" cy="95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300"/>
              <a:buFont typeface="Arial"/>
              <a:buNone/>
              <a:defRPr sz="6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95" name="Google Shape;95;p32"/>
          <p:cNvGrpSpPr/>
          <p:nvPr/>
        </p:nvGrpSpPr>
        <p:grpSpPr>
          <a:xfrm>
            <a:off x="4069658" y="4508733"/>
            <a:ext cx="7547911" cy="1674487"/>
            <a:chOff x="4061909" y="1565906"/>
            <a:chExt cx="7547911" cy="1882781"/>
          </a:xfrm>
        </p:grpSpPr>
        <p:cxnSp>
          <p:nvCxnSpPr>
            <p:cNvPr id="96" name="Google Shape;96;p32"/>
            <p:cNvCxnSpPr/>
            <p:nvPr/>
          </p:nvCxnSpPr>
          <p:spPr>
            <a:xfrm>
              <a:off x="11609820" y="1582845"/>
              <a:ext cx="0" cy="1865842"/>
            </a:xfrm>
            <a:prstGeom prst="straightConnector1">
              <a:avLst/>
            </a:prstGeom>
            <a:solidFill>
              <a:srgbClr val="0AA3A4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7" name="Google Shape;97;p32"/>
            <p:cNvCxnSpPr/>
            <p:nvPr/>
          </p:nvCxnSpPr>
          <p:spPr>
            <a:xfrm>
              <a:off x="4061909" y="1577903"/>
              <a:ext cx="7547911" cy="0"/>
            </a:xfrm>
            <a:prstGeom prst="straightConnector1">
              <a:avLst/>
            </a:prstGeom>
            <a:solidFill>
              <a:srgbClr val="0AA3A4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8" name="Google Shape;98;p32"/>
            <p:cNvCxnSpPr/>
            <p:nvPr/>
          </p:nvCxnSpPr>
          <p:spPr>
            <a:xfrm>
              <a:off x="4061909" y="1565906"/>
              <a:ext cx="0" cy="445260"/>
            </a:xfrm>
            <a:prstGeom prst="straightConnector1">
              <a:avLst/>
            </a:prstGeom>
            <a:solidFill>
              <a:srgbClr val="0AA3A4"/>
            </a:solidFill>
            <a:ln w="2857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99" name="Google Shape;99;p32"/>
          <p:cNvCxnSpPr/>
          <p:nvPr/>
        </p:nvCxnSpPr>
        <p:spPr>
          <a:xfrm>
            <a:off x="4069657" y="5787220"/>
            <a:ext cx="0" cy="396000"/>
          </a:xfrm>
          <a:prstGeom prst="straightConnector1">
            <a:avLst/>
          </a:prstGeom>
          <a:solidFill>
            <a:srgbClr val="0AA3A4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" name="Google Shape;100;p32"/>
          <p:cNvCxnSpPr/>
          <p:nvPr/>
        </p:nvCxnSpPr>
        <p:spPr>
          <a:xfrm>
            <a:off x="4085156" y="6175175"/>
            <a:ext cx="7547911" cy="0"/>
          </a:xfrm>
          <a:prstGeom prst="straightConnector1">
            <a:avLst/>
          </a:prstGeom>
          <a:solidFill>
            <a:srgbClr val="0AA3A4"/>
          </a:solidFill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8"/>
          <p:cNvSpPr/>
          <p:nvPr/>
        </p:nvSpPr>
        <p:spPr>
          <a:xfrm>
            <a:off x="511444" y="453836"/>
            <a:ext cx="6033735" cy="5655332"/>
          </a:xfrm>
          <a:custGeom>
            <a:avLst/>
            <a:gdLst/>
            <a:ahLst/>
            <a:cxnLst/>
            <a:rect l="l" t="t" r="r" b="b"/>
            <a:pathLst>
              <a:path w="1180419" h="1059839" extrusionOk="0">
                <a:moveTo>
                  <a:pt x="1180419" y="1059840"/>
                </a:moveTo>
                <a:lnTo>
                  <a:pt x="301407" y="1059840"/>
                </a:lnTo>
                <a:cubicBezTo>
                  <a:pt x="135039" y="1059840"/>
                  <a:pt x="0" y="924840"/>
                  <a:pt x="0" y="758520"/>
                </a:cubicBezTo>
                <a:lnTo>
                  <a:pt x="0" y="0"/>
                </a:lnTo>
                <a:lnTo>
                  <a:pt x="975160" y="0"/>
                </a:lnTo>
                <a:cubicBezTo>
                  <a:pt x="1088593" y="0"/>
                  <a:pt x="1180419" y="91800"/>
                  <a:pt x="1180419" y="205200"/>
                </a:cubicBezTo>
                <a:lnTo>
                  <a:pt x="1180419" y="1059840"/>
                </a:lnTo>
                <a:close/>
              </a:path>
            </a:pathLst>
          </a:cu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8"/>
          <p:cNvSpPr txBox="1">
            <a:spLocks noGrp="1"/>
          </p:cNvSpPr>
          <p:nvPr>
            <p:ph type="body" idx="1"/>
          </p:nvPr>
        </p:nvSpPr>
        <p:spPr>
          <a:xfrm>
            <a:off x="898357" y="2584411"/>
            <a:ext cx="4867011" cy="3025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38"/>
          <p:cNvSpPr txBox="1">
            <a:spLocks noGrp="1"/>
          </p:cNvSpPr>
          <p:nvPr>
            <p:ph type="body" idx="2"/>
          </p:nvPr>
        </p:nvSpPr>
        <p:spPr>
          <a:xfrm>
            <a:off x="898358" y="890242"/>
            <a:ext cx="4990998" cy="99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38"/>
          <p:cNvSpPr>
            <a:spLocks noGrp="1"/>
          </p:cNvSpPr>
          <p:nvPr>
            <p:ph type="pic" idx="3"/>
          </p:nvPr>
        </p:nvSpPr>
        <p:spPr>
          <a:xfrm>
            <a:off x="6545263" y="1452563"/>
            <a:ext cx="5646737" cy="465613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inal Slide">
  <p:cSld name="Final Slide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0"/>
          <p:cNvSpPr/>
          <p:nvPr/>
        </p:nvSpPr>
        <p:spPr>
          <a:xfrm>
            <a:off x="417724" y="728421"/>
            <a:ext cx="11356551" cy="4377036"/>
          </a:xfrm>
          <a:custGeom>
            <a:avLst/>
            <a:gdLst/>
            <a:ahLst/>
            <a:cxnLst/>
            <a:rect l="l" t="t" r="r" b="b"/>
            <a:pathLst>
              <a:path w="11356551" h="3728821" extrusionOk="0">
                <a:moveTo>
                  <a:pt x="0" y="0"/>
                </a:moveTo>
                <a:lnTo>
                  <a:pt x="2348414" y="0"/>
                </a:lnTo>
                <a:lnTo>
                  <a:pt x="2743596" y="0"/>
                </a:lnTo>
                <a:lnTo>
                  <a:pt x="5092010" y="0"/>
                </a:lnTo>
                <a:lnTo>
                  <a:pt x="6470666" y="0"/>
                </a:lnTo>
                <a:lnTo>
                  <a:pt x="6470668" y="0"/>
                </a:lnTo>
                <a:lnTo>
                  <a:pt x="8223635" y="0"/>
                </a:lnTo>
                <a:lnTo>
                  <a:pt x="8819080" y="0"/>
                </a:lnTo>
                <a:lnTo>
                  <a:pt x="8819081" y="0"/>
                </a:lnTo>
                <a:lnTo>
                  <a:pt x="10572049" y="0"/>
                </a:lnTo>
                <a:cubicBezTo>
                  <a:pt x="11005591" y="0"/>
                  <a:pt x="11356551" y="322979"/>
                  <a:pt x="11356551" y="721953"/>
                </a:cubicBezTo>
                <a:lnTo>
                  <a:pt x="11356551" y="3728821"/>
                </a:lnTo>
                <a:lnTo>
                  <a:pt x="9603581" y="3728821"/>
                </a:lnTo>
                <a:lnTo>
                  <a:pt x="9008137" y="3728821"/>
                </a:lnTo>
                <a:lnTo>
                  <a:pt x="7996960" y="3728821"/>
                </a:lnTo>
                <a:lnTo>
                  <a:pt x="7255167" y="3728821"/>
                </a:lnTo>
                <a:lnTo>
                  <a:pt x="6859985" y="3728821"/>
                </a:lnTo>
                <a:lnTo>
                  <a:pt x="6243990" y="3728821"/>
                </a:lnTo>
                <a:lnTo>
                  <a:pt x="5648546" y="3728821"/>
                </a:lnTo>
                <a:lnTo>
                  <a:pt x="4511571" y="3728821"/>
                </a:lnTo>
                <a:lnTo>
                  <a:pt x="3895576" y="3728821"/>
                </a:lnTo>
                <a:lnTo>
                  <a:pt x="3500395" y="3728821"/>
                </a:lnTo>
                <a:lnTo>
                  <a:pt x="1151981" y="3728821"/>
                </a:lnTo>
                <a:cubicBezTo>
                  <a:pt x="516120" y="3728821"/>
                  <a:pt x="0" y="3253852"/>
                  <a:pt x="0" y="2668691"/>
                </a:cubicBezTo>
                <a:close/>
              </a:path>
            </a:pathLst>
          </a:cu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0"/>
          <p:cNvSpPr/>
          <p:nvPr/>
        </p:nvSpPr>
        <p:spPr>
          <a:xfrm>
            <a:off x="4530600" y="4480875"/>
            <a:ext cx="7661400" cy="730419"/>
          </a:xfrm>
          <a:custGeom>
            <a:avLst/>
            <a:gdLst/>
            <a:ahLst/>
            <a:cxnLst/>
            <a:rect l="l" t="t" r="r" b="b"/>
            <a:pathLst>
              <a:path w="7530847" h="717972" extrusionOk="0">
                <a:moveTo>
                  <a:pt x="0" y="717973"/>
                </a:moveTo>
                <a:lnTo>
                  <a:pt x="0" y="0"/>
                </a:lnTo>
                <a:lnTo>
                  <a:pt x="7143771" y="0"/>
                </a:lnTo>
                <a:cubicBezTo>
                  <a:pt x="7356909" y="0"/>
                  <a:pt x="7530848" y="173980"/>
                  <a:pt x="7530848" y="387166"/>
                </a:cubicBezTo>
                <a:lnTo>
                  <a:pt x="7530848" y="715523"/>
                </a:lnTo>
                <a:lnTo>
                  <a:pt x="0" y="715523"/>
                </a:lnTo>
                <a:close/>
              </a:path>
            </a:pathLst>
          </a:custGeom>
          <a:solidFill>
            <a:srgbClr val="8DC6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0"/>
          <p:cNvSpPr txBox="1">
            <a:spLocks noGrp="1"/>
          </p:cNvSpPr>
          <p:nvPr>
            <p:ph type="body" idx="1"/>
          </p:nvPr>
        </p:nvSpPr>
        <p:spPr>
          <a:xfrm>
            <a:off x="920835" y="2037653"/>
            <a:ext cx="3195486" cy="731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40"/>
          <p:cNvSpPr txBox="1">
            <a:spLocks noGrp="1"/>
          </p:cNvSpPr>
          <p:nvPr>
            <p:ph type="body" idx="2"/>
          </p:nvPr>
        </p:nvSpPr>
        <p:spPr>
          <a:xfrm>
            <a:off x="920835" y="1228077"/>
            <a:ext cx="3195485" cy="83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40"/>
          <p:cNvSpPr/>
          <p:nvPr/>
        </p:nvSpPr>
        <p:spPr>
          <a:xfrm>
            <a:off x="-169156" y="4480875"/>
            <a:ext cx="7661400" cy="730419"/>
          </a:xfrm>
          <a:custGeom>
            <a:avLst/>
            <a:gdLst/>
            <a:ahLst/>
            <a:cxnLst/>
            <a:rect l="l" t="t" r="r" b="b"/>
            <a:pathLst>
              <a:path w="7530847" h="717972" extrusionOk="0">
                <a:moveTo>
                  <a:pt x="0" y="717973"/>
                </a:moveTo>
                <a:lnTo>
                  <a:pt x="0" y="0"/>
                </a:lnTo>
                <a:lnTo>
                  <a:pt x="7143771" y="0"/>
                </a:lnTo>
                <a:cubicBezTo>
                  <a:pt x="7356909" y="0"/>
                  <a:pt x="7530848" y="173980"/>
                  <a:pt x="7530848" y="387166"/>
                </a:cubicBezTo>
                <a:lnTo>
                  <a:pt x="7530848" y="715523"/>
                </a:lnTo>
                <a:lnTo>
                  <a:pt x="0" y="715523"/>
                </a:lnTo>
                <a:close/>
              </a:path>
            </a:pathLst>
          </a:custGeom>
          <a:solidFill>
            <a:srgbClr val="8DC6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2" name="Google Shape;142;p40"/>
          <p:cNvGrpSpPr/>
          <p:nvPr/>
        </p:nvGrpSpPr>
        <p:grpSpPr>
          <a:xfrm>
            <a:off x="309236" y="3028352"/>
            <a:ext cx="6499866" cy="2738122"/>
            <a:chOff x="1202708" y="6807724"/>
            <a:chExt cx="6270636" cy="2641557"/>
          </a:xfrm>
        </p:grpSpPr>
        <p:grpSp>
          <p:nvGrpSpPr>
            <p:cNvPr id="143" name="Google Shape;143;p40"/>
            <p:cNvGrpSpPr/>
            <p:nvPr/>
          </p:nvGrpSpPr>
          <p:grpSpPr>
            <a:xfrm>
              <a:off x="2348838" y="6807724"/>
              <a:ext cx="1249545" cy="2223620"/>
              <a:chOff x="2348838" y="6807724"/>
              <a:chExt cx="1249545" cy="2223620"/>
            </a:xfrm>
          </p:grpSpPr>
          <p:sp>
            <p:nvSpPr>
              <p:cNvPr id="144" name="Google Shape;144;p40"/>
              <p:cNvSpPr/>
              <p:nvPr/>
            </p:nvSpPr>
            <p:spPr>
              <a:xfrm>
                <a:off x="2519028" y="7841415"/>
                <a:ext cx="536931" cy="498493"/>
              </a:xfrm>
              <a:custGeom>
                <a:avLst/>
                <a:gdLst/>
                <a:ahLst/>
                <a:cxnLst/>
                <a:rect l="l" t="t" r="r" b="b"/>
                <a:pathLst>
                  <a:path w="536931" h="498493" extrusionOk="0">
                    <a:moveTo>
                      <a:pt x="453593" y="0"/>
                    </a:moveTo>
                    <a:cubicBezTo>
                      <a:pt x="426525" y="0"/>
                      <a:pt x="399458" y="7519"/>
                      <a:pt x="373894" y="13534"/>
                    </a:cubicBezTo>
                    <a:cubicBezTo>
                      <a:pt x="330285" y="24060"/>
                      <a:pt x="286677" y="34586"/>
                      <a:pt x="244572" y="45112"/>
                    </a:cubicBezTo>
                    <a:cubicBezTo>
                      <a:pt x="181414" y="60150"/>
                      <a:pt x="106227" y="69172"/>
                      <a:pt x="56603" y="114285"/>
                    </a:cubicBezTo>
                    <a:cubicBezTo>
                      <a:pt x="17505" y="150375"/>
                      <a:pt x="-5051" y="206014"/>
                      <a:pt x="964" y="260149"/>
                    </a:cubicBezTo>
                    <a:cubicBezTo>
                      <a:pt x="6979" y="320299"/>
                      <a:pt x="46077" y="374434"/>
                      <a:pt x="101715" y="399997"/>
                    </a:cubicBezTo>
                    <a:cubicBezTo>
                      <a:pt x="134798" y="415035"/>
                      <a:pt x="170888" y="419546"/>
                      <a:pt x="205474" y="430072"/>
                    </a:cubicBezTo>
                    <a:cubicBezTo>
                      <a:pt x="249083" y="442102"/>
                      <a:pt x="286677" y="464659"/>
                      <a:pt x="318255" y="496238"/>
                    </a:cubicBezTo>
                    <a:cubicBezTo>
                      <a:pt x="321263" y="499245"/>
                      <a:pt x="325774" y="499245"/>
                      <a:pt x="328782" y="496238"/>
                    </a:cubicBezTo>
                    <a:cubicBezTo>
                      <a:pt x="330285" y="496238"/>
                      <a:pt x="330285" y="494734"/>
                      <a:pt x="331789" y="494734"/>
                    </a:cubicBezTo>
                    <a:cubicBezTo>
                      <a:pt x="370887" y="461651"/>
                      <a:pt x="342315" y="404509"/>
                      <a:pt x="315248" y="372930"/>
                    </a:cubicBezTo>
                    <a:cubicBezTo>
                      <a:pt x="295699" y="351877"/>
                      <a:pt x="273143" y="338344"/>
                      <a:pt x="247579" y="326314"/>
                    </a:cubicBezTo>
                    <a:cubicBezTo>
                      <a:pt x="231038" y="318795"/>
                      <a:pt x="206978" y="309772"/>
                      <a:pt x="205474" y="287216"/>
                    </a:cubicBezTo>
                    <a:cubicBezTo>
                      <a:pt x="205474" y="261652"/>
                      <a:pt x="232542" y="245111"/>
                      <a:pt x="255098" y="243608"/>
                    </a:cubicBezTo>
                    <a:cubicBezTo>
                      <a:pt x="292692" y="240600"/>
                      <a:pt x="325774" y="264660"/>
                      <a:pt x="363368" y="270675"/>
                    </a:cubicBezTo>
                    <a:cubicBezTo>
                      <a:pt x="393443" y="276690"/>
                      <a:pt x="414495" y="261652"/>
                      <a:pt x="434044" y="240600"/>
                    </a:cubicBezTo>
                    <a:cubicBezTo>
                      <a:pt x="476149" y="199999"/>
                      <a:pt x="527277" y="145864"/>
                      <a:pt x="536299" y="85714"/>
                    </a:cubicBezTo>
                    <a:cubicBezTo>
                      <a:pt x="542314" y="33083"/>
                      <a:pt x="504720" y="0"/>
                      <a:pt x="453593" y="0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40"/>
              <p:cNvSpPr/>
              <p:nvPr/>
            </p:nvSpPr>
            <p:spPr>
              <a:xfrm>
                <a:off x="2908218" y="8231767"/>
                <a:ext cx="491926" cy="675803"/>
              </a:xfrm>
              <a:custGeom>
                <a:avLst/>
                <a:gdLst/>
                <a:ahLst/>
                <a:cxnLst/>
                <a:rect l="l" t="t" r="r" b="b"/>
                <a:pathLst>
                  <a:path w="491926" h="675803" extrusionOk="0">
                    <a:moveTo>
                      <a:pt x="488461" y="271298"/>
                    </a:moveTo>
                    <a:cubicBezTo>
                      <a:pt x="480942" y="254757"/>
                      <a:pt x="462897" y="248742"/>
                      <a:pt x="446356" y="242726"/>
                    </a:cubicBezTo>
                    <a:cubicBezTo>
                      <a:pt x="416281" y="230696"/>
                      <a:pt x="402747" y="214155"/>
                      <a:pt x="390717" y="185584"/>
                    </a:cubicBezTo>
                    <a:cubicBezTo>
                      <a:pt x="371168" y="141975"/>
                      <a:pt x="359138" y="101374"/>
                      <a:pt x="306507" y="96863"/>
                    </a:cubicBezTo>
                    <a:cubicBezTo>
                      <a:pt x="265906" y="93855"/>
                      <a:pt x="235831" y="59269"/>
                      <a:pt x="201244" y="41224"/>
                    </a:cubicBezTo>
                    <a:cubicBezTo>
                      <a:pt x="166658" y="23179"/>
                      <a:pt x="129064" y="12653"/>
                      <a:pt x="91471" y="623"/>
                    </a:cubicBezTo>
                    <a:cubicBezTo>
                      <a:pt x="88463" y="-881"/>
                      <a:pt x="85456" y="623"/>
                      <a:pt x="83952" y="2127"/>
                    </a:cubicBezTo>
                    <a:cubicBezTo>
                      <a:pt x="61396" y="24683"/>
                      <a:pt x="43351" y="48743"/>
                      <a:pt x="26809" y="75810"/>
                    </a:cubicBezTo>
                    <a:cubicBezTo>
                      <a:pt x="25306" y="75810"/>
                      <a:pt x="23802" y="77314"/>
                      <a:pt x="22298" y="80321"/>
                    </a:cubicBezTo>
                    <a:cubicBezTo>
                      <a:pt x="10268" y="107389"/>
                      <a:pt x="7261" y="135960"/>
                      <a:pt x="4253" y="164532"/>
                    </a:cubicBezTo>
                    <a:cubicBezTo>
                      <a:pt x="1246" y="199118"/>
                      <a:pt x="-1762" y="233704"/>
                      <a:pt x="1246" y="269794"/>
                    </a:cubicBezTo>
                    <a:cubicBezTo>
                      <a:pt x="4253" y="296862"/>
                      <a:pt x="8764" y="323929"/>
                      <a:pt x="20795" y="347989"/>
                    </a:cubicBezTo>
                    <a:cubicBezTo>
                      <a:pt x="35832" y="379568"/>
                      <a:pt x="59892" y="400620"/>
                      <a:pt x="80945" y="426184"/>
                    </a:cubicBezTo>
                    <a:cubicBezTo>
                      <a:pt x="132072" y="490845"/>
                      <a:pt x="95982" y="563025"/>
                      <a:pt x="108012" y="635205"/>
                    </a:cubicBezTo>
                    <a:cubicBezTo>
                      <a:pt x="111019" y="650243"/>
                      <a:pt x="117034" y="668288"/>
                      <a:pt x="133576" y="674303"/>
                    </a:cubicBezTo>
                    <a:cubicBezTo>
                      <a:pt x="157636" y="681821"/>
                      <a:pt x="189214" y="659265"/>
                      <a:pt x="207259" y="647235"/>
                    </a:cubicBezTo>
                    <a:cubicBezTo>
                      <a:pt x="225305" y="635205"/>
                      <a:pt x="243350" y="620168"/>
                      <a:pt x="253876" y="599115"/>
                    </a:cubicBezTo>
                    <a:cubicBezTo>
                      <a:pt x="258387" y="590093"/>
                      <a:pt x="261394" y="581070"/>
                      <a:pt x="261394" y="570544"/>
                    </a:cubicBezTo>
                    <a:cubicBezTo>
                      <a:pt x="261394" y="550995"/>
                      <a:pt x="243350" y="525431"/>
                      <a:pt x="258387" y="507387"/>
                    </a:cubicBezTo>
                    <a:cubicBezTo>
                      <a:pt x="279439" y="483326"/>
                      <a:pt x="329063" y="495356"/>
                      <a:pt x="357634" y="483326"/>
                    </a:cubicBezTo>
                    <a:cubicBezTo>
                      <a:pt x="384702" y="472800"/>
                      <a:pt x="408762" y="453251"/>
                      <a:pt x="426807" y="430695"/>
                    </a:cubicBezTo>
                    <a:cubicBezTo>
                      <a:pt x="444852" y="408139"/>
                      <a:pt x="458386" y="381071"/>
                      <a:pt x="470416" y="354004"/>
                    </a:cubicBezTo>
                    <a:cubicBezTo>
                      <a:pt x="477934" y="329944"/>
                      <a:pt x="500491" y="295358"/>
                      <a:pt x="488461" y="271298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40"/>
              <p:cNvSpPr/>
              <p:nvPr/>
            </p:nvSpPr>
            <p:spPr>
              <a:xfrm>
                <a:off x="2348838" y="7983188"/>
                <a:ext cx="604234" cy="1048156"/>
              </a:xfrm>
              <a:custGeom>
                <a:avLst/>
                <a:gdLst/>
                <a:ahLst/>
                <a:cxnLst/>
                <a:rect l="l" t="t" r="r" b="b"/>
                <a:pathLst>
                  <a:path w="604234" h="1048156" extrusionOk="0">
                    <a:moveTo>
                      <a:pt x="604235" y="761980"/>
                    </a:moveTo>
                    <a:cubicBezTo>
                      <a:pt x="602731" y="686793"/>
                      <a:pt x="547092" y="647695"/>
                      <a:pt x="507995" y="590553"/>
                    </a:cubicBezTo>
                    <a:cubicBezTo>
                      <a:pt x="482431" y="552959"/>
                      <a:pt x="483935" y="515365"/>
                      <a:pt x="482431" y="471756"/>
                    </a:cubicBezTo>
                    <a:cubicBezTo>
                      <a:pt x="482431" y="438674"/>
                      <a:pt x="474912" y="405592"/>
                      <a:pt x="449349" y="384539"/>
                    </a:cubicBezTo>
                    <a:cubicBezTo>
                      <a:pt x="384687" y="331908"/>
                      <a:pt x="292958" y="372509"/>
                      <a:pt x="225290" y="330404"/>
                    </a:cubicBezTo>
                    <a:cubicBezTo>
                      <a:pt x="126042" y="267247"/>
                      <a:pt x="141080" y="133413"/>
                      <a:pt x="154613" y="34165"/>
                    </a:cubicBezTo>
                    <a:cubicBezTo>
                      <a:pt x="154613" y="31158"/>
                      <a:pt x="153110" y="28150"/>
                      <a:pt x="151606" y="26647"/>
                    </a:cubicBezTo>
                    <a:cubicBezTo>
                      <a:pt x="154613" y="22135"/>
                      <a:pt x="159125" y="17624"/>
                      <a:pt x="162132" y="13113"/>
                    </a:cubicBezTo>
                    <a:cubicBezTo>
                      <a:pt x="168147" y="5594"/>
                      <a:pt x="157621" y="-4932"/>
                      <a:pt x="151606" y="2587"/>
                    </a:cubicBezTo>
                    <a:cubicBezTo>
                      <a:pt x="28299" y="154465"/>
                      <a:pt x="-25836" y="358975"/>
                      <a:pt x="11757" y="551455"/>
                    </a:cubicBezTo>
                    <a:cubicBezTo>
                      <a:pt x="47847" y="733409"/>
                      <a:pt x="163636" y="895814"/>
                      <a:pt x="321530" y="990550"/>
                    </a:cubicBezTo>
                    <a:cubicBezTo>
                      <a:pt x="399725" y="1037166"/>
                      <a:pt x="526040" y="1089798"/>
                      <a:pt x="592205" y="996565"/>
                    </a:cubicBezTo>
                    <a:cubicBezTo>
                      <a:pt x="593708" y="993558"/>
                      <a:pt x="593708" y="990550"/>
                      <a:pt x="592205" y="989047"/>
                    </a:cubicBezTo>
                    <a:cubicBezTo>
                      <a:pt x="557618" y="916866"/>
                      <a:pt x="604235" y="837168"/>
                      <a:pt x="604235" y="761980"/>
                    </a:cubicBezTo>
                    <a:close/>
                  </a:path>
                </a:pathLst>
              </a:custGeom>
              <a:solidFill>
                <a:srgbClr val="9FDA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40"/>
              <p:cNvSpPr/>
              <p:nvPr/>
            </p:nvSpPr>
            <p:spPr>
              <a:xfrm>
                <a:off x="2901049" y="7819127"/>
                <a:ext cx="697334" cy="1163667"/>
              </a:xfrm>
              <a:custGeom>
                <a:avLst/>
                <a:gdLst/>
                <a:ahLst/>
                <a:cxnLst/>
                <a:rect l="l" t="t" r="r" b="b"/>
                <a:pathLst>
                  <a:path w="697334" h="1163667" extrusionOk="0">
                    <a:moveTo>
                      <a:pt x="627960" y="274918"/>
                    </a:moveTo>
                    <a:cubicBezTo>
                      <a:pt x="572321" y="169655"/>
                      <a:pt x="485104" y="79430"/>
                      <a:pt x="376834" y="31310"/>
                    </a:cubicBezTo>
                    <a:cubicBezTo>
                      <a:pt x="331721" y="11762"/>
                      <a:pt x="274579" y="-12298"/>
                      <a:pt x="226459" y="7250"/>
                    </a:cubicBezTo>
                    <a:cubicBezTo>
                      <a:pt x="211421" y="13265"/>
                      <a:pt x="196384" y="25295"/>
                      <a:pt x="193376" y="43340"/>
                    </a:cubicBezTo>
                    <a:lnTo>
                      <a:pt x="193376" y="43340"/>
                    </a:lnTo>
                    <a:cubicBezTo>
                      <a:pt x="190369" y="44844"/>
                      <a:pt x="188865" y="49355"/>
                      <a:pt x="191872" y="53866"/>
                    </a:cubicBezTo>
                    <a:cubicBezTo>
                      <a:pt x="226459" y="117024"/>
                      <a:pt x="187361" y="189204"/>
                      <a:pt x="142249" y="234316"/>
                    </a:cubicBezTo>
                    <a:cubicBezTo>
                      <a:pt x="100144" y="276421"/>
                      <a:pt x="46009" y="308000"/>
                      <a:pt x="11422" y="357624"/>
                    </a:cubicBezTo>
                    <a:cubicBezTo>
                      <a:pt x="-2111" y="377173"/>
                      <a:pt x="-11134" y="431308"/>
                      <a:pt x="29468" y="422285"/>
                    </a:cubicBezTo>
                    <a:cubicBezTo>
                      <a:pt x="39994" y="420782"/>
                      <a:pt x="47513" y="411759"/>
                      <a:pt x="56535" y="405744"/>
                    </a:cubicBezTo>
                    <a:cubicBezTo>
                      <a:pt x="68565" y="396721"/>
                      <a:pt x="82099" y="390707"/>
                      <a:pt x="95633" y="387699"/>
                    </a:cubicBezTo>
                    <a:cubicBezTo>
                      <a:pt x="127211" y="378677"/>
                      <a:pt x="161797" y="378677"/>
                      <a:pt x="193376" y="387699"/>
                    </a:cubicBezTo>
                    <a:cubicBezTo>
                      <a:pt x="259541" y="404240"/>
                      <a:pt x="315180" y="452360"/>
                      <a:pt x="364804" y="495969"/>
                    </a:cubicBezTo>
                    <a:cubicBezTo>
                      <a:pt x="414427" y="539578"/>
                      <a:pt x="467059" y="583186"/>
                      <a:pt x="503149" y="638825"/>
                    </a:cubicBezTo>
                    <a:cubicBezTo>
                      <a:pt x="543750" y="701983"/>
                      <a:pt x="545254" y="772659"/>
                      <a:pt x="492622" y="829801"/>
                    </a:cubicBezTo>
                    <a:cubicBezTo>
                      <a:pt x="452021" y="874914"/>
                      <a:pt x="394879" y="901981"/>
                      <a:pt x="348263" y="939575"/>
                    </a:cubicBezTo>
                    <a:cubicBezTo>
                      <a:pt x="307661" y="972658"/>
                      <a:pt x="274579" y="1016266"/>
                      <a:pt x="273075" y="1070401"/>
                    </a:cubicBezTo>
                    <a:cubicBezTo>
                      <a:pt x="271571" y="1115514"/>
                      <a:pt x="297135" y="1165138"/>
                      <a:pt x="348263" y="1163634"/>
                    </a:cubicBezTo>
                    <a:cubicBezTo>
                      <a:pt x="453525" y="1159123"/>
                      <a:pt x="539239" y="1062883"/>
                      <a:pt x="588863" y="978673"/>
                    </a:cubicBezTo>
                    <a:cubicBezTo>
                      <a:pt x="707659" y="771155"/>
                      <a:pt x="740741" y="491458"/>
                      <a:pt x="627960" y="274918"/>
                    </a:cubicBezTo>
                    <a:close/>
                  </a:path>
                </a:pathLst>
              </a:custGeom>
              <a:solidFill>
                <a:srgbClr val="9FDA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8" name="Google Shape;148;p40"/>
              <p:cNvGrpSpPr/>
              <p:nvPr/>
            </p:nvGrpSpPr>
            <p:grpSpPr>
              <a:xfrm>
                <a:off x="2483956" y="6807724"/>
                <a:ext cx="738321" cy="802017"/>
                <a:chOff x="2483956" y="6807724"/>
                <a:chExt cx="738321" cy="802017"/>
              </a:xfrm>
            </p:grpSpPr>
            <p:sp>
              <p:nvSpPr>
                <p:cNvPr id="149" name="Google Shape;149;p40"/>
                <p:cNvSpPr/>
                <p:nvPr/>
              </p:nvSpPr>
              <p:spPr>
                <a:xfrm>
                  <a:off x="2483956" y="7278916"/>
                  <a:ext cx="360330" cy="33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30" h="330825" extrusionOk="0">
                      <a:moveTo>
                        <a:pt x="359343" y="293327"/>
                      </a:moveTo>
                      <a:cubicBezTo>
                        <a:pt x="362350" y="212125"/>
                        <a:pt x="347313" y="118892"/>
                        <a:pt x="279644" y="67765"/>
                      </a:cubicBezTo>
                      <a:cubicBezTo>
                        <a:pt x="207464" y="13630"/>
                        <a:pt x="100698" y="9119"/>
                        <a:pt x="13480" y="96"/>
                      </a:cubicBezTo>
                      <a:cubicBezTo>
                        <a:pt x="-54" y="-1408"/>
                        <a:pt x="-3061" y="15133"/>
                        <a:pt x="2954" y="24156"/>
                      </a:cubicBezTo>
                      <a:cubicBezTo>
                        <a:pt x="31525" y="61750"/>
                        <a:pt x="46563" y="106862"/>
                        <a:pt x="69119" y="147463"/>
                      </a:cubicBezTo>
                      <a:cubicBezTo>
                        <a:pt x="88668" y="180546"/>
                        <a:pt x="112728" y="210621"/>
                        <a:pt x="141299" y="236185"/>
                      </a:cubicBezTo>
                      <a:cubicBezTo>
                        <a:pt x="193930" y="282801"/>
                        <a:pt x="260095" y="312876"/>
                        <a:pt x="329268" y="323402"/>
                      </a:cubicBezTo>
                      <a:cubicBezTo>
                        <a:pt x="333779" y="335432"/>
                        <a:pt x="354831" y="332425"/>
                        <a:pt x="356335" y="317387"/>
                      </a:cubicBezTo>
                      <a:cubicBezTo>
                        <a:pt x="356335" y="311372"/>
                        <a:pt x="357839" y="305357"/>
                        <a:pt x="357839" y="299342"/>
                      </a:cubicBezTo>
                      <a:cubicBezTo>
                        <a:pt x="360846" y="297838"/>
                        <a:pt x="360846" y="294831"/>
                        <a:pt x="359343" y="293327"/>
                      </a:cubicBezTo>
                      <a:close/>
                    </a:path>
                  </a:pathLst>
                </a:custGeom>
                <a:solidFill>
                  <a:srgbClr val="8DC6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40"/>
                <p:cNvSpPr/>
                <p:nvPr/>
              </p:nvSpPr>
              <p:spPr>
                <a:xfrm>
                  <a:off x="2727059" y="6807724"/>
                  <a:ext cx="278617" cy="539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617" h="539813" extrusionOk="0">
                      <a:moveTo>
                        <a:pt x="275637" y="274297"/>
                      </a:moveTo>
                      <a:cubicBezTo>
                        <a:pt x="266615" y="221666"/>
                        <a:pt x="233532" y="175050"/>
                        <a:pt x="201954" y="134448"/>
                      </a:cubicBezTo>
                      <a:cubicBezTo>
                        <a:pt x="164360" y="86328"/>
                        <a:pt x="122255" y="42720"/>
                        <a:pt x="77142" y="3622"/>
                      </a:cubicBezTo>
                      <a:cubicBezTo>
                        <a:pt x="68120" y="-3897"/>
                        <a:pt x="54586" y="615"/>
                        <a:pt x="53082" y="14148"/>
                      </a:cubicBezTo>
                      <a:cubicBezTo>
                        <a:pt x="50075" y="71291"/>
                        <a:pt x="41052" y="126930"/>
                        <a:pt x="29022" y="182568"/>
                      </a:cubicBezTo>
                      <a:cubicBezTo>
                        <a:pt x="18496" y="227681"/>
                        <a:pt x="3459" y="272793"/>
                        <a:pt x="451" y="319409"/>
                      </a:cubicBezTo>
                      <a:cubicBezTo>
                        <a:pt x="-2557" y="361515"/>
                        <a:pt x="9474" y="397605"/>
                        <a:pt x="36541" y="430687"/>
                      </a:cubicBezTo>
                      <a:cubicBezTo>
                        <a:pt x="65112" y="468281"/>
                        <a:pt x="96691" y="505874"/>
                        <a:pt x="132781" y="535949"/>
                      </a:cubicBezTo>
                      <a:cubicBezTo>
                        <a:pt x="141804" y="543468"/>
                        <a:pt x="152330" y="538957"/>
                        <a:pt x="155337" y="531438"/>
                      </a:cubicBezTo>
                      <a:lnTo>
                        <a:pt x="155337" y="531438"/>
                      </a:lnTo>
                      <a:cubicBezTo>
                        <a:pt x="156841" y="529934"/>
                        <a:pt x="158345" y="529934"/>
                        <a:pt x="158345" y="528431"/>
                      </a:cubicBezTo>
                      <a:cubicBezTo>
                        <a:pt x="238043" y="472792"/>
                        <a:pt x="292179" y="375048"/>
                        <a:pt x="275637" y="274297"/>
                      </a:cubicBezTo>
                      <a:close/>
                    </a:path>
                  </a:pathLst>
                </a:custGeom>
                <a:solidFill>
                  <a:srgbClr val="8DC6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40"/>
                <p:cNvSpPr/>
                <p:nvPr/>
              </p:nvSpPr>
              <p:spPr>
                <a:xfrm>
                  <a:off x="2947809" y="7217347"/>
                  <a:ext cx="274468" cy="379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68" h="379484" extrusionOk="0">
                      <a:moveTo>
                        <a:pt x="257893" y="13545"/>
                      </a:moveTo>
                      <a:cubicBezTo>
                        <a:pt x="256389" y="3019"/>
                        <a:pt x="247367" y="-2996"/>
                        <a:pt x="236841" y="1515"/>
                      </a:cubicBezTo>
                      <a:cubicBezTo>
                        <a:pt x="194736" y="21064"/>
                        <a:pt x="152631" y="40613"/>
                        <a:pt x="110526" y="60162"/>
                      </a:cubicBezTo>
                      <a:cubicBezTo>
                        <a:pt x="78947" y="75199"/>
                        <a:pt x="47368" y="88733"/>
                        <a:pt x="30827" y="120312"/>
                      </a:cubicBezTo>
                      <a:cubicBezTo>
                        <a:pt x="15789" y="147379"/>
                        <a:pt x="12782" y="177454"/>
                        <a:pt x="11278" y="207529"/>
                      </a:cubicBezTo>
                      <a:cubicBezTo>
                        <a:pt x="8271" y="237604"/>
                        <a:pt x="5263" y="267679"/>
                        <a:pt x="3759" y="297754"/>
                      </a:cubicBezTo>
                      <a:cubicBezTo>
                        <a:pt x="3759" y="299258"/>
                        <a:pt x="2256" y="299258"/>
                        <a:pt x="2256" y="300762"/>
                      </a:cubicBezTo>
                      <a:cubicBezTo>
                        <a:pt x="-752" y="309784"/>
                        <a:pt x="-752" y="317303"/>
                        <a:pt x="2256" y="324822"/>
                      </a:cubicBezTo>
                      <a:cubicBezTo>
                        <a:pt x="2256" y="330837"/>
                        <a:pt x="752" y="335348"/>
                        <a:pt x="752" y="341363"/>
                      </a:cubicBezTo>
                      <a:cubicBezTo>
                        <a:pt x="-752" y="354897"/>
                        <a:pt x="15789" y="357904"/>
                        <a:pt x="23308" y="351889"/>
                      </a:cubicBezTo>
                      <a:cubicBezTo>
                        <a:pt x="42857" y="365423"/>
                        <a:pt x="68421" y="374445"/>
                        <a:pt x="86466" y="377453"/>
                      </a:cubicBezTo>
                      <a:cubicBezTo>
                        <a:pt x="133082" y="384972"/>
                        <a:pt x="179698" y="371438"/>
                        <a:pt x="214284" y="339859"/>
                      </a:cubicBezTo>
                      <a:cubicBezTo>
                        <a:pt x="306013" y="260160"/>
                        <a:pt x="268419" y="121815"/>
                        <a:pt x="257893" y="13545"/>
                      </a:cubicBezTo>
                      <a:close/>
                    </a:path>
                  </a:pathLst>
                </a:custGeom>
                <a:solidFill>
                  <a:srgbClr val="8DC6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2" name="Google Shape;152;p40"/>
            <p:cNvGrpSpPr/>
            <p:nvPr/>
          </p:nvGrpSpPr>
          <p:grpSpPr>
            <a:xfrm>
              <a:off x="1202708" y="6848940"/>
              <a:ext cx="6270636" cy="2600341"/>
              <a:chOff x="1202708" y="6848940"/>
              <a:chExt cx="6270636" cy="2600341"/>
            </a:xfrm>
          </p:grpSpPr>
          <p:sp>
            <p:nvSpPr>
              <p:cNvPr id="153" name="Google Shape;153;p40"/>
              <p:cNvSpPr/>
              <p:nvPr/>
            </p:nvSpPr>
            <p:spPr>
              <a:xfrm>
                <a:off x="1202708" y="6848940"/>
                <a:ext cx="6270636" cy="2600341"/>
              </a:xfrm>
              <a:custGeom>
                <a:avLst/>
                <a:gdLst/>
                <a:ahLst/>
                <a:cxnLst/>
                <a:rect l="l" t="t" r="r" b="b"/>
                <a:pathLst>
                  <a:path w="6270636" h="2600341" extrusionOk="0">
                    <a:moveTo>
                      <a:pt x="1990965" y="2598479"/>
                    </a:moveTo>
                    <a:cubicBezTo>
                      <a:pt x="1951867" y="2598479"/>
                      <a:pt x="1897732" y="2568404"/>
                      <a:pt x="1875176" y="2538329"/>
                    </a:cubicBezTo>
                    <a:cubicBezTo>
                      <a:pt x="1869161" y="2530811"/>
                      <a:pt x="1857131" y="2514270"/>
                      <a:pt x="1843597" y="2491713"/>
                    </a:cubicBezTo>
                    <a:cubicBezTo>
                      <a:pt x="1843597" y="2494721"/>
                      <a:pt x="1843597" y="2497728"/>
                      <a:pt x="1843597" y="2500736"/>
                    </a:cubicBezTo>
                    <a:cubicBezTo>
                      <a:pt x="1845101" y="2514270"/>
                      <a:pt x="1842093" y="2532315"/>
                      <a:pt x="1833071" y="2542841"/>
                    </a:cubicBezTo>
                    <a:cubicBezTo>
                      <a:pt x="1827056" y="2548856"/>
                      <a:pt x="1821041" y="2551863"/>
                      <a:pt x="1812018" y="2551863"/>
                    </a:cubicBezTo>
                    <a:cubicBezTo>
                      <a:pt x="1787958" y="2551863"/>
                      <a:pt x="1769913" y="2526300"/>
                      <a:pt x="1760891" y="2512766"/>
                    </a:cubicBezTo>
                    <a:cubicBezTo>
                      <a:pt x="1736831" y="2476676"/>
                      <a:pt x="1723297" y="2443593"/>
                      <a:pt x="1721793" y="2415022"/>
                    </a:cubicBezTo>
                    <a:cubicBezTo>
                      <a:pt x="1721793" y="2407503"/>
                      <a:pt x="1721793" y="2398481"/>
                      <a:pt x="1721793" y="2390962"/>
                    </a:cubicBezTo>
                    <a:cubicBezTo>
                      <a:pt x="1705252" y="2443593"/>
                      <a:pt x="1657132" y="2497728"/>
                      <a:pt x="1612020" y="2518781"/>
                    </a:cubicBezTo>
                    <a:cubicBezTo>
                      <a:pt x="1578937" y="2535322"/>
                      <a:pt x="1548862" y="2532315"/>
                      <a:pt x="1527810" y="2511262"/>
                    </a:cubicBezTo>
                    <a:lnTo>
                      <a:pt x="1524802" y="2508254"/>
                    </a:lnTo>
                    <a:lnTo>
                      <a:pt x="1526306" y="2503743"/>
                    </a:lnTo>
                    <a:cubicBezTo>
                      <a:pt x="1538336" y="2470661"/>
                      <a:pt x="1562396" y="2409007"/>
                      <a:pt x="1595478" y="2378932"/>
                    </a:cubicBezTo>
                    <a:lnTo>
                      <a:pt x="1601493" y="2374421"/>
                    </a:lnTo>
                    <a:lnTo>
                      <a:pt x="1606005" y="2380436"/>
                    </a:lnTo>
                    <a:cubicBezTo>
                      <a:pt x="1621042" y="2396977"/>
                      <a:pt x="1634576" y="2398481"/>
                      <a:pt x="1652621" y="2401488"/>
                    </a:cubicBezTo>
                    <a:cubicBezTo>
                      <a:pt x="1661643" y="2402992"/>
                      <a:pt x="1672170" y="2404496"/>
                      <a:pt x="1684200" y="2409007"/>
                    </a:cubicBezTo>
                    <a:cubicBezTo>
                      <a:pt x="1705252" y="2381940"/>
                      <a:pt x="1702245" y="2372917"/>
                      <a:pt x="1702245" y="2371413"/>
                    </a:cubicBezTo>
                    <a:cubicBezTo>
                      <a:pt x="1697733" y="2362391"/>
                      <a:pt x="1664651" y="2365398"/>
                      <a:pt x="1643598" y="2366902"/>
                    </a:cubicBezTo>
                    <a:cubicBezTo>
                      <a:pt x="1631568" y="2368406"/>
                      <a:pt x="1621042" y="2368406"/>
                      <a:pt x="1612020" y="2368406"/>
                    </a:cubicBezTo>
                    <a:cubicBezTo>
                      <a:pt x="1612020" y="2368406"/>
                      <a:pt x="1612020" y="2368406"/>
                      <a:pt x="1612020" y="2368406"/>
                    </a:cubicBezTo>
                    <a:cubicBezTo>
                      <a:pt x="1606005" y="2368406"/>
                      <a:pt x="1602997" y="2363895"/>
                      <a:pt x="1602997" y="2362391"/>
                    </a:cubicBezTo>
                    <a:cubicBezTo>
                      <a:pt x="1599990" y="2354872"/>
                      <a:pt x="1604501" y="2345850"/>
                      <a:pt x="1616531" y="2329308"/>
                    </a:cubicBezTo>
                    <a:cubicBezTo>
                      <a:pt x="1618035" y="2327805"/>
                      <a:pt x="1618035" y="2326301"/>
                      <a:pt x="1619538" y="2326301"/>
                    </a:cubicBezTo>
                    <a:lnTo>
                      <a:pt x="1622546" y="2323293"/>
                    </a:lnTo>
                    <a:cubicBezTo>
                      <a:pt x="1630065" y="2314271"/>
                      <a:pt x="1639087" y="2300737"/>
                      <a:pt x="1651117" y="2291715"/>
                    </a:cubicBezTo>
                    <a:lnTo>
                      <a:pt x="1651117" y="2291715"/>
                    </a:lnTo>
                    <a:cubicBezTo>
                      <a:pt x="1655628" y="2269158"/>
                      <a:pt x="1664651" y="2252617"/>
                      <a:pt x="1673673" y="2236076"/>
                    </a:cubicBezTo>
                    <a:cubicBezTo>
                      <a:pt x="1688711" y="2209008"/>
                      <a:pt x="1700741" y="2189460"/>
                      <a:pt x="1679688" y="2153370"/>
                    </a:cubicBezTo>
                    <a:cubicBezTo>
                      <a:pt x="1663147" y="2124798"/>
                      <a:pt x="1651117" y="2109761"/>
                      <a:pt x="1628561" y="2103746"/>
                    </a:cubicBezTo>
                    <a:cubicBezTo>
                      <a:pt x="1583448" y="2094723"/>
                      <a:pt x="1572922" y="2103746"/>
                      <a:pt x="1560892" y="2145851"/>
                    </a:cubicBezTo>
                    <a:cubicBezTo>
                      <a:pt x="1615027" y="2120287"/>
                      <a:pt x="1642095" y="2136828"/>
                      <a:pt x="1654125" y="2148858"/>
                    </a:cubicBezTo>
                    <a:cubicBezTo>
                      <a:pt x="1675177" y="2171415"/>
                      <a:pt x="1675177" y="2215023"/>
                      <a:pt x="1654125" y="2243595"/>
                    </a:cubicBezTo>
                    <a:cubicBezTo>
                      <a:pt x="1634576" y="2270662"/>
                      <a:pt x="1604501" y="2278181"/>
                      <a:pt x="1571418" y="2264647"/>
                    </a:cubicBezTo>
                    <a:cubicBezTo>
                      <a:pt x="1527810" y="2246602"/>
                      <a:pt x="1527810" y="2212016"/>
                      <a:pt x="1535328" y="2178933"/>
                    </a:cubicBezTo>
                    <a:cubicBezTo>
                      <a:pt x="1488712" y="2222542"/>
                      <a:pt x="1436081" y="2339835"/>
                      <a:pt x="1424051" y="2386451"/>
                    </a:cubicBezTo>
                    <a:cubicBezTo>
                      <a:pt x="1421043" y="2395473"/>
                      <a:pt x="1419540" y="2404496"/>
                      <a:pt x="1419540" y="2412015"/>
                    </a:cubicBezTo>
                    <a:cubicBezTo>
                      <a:pt x="1439088" y="2409007"/>
                      <a:pt x="1457134" y="2410511"/>
                      <a:pt x="1472171" y="2416526"/>
                    </a:cubicBezTo>
                    <a:cubicBezTo>
                      <a:pt x="1488712" y="2424045"/>
                      <a:pt x="1508261" y="2440586"/>
                      <a:pt x="1509765" y="2481187"/>
                    </a:cubicBezTo>
                    <a:lnTo>
                      <a:pt x="1509765" y="2488706"/>
                    </a:lnTo>
                    <a:lnTo>
                      <a:pt x="1502246" y="2488706"/>
                    </a:lnTo>
                    <a:cubicBezTo>
                      <a:pt x="1464652" y="2493217"/>
                      <a:pt x="1436081" y="2484195"/>
                      <a:pt x="1418036" y="2464646"/>
                    </a:cubicBezTo>
                    <a:cubicBezTo>
                      <a:pt x="1410517" y="2455623"/>
                      <a:pt x="1406006" y="2445097"/>
                      <a:pt x="1402998" y="2431563"/>
                    </a:cubicBezTo>
                    <a:cubicBezTo>
                      <a:pt x="1390968" y="2436075"/>
                      <a:pt x="1378938" y="2442090"/>
                      <a:pt x="1368412" y="2449608"/>
                    </a:cubicBezTo>
                    <a:cubicBezTo>
                      <a:pt x="1344352" y="2467653"/>
                      <a:pt x="1330818" y="2490210"/>
                      <a:pt x="1330818" y="2512766"/>
                    </a:cubicBezTo>
                    <a:cubicBezTo>
                      <a:pt x="1338337" y="2512766"/>
                      <a:pt x="1344352" y="2512766"/>
                      <a:pt x="1351871" y="2512766"/>
                    </a:cubicBezTo>
                    <a:cubicBezTo>
                      <a:pt x="1378938" y="2514270"/>
                      <a:pt x="1406006" y="2518781"/>
                      <a:pt x="1433073" y="2524796"/>
                    </a:cubicBezTo>
                    <a:cubicBezTo>
                      <a:pt x="1457134" y="2529307"/>
                      <a:pt x="1481193" y="2533818"/>
                      <a:pt x="1503750" y="2535322"/>
                    </a:cubicBezTo>
                    <a:lnTo>
                      <a:pt x="1524802" y="2536826"/>
                    </a:lnTo>
                    <a:lnTo>
                      <a:pt x="1506757" y="2548856"/>
                    </a:lnTo>
                    <a:cubicBezTo>
                      <a:pt x="1475178" y="2571412"/>
                      <a:pt x="1399991" y="2590961"/>
                      <a:pt x="1354878" y="2571412"/>
                    </a:cubicBezTo>
                    <a:cubicBezTo>
                      <a:pt x="1335330" y="2563893"/>
                      <a:pt x="1323300" y="2548856"/>
                      <a:pt x="1318788" y="2529307"/>
                    </a:cubicBezTo>
                    <a:cubicBezTo>
                      <a:pt x="1308262" y="2530811"/>
                      <a:pt x="1296232" y="2532315"/>
                      <a:pt x="1284202" y="2533818"/>
                    </a:cubicBezTo>
                    <a:cubicBezTo>
                      <a:pt x="1224052" y="2542841"/>
                      <a:pt x="1157887" y="2553367"/>
                      <a:pt x="1120293" y="2509758"/>
                    </a:cubicBezTo>
                    <a:cubicBezTo>
                      <a:pt x="1093226" y="2478179"/>
                      <a:pt x="1103752" y="2448104"/>
                      <a:pt x="1114279" y="2419533"/>
                    </a:cubicBezTo>
                    <a:cubicBezTo>
                      <a:pt x="1123301" y="2395473"/>
                      <a:pt x="1138339" y="2375925"/>
                      <a:pt x="1159391" y="2362391"/>
                    </a:cubicBezTo>
                    <a:cubicBezTo>
                      <a:pt x="1159391" y="2362391"/>
                      <a:pt x="1157887" y="2362391"/>
                      <a:pt x="1157887" y="2362391"/>
                    </a:cubicBezTo>
                    <a:cubicBezTo>
                      <a:pt x="1150368" y="2363895"/>
                      <a:pt x="1142850" y="2363895"/>
                      <a:pt x="1135331" y="2362391"/>
                    </a:cubicBezTo>
                    <a:cubicBezTo>
                      <a:pt x="1106760" y="2398481"/>
                      <a:pt x="1055632" y="2431563"/>
                      <a:pt x="1019542" y="2436075"/>
                    </a:cubicBezTo>
                    <a:cubicBezTo>
                      <a:pt x="980445" y="2440586"/>
                      <a:pt x="926310" y="2434571"/>
                      <a:pt x="906761" y="2401488"/>
                    </a:cubicBezTo>
                    <a:cubicBezTo>
                      <a:pt x="894731" y="2381940"/>
                      <a:pt x="897739" y="2354872"/>
                      <a:pt x="900746" y="2329308"/>
                    </a:cubicBezTo>
                    <a:cubicBezTo>
                      <a:pt x="902250" y="2317278"/>
                      <a:pt x="903754" y="2305248"/>
                      <a:pt x="903754" y="2294722"/>
                    </a:cubicBezTo>
                    <a:cubicBezTo>
                      <a:pt x="903754" y="2279685"/>
                      <a:pt x="903754" y="2264647"/>
                      <a:pt x="905257" y="2249610"/>
                    </a:cubicBezTo>
                    <a:cubicBezTo>
                      <a:pt x="906761" y="2198482"/>
                      <a:pt x="908265" y="2144347"/>
                      <a:pt x="893227" y="2099235"/>
                    </a:cubicBezTo>
                    <a:cubicBezTo>
                      <a:pt x="869167" y="2030062"/>
                      <a:pt x="810521" y="2025551"/>
                      <a:pt x="742852" y="2021040"/>
                    </a:cubicBezTo>
                    <a:cubicBezTo>
                      <a:pt x="732326" y="2021040"/>
                      <a:pt x="723304" y="2019536"/>
                      <a:pt x="712777" y="2018032"/>
                    </a:cubicBezTo>
                    <a:cubicBezTo>
                      <a:pt x="679695" y="2015025"/>
                      <a:pt x="645109" y="2015025"/>
                      <a:pt x="612026" y="2016528"/>
                    </a:cubicBezTo>
                    <a:cubicBezTo>
                      <a:pt x="610522" y="2016528"/>
                      <a:pt x="610522" y="2016528"/>
                      <a:pt x="609019" y="2016528"/>
                    </a:cubicBezTo>
                    <a:cubicBezTo>
                      <a:pt x="563906" y="2025551"/>
                      <a:pt x="520297" y="2034573"/>
                      <a:pt x="481200" y="2036077"/>
                    </a:cubicBezTo>
                    <a:cubicBezTo>
                      <a:pt x="454132" y="2037581"/>
                      <a:pt x="427065" y="2039085"/>
                      <a:pt x="401501" y="2042092"/>
                    </a:cubicBezTo>
                    <a:cubicBezTo>
                      <a:pt x="360900" y="2045100"/>
                      <a:pt x="320299" y="2048107"/>
                      <a:pt x="278194" y="2048107"/>
                    </a:cubicBezTo>
                    <a:lnTo>
                      <a:pt x="0" y="2048107"/>
                    </a:lnTo>
                    <a:lnTo>
                      <a:pt x="0" y="2033070"/>
                    </a:lnTo>
                    <a:lnTo>
                      <a:pt x="278194" y="2033070"/>
                    </a:lnTo>
                    <a:cubicBezTo>
                      <a:pt x="318795" y="2033070"/>
                      <a:pt x="360900" y="2030062"/>
                      <a:pt x="399997" y="2027055"/>
                    </a:cubicBezTo>
                    <a:cubicBezTo>
                      <a:pt x="427065" y="2025551"/>
                      <a:pt x="454132" y="2022543"/>
                      <a:pt x="481200" y="2021040"/>
                    </a:cubicBezTo>
                    <a:cubicBezTo>
                      <a:pt x="491726" y="2021040"/>
                      <a:pt x="503756" y="2019536"/>
                      <a:pt x="515786" y="2018032"/>
                    </a:cubicBezTo>
                    <a:cubicBezTo>
                      <a:pt x="514282" y="2018032"/>
                      <a:pt x="511275" y="2018032"/>
                      <a:pt x="509771" y="2018032"/>
                    </a:cubicBezTo>
                    <a:cubicBezTo>
                      <a:pt x="463155" y="2016528"/>
                      <a:pt x="431576" y="1996980"/>
                      <a:pt x="421050" y="1965401"/>
                    </a:cubicBezTo>
                    <a:cubicBezTo>
                      <a:pt x="410524" y="1929311"/>
                      <a:pt x="431576" y="1887206"/>
                      <a:pt x="475185" y="1857131"/>
                    </a:cubicBezTo>
                    <a:cubicBezTo>
                      <a:pt x="563906" y="1793973"/>
                      <a:pt x="663154" y="1804500"/>
                      <a:pt x="757890" y="1812019"/>
                    </a:cubicBezTo>
                    <a:cubicBezTo>
                      <a:pt x="798491" y="1815026"/>
                      <a:pt x="840596" y="1819537"/>
                      <a:pt x="881197" y="1818033"/>
                    </a:cubicBezTo>
                    <a:cubicBezTo>
                      <a:pt x="887212" y="1818033"/>
                      <a:pt x="894731" y="1816530"/>
                      <a:pt x="903754" y="1816530"/>
                    </a:cubicBezTo>
                    <a:cubicBezTo>
                      <a:pt x="951874" y="1812019"/>
                      <a:pt x="1033076" y="1802996"/>
                      <a:pt x="1066158" y="1837582"/>
                    </a:cubicBezTo>
                    <a:cubicBezTo>
                      <a:pt x="1078189" y="1849612"/>
                      <a:pt x="1082700" y="1867657"/>
                      <a:pt x="1079692" y="1887206"/>
                    </a:cubicBezTo>
                    <a:cubicBezTo>
                      <a:pt x="1075181" y="1924800"/>
                      <a:pt x="1033076" y="1933822"/>
                      <a:pt x="992475" y="1942845"/>
                    </a:cubicBezTo>
                    <a:cubicBezTo>
                      <a:pt x="990971" y="1942845"/>
                      <a:pt x="987964" y="1944348"/>
                      <a:pt x="986460" y="1944348"/>
                    </a:cubicBezTo>
                    <a:cubicBezTo>
                      <a:pt x="1007512" y="1941341"/>
                      <a:pt x="1034580" y="1945852"/>
                      <a:pt x="1051121" y="1948860"/>
                    </a:cubicBezTo>
                    <a:cubicBezTo>
                      <a:pt x="1055632" y="1948860"/>
                      <a:pt x="1058640" y="1950363"/>
                      <a:pt x="1061647" y="1950363"/>
                    </a:cubicBezTo>
                    <a:lnTo>
                      <a:pt x="1060143" y="1965401"/>
                    </a:lnTo>
                    <a:cubicBezTo>
                      <a:pt x="1027061" y="1965401"/>
                      <a:pt x="992475" y="1975927"/>
                      <a:pt x="957889" y="1996980"/>
                    </a:cubicBezTo>
                    <a:cubicBezTo>
                      <a:pt x="950370" y="2001491"/>
                      <a:pt x="942851" y="2006002"/>
                      <a:pt x="936836" y="2010513"/>
                    </a:cubicBezTo>
                    <a:cubicBezTo>
                      <a:pt x="899242" y="2034573"/>
                      <a:pt x="896235" y="2034573"/>
                      <a:pt x="845107" y="2012017"/>
                    </a:cubicBezTo>
                    <a:cubicBezTo>
                      <a:pt x="803002" y="1992468"/>
                      <a:pt x="750371" y="1993972"/>
                      <a:pt x="694732" y="2001491"/>
                    </a:cubicBezTo>
                    <a:cubicBezTo>
                      <a:pt x="700747" y="2001491"/>
                      <a:pt x="708266" y="2002995"/>
                      <a:pt x="714281" y="2002995"/>
                    </a:cubicBezTo>
                    <a:cubicBezTo>
                      <a:pt x="723304" y="2004498"/>
                      <a:pt x="733830" y="2004498"/>
                      <a:pt x="742852" y="2006002"/>
                    </a:cubicBezTo>
                    <a:cubicBezTo>
                      <a:pt x="809017" y="2010513"/>
                      <a:pt x="878190" y="2016528"/>
                      <a:pt x="906761" y="2094723"/>
                    </a:cubicBezTo>
                    <a:cubicBezTo>
                      <a:pt x="923302" y="2142843"/>
                      <a:pt x="921799" y="2196978"/>
                      <a:pt x="920295" y="2251113"/>
                    </a:cubicBezTo>
                    <a:cubicBezTo>
                      <a:pt x="920295" y="2266151"/>
                      <a:pt x="918791" y="2281188"/>
                      <a:pt x="918791" y="2296226"/>
                    </a:cubicBezTo>
                    <a:cubicBezTo>
                      <a:pt x="918791" y="2308256"/>
                      <a:pt x="917287" y="2321790"/>
                      <a:pt x="915784" y="2333820"/>
                    </a:cubicBezTo>
                    <a:cubicBezTo>
                      <a:pt x="912776" y="2357880"/>
                      <a:pt x="909768" y="2380436"/>
                      <a:pt x="918791" y="2396977"/>
                    </a:cubicBezTo>
                    <a:cubicBezTo>
                      <a:pt x="933829" y="2422541"/>
                      <a:pt x="980445" y="2430060"/>
                      <a:pt x="1016535" y="2425548"/>
                    </a:cubicBezTo>
                    <a:cubicBezTo>
                      <a:pt x="1048114" y="2421037"/>
                      <a:pt x="1093226" y="2392466"/>
                      <a:pt x="1120293" y="2360887"/>
                    </a:cubicBezTo>
                    <a:cubicBezTo>
                      <a:pt x="1102249" y="2353368"/>
                      <a:pt x="1087211" y="2339835"/>
                      <a:pt x="1076685" y="2324797"/>
                    </a:cubicBezTo>
                    <a:cubicBezTo>
                      <a:pt x="1066158" y="2306752"/>
                      <a:pt x="1066158" y="2288707"/>
                      <a:pt x="1079692" y="2273670"/>
                    </a:cubicBezTo>
                    <a:lnTo>
                      <a:pt x="1082700" y="2270662"/>
                    </a:lnTo>
                    <a:lnTo>
                      <a:pt x="1085707" y="2270662"/>
                    </a:lnTo>
                    <a:cubicBezTo>
                      <a:pt x="1142850" y="2273670"/>
                      <a:pt x="1156383" y="2296226"/>
                      <a:pt x="1156383" y="2314271"/>
                    </a:cubicBezTo>
                    <a:cubicBezTo>
                      <a:pt x="1156383" y="2326301"/>
                      <a:pt x="1151872" y="2338331"/>
                      <a:pt x="1144354" y="2351865"/>
                    </a:cubicBezTo>
                    <a:cubicBezTo>
                      <a:pt x="1147361" y="2351865"/>
                      <a:pt x="1151872" y="2351865"/>
                      <a:pt x="1154880" y="2351865"/>
                    </a:cubicBezTo>
                    <a:cubicBezTo>
                      <a:pt x="1183451" y="2345850"/>
                      <a:pt x="1201496" y="2303745"/>
                      <a:pt x="1215030" y="2269158"/>
                    </a:cubicBezTo>
                    <a:cubicBezTo>
                      <a:pt x="1219541" y="2257128"/>
                      <a:pt x="1224052" y="2246602"/>
                      <a:pt x="1228563" y="2237580"/>
                    </a:cubicBezTo>
                    <a:cubicBezTo>
                      <a:pt x="1234579" y="2225550"/>
                      <a:pt x="1246609" y="2209008"/>
                      <a:pt x="1261646" y="2187956"/>
                    </a:cubicBezTo>
                    <a:cubicBezTo>
                      <a:pt x="1279691" y="2162392"/>
                      <a:pt x="1303751" y="2127806"/>
                      <a:pt x="1321796" y="2096227"/>
                    </a:cubicBezTo>
                    <a:cubicBezTo>
                      <a:pt x="1263150" y="2127806"/>
                      <a:pt x="1237586" y="2117280"/>
                      <a:pt x="1227060" y="2100738"/>
                    </a:cubicBezTo>
                    <a:cubicBezTo>
                      <a:pt x="1207511" y="2070663"/>
                      <a:pt x="1233075" y="2010513"/>
                      <a:pt x="1267661" y="1986453"/>
                    </a:cubicBezTo>
                    <a:cubicBezTo>
                      <a:pt x="1296232" y="1966905"/>
                      <a:pt x="1326307" y="1972920"/>
                      <a:pt x="1348863" y="2002995"/>
                    </a:cubicBezTo>
                    <a:cubicBezTo>
                      <a:pt x="1350367" y="2004498"/>
                      <a:pt x="1351871" y="2007506"/>
                      <a:pt x="1353375" y="2009010"/>
                    </a:cubicBezTo>
                    <a:cubicBezTo>
                      <a:pt x="1351871" y="2002995"/>
                      <a:pt x="1350367" y="1998483"/>
                      <a:pt x="1348863" y="1993972"/>
                    </a:cubicBezTo>
                    <a:cubicBezTo>
                      <a:pt x="1338337" y="1969912"/>
                      <a:pt x="1312773" y="1960890"/>
                      <a:pt x="1269165" y="1966905"/>
                    </a:cubicBezTo>
                    <a:cubicBezTo>
                      <a:pt x="1224052" y="1972920"/>
                      <a:pt x="1180443" y="1996980"/>
                      <a:pt x="1141346" y="2025551"/>
                    </a:cubicBezTo>
                    <a:cubicBezTo>
                      <a:pt x="1139842" y="2033070"/>
                      <a:pt x="1136835" y="2039085"/>
                      <a:pt x="1133827" y="2046603"/>
                    </a:cubicBezTo>
                    <a:cubicBezTo>
                      <a:pt x="1112775" y="2094723"/>
                      <a:pt x="1060143" y="2190963"/>
                      <a:pt x="1006008" y="2207505"/>
                    </a:cubicBezTo>
                    <a:cubicBezTo>
                      <a:pt x="996986" y="2210512"/>
                      <a:pt x="984956" y="2213520"/>
                      <a:pt x="977437" y="2204497"/>
                    </a:cubicBezTo>
                    <a:cubicBezTo>
                      <a:pt x="969918" y="2195475"/>
                      <a:pt x="977437" y="2178933"/>
                      <a:pt x="989467" y="2157881"/>
                    </a:cubicBezTo>
                    <a:cubicBezTo>
                      <a:pt x="1006008" y="2126302"/>
                      <a:pt x="1033076" y="2099235"/>
                      <a:pt x="1051121" y="2082693"/>
                    </a:cubicBezTo>
                    <a:cubicBezTo>
                      <a:pt x="1072174" y="2061641"/>
                      <a:pt x="1099241" y="2039085"/>
                      <a:pt x="1127812" y="2018032"/>
                    </a:cubicBezTo>
                    <a:cubicBezTo>
                      <a:pt x="1136835" y="1974423"/>
                      <a:pt x="1118790" y="1938333"/>
                      <a:pt x="1096233" y="1897732"/>
                    </a:cubicBezTo>
                    <a:cubicBezTo>
                      <a:pt x="1088715" y="1884198"/>
                      <a:pt x="1081196" y="1869161"/>
                      <a:pt x="1075181" y="1854123"/>
                    </a:cubicBezTo>
                    <a:cubicBezTo>
                      <a:pt x="1040595" y="1774425"/>
                      <a:pt x="1024054" y="1687207"/>
                      <a:pt x="1024054" y="1602997"/>
                    </a:cubicBezTo>
                    <a:cubicBezTo>
                      <a:pt x="1024054" y="1384953"/>
                      <a:pt x="1133827" y="1183451"/>
                      <a:pt x="1317285" y="1064655"/>
                    </a:cubicBezTo>
                    <a:lnTo>
                      <a:pt x="1324803" y="1060144"/>
                    </a:lnTo>
                    <a:lnTo>
                      <a:pt x="1329315" y="1067662"/>
                    </a:lnTo>
                    <a:cubicBezTo>
                      <a:pt x="1342848" y="1094730"/>
                      <a:pt x="1324803" y="1118790"/>
                      <a:pt x="1306759" y="1139842"/>
                    </a:cubicBezTo>
                    <a:cubicBezTo>
                      <a:pt x="1302247" y="1145857"/>
                      <a:pt x="1297736" y="1151872"/>
                      <a:pt x="1293225" y="1157887"/>
                    </a:cubicBezTo>
                    <a:cubicBezTo>
                      <a:pt x="1275180" y="1184955"/>
                      <a:pt x="1270668" y="1221045"/>
                      <a:pt x="1282698" y="1249616"/>
                    </a:cubicBezTo>
                    <a:cubicBezTo>
                      <a:pt x="1285706" y="1258639"/>
                      <a:pt x="1290217" y="1267661"/>
                      <a:pt x="1296232" y="1275180"/>
                    </a:cubicBezTo>
                    <a:cubicBezTo>
                      <a:pt x="1306759" y="1293225"/>
                      <a:pt x="1315781" y="1311270"/>
                      <a:pt x="1314277" y="1330819"/>
                    </a:cubicBezTo>
                    <a:cubicBezTo>
                      <a:pt x="1314277" y="1332322"/>
                      <a:pt x="1314277" y="1335330"/>
                      <a:pt x="1312773" y="1338337"/>
                    </a:cubicBezTo>
                    <a:cubicBezTo>
                      <a:pt x="1312773" y="1341345"/>
                      <a:pt x="1311270" y="1344352"/>
                      <a:pt x="1312773" y="1347360"/>
                    </a:cubicBezTo>
                    <a:cubicBezTo>
                      <a:pt x="1314277" y="1353375"/>
                      <a:pt x="1321796" y="1357886"/>
                      <a:pt x="1330818" y="1362397"/>
                    </a:cubicBezTo>
                    <a:cubicBezTo>
                      <a:pt x="1341345" y="1368412"/>
                      <a:pt x="1356382" y="1374427"/>
                      <a:pt x="1359390" y="1392472"/>
                    </a:cubicBezTo>
                    <a:cubicBezTo>
                      <a:pt x="1359390" y="1396984"/>
                      <a:pt x="1360893" y="1398487"/>
                      <a:pt x="1362397" y="1399991"/>
                    </a:cubicBezTo>
                    <a:cubicBezTo>
                      <a:pt x="1366909" y="1404502"/>
                      <a:pt x="1368412" y="1404502"/>
                      <a:pt x="1375931" y="1399991"/>
                    </a:cubicBezTo>
                    <a:lnTo>
                      <a:pt x="1378938" y="1398487"/>
                    </a:lnTo>
                    <a:cubicBezTo>
                      <a:pt x="1402998" y="1387961"/>
                      <a:pt x="1434577" y="1396984"/>
                      <a:pt x="1467660" y="1427059"/>
                    </a:cubicBezTo>
                    <a:cubicBezTo>
                      <a:pt x="1476682" y="1433073"/>
                      <a:pt x="1485705" y="1440592"/>
                      <a:pt x="1493223" y="1448111"/>
                    </a:cubicBezTo>
                    <a:lnTo>
                      <a:pt x="1497735" y="1451119"/>
                    </a:lnTo>
                    <a:cubicBezTo>
                      <a:pt x="1524802" y="1472171"/>
                      <a:pt x="1557885" y="1484201"/>
                      <a:pt x="1589463" y="1484201"/>
                    </a:cubicBezTo>
                    <a:cubicBezTo>
                      <a:pt x="1583448" y="1466156"/>
                      <a:pt x="1568411" y="1452622"/>
                      <a:pt x="1548862" y="1448111"/>
                    </a:cubicBezTo>
                    <a:cubicBezTo>
                      <a:pt x="1547358" y="1448111"/>
                      <a:pt x="1544351" y="1446607"/>
                      <a:pt x="1542847" y="1446607"/>
                    </a:cubicBezTo>
                    <a:cubicBezTo>
                      <a:pt x="1532321" y="1443600"/>
                      <a:pt x="1518787" y="1440592"/>
                      <a:pt x="1509765" y="1430066"/>
                    </a:cubicBezTo>
                    <a:cubicBezTo>
                      <a:pt x="1497735" y="1413525"/>
                      <a:pt x="1503750" y="1392472"/>
                      <a:pt x="1506757" y="1384953"/>
                    </a:cubicBezTo>
                    <a:cubicBezTo>
                      <a:pt x="1506757" y="1383450"/>
                      <a:pt x="1508261" y="1380442"/>
                      <a:pt x="1509765" y="1377435"/>
                    </a:cubicBezTo>
                    <a:cubicBezTo>
                      <a:pt x="1514276" y="1365405"/>
                      <a:pt x="1517283" y="1354878"/>
                      <a:pt x="1512772" y="1342848"/>
                    </a:cubicBezTo>
                    <a:cubicBezTo>
                      <a:pt x="1509765" y="1338337"/>
                      <a:pt x="1505253" y="1336834"/>
                      <a:pt x="1500742" y="1338337"/>
                    </a:cubicBezTo>
                    <a:cubicBezTo>
                      <a:pt x="1497735" y="1339841"/>
                      <a:pt x="1496231" y="1341345"/>
                      <a:pt x="1493223" y="1347360"/>
                    </a:cubicBezTo>
                    <a:cubicBezTo>
                      <a:pt x="1491720" y="1350367"/>
                      <a:pt x="1490216" y="1354878"/>
                      <a:pt x="1487208" y="1357886"/>
                    </a:cubicBezTo>
                    <a:cubicBezTo>
                      <a:pt x="1482697" y="1363901"/>
                      <a:pt x="1475178" y="1366909"/>
                      <a:pt x="1466156" y="1366909"/>
                    </a:cubicBezTo>
                    <a:cubicBezTo>
                      <a:pt x="1458637" y="1366909"/>
                      <a:pt x="1449615" y="1363901"/>
                      <a:pt x="1443600" y="1359390"/>
                    </a:cubicBezTo>
                    <a:cubicBezTo>
                      <a:pt x="1431570" y="1350367"/>
                      <a:pt x="1425555" y="1338337"/>
                      <a:pt x="1419540" y="1326307"/>
                    </a:cubicBezTo>
                    <a:cubicBezTo>
                      <a:pt x="1412021" y="1311270"/>
                      <a:pt x="1401495" y="1285706"/>
                      <a:pt x="1418036" y="1264653"/>
                    </a:cubicBezTo>
                    <a:cubicBezTo>
                      <a:pt x="1425555" y="1254127"/>
                      <a:pt x="1437585" y="1251120"/>
                      <a:pt x="1446607" y="1249616"/>
                    </a:cubicBezTo>
                    <a:cubicBezTo>
                      <a:pt x="1466156" y="1248112"/>
                      <a:pt x="1482697" y="1255631"/>
                      <a:pt x="1497735" y="1264653"/>
                    </a:cubicBezTo>
                    <a:cubicBezTo>
                      <a:pt x="1506757" y="1255631"/>
                      <a:pt x="1517283" y="1246609"/>
                      <a:pt x="1530817" y="1243601"/>
                    </a:cubicBezTo>
                    <a:cubicBezTo>
                      <a:pt x="1538336" y="1242097"/>
                      <a:pt x="1545855" y="1243601"/>
                      <a:pt x="1551870" y="1245105"/>
                    </a:cubicBezTo>
                    <a:cubicBezTo>
                      <a:pt x="1568411" y="1252624"/>
                      <a:pt x="1569915" y="1266157"/>
                      <a:pt x="1569915" y="1276684"/>
                    </a:cubicBezTo>
                    <a:cubicBezTo>
                      <a:pt x="1569915" y="1278187"/>
                      <a:pt x="1569915" y="1279691"/>
                      <a:pt x="1569915" y="1282699"/>
                    </a:cubicBezTo>
                    <a:cubicBezTo>
                      <a:pt x="1572922" y="1299240"/>
                      <a:pt x="1587960" y="1311270"/>
                      <a:pt x="1604501" y="1312774"/>
                    </a:cubicBezTo>
                    <a:cubicBezTo>
                      <a:pt x="1602997" y="1306759"/>
                      <a:pt x="1599990" y="1299240"/>
                      <a:pt x="1595478" y="1293225"/>
                    </a:cubicBezTo>
                    <a:cubicBezTo>
                      <a:pt x="1593975" y="1288714"/>
                      <a:pt x="1590967" y="1285706"/>
                      <a:pt x="1589463" y="1281195"/>
                    </a:cubicBezTo>
                    <a:cubicBezTo>
                      <a:pt x="1584952" y="1269165"/>
                      <a:pt x="1587960" y="1252624"/>
                      <a:pt x="1596982" y="1243601"/>
                    </a:cubicBezTo>
                    <a:cubicBezTo>
                      <a:pt x="1599990" y="1242097"/>
                      <a:pt x="1601493" y="1240594"/>
                      <a:pt x="1604501" y="1239090"/>
                    </a:cubicBezTo>
                    <a:cubicBezTo>
                      <a:pt x="1604501" y="1225556"/>
                      <a:pt x="1612020" y="1212022"/>
                      <a:pt x="1621042" y="1204504"/>
                    </a:cubicBezTo>
                    <a:cubicBezTo>
                      <a:pt x="1637583" y="1186459"/>
                      <a:pt x="1655628" y="1174429"/>
                      <a:pt x="1678185" y="1168414"/>
                    </a:cubicBezTo>
                    <a:cubicBezTo>
                      <a:pt x="1679688" y="1168414"/>
                      <a:pt x="1682696" y="1166910"/>
                      <a:pt x="1684200" y="1165406"/>
                    </a:cubicBezTo>
                    <a:cubicBezTo>
                      <a:pt x="1688711" y="1163902"/>
                      <a:pt x="1693222" y="1162399"/>
                      <a:pt x="1696230" y="1159391"/>
                    </a:cubicBezTo>
                    <a:cubicBezTo>
                      <a:pt x="1702245" y="1154880"/>
                      <a:pt x="1702245" y="1145857"/>
                      <a:pt x="1700741" y="1138339"/>
                    </a:cubicBezTo>
                    <a:cubicBezTo>
                      <a:pt x="1699237" y="1132324"/>
                      <a:pt x="1694726" y="1126309"/>
                      <a:pt x="1687207" y="1124805"/>
                    </a:cubicBezTo>
                    <a:lnTo>
                      <a:pt x="1676681" y="1123301"/>
                    </a:lnTo>
                    <a:lnTo>
                      <a:pt x="1681192" y="1112775"/>
                    </a:lnTo>
                    <a:cubicBezTo>
                      <a:pt x="1688711" y="1097737"/>
                      <a:pt x="1706756" y="1090219"/>
                      <a:pt x="1730816" y="1091722"/>
                    </a:cubicBezTo>
                    <a:lnTo>
                      <a:pt x="1738335" y="1091722"/>
                    </a:lnTo>
                    <a:cubicBezTo>
                      <a:pt x="1751868" y="1093226"/>
                      <a:pt x="1763898" y="1094730"/>
                      <a:pt x="1775928" y="1090219"/>
                    </a:cubicBezTo>
                    <a:cubicBezTo>
                      <a:pt x="1781943" y="1087211"/>
                      <a:pt x="1786455" y="1081196"/>
                      <a:pt x="1787958" y="1075181"/>
                    </a:cubicBezTo>
                    <a:cubicBezTo>
                      <a:pt x="1787958" y="1072174"/>
                      <a:pt x="1787958" y="1067662"/>
                      <a:pt x="1784951" y="1063151"/>
                    </a:cubicBezTo>
                    <a:cubicBezTo>
                      <a:pt x="1783447" y="1063151"/>
                      <a:pt x="1781943" y="1061647"/>
                      <a:pt x="1780440" y="1060144"/>
                    </a:cubicBezTo>
                    <a:cubicBezTo>
                      <a:pt x="1775928" y="1057136"/>
                      <a:pt x="1769913" y="1054129"/>
                      <a:pt x="1766906" y="1046610"/>
                    </a:cubicBezTo>
                    <a:cubicBezTo>
                      <a:pt x="1763898" y="1037587"/>
                      <a:pt x="1768410" y="1030069"/>
                      <a:pt x="1771417" y="1024054"/>
                    </a:cubicBezTo>
                    <a:cubicBezTo>
                      <a:pt x="1775928" y="1016535"/>
                      <a:pt x="1775928" y="1015031"/>
                      <a:pt x="1774425" y="1012024"/>
                    </a:cubicBezTo>
                    <a:cubicBezTo>
                      <a:pt x="1772921" y="1009016"/>
                      <a:pt x="1769913" y="1007512"/>
                      <a:pt x="1766906" y="1007512"/>
                    </a:cubicBezTo>
                    <a:cubicBezTo>
                      <a:pt x="1637583" y="987964"/>
                      <a:pt x="1502246" y="1012024"/>
                      <a:pt x="1387961" y="1073677"/>
                    </a:cubicBezTo>
                    <a:lnTo>
                      <a:pt x="1384953" y="1075181"/>
                    </a:lnTo>
                    <a:lnTo>
                      <a:pt x="1381946" y="1073677"/>
                    </a:lnTo>
                    <a:cubicBezTo>
                      <a:pt x="1374427" y="1070670"/>
                      <a:pt x="1369916" y="1063151"/>
                      <a:pt x="1366909" y="1054129"/>
                    </a:cubicBezTo>
                    <a:cubicBezTo>
                      <a:pt x="1363901" y="1045106"/>
                      <a:pt x="1366909" y="1034580"/>
                      <a:pt x="1371420" y="1027061"/>
                    </a:cubicBezTo>
                    <a:lnTo>
                      <a:pt x="1372923" y="1025557"/>
                    </a:lnTo>
                    <a:lnTo>
                      <a:pt x="1374427" y="1024054"/>
                    </a:lnTo>
                    <a:cubicBezTo>
                      <a:pt x="1439088" y="990971"/>
                      <a:pt x="1500742" y="971422"/>
                      <a:pt x="1556381" y="965407"/>
                    </a:cubicBezTo>
                    <a:cubicBezTo>
                      <a:pt x="1563900" y="963904"/>
                      <a:pt x="1572922" y="965407"/>
                      <a:pt x="1580441" y="965407"/>
                    </a:cubicBezTo>
                    <a:cubicBezTo>
                      <a:pt x="1599990" y="966911"/>
                      <a:pt x="1612020" y="966911"/>
                      <a:pt x="1618035" y="954881"/>
                    </a:cubicBezTo>
                    <a:cubicBezTo>
                      <a:pt x="1628561" y="936836"/>
                      <a:pt x="1607508" y="885709"/>
                      <a:pt x="1559388" y="818040"/>
                    </a:cubicBezTo>
                    <a:cubicBezTo>
                      <a:pt x="1548862" y="801499"/>
                      <a:pt x="1536832" y="784957"/>
                      <a:pt x="1526306" y="768416"/>
                    </a:cubicBezTo>
                    <a:cubicBezTo>
                      <a:pt x="1518787" y="757890"/>
                      <a:pt x="1512772" y="745860"/>
                      <a:pt x="1505253" y="735334"/>
                    </a:cubicBezTo>
                    <a:cubicBezTo>
                      <a:pt x="1496231" y="732326"/>
                      <a:pt x="1485705" y="729319"/>
                      <a:pt x="1473675" y="727815"/>
                    </a:cubicBezTo>
                    <a:cubicBezTo>
                      <a:pt x="1342848" y="702251"/>
                      <a:pt x="1275180" y="625560"/>
                      <a:pt x="1260142" y="487215"/>
                    </a:cubicBezTo>
                    <a:lnTo>
                      <a:pt x="1258638" y="473681"/>
                    </a:lnTo>
                    <a:lnTo>
                      <a:pt x="1270668" y="479696"/>
                    </a:lnTo>
                    <a:cubicBezTo>
                      <a:pt x="1297736" y="494734"/>
                      <a:pt x="1327811" y="497741"/>
                      <a:pt x="1360893" y="502252"/>
                    </a:cubicBezTo>
                    <a:cubicBezTo>
                      <a:pt x="1395480" y="506764"/>
                      <a:pt x="1430066" y="511275"/>
                      <a:pt x="1461645" y="530824"/>
                    </a:cubicBezTo>
                    <a:cubicBezTo>
                      <a:pt x="1518787" y="565410"/>
                      <a:pt x="1529313" y="607515"/>
                      <a:pt x="1539840" y="652627"/>
                    </a:cubicBezTo>
                    <a:cubicBezTo>
                      <a:pt x="1544351" y="669169"/>
                      <a:pt x="1547358" y="687214"/>
                      <a:pt x="1554877" y="705259"/>
                    </a:cubicBezTo>
                    <a:lnTo>
                      <a:pt x="1565403" y="732326"/>
                    </a:lnTo>
                    <a:lnTo>
                      <a:pt x="1542847" y="714281"/>
                    </a:lnTo>
                    <a:cubicBezTo>
                      <a:pt x="1535328" y="708266"/>
                      <a:pt x="1526306" y="700747"/>
                      <a:pt x="1518787" y="694732"/>
                    </a:cubicBezTo>
                    <a:cubicBezTo>
                      <a:pt x="1496231" y="675184"/>
                      <a:pt x="1473675" y="657139"/>
                      <a:pt x="1449615" y="642101"/>
                    </a:cubicBezTo>
                    <a:cubicBezTo>
                      <a:pt x="1475178" y="666161"/>
                      <a:pt x="1496231" y="694732"/>
                      <a:pt x="1515780" y="723304"/>
                    </a:cubicBezTo>
                    <a:cubicBezTo>
                      <a:pt x="1535328" y="730822"/>
                      <a:pt x="1548862" y="739845"/>
                      <a:pt x="1569915" y="756386"/>
                    </a:cubicBezTo>
                    <a:cubicBezTo>
                      <a:pt x="1578937" y="765409"/>
                      <a:pt x="1587960" y="775935"/>
                      <a:pt x="1593975" y="786461"/>
                    </a:cubicBezTo>
                    <a:cubicBezTo>
                      <a:pt x="1602997" y="799995"/>
                      <a:pt x="1613523" y="812025"/>
                      <a:pt x="1625553" y="821047"/>
                    </a:cubicBezTo>
                    <a:cubicBezTo>
                      <a:pt x="1637583" y="775935"/>
                      <a:pt x="1636080" y="724807"/>
                      <a:pt x="1628561" y="673680"/>
                    </a:cubicBezTo>
                    <a:cubicBezTo>
                      <a:pt x="1622546" y="666161"/>
                      <a:pt x="1618035" y="655635"/>
                      <a:pt x="1613523" y="646612"/>
                    </a:cubicBezTo>
                    <a:lnTo>
                      <a:pt x="1610516" y="642101"/>
                    </a:lnTo>
                    <a:cubicBezTo>
                      <a:pt x="1595478" y="613530"/>
                      <a:pt x="1587960" y="577440"/>
                      <a:pt x="1580441" y="542854"/>
                    </a:cubicBezTo>
                    <a:cubicBezTo>
                      <a:pt x="1571418" y="497741"/>
                      <a:pt x="1560892" y="451125"/>
                      <a:pt x="1533825" y="419546"/>
                    </a:cubicBezTo>
                    <a:cubicBezTo>
                      <a:pt x="1526306" y="410524"/>
                      <a:pt x="1518787" y="403005"/>
                      <a:pt x="1512772" y="395486"/>
                    </a:cubicBezTo>
                    <a:cubicBezTo>
                      <a:pt x="1479690" y="359396"/>
                      <a:pt x="1458637" y="336840"/>
                      <a:pt x="1460141" y="272179"/>
                    </a:cubicBezTo>
                    <a:cubicBezTo>
                      <a:pt x="1460141" y="237592"/>
                      <a:pt x="1469163" y="204510"/>
                      <a:pt x="1478186" y="172931"/>
                    </a:cubicBezTo>
                    <a:cubicBezTo>
                      <a:pt x="1490216" y="126315"/>
                      <a:pt x="1500742" y="81203"/>
                      <a:pt x="1491720" y="33083"/>
                    </a:cubicBezTo>
                    <a:lnTo>
                      <a:pt x="1484201" y="0"/>
                    </a:lnTo>
                    <a:lnTo>
                      <a:pt x="1505253" y="27068"/>
                    </a:lnTo>
                    <a:cubicBezTo>
                      <a:pt x="1521795" y="48120"/>
                      <a:pt x="1544351" y="64661"/>
                      <a:pt x="1565403" y="79699"/>
                    </a:cubicBezTo>
                    <a:cubicBezTo>
                      <a:pt x="1586456" y="93232"/>
                      <a:pt x="1607508" y="108270"/>
                      <a:pt x="1622546" y="127819"/>
                    </a:cubicBezTo>
                    <a:cubicBezTo>
                      <a:pt x="1663147" y="177443"/>
                      <a:pt x="1679688" y="299246"/>
                      <a:pt x="1661643" y="354885"/>
                    </a:cubicBezTo>
                    <a:cubicBezTo>
                      <a:pt x="1652621" y="383456"/>
                      <a:pt x="1636080" y="404509"/>
                      <a:pt x="1616531" y="410524"/>
                    </a:cubicBezTo>
                    <a:cubicBezTo>
                      <a:pt x="1609012" y="413531"/>
                      <a:pt x="1599990" y="413531"/>
                      <a:pt x="1592471" y="412027"/>
                    </a:cubicBezTo>
                    <a:cubicBezTo>
                      <a:pt x="1595478" y="430072"/>
                      <a:pt x="1599990" y="448117"/>
                      <a:pt x="1602997" y="464659"/>
                    </a:cubicBezTo>
                    <a:cubicBezTo>
                      <a:pt x="1607508" y="482704"/>
                      <a:pt x="1610516" y="499245"/>
                      <a:pt x="1613523" y="514282"/>
                    </a:cubicBezTo>
                    <a:cubicBezTo>
                      <a:pt x="1616531" y="530824"/>
                      <a:pt x="1621042" y="548869"/>
                      <a:pt x="1624050" y="566914"/>
                    </a:cubicBezTo>
                    <a:cubicBezTo>
                      <a:pt x="1631568" y="599996"/>
                      <a:pt x="1639087" y="634582"/>
                      <a:pt x="1643598" y="670672"/>
                    </a:cubicBezTo>
                    <a:cubicBezTo>
                      <a:pt x="1648110" y="676687"/>
                      <a:pt x="1652621" y="681199"/>
                      <a:pt x="1657132" y="681199"/>
                    </a:cubicBezTo>
                    <a:cubicBezTo>
                      <a:pt x="1660140" y="681199"/>
                      <a:pt x="1666155" y="676687"/>
                      <a:pt x="1670666" y="669169"/>
                    </a:cubicBezTo>
                    <a:cubicBezTo>
                      <a:pt x="1681192" y="651124"/>
                      <a:pt x="1676681" y="625560"/>
                      <a:pt x="1672170" y="598492"/>
                    </a:cubicBezTo>
                    <a:cubicBezTo>
                      <a:pt x="1666155" y="565410"/>
                      <a:pt x="1658636" y="526312"/>
                      <a:pt x="1681192" y="496237"/>
                    </a:cubicBezTo>
                    <a:cubicBezTo>
                      <a:pt x="1703748" y="463155"/>
                      <a:pt x="1745853" y="448117"/>
                      <a:pt x="1786455" y="434584"/>
                    </a:cubicBezTo>
                    <a:cubicBezTo>
                      <a:pt x="1816530" y="424057"/>
                      <a:pt x="1848108" y="412027"/>
                      <a:pt x="1870665" y="392479"/>
                    </a:cubicBezTo>
                    <a:lnTo>
                      <a:pt x="1887206" y="378945"/>
                    </a:lnTo>
                    <a:lnTo>
                      <a:pt x="1884198" y="399997"/>
                    </a:lnTo>
                    <a:cubicBezTo>
                      <a:pt x="1876680" y="445110"/>
                      <a:pt x="1848108" y="479696"/>
                      <a:pt x="1822544" y="514282"/>
                    </a:cubicBezTo>
                    <a:cubicBezTo>
                      <a:pt x="1809011" y="532327"/>
                      <a:pt x="1793973" y="550372"/>
                      <a:pt x="1783447" y="569921"/>
                    </a:cubicBezTo>
                    <a:cubicBezTo>
                      <a:pt x="1790966" y="562402"/>
                      <a:pt x="1798485" y="556387"/>
                      <a:pt x="1806003" y="548869"/>
                    </a:cubicBezTo>
                    <a:cubicBezTo>
                      <a:pt x="1825552" y="530824"/>
                      <a:pt x="1845101" y="512779"/>
                      <a:pt x="1860138" y="491726"/>
                    </a:cubicBezTo>
                    <a:cubicBezTo>
                      <a:pt x="1875176" y="472177"/>
                      <a:pt x="1885702" y="437591"/>
                      <a:pt x="1893221" y="412027"/>
                    </a:cubicBezTo>
                    <a:cubicBezTo>
                      <a:pt x="1896228" y="403005"/>
                      <a:pt x="1899236" y="393982"/>
                      <a:pt x="1900740" y="387967"/>
                    </a:cubicBezTo>
                    <a:lnTo>
                      <a:pt x="1908258" y="366915"/>
                    </a:lnTo>
                    <a:lnTo>
                      <a:pt x="1914273" y="387967"/>
                    </a:lnTo>
                    <a:cubicBezTo>
                      <a:pt x="1947356" y="499245"/>
                      <a:pt x="1903747" y="622552"/>
                      <a:pt x="1804500" y="694732"/>
                    </a:cubicBezTo>
                    <a:cubicBezTo>
                      <a:pt x="1781943" y="711274"/>
                      <a:pt x="1754876" y="711274"/>
                      <a:pt x="1733823" y="711274"/>
                    </a:cubicBezTo>
                    <a:cubicBezTo>
                      <a:pt x="1715778" y="711274"/>
                      <a:pt x="1702245" y="711274"/>
                      <a:pt x="1694726" y="720296"/>
                    </a:cubicBezTo>
                    <a:cubicBezTo>
                      <a:pt x="1685703" y="730822"/>
                      <a:pt x="1685703" y="756386"/>
                      <a:pt x="1696230" y="799995"/>
                    </a:cubicBezTo>
                    <a:cubicBezTo>
                      <a:pt x="1703748" y="834581"/>
                      <a:pt x="1699237" y="870671"/>
                      <a:pt x="1694726" y="905257"/>
                    </a:cubicBezTo>
                    <a:cubicBezTo>
                      <a:pt x="1693222" y="923302"/>
                      <a:pt x="1690215" y="942851"/>
                      <a:pt x="1690215" y="960896"/>
                    </a:cubicBezTo>
                    <a:cubicBezTo>
                      <a:pt x="2034573" y="975934"/>
                      <a:pt x="2302241" y="1255631"/>
                      <a:pt x="2302241" y="1601494"/>
                    </a:cubicBezTo>
                    <a:cubicBezTo>
                      <a:pt x="2302241" y="1739838"/>
                      <a:pt x="2258632" y="1869161"/>
                      <a:pt x="2175926" y="1975927"/>
                    </a:cubicBezTo>
                    <a:lnTo>
                      <a:pt x="2169911" y="1975927"/>
                    </a:lnTo>
                    <a:lnTo>
                      <a:pt x="2165399" y="1975927"/>
                    </a:lnTo>
                    <a:cubicBezTo>
                      <a:pt x="2154873" y="1975927"/>
                      <a:pt x="2145851" y="1972920"/>
                      <a:pt x="2135324" y="1969912"/>
                    </a:cubicBezTo>
                    <a:cubicBezTo>
                      <a:pt x="2120287" y="1965401"/>
                      <a:pt x="2105250" y="1960890"/>
                      <a:pt x="2088708" y="1963897"/>
                    </a:cubicBezTo>
                    <a:cubicBezTo>
                      <a:pt x="2063144" y="1968408"/>
                      <a:pt x="2051115" y="1986453"/>
                      <a:pt x="2036077" y="2006002"/>
                    </a:cubicBezTo>
                    <a:cubicBezTo>
                      <a:pt x="2030062" y="2015025"/>
                      <a:pt x="2022543" y="2024047"/>
                      <a:pt x="2015024" y="2033070"/>
                    </a:cubicBezTo>
                    <a:lnTo>
                      <a:pt x="2009010" y="2039085"/>
                    </a:lnTo>
                    <a:lnTo>
                      <a:pt x="2002994" y="2031566"/>
                    </a:lnTo>
                    <a:cubicBezTo>
                      <a:pt x="1990965" y="2015025"/>
                      <a:pt x="1972919" y="2009010"/>
                      <a:pt x="1960890" y="2007506"/>
                    </a:cubicBezTo>
                    <a:cubicBezTo>
                      <a:pt x="1939837" y="2004498"/>
                      <a:pt x="1917281" y="2010513"/>
                      <a:pt x="1899236" y="2024047"/>
                    </a:cubicBezTo>
                    <a:cubicBezTo>
                      <a:pt x="1869161" y="2046603"/>
                      <a:pt x="1872168" y="2081190"/>
                      <a:pt x="1882694" y="2109761"/>
                    </a:cubicBezTo>
                    <a:cubicBezTo>
                      <a:pt x="1884198" y="2082693"/>
                      <a:pt x="1897732" y="2057130"/>
                      <a:pt x="1918785" y="2045100"/>
                    </a:cubicBezTo>
                    <a:cubicBezTo>
                      <a:pt x="1932318" y="2037581"/>
                      <a:pt x="1957882" y="2030062"/>
                      <a:pt x="1992468" y="2058633"/>
                    </a:cubicBezTo>
                    <a:cubicBezTo>
                      <a:pt x="2021040" y="2082693"/>
                      <a:pt x="2031566" y="2114272"/>
                      <a:pt x="2022543" y="2144347"/>
                    </a:cubicBezTo>
                    <a:cubicBezTo>
                      <a:pt x="2022543" y="2145851"/>
                      <a:pt x="2021040" y="2147355"/>
                      <a:pt x="2021040" y="2148858"/>
                    </a:cubicBezTo>
                    <a:cubicBezTo>
                      <a:pt x="2036077" y="2129310"/>
                      <a:pt x="2040588" y="2099235"/>
                      <a:pt x="2043596" y="2075175"/>
                    </a:cubicBezTo>
                    <a:cubicBezTo>
                      <a:pt x="2048107" y="2049611"/>
                      <a:pt x="2051115" y="2028558"/>
                      <a:pt x="2063144" y="2021040"/>
                    </a:cubicBezTo>
                    <a:cubicBezTo>
                      <a:pt x="2108257" y="1990965"/>
                      <a:pt x="2157881" y="1999987"/>
                      <a:pt x="2180437" y="2025551"/>
                    </a:cubicBezTo>
                    <a:cubicBezTo>
                      <a:pt x="2178933" y="2021040"/>
                      <a:pt x="2180437" y="2018032"/>
                      <a:pt x="2181941" y="2015025"/>
                    </a:cubicBezTo>
                    <a:cubicBezTo>
                      <a:pt x="2198482" y="1987957"/>
                      <a:pt x="2297730" y="2024047"/>
                      <a:pt x="2299233" y="2024047"/>
                    </a:cubicBezTo>
                    <a:cubicBezTo>
                      <a:pt x="2365398" y="2049611"/>
                      <a:pt x="2407503" y="2073671"/>
                      <a:pt x="2454119" y="2111265"/>
                    </a:cubicBezTo>
                    <a:cubicBezTo>
                      <a:pt x="2439082" y="2075175"/>
                      <a:pt x="2416526" y="2046603"/>
                      <a:pt x="2383443" y="2025551"/>
                    </a:cubicBezTo>
                    <a:cubicBezTo>
                      <a:pt x="2374421" y="2019536"/>
                      <a:pt x="2363894" y="2016528"/>
                      <a:pt x="2353368" y="2012017"/>
                    </a:cubicBezTo>
                    <a:cubicBezTo>
                      <a:pt x="2342842" y="2009010"/>
                      <a:pt x="2333819" y="2004498"/>
                      <a:pt x="2324797" y="1999987"/>
                    </a:cubicBezTo>
                    <a:cubicBezTo>
                      <a:pt x="2315774" y="1993972"/>
                      <a:pt x="2312767" y="1984950"/>
                      <a:pt x="2309760" y="1977431"/>
                    </a:cubicBezTo>
                    <a:cubicBezTo>
                      <a:pt x="2305248" y="1966905"/>
                      <a:pt x="2302241" y="1959386"/>
                      <a:pt x="2284196" y="1956378"/>
                    </a:cubicBezTo>
                    <a:lnTo>
                      <a:pt x="2230061" y="1947356"/>
                    </a:lnTo>
                    <a:lnTo>
                      <a:pt x="2284196" y="1941341"/>
                    </a:lnTo>
                    <a:cubicBezTo>
                      <a:pt x="2359383" y="1933822"/>
                      <a:pt x="2402992" y="1971416"/>
                      <a:pt x="2449608" y="2012017"/>
                    </a:cubicBezTo>
                    <a:cubicBezTo>
                      <a:pt x="2464646" y="2025551"/>
                      <a:pt x="2481187" y="2039085"/>
                      <a:pt x="2497728" y="2051115"/>
                    </a:cubicBezTo>
                    <a:cubicBezTo>
                      <a:pt x="2472165" y="1995476"/>
                      <a:pt x="2424044" y="1960890"/>
                      <a:pt x="2374421" y="1924800"/>
                    </a:cubicBezTo>
                    <a:cubicBezTo>
                      <a:pt x="2344346" y="1902243"/>
                      <a:pt x="2311263" y="1879687"/>
                      <a:pt x="2285699" y="1852620"/>
                    </a:cubicBezTo>
                    <a:lnTo>
                      <a:pt x="2260136" y="1825552"/>
                    </a:lnTo>
                    <a:lnTo>
                      <a:pt x="2294722" y="1840590"/>
                    </a:lnTo>
                    <a:cubicBezTo>
                      <a:pt x="2362391" y="1870665"/>
                      <a:pt x="2428556" y="1899236"/>
                      <a:pt x="2500736" y="1902243"/>
                    </a:cubicBezTo>
                    <a:cubicBezTo>
                      <a:pt x="2542841" y="1903747"/>
                      <a:pt x="2581938" y="1893221"/>
                      <a:pt x="2624043" y="1882695"/>
                    </a:cubicBezTo>
                    <a:cubicBezTo>
                      <a:pt x="2651111" y="1875176"/>
                      <a:pt x="2678178" y="1867657"/>
                      <a:pt x="2706749" y="1864650"/>
                    </a:cubicBezTo>
                    <a:lnTo>
                      <a:pt x="2723291" y="1863146"/>
                    </a:lnTo>
                    <a:cubicBezTo>
                      <a:pt x="2780433" y="1855627"/>
                      <a:pt x="2840583" y="1848108"/>
                      <a:pt x="2893214" y="1872168"/>
                    </a:cubicBezTo>
                    <a:cubicBezTo>
                      <a:pt x="2933816" y="1888710"/>
                      <a:pt x="2960883" y="1923296"/>
                      <a:pt x="2963891" y="1960890"/>
                    </a:cubicBezTo>
                    <a:cubicBezTo>
                      <a:pt x="2965394" y="1983446"/>
                      <a:pt x="2959379" y="2004498"/>
                      <a:pt x="2944342" y="2022543"/>
                    </a:cubicBezTo>
                    <a:cubicBezTo>
                      <a:pt x="2971409" y="2027055"/>
                      <a:pt x="2996973" y="2033070"/>
                      <a:pt x="3018025" y="2039085"/>
                    </a:cubicBezTo>
                    <a:cubicBezTo>
                      <a:pt x="3061634" y="2051115"/>
                      <a:pt x="3088702" y="2049611"/>
                      <a:pt x="3126296" y="2046603"/>
                    </a:cubicBezTo>
                    <a:cubicBezTo>
                      <a:pt x="3135318" y="2046603"/>
                      <a:pt x="3144340" y="2045100"/>
                      <a:pt x="3154867" y="2045100"/>
                    </a:cubicBezTo>
                    <a:cubicBezTo>
                      <a:pt x="3160882" y="2045100"/>
                      <a:pt x="3189453" y="2036077"/>
                      <a:pt x="3228550" y="2027055"/>
                    </a:cubicBezTo>
                    <a:cubicBezTo>
                      <a:pt x="3419527" y="1975927"/>
                      <a:pt x="3864637" y="1854123"/>
                      <a:pt x="4015012" y="1932318"/>
                    </a:cubicBezTo>
                    <a:cubicBezTo>
                      <a:pt x="4192454" y="2025551"/>
                      <a:pt x="4684180" y="2063145"/>
                      <a:pt x="4688691" y="2063145"/>
                    </a:cubicBezTo>
                    <a:lnTo>
                      <a:pt x="6270636" y="2063145"/>
                    </a:lnTo>
                    <a:lnTo>
                      <a:pt x="6270636" y="2078182"/>
                    </a:lnTo>
                    <a:lnTo>
                      <a:pt x="4690195" y="2078182"/>
                    </a:lnTo>
                    <a:cubicBezTo>
                      <a:pt x="4669143" y="2076678"/>
                      <a:pt x="4189446" y="2039085"/>
                      <a:pt x="4010500" y="1944348"/>
                    </a:cubicBezTo>
                    <a:cubicBezTo>
                      <a:pt x="3866140" y="1869161"/>
                      <a:pt x="3407497" y="1993972"/>
                      <a:pt x="3234565" y="2040588"/>
                    </a:cubicBezTo>
                    <a:cubicBezTo>
                      <a:pt x="3186446" y="2054122"/>
                      <a:pt x="3165393" y="2060137"/>
                      <a:pt x="3157874" y="2060137"/>
                    </a:cubicBezTo>
                    <a:cubicBezTo>
                      <a:pt x="3147348" y="2060137"/>
                      <a:pt x="3138325" y="2061641"/>
                      <a:pt x="3129303" y="2061641"/>
                    </a:cubicBezTo>
                    <a:cubicBezTo>
                      <a:pt x="3088702" y="2064648"/>
                      <a:pt x="3061634" y="2066152"/>
                      <a:pt x="3015018" y="2054122"/>
                    </a:cubicBezTo>
                    <a:cubicBezTo>
                      <a:pt x="2992462" y="2048107"/>
                      <a:pt x="2963891" y="2040588"/>
                      <a:pt x="2933816" y="2036077"/>
                    </a:cubicBezTo>
                    <a:cubicBezTo>
                      <a:pt x="2929304" y="2040588"/>
                      <a:pt x="2924793" y="2043596"/>
                      <a:pt x="2918778" y="2046603"/>
                    </a:cubicBezTo>
                    <a:cubicBezTo>
                      <a:pt x="2861636" y="2082693"/>
                      <a:pt x="2747351" y="2105250"/>
                      <a:pt x="2691712" y="2058633"/>
                    </a:cubicBezTo>
                    <a:lnTo>
                      <a:pt x="2685697" y="2054122"/>
                    </a:lnTo>
                    <a:lnTo>
                      <a:pt x="2691712" y="2048107"/>
                    </a:lnTo>
                    <a:cubicBezTo>
                      <a:pt x="2714268" y="2024047"/>
                      <a:pt x="2783441" y="2019536"/>
                      <a:pt x="2845094" y="2018032"/>
                    </a:cubicBezTo>
                    <a:lnTo>
                      <a:pt x="2858628" y="2018032"/>
                    </a:lnTo>
                    <a:cubicBezTo>
                      <a:pt x="2882688" y="2016528"/>
                      <a:pt x="2906748" y="2018032"/>
                      <a:pt x="2929304" y="2021040"/>
                    </a:cubicBezTo>
                    <a:cubicBezTo>
                      <a:pt x="2945846" y="2004498"/>
                      <a:pt x="2953364" y="1984950"/>
                      <a:pt x="2951861" y="1962393"/>
                    </a:cubicBezTo>
                    <a:cubicBezTo>
                      <a:pt x="2948853" y="1930815"/>
                      <a:pt x="2924793" y="1900740"/>
                      <a:pt x="2890207" y="1885702"/>
                    </a:cubicBezTo>
                    <a:cubicBezTo>
                      <a:pt x="2840583" y="1863146"/>
                      <a:pt x="2783441" y="1870665"/>
                      <a:pt x="2727802" y="1878183"/>
                    </a:cubicBezTo>
                    <a:lnTo>
                      <a:pt x="2711261" y="1879687"/>
                    </a:lnTo>
                    <a:cubicBezTo>
                      <a:pt x="2684193" y="1882695"/>
                      <a:pt x="2655622" y="1890213"/>
                      <a:pt x="2630058" y="1897732"/>
                    </a:cubicBezTo>
                    <a:cubicBezTo>
                      <a:pt x="2589457" y="1908258"/>
                      <a:pt x="2547352" y="1920288"/>
                      <a:pt x="2502240" y="1917281"/>
                    </a:cubicBezTo>
                    <a:cubicBezTo>
                      <a:pt x="2442090" y="1914273"/>
                      <a:pt x="2386451" y="1896228"/>
                      <a:pt x="2330812" y="1873672"/>
                    </a:cubicBezTo>
                    <a:cubicBezTo>
                      <a:pt x="2348857" y="1888710"/>
                      <a:pt x="2366902" y="1900740"/>
                      <a:pt x="2384947" y="1914273"/>
                    </a:cubicBezTo>
                    <a:cubicBezTo>
                      <a:pt x="2440586" y="1953371"/>
                      <a:pt x="2497728" y="1995476"/>
                      <a:pt x="2521788" y="2069160"/>
                    </a:cubicBezTo>
                    <a:lnTo>
                      <a:pt x="2527803" y="2087205"/>
                    </a:lnTo>
                    <a:lnTo>
                      <a:pt x="2511262" y="2076678"/>
                    </a:lnTo>
                    <a:cubicBezTo>
                      <a:pt x="2484194" y="2061641"/>
                      <a:pt x="2463142" y="2042092"/>
                      <a:pt x="2440586" y="2022543"/>
                    </a:cubicBezTo>
                    <a:cubicBezTo>
                      <a:pt x="2401488" y="1987957"/>
                      <a:pt x="2366902" y="1957882"/>
                      <a:pt x="2314271" y="1954875"/>
                    </a:cubicBezTo>
                    <a:cubicBezTo>
                      <a:pt x="2318782" y="1959386"/>
                      <a:pt x="2321790" y="1965401"/>
                      <a:pt x="2323293" y="1971416"/>
                    </a:cubicBezTo>
                    <a:cubicBezTo>
                      <a:pt x="2326301" y="1977431"/>
                      <a:pt x="2327804" y="1983446"/>
                      <a:pt x="2333819" y="1987957"/>
                    </a:cubicBezTo>
                    <a:cubicBezTo>
                      <a:pt x="2339835" y="1992468"/>
                      <a:pt x="2348857" y="1995476"/>
                      <a:pt x="2359383" y="1998483"/>
                    </a:cubicBezTo>
                    <a:cubicBezTo>
                      <a:pt x="2369910" y="2002995"/>
                      <a:pt x="2381940" y="2006002"/>
                      <a:pt x="2392466" y="2013521"/>
                    </a:cubicBezTo>
                    <a:cubicBezTo>
                      <a:pt x="2434571" y="2042092"/>
                      <a:pt x="2461638" y="2081190"/>
                      <a:pt x="2476676" y="2132317"/>
                    </a:cubicBezTo>
                    <a:lnTo>
                      <a:pt x="2482691" y="2154873"/>
                    </a:lnTo>
                    <a:lnTo>
                      <a:pt x="2464646" y="2139836"/>
                    </a:lnTo>
                    <a:cubicBezTo>
                      <a:pt x="2409007" y="2094723"/>
                      <a:pt x="2368406" y="2066152"/>
                      <a:pt x="2293218" y="2039085"/>
                    </a:cubicBezTo>
                    <a:cubicBezTo>
                      <a:pt x="2249610" y="2022543"/>
                      <a:pt x="2198482" y="2016528"/>
                      <a:pt x="2193971" y="2024047"/>
                    </a:cubicBezTo>
                    <a:cubicBezTo>
                      <a:pt x="2193971" y="2024047"/>
                      <a:pt x="2192467" y="2033070"/>
                      <a:pt x="2225549" y="2060137"/>
                    </a:cubicBezTo>
                    <a:cubicBezTo>
                      <a:pt x="2236076" y="2069160"/>
                      <a:pt x="2246602" y="2078182"/>
                      <a:pt x="2258632" y="2085701"/>
                    </a:cubicBezTo>
                    <a:cubicBezTo>
                      <a:pt x="2308256" y="2124798"/>
                      <a:pt x="2359383" y="2165400"/>
                      <a:pt x="2381940" y="2227053"/>
                    </a:cubicBezTo>
                    <a:cubicBezTo>
                      <a:pt x="2387954" y="2243595"/>
                      <a:pt x="2386451" y="2270662"/>
                      <a:pt x="2378932" y="2299233"/>
                    </a:cubicBezTo>
                    <a:cubicBezTo>
                      <a:pt x="2396977" y="2303745"/>
                      <a:pt x="2413518" y="2315775"/>
                      <a:pt x="2421037" y="2332316"/>
                    </a:cubicBezTo>
                    <a:cubicBezTo>
                      <a:pt x="2434571" y="2360887"/>
                      <a:pt x="2425548" y="2396977"/>
                      <a:pt x="2396977" y="2431563"/>
                    </a:cubicBezTo>
                    <a:cubicBezTo>
                      <a:pt x="2354872" y="2478179"/>
                      <a:pt x="2303744" y="2482691"/>
                      <a:pt x="2252617" y="2485698"/>
                    </a:cubicBezTo>
                    <a:cubicBezTo>
                      <a:pt x="2251113" y="2485698"/>
                      <a:pt x="2248106" y="2485698"/>
                      <a:pt x="2246602" y="2485698"/>
                    </a:cubicBezTo>
                    <a:cubicBezTo>
                      <a:pt x="2252617" y="2518781"/>
                      <a:pt x="2246602" y="2550360"/>
                      <a:pt x="2219535" y="2572916"/>
                    </a:cubicBezTo>
                    <a:cubicBezTo>
                      <a:pt x="2204497" y="2586450"/>
                      <a:pt x="2153369" y="2602991"/>
                      <a:pt x="2118783" y="2599983"/>
                    </a:cubicBezTo>
                    <a:cubicBezTo>
                      <a:pt x="2103746" y="2598479"/>
                      <a:pt x="2093219" y="2595472"/>
                      <a:pt x="2087204" y="2587953"/>
                    </a:cubicBezTo>
                    <a:cubicBezTo>
                      <a:pt x="2078182" y="2578931"/>
                      <a:pt x="2075174" y="2566901"/>
                      <a:pt x="2078182" y="2556375"/>
                    </a:cubicBezTo>
                    <a:cubicBezTo>
                      <a:pt x="2087204" y="2517277"/>
                      <a:pt x="2162392" y="2487202"/>
                      <a:pt x="2162392" y="2485698"/>
                    </a:cubicBezTo>
                    <a:cubicBezTo>
                      <a:pt x="2183444" y="2476676"/>
                      <a:pt x="2206001" y="2473668"/>
                      <a:pt x="2228557" y="2470661"/>
                    </a:cubicBezTo>
                    <a:cubicBezTo>
                      <a:pt x="2216527" y="2425548"/>
                      <a:pt x="2184948" y="2375925"/>
                      <a:pt x="2166903" y="2347353"/>
                    </a:cubicBezTo>
                    <a:lnTo>
                      <a:pt x="2163896" y="2342842"/>
                    </a:lnTo>
                    <a:cubicBezTo>
                      <a:pt x="2124798" y="2279685"/>
                      <a:pt x="2073671" y="2186452"/>
                      <a:pt x="2054122" y="2103746"/>
                    </a:cubicBezTo>
                    <a:lnTo>
                      <a:pt x="2067656" y="2099235"/>
                    </a:lnTo>
                    <a:cubicBezTo>
                      <a:pt x="2076678" y="2120287"/>
                      <a:pt x="2084197" y="2130813"/>
                      <a:pt x="2093219" y="2132317"/>
                    </a:cubicBezTo>
                    <a:cubicBezTo>
                      <a:pt x="2106753" y="2135325"/>
                      <a:pt x="2124798" y="2121791"/>
                      <a:pt x="2151866" y="2099235"/>
                    </a:cubicBezTo>
                    <a:cubicBezTo>
                      <a:pt x="2175926" y="2078182"/>
                      <a:pt x="2181941" y="2055626"/>
                      <a:pt x="2168407" y="2037581"/>
                    </a:cubicBezTo>
                    <a:cubicBezTo>
                      <a:pt x="2151866" y="2015025"/>
                      <a:pt x="2108257" y="2007506"/>
                      <a:pt x="2069160" y="2034573"/>
                    </a:cubicBezTo>
                    <a:cubicBezTo>
                      <a:pt x="2061641" y="2039085"/>
                      <a:pt x="2058633" y="2058633"/>
                      <a:pt x="2055626" y="2078182"/>
                    </a:cubicBezTo>
                    <a:cubicBezTo>
                      <a:pt x="2051115" y="2111265"/>
                      <a:pt x="2043596" y="2153370"/>
                      <a:pt x="2013521" y="2174422"/>
                    </a:cubicBezTo>
                    <a:cubicBezTo>
                      <a:pt x="2004498" y="2180437"/>
                      <a:pt x="1995476" y="2184948"/>
                      <a:pt x="1983446" y="2186452"/>
                    </a:cubicBezTo>
                    <a:cubicBezTo>
                      <a:pt x="1975927" y="2190963"/>
                      <a:pt x="1966905" y="2192467"/>
                      <a:pt x="1957882" y="2193971"/>
                    </a:cubicBezTo>
                    <a:cubicBezTo>
                      <a:pt x="1933822" y="2195475"/>
                      <a:pt x="1911266" y="2184948"/>
                      <a:pt x="1893221" y="2162392"/>
                    </a:cubicBezTo>
                    <a:cubicBezTo>
                      <a:pt x="1897732" y="2172918"/>
                      <a:pt x="1900740" y="2184948"/>
                      <a:pt x="1903747" y="2199986"/>
                    </a:cubicBezTo>
                    <a:cubicBezTo>
                      <a:pt x="1906755" y="2206001"/>
                      <a:pt x="1908258" y="2210512"/>
                      <a:pt x="1911266" y="2215023"/>
                    </a:cubicBezTo>
                    <a:cubicBezTo>
                      <a:pt x="1932318" y="2257128"/>
                      <a:pt x="1948860" y="2302241"/>
                      <a:pt x="1965401" y="2345850"/>
                    </a:cubicBezTo>
                    <a:cubicBezTo>
                      <a:pt x="1971416" y="2360887"/>
                      <a:pt x="1977431" y="2375925"/>
                      <a:pt x="1981942" y="2390962"/>
                    </a:cubicBezTo>
                    <a:cubicBezTo>
                      <a:pt x="1984949" y="2399985"/>
                      <a:pt x="1990965" y="2412015"/>
                      <a:pt x="1996980" y="2425548"/>
                    </a:cubicBezTo>
                    <a:cubicBezTo>
                      <a:pt x="2018032" y="2470661"/>
                      <a:pt x="2043596" y="2527803"/>
                      <a:pt x="2034573" y="2563893"/>
                    </a:cubicBezTo>
                    <a:cubicBezTo>
                      <a:pt x="2030062" y="2581938"/>
                      <a:pt x="2019536" y="2593968"/>
                      <a:pt x="2001491" y="2598479"/>
                    </a:cubicBezTo>
                    <a:cubicBezTo>
                      <a:pt x="1999987" y="2596976"/>
                      <a:pt x="1995476" y="2598479"/>
                      <a:pt x="1990965" y="2598479"/>
                    </a:cubicBezTo>
                    <a:close/>
                    <a:moveTo>
                      <a:pt x="1825552" y="2434571"/>
                    </a:moveTo>
                    <a:cubicBezTo>
                      <a:pt x="1845101" y="2469157"/>
                      <a:pt x="1866153" y="2502240"/>
                      <a:pt x="1887206" y="2529307"/>
                    </a:cubicBezTo>
                    <a:cubicBezTo>
                      <a:pt x="1909762" y="2557878"/>
                      <a:pt x="1968408" y="2589457"/>
                      <a:pt x="1999987" y="2581938"/>
                    </a:cubicBezTo>
                    <a:cubicBezTo>
                      <a:pt x="2012017" y="2578931"/>
                      <a:pt x="2019536" y="2571412"/>
                      <a:pt x="2022543" y="2559382"/>
                    </a:cubicBezTo>
                    <a:cubicBezTo>
                      <a:pt x="2030062" y="2526300"/>
                      <a:pt x="2004498" y="2470661"/>
                      <a:pt x="1984949" y="2430060"/>
                    </a:cubicBezTo>
                    <a:cubicBezTo>
                      <a:pt x="1978935" y="2416526"/>
                      <a:pt x="1972919" y="2404496"/>
                      <a:pt x="1969912" y="2395473"/>
                    </a:cubicBezTo>
                    <a:cubicBezTo>
                      <a:pt x="1963897" y="2380436"/>
                      <a:pt x="1957882" y="2365398"/>
                      <a:pt x="1953371" y="2348857"/>
                    </a:cubicBezTo>
                    <a:cubicBezTo>
                      <a:pt x="1941341" y="2315775"/>
                      <a:pt x="1929311" y="2282692"/>
                      <a:pt x="1914273" y="2249610"/>
                    </a:cubicBezTo>
                    <a:cubicBezTo>
                      <a:pt x="1914273" y="2252617"/>
                      <a:pt x="1912769" y="2257128"/>
                      <a:pt x="1911266" y="2261640"/>
                    </a:cubicBezTo>
                    <a:cubicBezTo>
                      <a:pt x="1908258" y="2269158"/>
                      <a:pt x="1900740" y="2285700"/>
                      <a:pt x="1887206" y="2293218"/>
                    </a:cubicBezTo>
                    <a:cubicBezTo>
                      <a:pt x="1875176" y="2300737"/>
                      <a:pt x="1861642" y="2302241"/>
                      <a:pt x="1848108" y="2296226"/>
                    </a:cubicBezTo>
                    <a:cubicBezTo>
                      <a:pt x="1842093" y="2293218"/>
                      <a:pt x="1834575" y="2290211"/>
                      <a:pt x="1828560" y="2287203"/>
                    </a:cubicBezTo>
                    <a:cubicBezTo>
                      <a:pt x="1809011" y="2276677"/>
                      <a:pt x="1790966" y="2267655"/>
                      <a:pt x="1772921" y="2282692"/>
                    </a:cubicBezTo>
                    <a:cubicBezTo>
                      <a:pt x="1771417" y="2284196"/>
                      <a:pt x="1769913" y="2284196"/>
                      <a:pt x="1769913" y="2285700"/>
                    </a:cubicBezTo>
                    <a:cubicBezTo>
                      <a:pt x="1774425" y="2324797"/>
                      <a:pt x="1793973" y="2371413"/>
                      <a:pt x="1816530" y="2415022"/>
                    </a:cubicBezTo>
                    <a:cubicBezTo>
                      <a:pt x="1819537" y="2422541"/>
                      <a:pt x="1822544" y="2428556"/>
                      <a:pt x="1825552" y="2434571"/>
                    </a:cubicBezTo>
                    <a:close/>
                    <a:moveTo>
                      <a:pt x="2233068" y="2482691"/>
                    </a:moveTo>
                    <a:cubicBezTo>
                      <a:pt x="2210512" y="2484195"/>
                      <a:pt x="2189460" y="2487202"/>
                      <a:pt x="2169911" y="2496225"/>
                    </a:cubicBezTo>
                    <a:cubicBezTo>
                      <a:pt x="2141340" y="2508254"/>
                      <a:pt x="2099235" y="2533818"/>
                      <a:pt x="2094723" y="2556375"/>
                    </a:cubicBezTo>
                    <a:cubicBezTo>
                      <a:pt x="2093219" y="2562390"/>
                      <a:pt x="2094723" y="2568404"/>
                      <a:pt x="2100738" y="2574420"/>
                    </a:cubicBezTo>
                    <a:cubicBezTo>
                      <a:pt x="2103746" y="2578931"/>
                      <a:pt x="2111265" y="2580434"/>
                      <a:pt x="2121791" y="2581938"/>
                    </a:cubicBezTo>
                    <a:cubicBezTo>
                      <a:pt x="2153369" y="2583442"/>
                      <a:pt x="2201490" y="2568404"/>
                      <a:pt x="2212016" y="2557878"/>
                    </a:cubicBezTo>
                    <a:cubicBezTo>
                      <a:pt x="2233068" y="2538329"/>
                      <a:pt x="2237580" y="2511262"/>
                      <a:pt x="2233068" y="2482691"/>
                    </a:cubicBezTo>
                    <a:close/>
                    <a:moveTo>
                      <a:pt x="1335330" y="2524796"/>
                    </a:moveTo>
                    <a:cubicBezTo>
                      <a:pt x="1339841" y="2538329"/>
                      <a:pt x="1348863" y="2548856"/>
                      <a:pt x="1362397" y="2554871"/>
                    </a:cubicBezTo>
                    <a:cubicBezTo>
                      <a:pt x="1395480" y="2568404"/>
                      <a:pt x="1446607" y="2559382"/>
                      <a:pt x="1479690" y="2545848"/>
                    </a:cubicBezTo>
                    <a:cubicBezTo>
                      <a:pt x="1463148" y="2542841"/>
                      <a:pt x="1446607" y="2539833"/>
                      <a:pt x="1430066" y="2536826"/>
                    </a:cubicBezTo>
                    <a:cubicBezTo>
                      <a:pt x="1404502" y="2532315"/>
                      <a:pt x="1377435" y="2526300"/>
                      <a:pt x="1351871" y="2524796"/>
                    </a:cubicBezTo>
                    <a:cubicBezTo>
                      <a:pt x="1347360" y="2524796"/>
                      <a:pt x="1341345" y="2524796"/>
                      <a:pt x="1335330" y="2524796"/>
                    </a:cubicBezTo>
                    <a:close/>
                    <a:moveTo>
                      <a:pt x="1741342" y="2338331"/>
                    </a:moveTo>
                    <a:cubicBezTo>
                      <a:pt x="1739838" y="2344346"/>
                      <a:pt x="1738335" y="2350361"/>
                      <a:pt x="1738335" y="2357880"/>
                    </a:cubicBezTo>
                    <a:cubicBezTo>
                      <a:pt x="1736831" y="2375925"/>
                      <a:pt x="1736831" y="2395473"/>
                      <a:pt x="1736831" y="2415022"/>
                    </a:cubicBezTo>
                    <a:cubicBezTo>
                      <a:pt x="1738335" y="2440586"/>
                      <a:pt x="1750365" y="2470661"/>
                      <a:pt x="1772921" y="2505247"/>
                    </a:cubicBezTo>
                    <a:cubicBezTo>
                      <a:pt x="1778936" y="2515773"/>
                      <a:pt x="1793973" y="2538329"/>
                      <a:pt x="1812018" y="2538329"/>
                    </a:cubicBezTo>
                    <a:cubicBezTo>
                      <a:pt x="1816530" y="2538329"/>
                      <a:pt x="1819537" y="2536826"/>
                      <a:pt x="1821041" y="2533818"/>
                    </a:cubicBezTo>
                    <a:cubicBezTo>
                      <a:pt x="1827056" y="2526300"/>
                      <a:pt x="1828560" y="2512766"/>
                      <a:pt x="1828560" y="2502240"/>
                    </a:cubicBezTo>
                    <a:cubicBezTo>
                      <a:pt x="1828560" y="2482691"/>
                      <a:pt x="1822544" y="2461638"/>
                      <a:pt x="1812018" y="2442090"/>
                    </a:cubicBezTo>
                    <a:cubicBezTo>
                      <a:pt x="1809011" y="2436075"/>
                      <a:pt x="1804500" y="2428556"/>
                      <a:pt x="1801492" y="2422541"/>
                    </a:cubicBezTo>
                    <a:cubicBezTo>
                      <a:pt x="1795477" y="2413518"/>
                      <a:pt x="1789462" y="2404496"/>
                      <a:pt x="1784951" y="2395473"/>
                    </a:cubicBezTo>
                    <a:cubicBezTo>
                      <a:pt x="1781943" y="2389458"/>
                      <a:pt x="1778936" y="2384947"/>
                      <a:pt x="1775928" y="2378932"/>
                    </a:cubicBezTo>
                    <a:cubicBezTo>
                      <a:pt x="1771417" y="2371413"/>
                      <a:pt x="1768410" y="2365398"/>
                      <a:pt x="1763898" y="2359383"/>
                    </a:cubicBezTo>
                    <a:cubicBezTo>
                      <a:pt x="1757883" y="2351865"/>
                      <a:pt x="1750365" y="2344346"/>
                      <a:pt x="1741342" y="2338331"/>
                    </a:cubicBezTo>
                    <a:close/>
                    <a:moveTo>
                      <a:pt x="1240593" y="2353368"/>
                    </a:moveTo>
                    <a:cubicBezTo>
                      <a:pt x="1234579" y="2353368"/>
                      <a:pt x="1230067" y="2353368"/>
                      <a:pt x="1224052" y="2354872"/>
                    </a:cubicBezTo>
                    <a:cubicBezTo>
                      <a:pt x="1196985" y="2357880"/>
                      <a:pt x="1150368" y="2369910"/>
                      <a:pt x="1130820" y="2422541"/>
                    </a:cubicBezTo>
                    <a:cubicBezTo>
                      <a:pt x="1118790" y="2452616"/>
                      <a:pt x="1114279" y="2473668"/>
                      <a:pt x="1133827" y="2497728"/>
                    </a:cubicBezTo>
                    <a:cubicBezTo>
                      <a:pt x="1165406" y="2535322"/>
                      <a:pt x="1228563" y="2524796"/>
                      <a:pt x="1284202" y="2517277"/>
                    </a:cubicBezTo>
                    <a:cubicBezTo>
                      <a:pt x="1296232" y="2515773"/>
                      <a:pt x="1308262" y="2514270"/>
                      <a:pt x="1318788" y="2512766"/>
                    </a:cubicBezTo>
                    <a:cubicBezTo>
                      <a:pt x="1317285" y="2485698"/>
                      <a:pt x="1333826" y="2457127"/>
                      <a:pt x="1362397" y="2436075"/>
                    </a:cubicBezTo>
                    <a:cubicBezTo>
                      <a:pt x="1375931" y="2425548"/>
                      <a:pt x="1390968" y="2418029"/>
                      <a:pt x="1404502" y="2413518"/>
                    </a:cubicBezTo>
                    <a:cubicBezTo>
                      <a:pt x="1404502" y="2402992"/>
                      <a:pt x="1406006" y="2390962"/>
                      <a:pt x="1410517" y="2378932"/>
                    </a:cubicBezTo>
                    <a:cubicBezTo>
                      <a:pt x="1422547" y="2333820"/>
                      <a:pt x="1487208" y="2186452"/>
                      <a:pt x="1542847" y="2151866"/>
                    </a:cubicBezTo>
                    <a:cubicBezTo>
                      <a:pt x="1542847" y="2150362"/>
                      <a:pt x="1544351" y="2148858"/>
                      <a:pt x="1544351" y="2147355"/>
                    </a:cubicBezTo>
                    <a:cubicBezTo>
                      <a:pt x="1559388" y="2093220"/>
                      <a:pt x="1571418" y="2073671"/>
                      <a:pt x="1633072" y="2085701"/>
                    </a:cubicBezTo>
                    <a:cubicBezTo>
                      <a:pt x="1664651" y="2093220"/>
                      <a:pt x="1679688" y="2115776"/>
                      <a:pt x="1693222" y="2141340"/>
                    </a:cubicBezTo>
                    <a:cubicBezTo>
                      <a:pt x="1718786" y="2184948"/>
                      <a:pt x="1703748" y="2210512"/>
                      <a:pt x="1687207" y="2239083"/>
                    </a:cubicBezTo>
                    <a:cubicBezTo>
                      <a:pt x="1679688" y="2251113"/>
                      <a:pt x="1673673" y="2263143"/>
                      <a:pt x="1669162" y="2278181"/>
                    </a:cubicBezTo>
                    <a:cubicBezTo>
                      <a:pt x="1669162" y="2278181"/>
                      <a:pt x="1669162" y="2278181"/>
                      <a:pt x="1669162" y="2278181"/>
                    </a:cubicBezTo>
                    <a:cubicBezTo>
                      <a:pt x="1679688" y="2276677"/>
                      <a:pt x="1688711" y="2282692"/>
                      <a:pt x="1696230" y="2287203"/>
                    </a:cubicBezTo>
                    <a:cubicBezTo>
                      <a:pt x="1697733" y="2288707"/>
                      <a:pt x="1699237" y="2288707"/>
                      <a:pt x="1700741" y="2290211"/>
                    </a:cubicBezTo>
                    <a:cubicBezTo>
                      <a:pt x="1712771" y="2297730"/>
                      <a:pt x="1723297" y="2306752"/>
                      <a:pt x="1733823" y="2314271"/>
                    </a:cubicBezTo>
                    <a:cubicBezTo>
                      <a:pt x="1738335" y="2302241"/>
                      <a:pt x="1745853" y="2291715"/>
                      <a:pt x="1753372" y="2282692"/>
                    </a:cubicBezTo>
                    <a:cubicBezTo>
                      <a:pt x="1753372" y="2279685"/>
                      <a:pt x="1753372" y="2278181"/>
                      <a:pt x="1753372" y="2275173"/>
                    </a:cubicBezTo>
                    <a:cubicBezTo>
                      <a:pt x="1751868" y="2252617"/>
                      <a:pt x="1748861" y="2231565"/>
                      <a:pt x="1741342" y="2201490"/>
                    </a:cubicBezTo>
                    <a:cubicBezTo>
                      <a:pt x="1733823" y="2172918"/>
                      <a:pt x="1742846" y="2145851"/>
                      <a:pt x="1763898" y="2129310"/>
                    </a:cubicBezTo>
                    <a:cubicBezTo>
                      <a:pt x="1789462" y="2108257"/>
                      <a:pt x="1827056" y="2105250"/>
                      <a:pt x="1855627" y="2120287"/>
                    </a:cubicBezTo>
                    <a:cubicBezTo>
                      <a:pt x="1855627" y="2120287"/>
                      <a:pt x="1857131" y="2120287"/>
                      <a:pt x="1857131" y="2120287"/>
                    </a:cubicBezTo>
                    <a:cubicBezTo>
                      <a:pt x="1857131" y="2118783"/>
                      <a:pt x="1857131" y="2118783"/>
                      <a:pt x="1855627" y="2117280"/>
                    </a:cubicBezTo>
                    <a:cubicBezTo>
                      <a:pt x="1851116" y="2102242"/>
                      <a:pt x="1846605" y="2091716"/>
                      <a:pt x="1842093" y="2082693"/>
                    </a:cubicBezTo>
                    <a:cubicBezTo>
                      <a:pt x="1828560" y="2054122"/>
                      <a:pt x="1830063" y="2045100"/>
                      <a:pt x="1867657" y="2019536"/>
                    </a:cubicBezTo>
                    <a:cubicBezTo>
                      <a:pt x="1872168" y="2016528"/>
                      <a:pt x="1873672" y="2015025"/>
                      <a:pt x="1876680" y="2010513"/>
                    </a:cubicBezTo>
                    <a:cubicBezTo>
                      <a:pt x="1881191" y="2001491"/>
                      <a:pt x="1873672" y="1992468"/>
                      <a:pt x="1861642" y="1978935"/>
                    </a:cubicBezTo>
                    <a:cubicBezTo>
                      <a:pt x="1855627" y="1972920"/>
                      <a:pt x="1851116" y="1966905"/>
                      <a:pt x="1846605" y="1959386"/>
                    </a:cubicBezTo>
                    <a:cubicBezTo>
                      <a:pt x="1839086" y="1944348"/>
                      <a:pt x="1840590" y="1924800"/>
                      <a:pt x="1851116" y="1909762"/>
                    </a:cubicBezTo>
                    <a:cubicBezTo>
                      <a:pt x="1861642" y="1894725"/>
                      <a:pt x="1876680" y="1884198"/>
                      <a:pt x="1893221" y="1885702"/>
                    </a:cubicBezTo>
                    <a:cubicBezTo>
                      <a:pt x="1902243" y="1887206"/>
                      <a:pt x="1909762" y="1888710"/>
                      <a:pt x="1917281" y="1891717"/>
                    </a:cubicBezTo>
                    <a:cubicBezTo>
                      <a:pt x="1921792" y="1893221"/>
                      <a:pt x="1924799" y="1894725"/>
                      <a:pt x="1929311" y="1894725"/>
                    </a:cubicBezTo>
                    <a:cubicBezTo>
                      <a:pt x="1947356" y="1897732"/>
                      <a:pt x="1965401" y="1893221"/>
                      <a:pt x="1981942" y="1881191"/>
                    </a:cubicBezTo>
                    <a:cubicBezTo>
                      <a:pt x="1996980" y="1870665"/>
                      <a:pt x="2007506" y="1854123"/>
                      <a:pt x="2010513" y="1837582"/>
                    </a:cubicBezTo>
                    <a:cubicBezTo>
                      <a:pt x="2010513" y="1836078"/>
                      <a:pt x="2010513" y="1833071"/>
                      <a:pt x="2012017" y="1831567"/>
                    </a:cubicBezTo>
                    <a:cubicBezTo>
                      <a:pt x="2013521" y="1825552"/>
                      <a:pt x="2013521" y="1818033"/>
                      <a:pt x="2018032" y="1812019"/>
                    </a:cubicBezTo>
                    <a:cubicBezTo>
                      <a:pt x="2022543" y="1806003"/>
                      <a:pt x="2028558" y="1802996"/>
                      <a:pt x="2034573" y="1799988"/>
                    </a:cubicBezTo>
                    <a:cubicBezTo>
                      <a:pt x="2036077" y="1798485"/>
                      <a:pt x="2039085" y="1798485"/>
                      <a:pt x="2040588" y="1796981"/>
                    </a:cubicBezTo>
                    <a:cubicBezTo>
                      <a:pt x="2051115" y="1790966"/>
                      <a:pt x="2057130" y="1777432"/>
                      <a:pt x="2057130" y="1763898"/>
                    </a:cubicBezTo>
                    <a:lnTo>
                      <a:pt x="2057130" y="1757883"/>
                    </a:lnTo>
                    <a:lnTo>
                      <a:pt x="2063144" y="1756380"/>
                    </a:lnTo>
                    <a:cubicBezTo>
                      <a:pt x="2081190" y="1751869"/>
                      <a:pt x="2091716" y="1735327"/>
                      <a:pt x="2102242" y="1720290"/>
                    </a:cubicBezTo>
                    <a:lnTo>
                      <a:pt x="2106753" y="1714275"/>
                    </a:lnTo>
                    <a:cubicBezTo>
                      <a:pt x="2114272" y="1703748"/>
                      <a:pt x="2117280" y="1693222"/>
                      <a:pt x="2114272" y="1684200"/>
                    </a:cubicBezTo>
                    <a:cubicBezTo>
                      <a:pt x="2111265" y="1666155"/>
                      <a:pt x="2093219" y="1660140"/>
                      <a:pt x="2066152" y="1654125"/>
                    </a:cubicBezTo>
                    <a:cubicBezTo>
                      <a:pt x="2057130" y="1652621"/>
                      <a:pt x="2048107" y="1649613"/>
                      <a:pt x="2040588" y="1646606"/>
                    </a:cubicBezTo>
                    <a:cubicBezTo>
                      <a:pt x="2006002" y="1636080"/>
                      <a:pt x="1981942" y="1601494"/>
                      <a:pt x="1981942" y="1563900"/>
                    </a:cubicBezTo>
                    <a:cubicBezTo>
                      <a:pt x="1971416" y="1553373"/>
                      <a:pt x="1960890" y="1542847"/>
                      <a:pt x="1947356" y="1539840"/>
                    </a:cubicBezTo>
                    <a:cubicBezTo>
                      <a:pt x="1939837" y="1536832"/>
                      <a:pt x="1930815" y="1536832"/>
                      <a:pt x="1921792" y="1535328"/>
                    </a:cubicBezTo>
                    <a:cubicBezTo>
                      <a:pt x="1905251" y="1533825"/>
                      <a:pt x="1887206" y="1532321"/>
                      <a:pt x="1875176" y="1518787"/>
                    </a:cubicBezTo>
                    <a:cubicBezTo>
                      <a:pt x="1869161" y="1512772"/>
                      <a:pt x="1866153" y="1503750"/>
                      <a:pt x="1863146" y="1496231"/>
                    </a:cubicBezTo>
                    <a:cubicBezTo>
                      <a:pt x="1861642" y="1493223"/>
                      <a:pt x="1860138" y="1490216"/>
                      <a:pt x="1860138" y="1488712"/>
                    </a:cubicBezTo>
                    <a:cubicBezTo>
                      <a:pt x="1857131" y="1481194"/>
                      <a:pt x="1849612" y="1473675"/>
                      <a:pt x="1843597" y="1476682"/>
                    </a:cubicBezTo>
                    <a:cubicBezTo>
                      <a:pt x="1840590" y="1478186"/>
                      <a:pt x="1837582" y="1479690"/>
                      <a:pt x="1834575" y="1481194"/>
                    </a:cubicBezTo>
                    <a:cubicBezTo>
                      <a:pt x="1833071" y="1482697"/>
                      <a:pt x="1831567" y="1482697"/>
                      <a:pt x="1830063" y="1484201"/>
                    </a:cubicBezTo>
                    <a:cubicBezTo>
                      <a:pt x="1812018" y="1496231"/>
                      <a:pt x="1787958" y="1496231"/>
                      <a:pt x="1765402" y="1484201"/>
                    </a:cubicBezTo>
                    <a:cubicBezTo>
                      <a:pt x="1748861" y="1476682"/>
                      <a:pt x="1736831" y="1463148"/>
                      <a:pt x="1724801" y="1449615"/>
                    </a:cubicBezTo>
                    <a:cubicBezTo>
                      <a:pt x="1703748" y="1476682"/>
                      <a:pt x="1667658" y="1491720"/>
                      <a:pt x="1634576" y="1490216"/>
                    </a:cubicBezTo>
                    <a:cubicBezTo>
                      <a:pt x="1630065" y="1490216"/>
                      <a:pt x="1625553" y="1490216"/>
                      <a:pt x="1621042" y="1491720"/>
                    </a:cubicBezTo>
                    <a:cubicBezTo>
                      <a:pt x="1618035" y="1491720"/>
                      <a:pt x="1615027" y="1493223"/>
                      <a:pt x="1612020" y="1493223"/>
                    </a:cubicBezTo>
                    <a:cubicBezTo>
                      <a:pt x="1612020" y="1494727"/>
                      <a:pt x="1612020" y="1494727"/>
                      <a:pt x="1612020" y="1496231"/>
                    </a:cubicBezTo>
                    <a:lnTo>
                      <a:pt x="1612020" y="1499239"/>
                    </a:lnTo>
                    <a:lnTo>
                      <a:pt x="1610516" y="1500742"/>
                    </a:lnTo>
                    <a:cubicBezTo>
                      <a:pt x="1604501" y="1508261"/>
                      <a:pt x="1602997" y="1521795"/>
                      <a:pt x="1606005" y="1538336"/>
                    </a:cubicBezTo>
                    <a:cubicBezTo>
                      <a:pt x="1606005" y="1539840"/>
                      <a:pt x="1607508" y="1542847"/>
                      <a:pt x="1609012" y="1545855"/>
                    </a:cubicBezTo>
                    <a:cubicBezTo>
                      <a:pt x="1615027" y="1563900"/>
                      <a:pt x="1621042" y="1583448"/>
                      <a:pt x="1615027" y="1601494"/>
                    </a:cubicBezTo>
                    <a:cubicBezTo>
                      <a:pt x="1613523" y="1607508"/>
                      <a:pt x="1610516" y="1612020"/>
                      <a:pt x="1607508" y="1618035"/>
                    </a:cubicBezTo>
                    <a:cubicBezTo>
                      <a:pt x="1601493" y="1630065"/>
                      <a:pt x="1596982" y="1639087"/>
                      <a:pt x="1601493" y="1645102"/>
                    </a:cubicBezTo>
                    <a:cubicBezTo>
                      <a:pt x="1602997" y="1648110"/>
                      <a:pt x="1606005" y="1649613"/>
                      <a:pt x="1609012" y="1652621"/>
                    </a:cubicBezTo>
                    <a:cubicBezTo>
                      <a:pt x="1613523" y="1655628"/>
                      <a:pt x="1618035" y="1660140"/>
                      <a:pt x="1621042" y="1664651"/>
                    </a:cubicBezTo>
                    <a:cubicBezTo>
                      <a:pt x="1630065" y="1675177"/>
                      <a:pt x="1625553" y="1690215"/>
                      <a:pt x="1621042" y="1702245"/>
                    </a:cubicBezTo>
                    <a:cubicBezTo>
                      <a:pt x="1619538" y="1706756"/>
                      <a:pt x="1618035" y="1709763"/>
                      <a:pt x="1618035" y="1714275"/>
                    </a:cubicBezTo>
                    <a:cubicBezTo>
                      <a:pt x="1612020" y="1741342"/>
                      <a:pt x="1643598" y="1765402"/>
                      <a:pt x="1670666" y="1780440"/>
                    </a:cubicBezTo>
                    <a:cubicBezTo>
                      <a:pt x="1700741" y="1796981"/>
                      <a:pt x="1738335" y="1818033"/>
                      <a:pt x="1741342" y="1855627"/>
                    </a:cubicBezTo>
                    <a:cubicBezTo>
                      <a:pt x="1741342" y="1867657"/>
                      <a:pt x="1738335" y="1878183"/>
                      <a:pt x="1733823" y="1888710"/>
                    </a:cubicBezTo>
                    <a:cubicBezTo>
                      <a:pt x="1730816" y="1896228"/>
                      <a:pt x="1729312" y="1903747"/>
                      <a:pt x="1727808" y="1912770"/>
                    </a:cubicBezTo>
                    <a:cubicBezTo>
                      <a:pt x="1724801" y="1927807"/>
                      <a:pt x="1727808" y="1944348"/>
                      <a:pt x="1730816" y="1960890"/>
                    </a:cubicBezTo>
                    <a:cubicBezTo>
                      <a:pt x="1735327" y="1981942"/>
                      <a:pt x="1738335" y="2002995"/>
                      <a:pt x="1730816" y="2024047"/>
                    </a:cubicBezTo>
                    <a:cubicBezTo>
                      <a:pt x="1729312" y="2028558"/>
                      <a:pt x="1727808" y="2031566"/>
                      <a:pt x="1727808" y="2033070"/>
                    </a:cubicBezTo>
                    <a:cubicBezTo>
                      <a:pt x="1724801" y="2042092"/>
                      <a:pt x="1723297" y="2045100"/>
                      <a:pt x="1717282" y="2055626"/>
                    </a:cubicBezTo>
                    <a:cubicBezTo>
                      <a:pt x="1717282" y="2055626"/>
                      <a:pt x="1714275" y="2060137"/>
                      <a:pt x="1712771" y="2061641"/>
                    </a:cubicBezTo>
                    <a:cubicBezTo>
                      <a:pt x="1691718" y="2096227"/>
                      <a:pt x="1642095" y="2084197"/>
                      <a:pt x="1602997" y="2075175"/>
                    </a:cubicBezTo>
                    <a:cubicBezTo>
                      <a:pt x="1592471" y="2072167"/>
                      <a:pt x="1581945" y="2069160"/>
                      <a:pt x="1572922" y="2069160"/>
                    </a:cubicBezTo>
                    <a:lnTo>
                      <a:pt x="1563900" y="2067656"/>
                    </a:lnTo>
                    <a:lnTo>
                      <a:pt x="1566907" y="2058633"/>
                    </a:lnTo>
                    <a:cubicBezTo>
                      <a:pt x="1583448" y="2013521"/>
                      <a:pt x="1560892" y="1978935"/>
                      <a:pt x="1535328" y="1963897"/>
                    </a:cubicBezTo>
                    <a:cubicBezTo>
                      <a:pt x="1511268" y="1947356"/>
                      <a:pt x="1482697" y="1947356"/>
                      <a:pt x="1467660" y="1963897"/>
                    </a:cubicBezTo>
                    <a:cubicBezTo>
                      <a:pt x="1452622" y="1978935"/>
                      <a:pt x="1442096" y="1993972"/>
                      <a:pt x="1431570" y="2009010"/>
                    </a:cubicBezTo>
                    <a:cubicBezTo>
                      <a:pt x="1451118" y="1993972"/>
                      <a:pt x="1472171" y="1980438"/>
                      <a:pt x="1484201" y="1978935"/>
                    </a:cubicBezTo>
                    <a:cubicBezTo>
                      <a:pt x="1500742" y="1977431"/>
                      <a:pt x="1515780" y="1984950"/>
                      <a:pt x="1530817" y="2001491"/>
                    </a:cubicBezTo>
                    <a:cubicBezTo>
                      <a:pt x="1547358" y="2019536"/>
                      <a:pt x="1556381" y="2043596"/>
                      <a:pt x="1553373" y="2058633"/>
                    </a:cubicBezTo>
                    <a:cubicBezTo>
                      <a:pt x="1542847" y="2111265"/>
                      <a:pt x="1514276" y="2147355"/>
                      <a:pt x="1475178" y="2153370"/>
                    </a:cubicBezTo>
                    <a:cubicBezTo>
                      <a:pt x="1445103" y="2157881"/>
                      <a:pt x="1416532" y="2142843"/>
                      <a:pt x="1402998" y="2115776"/>
                    </a:cubicBezTo>
                    <a:cubicBezTo>
                      <a:pt x="1393976" y="2099235"/>
                      <a:pt x="1392472" y="2081190"/>
                      <a:pt x="1395480" y="2061641"/>
                    </a:cubicBezTo>
                    <a:cubicBezTo>
                      <a:pt x="1390968" y="2066152"/>
                      <a:pt x="1389465" y="2067656"/>
                      <a:pt x="1387961" y="2069160"/>
                    </a:cubicBezTo>
                    <a:cubicBezTo>
                      <a:pt x="1350367" y="2120287"/>
                      <a:pt x="1257135" y="2251113"/>
                      <a:pt x="1266157" y="2341338"/>
                    </a:cubicBezTo>
                    <a:cubicBezTo>
                      <a:pt x="1303751" y="2345850"/>
                      <a:pt x="1336834" y="2362391"/>
                      <a:pt x="1351871" y="2384947"/>
                    </a:cubicBezTo>
                    <a:cubicBezTo>
                      <a:pt x="1362397" y="2401488"/>
                      <a:pt x="1362397" y="2421037"/>
                      <a:pt x="1351871" y="2439082"/>
                    </a:cubicBezTo>
                    <a:lnTo>
                      <a:pt x="1342848" y="2442090"/>
                    </a:lnTo>
                    <a:lnTo>
                      <a:pt x="1336834" y="2440586"/>
                    </a:lnTo>
                    <a:cubicBezTo>
                      <a:pt x="1291721" y="2427052"/>
                      <a:pt x="1261646" y="2402992"/>
                      <a:pt x="1251120" y="2366902"/>
                    </a:cubicBezTo>
                    <a:cubicBezTo>
                      <a:pt x="1249616" y="2362391"/>
                      <a:pt x="1248112" y="2357880"/>
                      <a:pt x="1248112" y="2353368"/>
                    </a:cubicBezTo>
                    <a:cubicBezTo>
                      <a:pt x="1245105" y="2353368"/>
                      <a:pt x="1242097" y="2353368"/>
                      <a:pt x="1240593" y="2353368"/>
                    </a:cubicBezTo>
                    <a:close/>
                    <a:moveTo>
                      <a:pt x="1542847" y="2502240"/>
                    </a:moveTo>
                    <a:cubicBezTo>
                      <a:pt x="1562396" y="2518781"/>
                      <a:pt x="1587960" y="2512766"/>
                      <a:pt x="1606005" y="2503743"/>
                    </a:cubicBezTo>
                    <a:cubicBezTo>
                      <a:pt x="1637583" y="2488706"/>
                      <a:pt x="1672170" y="2455623"/>
                      <a:pt x="1693222" y="2418029"/>
                    </a:cubicBezTo>
                    <a:lnTo>
                      <a:pt x="1690215" y="2422541"/>
                    </a:lnTo>
                    <a:lnTo>
                      <a:pt x="1685703" y="2421037"/>
                    </a:lnTo>
                    <a:cubicBezTo>
                      <a:pt x="1673673" y="2416526"/>
                      <a:pt x="1663147" y="2415022"/>
                      <a:pt x="1652621" y="2413518"/>
                    </a:cubicBezTo>
                    <a:cubicBezTo>
                      <a:pt x="1636080" y="2410511"/>
                      <a:pt x="1619538" y="2409007"/>
                      <a:pt x="1602997" y="2393970"/>
                    </a:cubicBezTo>
                    <a:cubicBezTo>
                      <a:pt x="1572922" y="2421037"/>
                      <a:pt x="1551870" y="2475172"/>
                      <a:pt x="1542847" y="2502240"/>
                    </a:cubicBezTo>
                    <a:close/>
                    <a:moveTo>
                      <a:pt x="1419540" y="2424045"/>
                    </a:moveTo>
                    <a:cubicBezTo>
                      <a:pt x="1421043" y="2434571"/>
                      <a:pt x="1424051" y="2443593"/>
                      <a:pt x="1431570" y="2451112"/>
                    </a:cubicBezTo>
                    <a:cubicBezTo>
                      <a:pt x="1443600" y="2466150"/>
                      <a:pt x="1466156" y="2473668"/>
                      <a:pt x="1494727" y="2470661"/>
                    </a:cubicBezTo>
                    <a:cubicBezTo>
                      <a:pt x="1491720" y="2448104"/>
                      <a:pt x="1482697" y="2433067"/>
                      <a:pt x="1466156" y="2425548"/>
                    </a:cubicBezTo>
                    <a:cubicBezTo>
                      <a:pt x="1452622" y="2421037"/>
                      <a:pt x="1436081" y="2419533"/>
                      <a:pt x="1419540" y="2424045"/>
                    </a:cubicBezTo>
                    <a:close/>
                    <a:moveTo>
                      <a:pt x="2082693" y="2139836"/>
                    </a:moveTo>
                    <a:cubicBezTo>
                      <a:pt x="2106753" y="2209008"/>
                      <a:pt x="2145851" y="2279685"/>
                      <a:pt x="2177430" y="2330812"/>
                    </a:cubicBezTo>
                    <a:lnTo>
                      <a:pt x="2180437" y="2335323"/>
                    </a:lnTo>
                    <a:cubicBezTo>
                      <a:pt x="2199986" y="2366902"/>
                      <a:pt x="2233068" y="2418029"/>
                      <a:pt x="2245098" y="2466150"/>
                    </a:cubicBezTo>
                    <a:cubicBezTo>
                      <a:pt x="2248106" y="2466150"/>
                      <a:pt x="2251113" y="2466150"/>
                      <a:pt x="2254121" y="2466150"/>
                    </a:cubicBezTo>
                    <a:cubicBezTo>
                      <a:pt x="2303744" y="2463142"/>
                      <a:pt x="2350361" y="2458631"/>
                      <a:pt x="2387954" y="2416526"/>
                    </a:cubicBezTo>
                    <a:cubicBezTo>
                      <a:pt x="2413518" y="2386451"/>
                      <a:pt x="2421037" y="2356376"/>
                      <a:pt x="2410511" y="2333820"/>
                    </a:cubicBezTo>
                    <a:cubicBezTo>
                      <a:pt x="2404496" y="2321790"/>
                      <a:pt x="2392466" y="2312767"/>
                      <a:pt x="2377428" y="2308256"/>
                    </a:cubicBezTo>
                    <a:cubicBezTo>
                      <a:pt x="2368406" y="2335323"/>
                      <a:pt x="2354872" y="2362391"/>
                      <a:pt x="2336827" y="2377428"/>
                    </a:cubicBezTo>
                    <a:cubicBezTo>
                      <a:pt x="2317278" y="2393970"/>
                      <a:pt x="2296226" y="2396977"/>
                      <a:pt x="2275173" y="2384947"/>
                    </a:cubicBezTo>
                    <a:lnTo>
                      <a:pt x="2269158" y="2381940"/>
                    </a:lnTo>
                    <a:lnTo>
                      <a:pt x="2270662" y="2375925"/>
                    </a:lnTo>
                    <a:cubicBezTo>
                      <a:pt x="2287203" y="2326301"/>
                      <a:pt x="2321790" y="2294722"/>
                      <a:pt x="2360887" y="2293218"/>
                    </a:cubicBezTo>
                    <a:cubicBezTo>
                      <a:pt x="2362391" y="2293218"/>
                      <a:pt x="2365398" y="2293218"/>
                      <a:pt x="2366902" y="2293218"/>
                    </a:cubicBezTo>
                    <a:cubicBezTo>
                      <a:pt x="2372917" y="2267655"/>
                      <a:pt x="2374421" y="2242091"/>
                      <a:pt x="2369910" y="2228557"/>
                    </a:cubicBezTo>
                    <a:cubicBezTo>
                      <a:pt x="2348857" y="2171415"/>
                      <a:pt x="2299233" y="2132317"/>
                      <a:pt x="2251113" y="2094723"/>
                    </a:cubicBezTo>
                    <a:cubicBezTo>
                      <a:pt x="2240587" y="2085701"/>
                      <a:pt x="2228557" y="2076678"/>
                      <a:pt x="2218031" y="2069160"/>
                    </a:cubicBezTo>
                    <a:cubicBezTo>
                      <a:pt x="2206001" y="2060137"/>
                      <a:pt x="2196978" y="2051115"/>
                      <a:pt x="2190963" y="2043596"/>
                    </a:cubicBezTo>
                    <a:cubicBezTo>
                      <a:pt x="2196978" y="2061641"/>
                      <a:pt x="2190963" y="2085701"/>
                      <a:pt x="2163896" y="2109761"/>
                    </a:cubicBezTo>
                    <a:cubicBezTo>
                      <a:pt x="2136828" y="2133821"/>
                      <a:pt x="2114272" y="2151866"/>
                      <a:pt x="2091716" y="2147355"/>
                    </a:cubicBezTo>
                    <a:cubicBezTo>
                      <a:pt x="2088708" y="2144347"/>
                      <a:pt x="2085701" y="2142843"/>
                      <a:pt x="2082693" y="2139836"/>
                    </a:cubicBezTo>
                    <a:close/>
                    <a:moveTo>
                      <a:pt x="1263150" y="2354872"/>
                    </a:moveTo>
                    <a:cubicBezTo>
                      <a:pt x="1263150" y="2357880"/>
                      <a:pt x="1264654" y="2359383"/>
                      <a:pt x="1264654" y="2362391"/>
                    </a:cubicBezTo>
                    <a:cubicBezTo>
                      <a:pt x="1275180" y="2390962"/>
                      <a:pt x="1297736" y="2412015"/>
                      <a:pt x="1335330" y="2424045"/>
                    </a:cubicBezTo>
                    <a:cubicBezTo>
                      <a:pt x="1339841" y="2412015"/>
                      <a:pt x="1339841" y="2401488"/>
                      <a:pt x="1332322" y="2390962"/>
                    </a:cubicBezTo>
                    <a:cubicBezTo>
                      <a:pt x="1321796" y="2372917"/>
                      <a:pt x="1294729" y="2359383"/>
                      <a:pt x="1263150" y="2354872"/>
                    </a:cubicBezTo>
                    <a:close/>
                    <a:moveTo>
                      <a:pt x="2285699" y="2374421"/>
                    </a:moveTo>
                    <a:cubicBezTo>
                      <a:pt x="2299233" y="2380436"/>
                      <a:pt x="2312767" y="2377428"/>
                      <a:pt x="2324797" y="2365398"/>
                    </a:cubicBezTo>
                    <a:cubicBezTo>
                      <a:pt x="2339835" y="2351865"/>
                      <a:pt x="2351865" y="2329308"/>
                      <a:pt x="2360887" y="2306752"/>
                    </a:cubicBezTo>
                    <a:cubicBezTo>
                      <a:pt x="2360887" y="2306752"/>
                      <a:pt x="2360887" y="2306752"/>
                      <a:pt x="2360887" y="2306752"/>
                    </a:cubicBezTo>
                    <a:cubicBezTo>
                      <a:pt x="2329308" y="2309760"/>
                      <a:pt x="2302241" y="2335323"/>
                      <a:pt x="2285699" y="2374421"/>
                    </a:cubicBezTo>
                    <a:close/>
                    <a:moveTo>
                      <a:pt x="1676681" y="2344346"/>
                    </a:moveTo>
                    <a:cubicBezTo>
                      <a:pt x="1691718" y="2344346"/>
                      <a:pt x="1705252" y="2347353"/>
                      <a:pt x="1712771" y="2354872"/>
                    </a:cubicBezTo>
                    <a:cubicBezTo>
                      <a:pt x="1712771" y="2351865"/>
                      <a:pt x="1712771" y="2348857"/>
                      <a:pt x="1712771" y="2345850"/>
                    </a:cubicBezTo>
                    <a:cubicBezTo>
                      <a:pt x="1709763" y="2320286"/>
                      <a:pt x="1693222" y="2303745"/>
                      <a:pt x="1663147" y="2294722"/>
                    </a:cubicBezTo>
                    <a:cubicBezTo>
                      <a:pt x="1652621" y="2302241"/>
                      <a:pt x="1640591" y="2317278"/>
                      <a:pt x="1634576" y="2326301"/>
                    </a:cubicBezTo>
                    <a:lnTo>
                      <a:pt x="1633072" y="2329308"/>
                    </a:lnTo>
                    <a:cubicBezTo>
                      <a:pt x="1633072" y="2329308"/>
                      <a:pt x="1631568" y="2330812"/>
                      <a:pt x="1630065" y="2333820"/>
                    </a:cubicBezTo>
                    <a:cubicBezTo>
                      <a:pt x="1625553" y="2339835"/>
                      <a:pt x="1621042" y="2345850"/>
                      <a:pt x="1619538" y="2348857"/>
                    </a:cubicBezTo>
                    <a:cubicBezTo>
                      <a:pt x="1627057" y="2348857"/>
                      <a:pt x="1634576" y="2347353"/>
                      <a:pt x="1642095" y="2347353"/>
                    </a:cubicBezTo>
                    <a:cubicBezTo>
                      <a:pt x="1654125" y="2345850"/>
                      <a:pt x="1666155" y="2344346"/>
                      <a:pt x="1676681" y="2344346"/>
                    </a:cubicBezTo>
                    <a:close/>
                    <a:moveTo>
                      <a:pt x="1348863" y="2075175"/>
                    </a:moveTo>
                    <a:cubicBezTo>
                      <a:pt x="1332322" y="2112768"/>
                      <a:pt x="1302247" y="2156377"/>
                      <a:pt x="1276684" y="2190963"/>
                    </a:cubicBezTo>
                    <a:cubicBezTo>
                      <a:pt x="1263150" y="2210512"/>
                      <a:pt x="1249616" y="2228557"/>
                      <a:pt x="1245105" y="2239083"/>
                    </a:cubicBezTo>
                    <a:cubicBezTo>
                      <a:pt x="1240593" y="2246602"/>
                      <a:pt x="1236082" y="2257128"/>
                      <a:pt x="1231571" y="2269158"/>
                    </a:cubicBezTo>
                    <a:cubicBezTo>
                      <a:pt x="1219541" y="2297730"/>
                      <a:pt x="1204504" y="2330812"/>
                      <a:pt x="1183451" y="2348857"/>
                    </a:cubicBezTo>
                    <a:cubicBezTo>
                      <a:pt x="1195481" y="2344346"/>
                      <a:pt x="1209015" y="2341338"/>
                      <a:pt x="1222548" y="2339835"/>
                    </a:cubicBezTo>
                    <a:cubicBezTo>
                      <a:pt x="1230067" y="2338331"/>
                      <a:pt x="1239090" y="2338331"/>
                      <a:pt x="1246609" y="2338331"/>
                    </a:cubicBezTo>
                    <a:cubicBezTo>
                      <a:pt x="1239090" y="2243595"/>
                      <a:pt x="1329315" y="2115776"/>
                      <a:pt x="1371420" y="2058633"/>
                    </a:cubicBezTo>
                    <a:cubicBezTo>
                      <a:pt x="1372923" y="2055626"/>
                      <a:pt x="1383450" y="2045100"/>
                      <a:pt x="1398487" y="2033070"/>
                    </a:cubicBezTo>
                    <a:cubicBezTo>
                      <a:pt x="1409013" y="2007506"/>
                      <a:pt x="1427059" y="1980438"/>
                      <a:pt x="1452622" y="1953371"/>
                    </a:cubicBezTo>
                    <a:cubicBezTo>
                      <a:pt x="1472171" y="1932318"/>
                      <a:pt x="1508261" y="1932318"/>
                      <a:pt x="1538336" y="1951867"/>
                    </a:cubicBezTo>
                    <a:cubicBezTo>
                      <a:pt x="1566907" y="1969912"/>
                      <a:pt x="1592471" y="2007506"/>
                      <a:pt x="1578937" y="2057130"/>
                    </a:cubicBezTo>
                    <a:cubicBezTo>
                      <a:pt x="1586456" y="2058633"/>
                      <a:pt x="1593975" y="2060137"/>
                      <a:pt x="1601493" y="2061641"/>
                    </a:cubicBezTo>
                    <a:cubicBezTo>
                      <a:pt x="1636080" y="2070663"/>
                      <a:pt x="1679688" y="2081190"/>
                      <a:pt x="1694726" y="2055626"/>
                    </a:cubicBezTo>
                    <a:cubicBezTo>
                      <a:pt x="1696230" y="2052618"/>
                      <a:pt x="1699237" y="2048107"/>
                      <a:pt x="1699237" y="2048107"/>
                    </a:cubicBezTo>
                    <a:cubicBezTo>
                      <a:pt x="1705252" y="2039085"/>
                      <a:pt x="1706756" y="2037581"/>
                      <a:pt x="1708260" y="2030062"/>
                    </a:cubicBezTo>
                    <a:cubicBezTo>
                      <a:pt x="1709763" y="2027055"/>
                      <a:pt x="1709763" y="2024047"/>
                      <a:pt x="1711267" y="2019536"/>
                    </a:cubicBezTo>
                    <a:cubicBezTo>
                      <a:pt x="1717282" y="2002995"/>
                      <a:pt x="1714275" y="1983446"/>
                      <a:pt x="1709763" y="1963897"/>
                    </a:cubicBezTo>
                    <a:cubicBezTo>
                      <a:pt x="1706756" y="1945852"/>
                      <a:pt x="1703748" y="1929311"/>
                      <a:pt x="1706756" y="1911266"/>
                    </a:cubicBezTo>
                    <a:cubicBezTo>
                      <a:pt x="1708260" y="1902243"/>
                      <a:pt x="1711267" y="1893221"/>
                      <a:pt x="1714275" y="1885702"/>
                    </a:cubicBezTo>
                    <a:cubicBezTo>
                      <a:pt x="1717282" y="1875176"/>
                      <a:pt x="1720290" y="1866153"/>
                      <a:pt x="1720290" y="1857131"/>
                    </a:cubicBezTo>
                    <a:cubicBezTo>
                      <a:pt x="1718786" y="1828560"/>
                      <a:pt x="1685703" y="1809011"/>
                      <a:pt x="1658636" y="1793973"/>
                    </a:cubicBezTo>
                    <a:cubicBezTo>
                      <a:pt x="1613523" y="1769913"/>
                      <a:pt x="1593975" y="1741342"/>
                      <a:pt x="1599990" y="1712771"/>
                    </a:cubicBezTo>
                    <a:cubicBezTo>
                      <a:pt x="1601493" y="1708260"/>
                      <a:pt x="1602997" y="1703748"/>
                      <a:pt x="1604501" y="1699237"/>
                    </a:cubicBezTo>
                    <a:cubicBezTo>
                      <a:pt x="1609012" y="1687207"/>
                      <a:pt x="1610516" y="1681192"/>
                      <a:pt x="1606005" y="1675177"/>
                    </a:cubicBezTo>
                    <a:cubicBezTo>
                      <a:pt x="1604501" y="1672170"/>
                      <a:pt x="1601493" y="1669162"/>
                      <a:pt x="1596982" y="1666155"/>
                    </a:cubicBezTo>
                    <a:cubicBezTo>
                      <a:pt x="1592471" y="1663147"/>
                      <a:pt x="1587960" y="1658636"/>
                      <a:pt x="1584952" y="1654125"/>
                    </a:cubicBezTo>
                    <a:cubicBezTo>
                      <a:pt x="1575930" y="1639087"/>
                      <a:pt x="1584952" y="1625553"/>
                      <a:pt x="1590967" y="1612020"/>
                    </a:cubicBezTo>
                    <a:cubicBezTo>
                      <a:pt x="1593975" y="1607508"/>
                      <a:pt x="1595478" y="1602997"/>
                      <a:pt x="1596982" y="1598486"/>
                    </a:cubicBezTo>
                    <a:cubicBezTo>
                      <a:pt x="1601493" y="1584952"/>
                      <a:pt x="1595478" y="1568411"/>
                      <a:pt x="1590967" y="1551870"/>
                    </a:cubicBezTo>
                    <a:cubicBezTo>
                      <a:pt x="1589463" y="1548862"/>
                      <a:pt x="1589463" y="1545855"/>
                      <a:pt x="1587960" y="1542847"/>
                    </a:cubicBezTo>
                    <a:cubicBezTo>
                      <a:pt x="1584952" y="1530817"/>
                      <a:pt x="1583448" y="1509765"/>
                      <a:pt x="1593975" y="1494727"/>
                    </a:cubicBezTo>
                    <a:cubicBezTo>
                      <a:pt x="1593975" y="1494727"/>
                      <a:pt x="1593975" y="1494727"/>
                      <a:pt x="1593975" y="1494727"/>
                    </a:cubicBezTo>
                    <a:cubicBezTo>
                      <a:pt x="1557885" y="1496231"/>
                      <a:pt x="1520291" y="1481194"/>
                      <a:pt x="1490216" y="1458637"/>
                    </a:cubicBezTo>
                    <a:lnTo>
                      <a:pt x="1485705" y="1455630"/>
                    </a:lnTo>
                    <a:cubicBezTo>
                      <a:pt x="1478186" y="1449615"/>
                      <a:pt x="1469163" y="1442096"/>
                      <a:pt x="1460141" y="1434577"/>
                    </a:cubicBezTo>
                    <a:cubicBezTo>
                      <a:pt x="1439088" y="1416532"/>
                      <a:pt x="1410517" y="1396984"/>
                      <a:pt x="1386457" y="1407510"/>
                    </a:cubicBezTo>
                    <a:lnTo>
                      <a:pt x="1383450" y="1409014"/>
                    </a:lnTo>
                    <a:cubicBezTo>
                      <a:pt x="1375931" y="1413525"/>
                      <a:pt x="1363901" y="1419540"/>
                      <a:pt x="1351871" y="1406006"/>
                    </a:cubicBezTo>
                    <a:cubicBezTo>
                      <a:pt x="1347360" y="1401495"/>
                      <a:pt x="1345856" y="1395480"/>
                      <a:pt x="1345856" y="1389465"/>
                    </a:cubicBezTo>
                    <a:cubicBezTo>
                      <a:pt x="1344352" y="1381946"/>
                      <a:pt x="1336834" y="1377435"/>
                      <a:pt x="1326307" y="1371420"/>
                    </a:cubicBezTo>
                    <a:cubicBezTo>
                      <a:pt x="1315781" y="1366909"/>
                      <a:pt x="1305255" y="1360894"/>
                      <a:pt x="1300743" y="1347360"/>
                    </a:cubicBezTo>
                    <a:cubicBezTo>
                      <a:pt x="1299240" y="1341345"/>
                      <a:pt x="1300743" y="1336834"/>
                      <a:pt x="1300743" y="1332322"/>
                    </a:cubicBezTo>
                    <a:cubicBezTo>
                      <a:pt x="1300743" y="1330819"/>
                      <a:pt x="1302247" y="1327811"/>
                      <a:pt x="1302247" y="1326307"/>
                    </a:cubicBezTo>
                    <a:cubicBezTo>
                      <a:pt x="1303751" y="1309766"/>
                      <a:pt x="1294729" y="1294728"/>
                      <a:pt x="1285706" y="1278187"/>
                    </a:cubicBezTo>
                    <a:cubicBezTo>
                      <a:pt x="1281195" y="1269165"/>
                      <a:pt x="1275180" y="1260142"/>
                      <a:pt x="1272172" y="1251120"/>
                    </a:cubicBezTo>
                    <a:cubicBezTo>
                      <a:pt x="1257135" y="1218037"/>
                      <a:pt x="1261646" y="1175932"/>
                      <a:pt x="1284202" y="1144354"/>
                    </a:cubicBezTo>
                    <a:cubicBezTo>
                      <a:pt x="1288713" y="1138339"/>
                      <a:pt x="1293225" y="1132324"/>
                      <a:pt x="1297736" y="1126309"/>
                    </a:cubicBezTo>
                    <a:cubicBezTo>
                      <a:pt x="1311270" y="1109767"/>
                      <a:pt x="1323300" y="1093226"/>
                      <a:pt x="1320292" y="1078189"/>
                    </a:cubicBezTo>
                    <a:cubicBezTo>
                      <a:pt x="1145857" y="1195481"/>
                      <a:pt x="1042098" y="1389465"/>
                      <a:pt x="1042098" y="1598486"/>
                    </a:cubicBezTo>
                    <a:cubicBezTo>
                      <a:pt x="1042098" y="1681192"/>
                      <a:pt x="1060143" y="1765402"/>
                      <a:pt x="1093226" y="1843597"/>
                    </a:cubicBezTo>
                    <a:cubicBezTo>
                      <a:pt x="1099241" y="1858635"/>
                      <a:pt x="1106760" y="1872168"/>
                      <a:pt x="1114279" y="1885702"/>
                    </a:cubicBezTo>
                    <a:cubicBezTo>
                      <a:pt x="1133827" y="1923296"/>
                      <a:pt x="1151872" y="1957882"/>
                      <a:pt x="1148865" y="2001491"/>
                    </a:cubicBezTo>
                    <a:cubicBezTo>
                      <a:pt x="1186459" y="1975927"/>
                      <a:pt x="1228563" y="1954875"/>
                      <a:pt x="1272172" y="1948860"/>
                    </a:cubicBezTo>
                    <a:cubicBezTo>
                      <a:pt x="1321796" y="1941341"/>
                      <a:pt x="1353375" y="1954875"/>
                      <a:pt x="1366909" y="1984950"/>
                    </a:cubicBezTo>
                    <a:cubicBezTo>
                      <a:pt x="1377435" y="2009010"/>
                      <a:pt x="1372923" y="2052618"/>
                      <a:pt x="1348863" y="2075175"/>
                    </a:cubicBezTo>
                    <a:close/>
                    <a:moveTo>
                      <a:pt x="1613523" y="2348857"/>
                    </a:moveTo>
                    <a:cubicBezTo>
                      <a:pt x="1613523" y="2348857"/>
                      <a:pt x="1613523" y="2348857"/>
                      <a:pt x="1613523" y="2348857"/>
                    </a:cubicBezTo>
                    <a:cubicBezTo>
                      <a:pt x="1613523" y="2348857"/>
                      <a:pt x="1613523" y="2348857"/>
                      <a:pt x="1613523" y="2348857"/>
                    </a:cubicBezTo>
                    <a:close/>
                    <a:moveTo>
                      <a:pt x="1090218" y="2279685"/>
                    </a:moveTo>
                    <a:cubicBezTo>
                      <a:pt x="1084204" y="2288707"/>
                      <a:pt x="1084204" y="2299233"/>
                      <a:pt x="1091722" y="2311263"/>
                    </a:cubicBezTo>
                    <a:cubicBezTo>
                      <a:pt x="1099241" y="2324797"/>
                      <a:pt x="1115782" y="2336827"/>
                      <a:pt x="1130820" y="2342842"/>
                    </a:cubicBezTo>
                    <a:cubicBezTo>
                      <a:pt x="1138339" y="2330812"/>
                      <a:pt x="1144354" y="2318782"/>
                      <a:pt x="1142850" y="2309760"/>
                    </a:cubicBezTo>
                    <a:cubicBezTo>
                      <a:pt x="1142850" y="2288707"/>
                      <a:pt x="1115782" y="2281188"/>
                      <a:pt x="1090218" y="2279685"/>
                    </a:cubicBezTo>
                    <a:close/>
                    <a:moveTo>
                      <a:pt x="1745853" y="2323293"/>
                    </a:moveTo>
                    <a:cubicBezTo>
                      <a:pt x="1747357" y="2324797"/>
                      <a:pt x="1747357" y="2324797"/>
                      <a:pt x="1748861" y="2326301"/>
                    </a:cubicBezTo>
                    <a:cubicBezTo>
                      <a:pt x="1754876" y="2330812"/>
                      <a:pt x="1760891" y="2336827"/>
                      <a:pt x="1766906" y="2341338"/>
                    </a:cubicBezTo>
                    <a:cubicBezTo>
                      <a:pt x="1762394" y="2327805"/>
                      <a:pt x="1759387" y="2315775"/>
                      <a:pt x="1756380" y="2302241"/>
                    </a:cubicBezTo>
                    <a:cubicBezTo>
                      <a:pt x="1751868" y="2308256"/>
                      <a:pt x="1748861" y="2314271"/>
                      <a:pt x="1745853" y="2323293"/>
                    </a:cubicBezTo>
                    <a:close/>
                    <a:moveTo>
                      <a:pt x="1721793" y="2321790"/>
                    </a:moveTo>
                    <a:cubicBezTo>
                      <a:pt x="1724801" y="2326301"/>
                      <a:pt x="1726305" y="2332316"/>
                      <a:pt x="1726305" y="2336827"/>
                    </a:cubicBezTo>
                    <a:cubicBezTo>
                      <a:pt x="1726305" y="2333820"/>
                      <a:pt x="1727808" y="2330812"/>
                      <a:pt x="1729312" y="2327805"/>
                    </a:cubicBezTo>
                    <a:cubicBezTo>
                      <a:pt x="1726305" y="2326301"/>
                      <a:pt x="1723297" y="2324797"/>
                      <a:pt x="1721793" y="2321790"/>
                    </a:cubicBezTo>
                    <a:close/>
                    <a:moveTo>
                      <a:pt x="1831567" y="2157881"/>
                    </a:moveTo>
                    <a:cubicBezTo>
                      <a:pt x="1830063" y="2157881"/>
                      <a:pt x="1830063" y="2157881"/>
                      <a:pt x="1828560" y="2157881"/>
                    </a:cubicBezTo>
                    <a:cubicBezTo>
                      <a:pt x="1815026" y="2159385"/>
                      <a:pt x="1809011" y="2181941"/>
                      <a:pt x="1806003" y="2196978"/>
                    </a:cubicBezTo>
                    <a:cubicBezTo>
                      <a:pt x="1801492" y="2228557"/>
                      <a:pt x="1818033" y="2257128"/>
                      <a:pt x="1836078" y="2270662"/>
                    </a:cubicBezTo>
                    <a:cubicBezTo>
                      <a:pt x="1848108" y="2279685"/>
                      <a:pt x="1861642" y="2282692"/>
                      <a:pt x="1870665" y="2278181"/>
                    </a:cubicBezTo>
                    <a:cubicBezTo>
                      <a:pt x="1882694" y="2272166"/>
                      <a:pt x="1890213" y="2255625"/>
                      <a:pt x="1891717" y="2230061"/>
                    </a:cubicBezTo>
                    <a:cubicBezTo>
                      <a:pt x="1891717" y="2227053"/>
                      <a:pt x="1891717" y="2222542"/>
                      <a:pt x="1891717" y="2219535"/>
                    </a:cubicBezTo>
                    <a:cubicBezTo>
                      <a:pt x="1884198" y="2204497"/>
                      <a:pt x="1875176" y="2189460"/>
                      <a:pt x="1863146" y="2178933"/>
                    </a:cubicBezTo>
                    <a:cubicBezTo>
                      <a:pt x="1855627" y="2169911"/>
                      <a:pt x="1843597" y="2157881"/>
                      <a:pt x="1831567" y="2157881"/>
                    </a:cubicBezTo>
                    <a:close/>
                    <a:moveTo>
                      <a:pt x="1818033" y="2124798"/>
                    </a:moveTo>
                    <a:cubicBezTo>
                      <a:pt x="1801492" y="2124798"/>
                      <a:pt x="1786455" y="2129310"/>
                      <a:pt x="1774425" y="2139836"/>
                    </a:cubicBezTo>
                    <a:cubicBezTo>
                      <a:pt x="1763898" y="2147355"/>
                      <a:pt x="1748861" y="2166903"/>
                      <a:pt x="1756380" y="2196978"/>
                    </a:cubicBezTo>
                    <a:cubicBezTo>
                      <a:pt x="1763898" y="2225550"/>
                      <a:pt x="1766906" y="2248106"/>
                      <a:pt x="1768410" y="2269158"/>
                    </a:cubicBezTo>
                    <a:cubicBezTo>
                      <a:pt x="1781943" y="2260136"/>
                      <a:pt x="1795477" y="2258632"/>
                      <a:pt x="1809011" y="2263143"/>
                    </a:cubicBezTo>
                    <a:cubicBezTo>
                      <a:pt x="1795477" y="2245098"/>
                      <a:pt x="1787958" y="2221038"/>
                      <a:pt x="1790966" y="2193971"/>
                    </a:cubicBezTo>
                    <a:cubicBezTo>
                      <a:pt x="1793973" y="2180437"/>
                      <a:pt x="1799988" y="2147355"/>
                      <a:pt x="1825552" y="2142843"/>
                    </a:cubicBezTo>
                    <a:cubicBezTo>
                      <a:pt x="1845101" y="2139836"/>
                      <a:pt x="1863146" y="2156377"/>
                      <a:pt x="1873672" y="2166903"/>
                    </a:cubicBezTo>
                    <a:cubicBezTo>
                      <a:pt x="1875176" y="2168407"/>
                      <a:pt x="1875176" y="2168407"/>
                      <a:pt x="1876680" y="2169911"/>
                    </a:cubicBezTo>
                    <a:cubicBezTo>
                      <a:pt x="1873672" y="2160888"/>
                      <a:pt x="1869161" y="2151866"/>
                      <a:pt x="1866153" y="2142843"/>
                    </a:cubicBezTo>
                    <a:cubicBezTo>
                      <a:pt x="1861642" y="2138332"/>
                      <a:pt x="1855627" y="2133821"/>
                      <a:pt x="1849612" y="2130813"/>
                    </a:cubicBezTo>
                    <a:cubicBezTo>
                      <a:pt x="1840590" y="2126302"/>
                      <a:pt x="1828560" y="2124798"/>
                      <a:pt x="1818033" y="2124798"/>
                    </a:cubicBezTo>
                    <a:close/>
                    <a:moveTo>
                      <a:pt x="1554877" y="2160888"/>
                    </a:moveTo>
                    <a:cubicBezTo>
                      <a:pt x="1544351" y="2201490"/>
                      <a:pt x="1539840" y="2231565"/>
                      <a:pt x="1577433" y="2246602"/>
                    </a:cubicBezTo>
                    <a:cubicBezTo>
                      <a:pt x="1613523" y="2261640"/>
                      <a:pt x="1633072" y="2243595"/>
                      <a:pt x="1642095" y="2230061"/>
                    </a:cubicBezTo>
                    <a:cubicBezTo>
                      <a:pt x="1658636" y="2206001"/>
                      <a:pt x="1658636" y="2171415"/>
                      <a:pt x="1643598" y="2153370"/>
                    </a:cubicBezTo>
                    <a:cubicBezTo>
                      <a:pt x="1625553" y="2136828"/>
                      <a:pt x="1595478" y="2138332"/>
                      <a:pt x="1554877" y="2160888"/>
                    </a:cubicBezTo>
                    <a:close/>
                    <a:moveTo>
                      <a:pt x="1121797" y="2037581"/>
                    </a:moveTo>
                    <a:cubicBezTo>
                      <a:pt x="1100745" y="2054122"/>
                      <a:pt x="1079692" y="2072167"/>
                      <a:pt x="1063151" y="2088708"/>
                    </a:cubicBezTo>
                    <a:cubicBezTo>
                      <a:pt x="1037587" y="2112768"/>
                      <a:pt x="1016535" y="2136828"/>
                      <a:pt x="1004505" y="2160888"/>
                    </a:cubicBezTo>
                    <a:cubicBezTo>
                      <a:pt x="999993" y="2168407"/>
                      <a:pt x="989467" y="2186452"/>
                      <a:pt x="990971" y="2190963"/>
                    </a:cubicBezTo>
                    <a:cubicBezTo>
                      <a:pt x="990971" y="2190963"/>
                      <a:pt x="993979" y="2190963"/>
                      <a:pt x="1003001" y="2187956"/>
                    </a:cubicBezTo>
                    <a:cubicBezTo>
                      <a:pt x="1049617" y="2174422"/>
                      <a:pt x="1100745" y="2088708"/>
                      <a:pt x="1121797" y="2037581"/>
                    </a:cubicBezTo>
                    <a:close/>
                    <a:moveTo>
                      <a:pt x="1945852" y="2052618"/>
                    </a:moveTo>
                    <a:cubicBezTo>
                      <a:pt x="1939837" y="2052618"/>
                      <a:pt x="1933822" y="2054122"/>
                      <a:pt x="1927807" y="2057130"/>
                    </a:cubicBezTo>
                    <a:cubicBezTo>
                      <a:pt x="1908258" y="2067656"/>
                      <a:pt x="1896228" y="2097731"/>
                      <a:pt x="1900740" y="2123295"/>
                    </a:cubicBezTo>
                    <a:cubicBezTo>
                      <a:pt x="1903747" y="2136828"/>
                      <a:pt x="1912769" y="2160888"/>
                      <a:pt x="1947356" y="2168407"/>
                    </a:cubicBezTo>
                    <a:cubicBezTo>
                      <a:pt x="1960890" y="2171415"/>
                      <a:pt x="1972919" y="2171415"/>
                      <a:pt x="1983446" y="2169911"/>
                    </a:cubicBezTo>
                    <a:cubicBezTo>
                      <a:pt x="1995476" y="2163896"/>
                      <a:pt x="2004498" y="2151866"/>
                      <a:pt x="2010513" y="2138332"/>
                    </a:cubicBezTo>
                    <a:cubicBezTo>
                      <a:pt x="2018032" y="2114272"/>
                      <a:pt x="2009010" y="2088708"/>
                      <a:pt x="1984949" y="2069160"/>
                    </a:cubicBezTo>
                    <a:cubicBezTo>
                      <a:pt x="1969912" y="2058633"/>
                      <a:pt x="1957882" y="2052618"/>
                      <a:pt x="1945852" y="2052618"/>
                    </a:cubicBezTo>
                    <a:close/>
                    <a:moveTo>
                      <a:pt x="1409013" y="2042092"/>
                    </a:moveTo>
                    <a:cubicBezTo>
                      <a:pt x="1399991" y="2066152"/>
                      <a:pt x="1399991" y="2090212"/>
                      <a:pt x="1410517" y="2108257"/>
                    </a:cubicBezTo>
                    <a:cubicBezTo>
                      <a:pt x="1421043" y="2129310"/>
                      <a:pt x="1443600" y="2141340"/>
                      <a:pt x="1467660" y="2136828"/>
                    </a:cubicBezTo>
                    <a:cubicBezTo>
                      <a:pt x="1499238" y="2132317"/>
                      <a:pt x="1524802" y="2100738"/>
                      <a:pt x="1533825" y="2054122"/>
                    </a:cubicBezTo>
                    <a:cubicBezTo>
                      <a:pt x="1535328" y="2045100"/>
                      <a:pt x="1529313" y="2025551"/>
                      <a:pt x="1514276" y="2009010"/>
                    </a:cubicBezTo>
                    <a:cubicBezTo>
                      <a:pt x="1508261" y="2001491"/>
                      <a:pt x="1496231" y="1990965"/>
                      <a:pt x="1481193" y="1992468"/>
                    </a:cubicBezTo>
                    <a:cubicBezTo>
                      <a:pt x="1466156" y="1993972"/>
                      <a:pt x="1433073" y="2019536"/>
                      <a:pt x="1409013" y="2042092"/>
                    </a:cubicBezTo>
                    <a:close/>
                    <a:moveTo>
                      <a:pt x="1305255" y="1986453"/>
                    </a:moveTo>
                    <a:cubicBezTo>
                      <a:pt x="1296232" y="1986453"/>
                      <a:pt x="1287210" y="1990965"/>
                      <a:pt x="1279691" y="1995476"/>
                    </a:cubicBezTo>
                    <a:cubicBezTo>
                      <a:pt x="1249616" y="2016528"/>
                      <a:pt x="1228563" y="2067656"/>
                      <a:pt x="1242097" y="2088708"/>
                    </a:cubicBezTo>
                    <a:cubicBezTo>
                      <a:pt x="1252623" y="2105250"/>
                      <a:pt x="1285706" y="2099235"/>
                      <a:pt x="1330818" y="2070663"/>
                    </a:cubicBezTo>
                    <a:cubicBezTo>
                      <a:pt x="1332322" y="2069160"/>
                      <a:pt x="1333826" y="2069160"/>
                      <a:pt x="1335330" y="2067656"/>
                    </a:cubicBezTo>
                    <a:cubicBezTo>
                      <a:pt x="1345856" y="2043596"/>
                      <a:pt x="1348863" y="2021040"/>
                      <a:pt x="1339841" y="2007506"/>
                    </a:cubicBezTo>
                    <a:cubicBezTo>
                      <a:pt x="1327811" y="1990965"/>
                      <a:pt x="1315781" y="1986453"/>
                      <a:pt x="1305255" y="1986453"/>
                    </a:cubicBezTo>
                    <a:close/>
                    <a:moveTo>
                      <a:pt x="1870665" y="2036077"/>
                    </a:moveTo>
                    <a:cubicBezTo>
                      <a:pt x="1846605" y="2052618"/>
                      <a:pt x="1848108" y="2055626"/>
                      <a:pt x="1857131" y="2076678"/>
                    </a:cubicBezTo>
                    <a:cubicBezTo>
                      <a:pt x="1858635" y="2079686"/>
                      <a:pt x="1860138" y="2084197"/>
                      <a:pt x="1861642" y="2087205"/>
                    </a:cubicBezTo>
                    <a:cubicBezTo>
                      <a:pt x="1860138" y="2067656"/>
                      <a:pt x="1861642" y="2049611"/>
                      <a:pt x="1870665" y="2036077"/>
                    </a:cubicBezTo>
                    <a:close/>
                    <a:moveTo>
                      <a:pt x="2709757" y="2049611"/>
                    </a:moveTo>
                    <a:cubicBezTo>
                      <a:pt x="2762388" y="2084197"/>
                      <a:pt x="2861636" y="2063145"/>
                      <a:pt x="2911259" y="2031566"/>
                    </a:cubicBezTo>
                    <a:cubicBezTo>
                      <a:pt x="2911259" y="2031566"/>
                      <a:pt x="2912763" y="2031566"/>
                      <a:pt x="2912763" y="2030062"/>
                    </a:cubicBezTo>
                    <a:cubicBezTo>
                      <a:pt x="2894718" y="2028558"/>
                      <a:pt x="2876673" y="2027055"/>
                      <a:pt x="2858628" y="2028558"/>
                    </a:cubicBezTo>
                    <a:lnTo>
                      <a:pt x="2845094" y="2028558"/>
                    </a:lnTo>
                    <a:cubicBezTo>
                      <a:pt x="2809004" y="2030062"/>
                      <a:pt x="2738328" y="2031566"/>
                      <a:pt x="2709757" y="2049611"/>
                    </a:cubicBezTo>
                    <a:close/>
                    <a:moveTo>
                      <a:pt x="1951867" y="1992468"/>
                    </a:moveTo>
                    <a:cubicBezTo>
                      <a:pt x="1956378" y="1992468"/>
                      <a:pt x="1960890" y="1992468"/>
                      <a:pt x="1963897" y="1993972"/>
                    </a:cubicBezTo>
                    <a:cubicBezTo>
                      <a:pt x="1981942" y="1996980"/>
                      <a:pt x="1998483" y="2004498"/>
                      <a:pt x="2010513" y="2016528"/>
                    </a:cubicBezTo>
                    <a:cubicBezTo>
                      <a:pt x="2016528" y="2010513"/>
                      <a:pt x="2021040" y="2004498"/>
                      <a:pt x="2025551" y="1996980"/>
                    </a:cubicBezTo>
                    <a:cubicBezTo>
                      <a:pt x="2040588" y="1975927"/>
                      <a:pt x="2055626" y="1954875"/>
                      <a:pt x="2087204" y="1948860"/>
                    </a:cubicBezTo>
                    <a:cubicBezTo>
                      <a:pt x="2108257" y="1944348"/>
                      <a:pt x="2124798" y="1950363"/>
                      <a:pt x="2141340" y="1954875"/>
                    </a:cubicBezTo>
                    <a:cubicBezTo>
                      <a:pt x="2148858" y="1957882"/>
                      <a:pt x="2156377" y="1959386"/>
                      <a:pt x="2163896" y="1960890"/>
                    </a:cubicBezTo>
                    <a:cubicBezTo>
                      <a:pt x="2243594" y="1857131"/>
                      <a:pt x="2284196" y="1732320"/>
                      <a:pt x="2284196" y="1598486"/>
                    </a:cubicBezTo>
                    <a:cubicBezTo>
                      <a:pt x="2284196" y="1258639"/>
                      <a:pt x="2018032" y="983452"/>
                      <a:pt x="1679688" y="972926"/>
                    </a:cubicBezTo>
                    <a:lnTo>
                      <a:pt x="1672170" y="972926"/>
                    </a:lnTo>
                    <a:lnTo>
                      <a:pt x="1672170" y="965407"/>
                    </a:lnTo>
                    <a:cubicBezTo>
                      <a:pt x="1672170" y="944355"/>
                      <a:pt x="1675177" y="921799"/>
                      <a:pt x="1676681" y="900746"/>
                    </a:cubicBezTo>
                    <a:cubicBezTo>
                      <a:pt x="1681192" y="866160"/>
                      <a:pt x="1684200" y="833077"/>
                      <a:pt x="1678185" y="801499"/>
                    </a:cubicBezTo>
                    <a:cubicBezTo>
                      <a:pt x="1667658" y="753379"/>
                      <a:pt x="1667658" y="724807"/>
                      <a:pt x="1679688" y="709770"/>
                    </a:cubicBezTo>
                    <a:cubicBezTo>
                      <a:pt x="1691718" y="694732"/>
                      <a:pt x="1709763" y="696236"/>
                      <a:pt x="1730816" y="696236"/>
                    </a:cubicBezTo>
                    <a:cubicBezTo>
                      <a:pt x="1750365" y="696236"/>
                      <a:pt x="1774425" y="696236"/>
                      <a:pt x="1792469" y="682702"/>
                    </a:cubicBezTo>
                    <a:cubicBezTo>
                      <a:pt x="1879687" y="619545"/>
                      <a:pt x="1921792" y="514282"/>
                      <a:pt x="1902243" y="416539"/>
                    </a:cubicBezTo>
                    <a:cubicBezTo>
                      <a:pt x="1893221" y="443606"/>
                      <a:pt x="1882694" y="476689"/>
                      <a:pt x="1867657" y="499245"/>
                    </a:cubicBezTo>
                    <a:cubicBezTo>
                      <a:pt x="1852619" y="521801"/>
                      <a:pt x="1831567" y="541350"/>
                      <a:pt x="1810515" y="559395"/>
                    </a:cubicBezTo>
                    <a:cubicBezTo>
                      <a:pt x="1790966" y="577440"/>
                      <a:pt x="1772921" y="593981"/>
                      <a:pt x="1759387" y="613530"/>
                    </a:cubicBezTo>
                    <a:lnTo>
                      <a:pt x="1735327" y="648116"/>
                    </a:lnTo>
                    <a:lnTo>
                      <a:pt x="1747357" y="607515"/>
                    </a:lnTo>
                    <a:cubicBezTo>
                      <a:pt x="1757883" y="566914"/>
                      <a:pt x="1783447" y="535335"/>
                      <a:pt x="1807507" y="505260"/>
                    </a:cubicBezTo>
                    <a:cubicBezTo>
                      <a:pt x="1830063" y="476689"/>
                      <a:pt x="1851116" y="449621"/>
                      <a:pt x="1861642" y="418042"/>
                    </a:cubicBezTo>
                    <a:cubicBezTo>
                      <a:pt x="1840590" y="431576"/>
                      <a:pt x="1815026" y="440599"/>
                      <a:pt x="1789462" y="449621"/>
                    </a:cubicBezTo>
                    <a:cubicBezTo>
                      <a:pt x="1750365" y="463155"/>
                      <a:pt x="1712771" y="476689"/>
                      <a:pt x="1691718" y="506764"/>
                    </a:cubicBezTo>
                    <a:cubicBezTo>
                      <a:pt x="1673673" y="532327"/>
                      <a:pt x="1679688" y="565410"/>
                      <a:pt x="1685703" y="598492"/>
                    </a:cubicBezTo>
                    <a:cubicBezTo>
                      <a:pt x="1691718" y="628567"/>
                      <a:pt x="1696230" y="657139"/>
                      <a:pt x="1682696" y="679695"/>
                    </a:cubicBezTo>
                    <a:cubicBezTo>
                      <a:pt x="1675177" y="691725"/>
                      <a:pt x="1666155" y="699244"/>
                      <a:pt x="1655628" y="697740"/>
                    </a:cubicBezTo>
                    <a:cubicBezTo>
                      <a:pt x="1652621" y="697740"/>
                      <a:pt x="1648110" y="696236"/>
                      <a:pt x="1645102" y="694732"/>
                    </a:cubicBezTo>
                    <a:cubicBezTo>
                      <a:pt x="1651117" y="744356"/>
                      <a:pt x="1649613" y="793980"/>
                      <a:pt x="1636080" y="839092"/>
                    </a:cubicBezTo>
                    <a:lnTo>
                      <a:pt x="1633072" y="846611"/>
                    </a:lnTo>
                    <a:lnTo>
                      <a:pt x="1625553" y="843604"/>
                    </a:lnTo>
                    <a:cubicBezTo>
                      <a:pt x="1604501" y="834581"/>
                      <a:pt x="1592471" y="816536"/>
                      <a:pt x="1580441" y="799995"/>
                    </a:cubicBezTo>
                    <a:cubicBezTo>
                      <a:pt x="1572922" y="790972"/>
                      <a:pt x="1566907" y="780446"/>
                      <a:pt x="1557885" y="772927"/>
                    </a:cubicBezTo>
                    <a:cubicBezTo>
                      <a:pt x="1547358" y="763905"/>
                      <a:pt x="1538336" y="756386"/>
                      <a:pt x="1529313" y="751875"/>
                    </a:cubicBezTo>
                    <a:cubicBezTo>
                      <a:pt x="1532321" y="756386"/>
                      <a:pt x="1535328" y="760897"/>
                      <a:pt x="1538336" y="765409"/>
                    </a:cubicBezTo>
                    <a:cubicBezTo>
                      <a:pt x="1548862" y="781950"/>
                      <a:pt x="1559388" y="798491"/>
                      <a:pt x="1569915" y="815032"/>
                    </a:cubicBezTo>
                    <a:cubicBezTo>
                      <a:pt x="1624050" y="891724"/>
                      <a:pt x="1643598" y="942851"/>
                      <a:pt x="1628561" y="966911"/>
                    </a:cubicBezTo>
                    <a:cubicBezTo>
                      <a:pt x="1616531" y="986460"/>
                      <a:pt x="1595478" y="984956"/>
                      <a:pt x="1577433" y="983452"/>
                    </a:cubicBezTo>
                    <a:cubicBezTo>
                      <a:pt x="1569915" y="983452"/>
                      <a:pt x="1562396" y="981949"/>
                      <a:pt x="1556381" y="983452"/>
                    </a:cubicBezTo>
                    <a:cubicBezTo>
                      <a:pt x="1503750" y="989467"/>
                      <a:pt x="1445103" y="1009016"/>
                      <a:pt x="1381946" y="1040595"/>
                    </a:cubicBezTo>
                    <a:cubicBezTo>
                      <a:pt x="1380442" y="1043602"/>
                      <a:pt x="1378938" y="1048114"/>
                      <a:pt x="1380442" y="1052625"/>
                    </a:cubicBezTo>
                    <a:cubicBezTo>
                      <a:pt x="1381946" y="1055632"/>
                      <a:pt x="1381946" y="1058640"/>
                      <a:pt x="1384953" y="1060144"/>
                    </a:cubicBezTo>
                    <a:cubicBezTo>
                      <a:pt x="1500742" y="998490"/>
                      <a:pt x="1637583" y="974430"/>
                      <a:pt x="1766906" y="993979"/>
                    </a:cubicBezTo>
                    <a:cubicBezTo>
                      <a:pt x="1774425" y="993979"/>
                      <a:pt x="1780440" y="998490"/>
                      <a:pt x="1784951" y="1004505"/>
                    </a:cubicBezTo>
                    <a:cubicBezTo>
                      <a:pt x="1792469" y="1016535"/>
                      <a:pt x="1786455" y="1025557"/>
                      <a:pt x="1781943" y="1033076"/>
                    </a:cubicBezTo>
                    <a:cubicBezTo>
                      <a:pt x="1778936" y="1037587"/>
                      <a:pt x="1777432" y="1040595"/>
                      <a:pt x="1777432" y="1042099"/>
                    </a:cubicBezTo>
                    <a:cubicBezTo>
                      <a:pt x="1778936" y="1043602"/>
                      <a:pt x="1781943" y="1046610"/>
                      <a:pt x="1784951" y="1048114"/>
                    </a:cubicBezTo>
                    <a:cubicBezTo>
                      <a:pt x="1786455" y="1049617"/>
                      <a:pt x="1789462" y="1051121"/>
                      <a:pt x="1790966" y="1052625"/>
                    </a:cubicBezTo>
                    <a:cubicBezTo>
                      <a:pt x="1798485" y="1060144"/>
                      <a:pt x="1801492" y="1069166"/>
                      <a:pt x="1798485" y="1078189"/>
                    </a:cubicBezTo>
                    <a:cubicBezTo>
                      <a:pt x="1795477" y="1090219"/>
                      <a:pt x="1787958" y="1100745"/>
                      <a:pt x="1777432" y="1103752"/>
                    </a:cubicBezTo>
                    <a:cubicBezTo>
                      <a:pt x="1762394" y="1109767"/>
                      <a:pt x="1747357" y="1108264"/>
                      <a:pt x="1732319" y="1106760"/>
                    </a:cubicBezTo>
                    <a:lnTo>
                      <a:pt x="1724801" y="1106760"/>
                    </a:lnTo>
                    <a:cubicBezTo>
                      <a:pt x="1717282" y="1106760"/>
                      <a:pt x="1703748" y="1106760"/>
                      <a:pt x="1696230" y="1112775"/>
                    </a:cubicBezTo>
                    <a:cubicBezTo>
                      <a:pt x="1703748" y="1117286"/>
                      <a:pt x="1708260" y="1123301"/>
                      <a:pt x="1711267" y="1132324"/>
                    </a:cubicBezTo>
                    <a:cubicBezTo>
                      <a:pt x="1715778" y="1145857"/>
                      <a:pt x="1711267" y="1160895"/>
                      <a:pt x="1702245" y="1168414"/>
                    </a:cubicBezTo>
                    <a:cubicBezTo>
                      <a:pt x="1696230" y="1172925"/>
                      <a:pt x="1691718" y="1174429"/>
                      <a:pt x="1685703" y="1175932"/>
                    </a:cubicBezTo>
                    <a:cubicBezTo>
                      <a:pt x="1684200" y="1175932"/>
                      <a:pt x="1681192" y="1177436"/>
                      <a:pt x="1679688" y="1178940"/>
                    </a:cubicBezTo>
                    <a:cubicBezTo>
                      <a:pt x="1660140" y="1184955"/>
                      <a:pt x="1643598" y="1195481"/>
                      <a:pt x="1628561" y="1212022"/>
                    </a:cubicBezTo>
                    <a:cubicBezTo>
                      <a:pt x="1619538" y="1219541"/>
                      <a:pt x="1613523" y="1233075"/>
                      <a:pt x="1618035" y="1240594"/>
                    </a:cubicBezTo>
                    <a:lnTo>
                      <a:pt x="1628561" y="1261646"/>
                    </a:lnTo>
                    <a:lnTo>
                      <a:pt x="1607508" y="1249616"/>
                    </a:lnTo>
                    <a:cubicBezTo>
                      <a:pt x="1606005" y="1249616"/>
                      <a:pt x="1606005" y="1248112"/>
                      <a:pt x="1604501" y="1249616"/>
                    </a:cubicBezTo>
                    <a:cubicBezTo>
                      <a:pt x="1599990" y="1252624"/>
                      <a:pt x="1598486" y="1263150"/>
                      <a:pt x="1599990" y="1269165"/>
                    </a:cubicBezTo>
                    <a:cubicBezTo>
                      <a:pt x="1601493" y="1272172"/>
                      <a:pt x="1602997" y="1276684"/>
                      <a:pt x="1606005" y="1279691"/>
                    </a:cubicBezTo>
                    <a:cubicBezTo>
                      <a:pt x="1612020" y="1290217"/>
                      <a:pt x="1618035" y="1302247"/>
                      <a:pt x="1616531" y="1315781"/>
                    </a:cubicBezTo>
                    <a:lnTo>
                      <a:pt x="1615027" y="1320292"/>
                    </a:lnTo>
                    <a:lnTo>
                      <a:pt x="1609012" y="1320292"/>
                    </a:lnTo>
                    <a:cubicBezTo>
                      <a:pt x="1581945" y="1323300"/>
                      <a:pt x="1556381" y="1305255"/>
                      <a:pt x="1550366" y="1278187"/>
                    </a:cubicBezTo>
                    <a:cubicBezTo>
                      <a:pt x="1550366" y="1275180"/>
                      <a:pt x="1550366" y="1273676"/>
                      <a:pt x="1550366" y="1272172"/>
                    </a:cubicBezTo>
                    <a:cubicBezTo>
                      <a:pt x="1548862" y="1261646"/>
                      <a:pt x="1548862" y="1257135"/>
                      <a:pt x="1541343" y="1254127"/>
                    </a:cubicBezTo>
                    <a:cubicBezTo>
                      <a:pt x="1536832" y="1252624"/>
                      <a:pt x="1532321" y="1252624"/>
                      <a:pt x="1527810" y="1252624"/>
                    </a:cubicBezTo>
                    <a:cubicBezTo>
                      <a:pt x="1515780" y="1255631"/>
                      <a:pt x="1506757" y="1264653"/>
                      <a:pt x="1499238" y="1273676"/>
                    </a:cubicBezTo>
                    <a:lnTo>
                      <a:pt x="1494727" y="1278187"/>
                    </a:lnTo>
                    <a:lnTo>
                      <a:pt x="1488712" y="1275180"/>
                    </a:lnTo>
                    <a:cubicBezTo>
                      <a:pt x="1473675" y="1266157"/>
                      <a:pt x="1458637" y="1257135"/>
                      <a:pt x="1442096" y="1258639"/>
                    </a:cubicBezTo>
                    <a:cubicBezTo>
                      <a:pt x="1433073" y="1260142"/>
                      <a:pt x="1427059" y="1263150"/>
                      <a:pt x="1422547" y="1267661"/>
                    </a:cubicBezTo>
                    <a:cubicBezTo>
                      <a:pt x="1412021" y="1279691"/>
                      <a:pt x="1418036" y="1296232"/>
                      <a:pt x="1427059" y="1314277"/>
                    </a:cubicBezTo>
                    <a:cubicBezTo>
                      <a:pt x="1431570" y="1324803"/>
                      <a:pt x="1436081" y="1335330"/>
                      <a:pt x="1445103" y="1341345"/>
                    </a:cubicBezTo>
                    <a:cubicBezTo>
                      <a:pt x="1449615" y="1344352"/>
                      <a:pt x="1454126" y="1345856"/>
                      <a:pt x="1458637" y="1345856"/>
                    </a:cubicBezTo>
                    <a:cubicBezTo>
                      <a:pt x="1461645" y="1345856"/>
                      <a:pt x="1466156" y="1344352"/>
                      <a:pt x="1469163" y="1341345"/>
                    </a:cubicBezTo>
                    <a:cubicBezTo>
                      <a:pt x="1470667" y="1339841"/>
                      <a:pt x="1472171" y="1336834"/>
                      <a:pt x="1473675" y="1333826"/>
                    </a:cubicBezTo>
                    <a:cubicBezTo>
                      <a:pt x="1476682" y="1327811"/>
                      <a:pt x="1479690" y="1320292"/>
                      <a:pt x="1490216" y="1317285"/>
                    </a:cubicBezTo>
                    <a:cubicBezTo>
                      <a:pt x="1500742" y="1312774"/>
                      <a:pt x="1512772" y="1318789"/>
                      <a:pt x="1520291" y="1329315"/>
                    </a:cubicBezTo>
                    <a:cubicBezTo>
                      <a:pt x="1527810" y="1345856"/>
                      <a:pt x="1523298" y="1360894"/>
                      <a:pt x="1518787" y="1374427"/>
                    </a:cubicBezTo>
                    <a:cubicBezTo>
                      <a:pt x="1517283" y="1377435"/>
                      <a:pt x="1517283" y="1378939"/>
                      <a:pt x="1515780" y="1381946"/>
                    </a:cubicBezTo>
                    <a:cubicBezTo>
                      <a:pt x="1511268" y="1393976"/>
                      <a:pt x="1511268" y="1406006"/>
                      <a:pt x="1515780" y="1413525"/>
                    </a:cubicBezTo>
                    <a:cubicBezTo>
                      <a:pt x="1521795" y="1419540"/>
                      <a:pt x="1530817" y="1422547"/>
                      <a:pt x="1541343" y="1424051"/>
                    </a:cubicBezTo>
                    <a:cubicBezTo>
                      <a:pt x="1544351" y="1424051"/>
                      <a:pt x="1545855" y="1425555"/>
                      <a:pt x="1547358" y="1425555"/>
                    </a:cubicBezTo>
                    <a:cubicBezTo>
                      <a:pt x="1572922" y="1433073"/>
                      <a:pt x="1592471" y="1451119"/>
                      <a:pt x="1599990" y="1476682"/>
                    </a:cubicBezTo>
                    <a:cubicBezTo>
                      <a:pt x="1602997" y="1476682"/>
                      <a:pt x="1604501" y="1476682"/>
                      <a:pt x="1607508" y="1475178"/>
                    </a:cubicBezTo>
                    <a:cubicBezTo>
                      <a:pt x="1613523" y="1472171"/>
                      <a:pt x="1619538" y="1473675"/>
                      <a:pt x="1625553" y="1473675"/>
                    </a:cubicBezTo>
                    <a:cubicBezTo>
                      <a:pt x="1657132" y="1475178"/>
                      <a:pt x="1690215" y="1458637"/>
                      <a:pt x="1708260" y="1431570"/>
                    </a:cubicBezTo>
                    <a:lnTo>
                      <a:pt x="1714275" y="1424051"/>
                    </a:lnTo>
                    <a:lnTo>
                      <a:pt x="1720290" y="1431570"/>
                    </a:lnTo>
                    <a:cubicBezTo>
                      <a:pt x="1733823" y="1446607"/>
                      <a:pt x="1745853" y="1460141"/>
                      <a:pt x="1763898" y="1469164"/>
                    </a:cubicBezTo>
                    <a:cubicBezTo>
                      <a:pt x="1780440" y="1478186"/>
                      <a:pt x="1799988" y="1478186"/>
                      <a:pt x="1813522" y="1469164"/>
                    </a:cubicBezTo>
                    <a:cubicBezTo>
                      <a:pt x="1815026" y="1469164"/>
                      <a:pt x="1815026" y="1467660"/>
                      <a:pt x="1816530" y="1466156"/>
                    </a:cubicBezTo>
                    <a:cubicBezTo>
                      <a:pt x="1819537" y="1463148"/>
                      <a:pt x="1824048" y="1460141"/>
                      <a:pt x="1830063" y="1458637"/>
                    </a:cubicBezTo>
                    <a:cubicBezTo>
                      <a:pt x="1845101" y="1454126"/>
                      <a:pt x="1858635" y="1466156"/>
                      <a:pt x="1864650" y="1479690"/>
                    </a:cubicBezTo>
                    <a:cubicBezTo>
                      <a:pt x="1866153" y="1482697"/>
                      <a:pt x="1867657" y="1485705"/>
                      <a:pt x="1869161" y="1488712"/>
                    </a:cubicBezTo>
                    <a:cubicBezTo>
                      <a:pt x="1872168" y="1494727"/>
                      <a:pt x="1875176" y="1502246"/>
                      <a:pt x="1878183" y="1506757"/>
                    </a:cubicBezTo>
                    <a:cubicBezTo>
                      <a:pt x="1887206" y="1515780"/>
                      <a:pt x="1900740" y="1517283"/>
                      <a:pt x="1915777" y="1518787"/>
                    </a:cubicBezTo>
                    <a:cubicBezTo>
                      <a:pt x="1924799" y="1518787"/>
                      <a:pt x="1935326" y="1520291"/>
                      <a:pt x="1944348" y="1523298"/>
                    </a:cubicBezTo>
                    <a:cubicBezTo>
                      <a:pt x="1962393" y="1527810"/>
                      <a:pt x="1975927" y="1541344"/>
                      <a:pt x="1987957" y="1553373"/>
                    </a:cubicBezTo>
                    <a:lnTo>
                      <a:pt x="1990965" y="1556381"/>
                    </a:lnTo>
                    <a:lnTo>
                      <a:pt x="1990965" y="1559389"/>
                    </a:lnTo>
                    <a:cubicBezTo>
                      <a:pt x="1989461" y="1590967"/>
                      <a:pt x="2010513" y="1621042"/>
                      <a:pt x="2040588" y="1630065"/>
                    </a:cubicBezTo>
                    <a:cubicBezTo>
                      <a:pt x="2048107" y="1633072"/>
                      <a:pt x="2057130" y="1634576"/>
                      <a:pt x="2064648" y="1636080"/>
                    </a:cubicBezTo>
                    <a:cubicBezTo>
                      <a:pt x="2090212" y="1642095"/>
                      <a:pt x="2118783" y="1648110"/>
                      <a:pt x="2124798" y="1678185"/>
                    </a:cubicBezTo>
                    <a:cubicBezTo>
                      <a:pt x="2127806" y="1690215"/>
                      <a:pt x="2124798" y="1706756"/>
                      <a:pt x="2114272" y="1720290"/>
                    </a:cubicBezTo>
                    <a:lnTo>
                      <a:pt x="2109761" y="1726305"/>
                    </a:lnTo>
                    <a:cubicBezTo>
                      <a:pt x="2099235" y="1741342"/>
                      <a:pt x="2087204" y="1759387"/>
                      <a:pt x="2067656" y="1766906"/>
                    </a:cubicBezTo>
                    <a:cubicBezTo>
                      <a:pt x="2067656" y="1784951"/>
                      <a:pt x="2058633" y="1801492"/>
                      <a:pt x="2043596" y="1809011"/>
                    </a:cubicBezTo>
                    <a:cubicBezTo>
                      <a:pt x="2042092" y="1810515"/>
                      <a:pt x="2039085" y="1812019"/>
                      <a:pt x="2036077" y="1812019"/>
                    </a:cubicBezTo>
                    <a:cubicBezTo>
                      <a:pt x="2031566" y="1815026"/>
                      <a:pt x="2028558" y="1816530"/>
                      <a:pt x="2025551" y="1819537"/>
                    </a:cubicBezTo>
                    <a:cubicBezTo>
                      <a:pt x="2022543" y="1822545"/>
                      <a:pt x="2022543" y="1828560"/>
                      <a:pt x="2021040" y="1833071"/>
                    </a:cubicBezTo>
                    <a:cubicBezTo>
                      <a:pt x="2021040" y="1834575"/>
                      <a:pt x="2021040" y="1837582"/>
                      <a:pt x="2019536" y="1839086"/>
                    </a:cubicBezTo>
                    <a:cubicBezTo>
                      <a:pt x="2016528" y="1860138"/>
                      <a:pt x="2004498" y="1879687"/>
                      <a:pt x="1984949" y="1893221"/>
                    </a:cubicBezTo>
                    <a:cubicBezTo>
                      <a:pt x="1965401" y="1906755"/>
                      <a:pt x="1941341" y="1912770"/>
                      <a:pt x="1920288" y="1908258"/>
                    </a:cubicBezTo>
                    <a:cubicBezTo>
                      <a:pt x="1915777" y="1906755"/>
                      <a:pt x="1911266" y="1905251"/>
                      <a:pt x="1906755" y="1903747"/>
                    </a:cubicBezTo>
                    <a:cubicBezTo>
                      <a:pt x="1899236" y="1902243"/>
                      <a:pt x="1893221" y="1899236"/>
                      <a:pt x="1885702" y="1899236"/>
                    </a:cubicBezTo>
                    <a:cubicBezTo>
                      <a:pt x="1875176" y="1899236"/>
                      <a:pt x="1864650" y="1905251"/>
                      <a:pt x="1857131" y="1915777"/>
                    </a:cubicBezTo>
                    <a:cubicBezTo>
                      <a:pt x="1849612" y="1927807"/>
                      <a:pt x="1848108" y="1941341"/>
                      <a:pt x="1854123" y="1950363"/>
                    </a:cubicBezTo>
                    <a:cubicBezTo>
                      <a:pt x="1857131" y="1956378"/>
                      <a:pt x="1861642" y="1960890"/>
                      <a:pt x="1866153" y="1966905"/>
                    </a:cubicBezTo>
                    <a:cubicBezTo>
                      <a:pt x="1876680" y="1978935"/>
                      <a:pt x="1888710" y="1993972"/>
                      <a:pt x="1884198" y="2009010"/>
                    </a:cubicBezTo>
                    <a:cubicBezTo>
                      <a:pt x="1909762" y="1998483"/>
                      <a:pt x="1930815" y="1992468"/>
                      <a:pt x="1951867" y="1992468"/>
                    </a:cubicBezTo>
                    <a:close/>
                    <a:moveTo>
                      <a:pt x="762401" y="1977431"/>
                    </a:moveTo>
                    <a:cubicBezTo>
                      <a:pt x="793980" y="1977431"/>
                      <a:pt x="825559" y="1981942"/>
                      <a:pt x="852626" y="1993972"/>
                    </a:cubicBezTo>
                    <a:cubicBezTo>
                      <a:pt x="897739" y="2013521"/>
                      <a:pt x="897739" y="2013521"/>
                      <a:pt x="930821" y="1993972"/>
                    </a:cubicBezTo>
                    <a:cubicBezTo>
                      <a:pt x="936836" y="1990965"/>
                      <a:pt x="942851" y="1986453"/>
                      <a:pt x="951874" y="1980438"/>
                    </a:cubicBezTo>
                    <a:cubicBezTo>
                      <a:pt x="971422" y="1968408"/>
                      <a:pt x="989467" y="1960890"/>
                      <a:pt x="1009016" y="1954875"/>
                    </a:cubicBezTo>
                    <a:cubicBezTo>
                      <a:pt x="998490" y="1954875"/>
                      <a:pt x="989467" y="1954875"/>
                      <a:pt x="981949" y="1956378"/>
                    </a:cubicBezTo>
                    <a:cubicBezTo>
                      <a:pt x="965407" y="1959386"/>
                      <a:pt x="953377" y="1966905"/>
                      <a:pt x="939843" y="1975927"/>
                    </a:cubicBezTo>
                    <a:cubicBezTo>
                      <a:pt x="926310" y="1983446"/>
                      <a:pt x="914280" y="1992468"/>
                      <a:pt x="897739" y="1995476"/>
                    </a:cubicBezTo>
                    <a:lnTo>
                      <a:pt x="885709" y="1998483"/>
                    </a:lnTo>
                    <a:lnTo>
                      <a:pt x="890220" y="1986453"/>
                    </a:lnTo>
                    <a:cubicBezTo>
                      <a:pt x="903754" y="1945852"/>
                      <a:pt x="950370" y="1935326"/>
                      <a:pt x="992475" y="1924800"/>
                    </a:cubicBezTo>
                    <a:cubicBezTo>
                      <a:pt x="1031572" y="1915777"/>
                      <a:pt x="1064655" y="1908258"/>
                      <a:pt x="1067662" y="1881191"/>
                    </a:cubicBezTo>
                    <a:cubicBezTo>
                      <a:pt x="1070670" y="1864650"/>
                      <a:pt x="1066158" y="1852620"/>
                      <a:pt x="1058640" y="1843597"/>
                    </a:cubicBezTo>
                    <a:cubicBezTo>
                      <a:pt x="1030068" y="1815026"/>
                      <a:pt x="950370" y="1822545"/>
                      <a:pt x="908265" y="1827056"/>
                    </a:cubicBezTo>
                    <a:cubicBezTo>
                      <a:pt x="899242" y="1828560"/>
                      <a:pt x="891724" y="1828560"/>
                      <a:pt x="885709" y="1828560"/>
                    </a:cubicBezTo>
                    <a:cubicBezTo>
                      <a:pt x="843604" y="1830063"/>
                      <a:pt x="801499" y="1827056"/>
                      <a:pt x="760897" y="1822545"/>
                    </a:cubicBezTo>
                    <a:cubicBezTo>
                      <a:pt x="664657" y="1813522"/>
                      <a:pt x="572929" y="1806003"/>
                      <a:pt x="487215" y="1864650"/>
                    </a:cubicBezTo>
                    <a:cubicBezTo>
                      <a:pt x="449621" y="1890213"/>
                      <a:pt x="430072" y="1926303"/>
                      <a:pt x="439095" y="1956378"/>
                    </a:cubicBezTo>
                    <a:cubicBezTo>
                      <a:pt x="446614" y="1981942"/>
                      <a:pt x="473681" y="1996980"/>
                      <a:pt x="512779" y="1998483"/>
                    </a:cubicBezTo>
                    <a:cubicBezTo>
                      <a:pt x="541350" y="1999987"/>
                      <a:pt x="569921" y="1998483"/>
                      <a:pt x="598492" y="1996980"/>
                    </a:cubicBezTo>
                    <a:cubicBezTo>
                      <a:pt x="603004" y="1996980"/>
                      <a:pt x="609019" y="1996980"/>
                      <a:pt x="613530" y="1996980"/>
                    </a:cubicBezTo>
                    <a:cubicBezTo>
                      <a:pt x="663154" y="1987957"/>
                      <a:pt x="714281" y="1977431"/>
                      <a:pt x="762401" y="1977431"/>
                    </a:cubicBezTo>
                    <a:close/>
                    <a:moveTo>
                      <a:pt x="957889" y="1948860"/>
                    </a:moveTo>
                    <a:cubicBezTo>
                      <a:pt x="938340" y="1954875"/>
                      <a:pt x="921799" y="1962393"/>
                      <a:pt x="911272" y="1975927"/>
                    </a:cubicBezTo>
                    <a:cubicBezTo>
                      <a:pt x="917287" y="1972920"/>
                      <a:pt x="924806" y="1968408"/>
                      <a:pt x="930821" y="1963897"/>
                    </a:cubicBezTo>
                    <a:cubicBezTo>
                      <a:pt x="938340" y="1959386"/>
                      <a:pt x="947362" y="1953371"/>
                      <a:pt x="957889" y="1948860"/>
                    </a:cubicBezTo>
                    <a:close/>
                    <a:moveTo>
                      <a:pt x="1276684" y="500749"/>
                    </a:moveTo>
                    <a:cubicBezTo>
                      <a:pt x="1293225" y="624056"/>
                      <a:pt x="1356382" y="691725"/>
                      <a:pt x="1476682" y="715785"/>
                    </a:cubicBezTo>
                    <a:cubicBezTo>
                      <a:pt x="1482697" y="717289"/>
                      <a:pt x="1488712" y="718792"/>
                      <a:pt x="1493223" y="718792"/>
                    </a:cubicBezTo>
                    <a:cubicBezTo>
                      <a:pt x="1461645" y="673680"/>
                      <a:pt x="1425555" y="631575"/>
                      <a:pt x="1371420" y="607515"/>
                    </a:cubicBezTo>
                    <a:lnTo>
                      <a:pt x="1375931" y="593981"/>
                    </a:lnTo>
                    <a:cubicBezTo>
                      <a:pt x="1437585" y="610522"/>
                      <a:pt x="1481193" y="646612"/>
                      <a:pt x="1527810" y="685710"/>
                    </a:cubicBezTo>
                    <a:cubicBezTo>
                      <a:pt x="1529313" y="687214"/>
                      <a:pt x="1530817" y="687214"/>
                      <a:pt x="1530817" y="688717"/>
                    </a:cubicBezTo>
                    <a:cubicBezTo>
                      <a:pt x="1527810" y="678191"/>
                      <a:pt x="1526306" y="669169"/>
                      <a:pt x="1523298" y="658642"/>
                    </a:cubicBezTo>
                    <a:cubicBezTo>
                      <a:pt x="1512772" y="615034"/>
                      <a:pt x="1503750" y="577440"/>
                      <a:pt x="1452622" y="545861"/>
                    </a:cubicBezTo>
                    <a:cubicBezTo>
                      <a:pt x="1424051" y="529320"/>
                      <a:pt x="1392472" y="524809"/>
                      <a:pt x="1357886" y="520297"/>
                    </a:cubicBezTo>
                    <a:cubicBezTo>
                      <a:pt x="1330818" y="515786"/>
                      <a:pt x="1302247" y="512779"/>
                      <a:pt x="1276684" y="500749"/>
                    </a:cubicBezTo>
                    <a:close/>
                    <a:moveTo>
                      <a:pt x="1508261" y="57143"/>
                    </a:moveTo>
                    <a:cubicBezTo>
                      <a:pt x="1511268" y="99248"/>
                      <a:pt x="1500742" y="139849"/>
                      <a:pt x="1491720" y="177443"/>
                    </a:cubicBezTo>
                    <a:cubicBezTo>
                      <a:pt x="1484201" y="209021"/>
                      <a:pt x="1475178" y="240600"/>
                      <a:pt x="1475178" y="273682"/>
                    </a:cubicBezTo>
                    <a:cubicBezTo>
                      <a:pt x="1473675" y="332329"/>
                      <a:pt x="1493223" y="353381"/>
                      <a:pt x="1523298" y="386464"/>
                    </a:cubicBezTo>
                    <a:cubicBezTo>
                      <a:pt x="1530817" y="393982"/>
                      <a:pt x="1536832" y="401501"/>
                      <a:pt x="1544351" y="410524"/>
                    </a:cubicBezTo>
                    <a:cubicBezTo>
                      <a:pt x="1574426" y="445110"/>
                      <a:pt x="1584952" y="494734"/>
                      <a:pt x="1593975" y="541350"/>
                    </a:cubicBezTo>
                    <a:cubicBezTo>
                      <a:pt x="1601493" y="574432"/>
                      <a:pt x="1607508" y="604507"/>
                      <a:pt x="1619538" y="631575"/>
                    </a:cubicBezTo>
                    <a:cubicBezTo>
                      <a:pt x="1615027" y="610522"/>
                      <a:pt x="1610516" y="589470"/>
                      <a:pt x="1607508" y="569921"/>
                    </a:cubicBezTo>
                    <a:cubicBezTo>
                      <a:pt x="1602997" y="551876"/>
                      <a:pt x="1599990" y="533831"/>
                      <a:pt x="1596982" y="517290"/>
                    </a:cubicBezTo>
                    <a:cubicBezTo>
                      <a:pt x="1593975" y="502252"/>
                      <a:pt x="1590967" y="485711"/>
                      <a:pt x="1586456" y="469170"/>
                    </a:cubicBezTo>
                    <a:cubicBezTo>
                      <a:pt x="1581945" y="449621"/>
                      <a:pt x="1577433" y="428569"/>
                      <a:pt x="1574426" y="407516"/>
                    </a:cubicBezTo>
                    <a:cubicBezTo>
                      <a:pt x="1571418" y="406012"/>
                      <a:pt x="1568411" y="404509"/>
                      <a:pt x="1565403" y="401501"/>
                    </a:cubicBezTo>
                    <a:cubicBezTo>
                      <a:pt x="1518787" y="369922"/>
                      <a:pt x="1538336" y="318795"/>
                      <a:pt x="1554877" y="273682"/>
                    </a:cubicBezTo>
                    <a:cubicBezTo>
                      <a:pt x="1556381" y="269171"/>
                      <a:pt x="1557885" y="266164"/>
                      <a:pt x="1559388" y="261652"/>
                    </a:cubicBezTo>
                    <a:cubicBezTo>
                      <a:pt x="1559388" y="236089"/>
                      <a:pt x="1563900" y="213532"/>
                      <a:pt x="1571418" y="193984"/>
                    </a:cubicBezTo>
                    <a:lnTo>
                      <a:pt x="1580441" y="169924"/>
                    </a:lnTo>
                    <a:lnTo>
                      <a:pt x="1584952" y="193984"/>
                    </a:lnTo>
                    <a:cubicBezTo>
                      <a:pt x="1589463" y="215036"/>
                      <a:pt x="1581945" y="239096"/>
                      <a:pt x="1574426" y="263156"/>
                    </a:cubicBezTo>
                    <a:cubicBezTo>
                      <a:pt x="1574426" y="303757"/>
                      <a:pt x="1580441" y="350374"/>
                      <a:pt x="1587960" y="393982"/>
                    </a:cubicBezTo>
                    <a:cubicBezTo>
                      <a:pt x="1595478" y="396990"/>
                      <a:pt x="1602997" y="396990"/>
                      <a:pt x="1610516" y="393982"/>
                    </a:cubicBezTo>
                    <a:cubicBezTo>
                      <a:pt x="1625553" y="389471"/>
                      <a:pt x="1637583" y="371426"/>
                      <a:pt x="1645102" y="347366"/>
                    </a:cubicBezTo>
                    <a:cubicBezTo>
                      <a:pt x="1663147" y="291727"/>
                      <a:pt x="1643598" y="175939"/>
                      <a:pt x="1609012" y="135337"/>
                    </a:cubicBezTo>
                    <a:cubicBezTo>
                      <a:pt x="1593975" y="117293"/>
                      <a:pt x="1574426" y="103759"/>
                      <a:pt x="1554877" y="90225"/>
                    </a:cubicBezTo>
                    <a:cubicBezTo>
                      <a:pt x="1539840" y="82706"/>
                      <a:pt x="1523298" y="70676"/>
                      <a:pt x="1508261" y="57143"/>
                    </a:cubicBezTo>
                    <a:close/>
                    <a:moveTo>
                      <a:pt x="1560892" y="303757"/>
                    </a:moveTo>
                    <a:cubicBezTo>
                      <a:pt x="1550366" y="336840"/>
                      <a:pt x="1545855" y="366915"/>
                      <a:pt x="1571418" y="386464"/>
                    </a:cubicBezTo>
                    <a:cubicBezTo>
                      <a:pt x="1566907" y="359396"/>
                      <a:pt x="1563900" y="330825"/>
                      <a:pt x="1560892" y="303757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40"/>
              <p:cNvSpPr/>
              <p:nvPr/>
            </p:nvSpPr>
            <p:spPr>
              <a:xfrm>
                <a:off x="1202708" y="6848940"/>
                <a:ext cx="6270636" cy="2600341"/>
              </a:xfrm>
              <a:custGeom>
                <a:avLst/>
                <a:gdLst/>
                <a:ahLst/>
                <a:cxnLst/>
                <a:rect l="l" t="t" r="r" b="b"/>
                <a:pathLst>
                  <a:path w="6270636" h="2600341" extrusionOk="0">
                    <a:moveTo>
                      <a:pt x="1990965" y="2598479"/>
                    </a:moveTo>
                    <a:cubicBezTo>
                      <a:pt x="1951867" y="2598479"/>
                      <a:pt x="1897732" y="2568404"/>
                      <a:pt x="1875176" y="2538329"/>
                    </a:cubicBezTo>
                    <a:cubicBezTo>
                      <a:pt x="1869161" y="2530811"/>
                      <a:pt x="1857131" y="2514270"/>
                      <a:pt x="1843597" y="2491713"/>
                    </a:cubicBezTo>
                    <a:cubicBezTo>
                      <a:pt x="1843597" y="2494721"/>
                      <a:pt x="1843597" y="2497728"/>
                      <a:pt x="1843597" y="2500736"/>
                    </a:cubicBezTo>
                    <a:cubicBezTo>
                      <a:pt x="1845101" y="2514270"/>
                      <a:pt x="1842093" y="2532315"/>
                      <a:pt x="1833071" y="2542841"/>
                    </a:cubicBezTo>
                    <a:cubicBezTo>
                      <a:pt x="1827056" y="2548856"/>
                      <a:pt x="1821041" y="2551863"/>
                      <a:pt x="1812018" y="2551863"/>
                    </a:cubicBezTo>
                    <a:cubicBezTo>
                      <a:pt x="1787958" y="2551863"/>
                      <a:pt x="1769913" y="2526300"/>
                      <a:pt x="1760891" y="2512766"/>
                    </a:cubicBezTo>
                    <a:cubicBezTo>
                      <a:pt x="1736831" y="2476676"/>
                      <a:pt x="1723297" y="2443593"/>
                      <a:pt x="1721793" y="2415022"/>
                    </a:cubicBezTo>
                    <a:cubicBezTo>
                      <a:pt x="1721793" y="2407503"/>
                      <a:pt x="1721793" y="2398481"/>
                      <a:pt x="1721793" y="2390962"/>
                    </a:cubicBezTo>
                    <a:cubicBezTo>
                      <a:pt x="1705252" y="2443593"/>
                      <a:pt x="1657132" y="2497728"/>
                      <a:pt x="1612020" y="2518781"/>
                    </a:cubicBezTo>
                    <a:cubicBezTo>
                      <a:pt x="1578937" y="2535322"/>
                      <a:pt x="1548862" y="2532315"/>
                      <a:pt x="1527810" y="2511262"/>
                    </a:cubicBezTo>
                    <a:lnTo>
                      <a:pt x="1524802" y="2508254"/>
                    </a:lnTo>
                    <a:lnTo>
                      <a:pt x="1526306" y="2503743"/>
                    </a:lnTo>
                    <a:cubicBezTo>
                      <a:pt x="1538336" y="2470661"/>
                      <a:pt x="1562396" y="2409007"/>
                      <a:pt x="1595478" y="2378932"/>
                    </a:cubicBezTo>
                    <a:lnTo>
                      <a:pt x="1601493" y="2374421"/>
                    </a:lnTo>
                    <a:lnTo>
                      <a:pt x="1606005" y="2380436"/>
                    </a:lnTo>
                    <a:cubicBezTo>
                      <a:pt x="1621042" y="2396977"/>
                      <a:pt x="1634576" y="2398481"/>
                      <a:pt x="1652621" y="2401488"/>
                    </a:cubicBezTo>
                    <a:cubicBezTo>
                      <a:pt x="1661643" y="2402992"/>
                      <a:pt x="1672170" y="2404496"/>
                      <a:pt x="1684200" y="2409007"/>
                    </a:cubicBezTo>
                    <a:cubicBezTo>
                      <a:pt x="1705252" y="2381940"/>
                      <a:pt x="1702245" y="2372917"/>
                      <a:pt x="1702245" y="2371413"/>
                    </a:cubicBezTo>
                    <a:cubicBezTo>
                      <a:pt x="1697733" y="2362391"/>
                      <a:pt x="1664651" y="2365398"/>
                      <a:pt x="1643598" y="2366902"/>
                    </a:cubicBezTo>
                    <a:cubicBezTo>
                      <a:pt x="1631568" y="2368406"/>
                      <a:pt x="1621042" y="2368406"/>
                      <a:pt x="1612020" y="2368406"/>
                    </a:cubicBezTo>
                    <a:cubicBezTo>
                      <a:pt x="1612020" y="2368406"/>
                      <a:pt x="1612020" y="2368406"/>
                      <a:pt x="1612020" y="2368406"/>
                    </a:cubicBezTo>
                    <a:cubicBezTo>
                      <a:pt x="1606005" y="2368406"/>
                      <a:pt x="1602997" y="2363895"/>
                      <a:pt x="1602997" y="2362391"/>
                    </a:cubicBezTo>
                    <a:cubicBezTo>
                      <a:pt x="1599990" y="2354872"/>
                      <a:pt x="1604501" y="2345850"/>
                      <a:pt x="1616531" y="2329308"/>
                    </a:cubicBezTo>
                    <a:cubicBezTo>
                      <a:pt x="1618035" y="2327805"/>
                      <a:pt x="1618035" y="2326301"/>
                      <a:pt x="1619538" y="2326301"/>
                    </a:cubicBezTo>
                    <a:lnTo>
                      <a:pt x="1622546" y="2323293"/>
                    </a:lnTo>
                    <a:cubicBezTo>
                      <a:pt x="1630065" y="2314271"/>
                      <a:pt x="1639087" y="2300737"/>
                      <a:pt x="1651117" y="2291715"/>
                    </a:cubicBezTo>
                    <a:lnTo>
                      <a:pt x="1651117" y="2291715"/>
                    </a:lnTo>
                    <a:cubicBezTo>
                      <a:pt x="1655628" y="2269158"/>
                      <a:pt x="1664651" y="2252617"/>
                      <a:pt x="1673673" y="2236076"/>
                    </a:cubicBezTo>
                    <a:cubicBezTo>
                      <a:pt x="1688711" y="2209008"/>
                      <a:pt x="1700741" y="2189460"/>
                      <a:pt x="1679688" y="2153370"/>
                    </a:cubicBezTo>
                    <a:cubicBezTo>
                      <a:pt x="1663147" y="2124798"/>
                      <a:pt x="1651117" y="2109761"/>
                      <a:pt x="1628561" y="2103746"/>
                    </a:cubicBezTo>
                    <a:cubicBezTo>
                      <a:pt x="1583448" y="2094723"/>
                      <a:pt x="1572922" y="2103746"/>
                      <a:pt x="1560892" y="2145851"/>
                    </a:cubicBezTo>
                    <a:cubicBezTo>
                      <a:pt x="1615027" y="2120287"/>
                      <a:pt x="1642095" y="2136828"/>
                      <a:pt x="1654125" y="2148858"/>
                    </a:cubicBezTo>
                    <a:cubicBezTo>
                      <a:pt x="1675177" y="2171415"/>
                      <a:pt x="1675177" y="2215023"/>
                      <a:pt x="1654125" y="2243595"/>
                    </a:cubicBezTo>
                    <a:cubicBezTo>
                      <a:pt x="1634576" y="2270662"/>
                      <a:pt x="1604501" y="2278181"/>
                      <a:pt x="1571418" y="2264647"/>
                    </a:cubicBezTo>
                    <a:cubicBezTo>
                      <a:pt x="1527810" y="2246602"/>
                      <a:pt x="1527810" y="2212016"/>
                      <a:pt x="1535328" y="2178933"/>
                    </a:cubicBezTo>
                    <a:cubicBezTo>
                      <a:pt x="1488712" y="2222542"/>
                      <a:pt x="1436081" y="2339835"/>
                      <a:pt x="1424051" y="2386451"/>
                    </a:cubicBezTo>
                    <a:cubicBezTo>
                      <a:pt x="1421043" y="2395473"/>
                      <a:pt x="1419540" y="2404496"/>
                      <a:pt x="1419540" y="2412015"/>
                    </a:cubicBezTo>
                    <a:cubicBezTo>
                      <a:pt x="1439088" y="2409007"/>
                      <a:pt x="1457134" y="2410511"/>
                      <a:pt x="1472171" y="2416526"/>
                    </a:cubicBezTo>
                    <a:cubicBezTo>
                      <a:pt x="1488712" y="2424045"/>
                      <a:pt x="1508261" y="2440586"/>
                      <a:pt x="1509765" y="2481187"/>
                    </a:cubicBezTo>
                    <a:lnTo>
                      <a:pt x="1509765" y="2488706"/>
                    </a:lnTo>
                    <a:lnTo>
                      <a:pt x="1502246" y="2488706"/>
                    </a:lnTo>
                    <a:cubicBezTo>
                      <a:pt x="1464652" y="2493217"/>
                      <a:pt x="1436081" y="2484195"/>
                      <a:pt x="1418036" y="2464646"/>
                    </a:cubicBezTo>
                    <a:cubicBezTo>
                      <a:pt x="1410517" y="2455623"/>
                      <a:pt x="1406006" y="2445097"/>
                      <a:pt x="1402998" y="2431563"/>
                    </a:cubicBezTo>
                    <a:cubicBezTo>
                      <a:pt x="1390968" y="2436075"/>
                      <a:pt x="1378938" y="2442090"/>
                      <a:pt x="1368412" y="2449608"/>
                    </a:cubicBezTo>
                    <a:cubicBezTo>
                      <a:pt x="1344352" y="2467653"/>
                      <a:pt x="1330818" y="2490210"/>
                      <a:pt x="1330818" y="2512766"/>
                    </a:cubicBezTo>
                    <a:cubicBezTo>
                      <a:pt x="1338337" y="2512766"/>
                      <a:pt x="1344352" y="2512766"/>
                      <a:pt x="1351871" y="2512766"/>
                    </a:cubicBezTo>
                    <a:cubicBezTo>
                      <a:pt x="1378938" y="2514270"/>
                      <a:pt x="1406006" y="2518781"/>
                      <a:pt x="1433073" y="2524796"/>
                    </a:cubicBezTo>
                    <a:cubicBezTo>
                      <a:pt x="1457134" y="2529307"/>
                      <a:pt x="1481193" y="2533818"/>
                      <a:pt x="1503750" y="2535322"/>
                    </a:cubicBezTo>
                    <a:lnTo>
                      <a:pt x="1524802" y="2536826"/>
                    </a:lnTo>
                    <a:lnTo>
                      <a:pt x="1506757" y="2548856"/>
                    </a:lnTo>
                    <a:cubicBezTo>
                      <a:pt x="1475178" y="2571412"/>
                      <a:pt x="1399991" y="2590961"/>
                      <a:pt x="1354878" y="2571412"/>
                    </a:cubicBezTo>
                    <a:cubicBezTo>
                      <a:pt x="1335330" y="2563893"/>
                      <a:pt x="1323300" y="2548856"/>
                      <a:pt x="1318788" y="2529307"/>
                    </a:cubicBezTo>
                    <a:cubicBezTo>
                      <a:pt x="1308262" y="2530811"/>
                      <a:pt x="1296232" y="2532315"/>
                      <a:pt x="1284202" y="2533818"/>
                    </a:cubicBezTo>
                    <a:cubicBezTo>
                      <a:pt x="1224052" y="2542841"/>
                      <a:pt x="1157887" y="2553367"/>
                      <a:pt x="1120293" y="2509758"/>
                    </a:cubicBezTo>
                    <a:cubicBezTo>
                      <a:pt x="1093226" y="2478179"/>
                      <a:pt x="1103752" y="2448104"/>
                      <a:pt x="1114279" y="2419533"/>
                    </a:cubicBezTo>
                    <a:cubicBezTo>
                      <a:pt x="1123301" y="2395473"/>
                      <a:pt x="1138339" y="2375925"/>
                      <a:pt x="1159391" y="2362391"/>
                    </a:cubicBezTo>
                    <a:cubicBezTo>
                      <a:pt x="1159391" y="2362391"/>
                      <a:pt x="1157887" y="2362391"/>
                      <a:pt x="1157887" y="2362391"/>
                    </a:cubicBezTo>
                    <a:cubicBezTo>
                      <a:pt x="1150368" y="2363895"/>
                      <a:pt x="1142850" y="2363895"/>
                      <a:pt x="1135331" y="2362391"/>
                    </a:cubicBezTo>
                    <a:cubicBezTo>
                      <a:pt x="1106760" y="2398481"/>
                      <a:pt x="1055632" y="2431563"/>
                      <a:pt x="1019542" y="2436075"/>
                    </a:cubicBezTo>
                    <a:cubicBezTo>
                      <a:pt x="980445" y="2440586"/>
                      <a:pt x="926310" y="2434571"/>
                      <a:pt x="906761" y="2401488"/>
                    </a:cubicBezTo>
                    <a:cubicBezTo>
                      <a:pt x="894731" y="2381940"/>
                      <a:pt x="897739" y="2354872"/>
                      <a:pt x="900746" y="2329308"/>
                    </a:cubicBezTo>
                    <a:cubicBezTo>
                      <a:pt x="902250" y="2317278"/>
                      <a:pt x="903754" y="2305248"/>
                      <a:pt x="903754" y="2294722"/>
                    </a:cubicBezTo>
                    <a:cubicBezTo>
                      <a:pt x="903754" y="2279685"/>
                      <a:pt x="903754" y="2264647"/>
                      <a:pt x="905257" y="2249610"/>
                    </a:cubicBezTo>
                    <a:cubicBezTo>
                      <a:pt x="906761" y="2198482"/>
                      <a:pt x="908265" y="2144347"/>
                      <a:pt x="893227" y="2099235"/>
                    </a:cubicBezTo>
                    <a:cubicBezTo>
                      <a:pt x="869167" y="2030062"/>
                      <a:pt x="810521" y="2025551"/>
                      <a:pt x="742852" y="2021040"/>
                    </a:cubicBezTo>
                    <a:cubicBezTo>
                      <a:pt x="732326" y="2021040"/>
                      <a:pt x="723304" y="2019536"/>
                      <a:pt x="712777" y="2018032"/>
                    </a:cubicBezTo>
                    <a:cubicBezTo>
                      <a:pt x="679695" y="2015025"/>
                      <a:pt x="645109" y="2015025"/>
                      <a:pt x="612026" y="2016528"/>
                    </a:cubicBezTo>
                    <a:cubicBezTo>
                      <a:pt x="610522" y="2016528"/>
                      <a:pt x="610522" y="2016528"/>
                      <a:pt x="609019" y="2016528"/>
                    </a:cubicBezTo>
                    <a:cubicBezTo>
                      <a:pt x="563906" y="2025551"/>
                      <a:pt x="520297" y="2034573"/>
                      <a:pt x="481200" y="2036077"/>
                    </a:cubicBezTo>
                    <a:cubicBezTo>
                      <a:pt x="454132" y="2037581"/>
                      <a:pt x="427065" y="2039085"/>
                      <a:pt x="401501" y="2042092"/>
                    </a:cubicBezTo>
                    <a:cubicBezTo>
                      <a:pt x="360900" y="2045100"/>
                      <a:pt x="320299" y="2048107"/>
                      <a:pt x="278194" y="2048107"/>
                    </a:cubicBezTo>
                    <a:lnTo>
                      <a:pt x="0" y="2048107"/>
                    </a:lnTo>
                    <a:lnTo>
                      <a:pt x="0" y="2033070"/>
                    </a:lnTo>
                    <a:lnTo>
                      <a:pt x="278194" y="2033070"/>
                    </a:lnTo>
                    <a:cubicBezTo>
                      <a:pt x="318795" y="2033070"/>
                      <a:pt x="360900" y="2030062"/>
                      <a:pt x="399997" y="2027055"/>
                    </a:cubicBezTo>
                    <a:cubicBezTo>
                      <a:pt x="427065" y="2025551"/>
                      <a:pt x="454132" y="2022543"/>
                      <a:pt x="481200" y="2021040"/>
                    </a:cubicBezTo>
                    <a:cubicBezTo>
                      <a:pt x="491726" y="2021040"/>
                      <a:pt x="503756" y="2019536"/>
                      <a:pt x="515786" y="2018032"/>
                    </a:cubicBezTo>
                    <a:cubicBezTo>
                      <a:pt x="514282" y="2018032"/>
                      <a:pt x="511275" y="2018032"/>
                      <a:pt x="509771" y="2018032"/>
                    </a:cubicBezTo>
                    <a:cubicBezTo>
                      <a:pt x="463155" y="2016528"/>
                      <a:pt x="431576" y="1996980"/>
                      <a:pt x="421050" y="1965401"/>
                    </a:cubicBezTo>
                    <a:cubicBezTo>
                      <a:pt x="410524" y="1929311"/>
                      <a:pt x="431576" y="1887206"/>
                      <a:pt x="475185" y="1857131"/>
                    </a:cubicBezTo>
                    <a:cubicBezTo>
                      <a:pt x="563906" y="1793973"/>
                      <a:pt x="663154" y="1804500"/>
                      <a:pt x="757890" y="1812019"/>
                    </a:cubicBezTo>
                    <a:cubicBezTo>
                      <a:pt x="798491" y="1815026"/>
                      <a:pt x="840596" y="1819537"/>
                      <a:pt x="881197" y="1818033"/>
                    </a:cubicBezTo>
                    <a:cubicBezTo>
                      <a:pt x="887212" y="1818033"/>
                      <a:pt x="894731" y="1816530"/>
                      <a:pt x="903754" y="1816530"/>
                    </a:cubicBezTo>
                    <a:cubicBezTo>
                      <a:pt x="951874" y="1812019"/>
                      <a:pt x="1033076" y="1802996"/>
                      <a:pt x="1066158" y="1837582"/>
                    </a:cubicBezTo>
                    <a:cubicBezTo>
                      <a:pt x="1078189" y="1849612"/>
                      <a:pt x="1082700" y="1867657"/>
                      <a:pt x="1079692" y="1887206"/>
                    </a:cubicBezTo>
                    <a:cubicBezTo>
                      <a:pt x="1075181" y="1924800"/>
                      <a:pt x="1033076" y="1933822"/>
                      <a:pt x="992475" y="1942845"/>
                    </a:cubicBezTo>
                    <a:cubicBezTo>
                      <a:pt x="990971" y="1942845"/>
                      <a:pt x="987964" y="1944348"/>
                      <a:pt x="986460" y="1944348"/>
                    </a:cubicBezTo>
                    <a:cubicBezTo>
                      <a:pt x="1007512" y="1941341"/>
                      <a:pt x="1034580" y="1945852"/>
                      <a:pt x="1051121" y="1948860"/>
                    </a:cubicBezTo>
                    <a:cubicBezTo>
                      <a:pt x="1055632" y="1948860"/>
                      <a:pt x="1058640" y="1950363"/>
                      <a:pt x="1061647" y="1950363"/>
                    </a:cubicBezTo>
                    <a:lnTo>
                      <a:pt x="1060143" y="1965401"/>
                    </a:lnTo>
                    <a:cubicBezTo>
                      <a:pt x="1027061" y="1965401"/>
                      <a:pt x="992475" y="1975927"/>
                      <a:pt x="957889" y="1996980"/>
                    </a:cubicBezTo>
                    <a:cubicBezTo>
                      <a:pt x="950370" y="2001491"/>
                      <a:pt x="942851" y="2006002"/>
                      <a:pt x="936836" y="2010513"/>
                    </a:cubicBezTo>
                    <a:cubicBezTo>
                      <a:pt x="899242" y="2034573"/>
                      <a:pt x="896235" y="2034573"/>
                      <a:pt x="845107" y="2012017"/>
                    </a:cubicBezTo>
                    <a:cubicBezTo>
                      <a:pt x="803002" y="1992468"/>
                      <a:pt x="750371" y="1993972"/>
                      <a:pt x="694732" y="2001491"/>
                    </a:cubicBezTo>
                    <a:cubicBezTo>
                      <a:pt x="700747" y="2001491"/>
                      <a:pt x="708266" y="2002995"/>
                      <a:pt x="714281" y="2002995"/>
                    </a:cubicBezTo>
                    <a:cubicBezTo>
                      <a:pt x="723304" y="2004498"/>
                      <a:pt x="733830" y="2004498"/>
                      <a:pt x="742852" y="2006002"/>
                    </a:cubicBezTo>
                    <a:cubicBezTo>
                      <a:pt x="809017" y="2010513"/>
                      <a:pt x="878190" y="2016528"/>
                      <a:pt x="906761" y="2094723"/>
                    </a:cubicBezTo>
                    <a:cubicBezTo>
                      <a:pt x="923302" y="2142843"/>
                      <a:pt x="921799" y="2196978"/>
                      <a:pt x="920295" y="2251113"/>
                    </a:cubicBezTo>
                    <a:cubicBezTo>
                      <a:pt x="920295" y="2266151"/>
                      <a:pt x="918791" y="2281188"/>
                      <a:pt x="918791" y="2296226"/>
                    </a:cubicBezTo>
                    <a:cubicBezTo>
                      <a:pt x="918791" y="2308256"/>
                      <a:pt x="917287" y="2321790"/>
                      <a:pt x="915784" y="2333820"/>
                    </a:cubicBezTo>
                    <a:cubicBezTo>
                      <a:pt x="912776" y="2357880"/>
                      <a:pt x="909768" y="2380436"/>
                      <a:pt x="918791" y="2396977"/>
                    </a:cubicBezTo>
                    <a:cubicBezTo>
                      <a:pt x="933829" y="2422541"/>
                      <a:pt x="980445" y="2430060"/>
                      <a:pt x="1016535" y="2425548"/>
                    </a:cubicBezTo>
                    <a:cubicBezTo>
                      <a:pt x="1048114" y="2421037"/>
                      <a:pt x="1093226" y="2392466"/>
                      <a:pt x="1120293" y="2360887"/>
                    </a:cubicBezTo>
                    <a:cubicBezTo>
                      <a:pt x="1102249" y="2353368"/>
                      <a:pt x="1087211" y="2339835"/>
                      <a:pt x="1076685" y="2324797"/>
                    </a:cubicBezTo>
                    <a:cubicBezTo>
                      <a:pt x="1066158" y="2306752"/>
                      <a:pt x="1066158" y="2288707"/>
                      <a:pt x="1079692" y="2273670"/>
                    </a:cubicBezTo>
                    <a:lnTo>
                      <a:pt x="1082700" y="2270662"/>
                    </a:lnTo>
                    <a:lnTo>
                      <a:pt x="1085707" y="2270662"/>
                    </a:lnTo>
                    <a:cubicBezTo>
                      <a:pt x="1142850" y="2273670"/>
                      <a:pt x="1156383" y="2296226"/>
                      <a:pt x="1156383" y="2314271"/>
                    </a:cubicBezTo>
                    <a:cubicBezTo>
                      <a:pt x="1156383" y="2326301"/>
                      <a:pt x="1151872" y="2338331"/>
                      <a:pt x="1144354" y="2351865"/>
                    </a:cubicBezTo>
                    <a:cubicBezTo>
                      <a:pt x="1147361" y="2351865"/>
                      <a:pt x="1151872" y="2351865"/>
                      <a:pt x="1154880" y="2351865"/>
                    </a:cubicBezTo>
                    <a:cubicBezTo>
                      <a:pt x="1183451" y="2345850"/>
                      <a:pt x="1201496" y="2303745"/>
                      <a:pt x="1215030" y="2269158"/>
                    </a:cubicBezTo>
                    <a:cubicBezTo>
                      <a:pt x="1219541" y="2257128"/>
                      <a:pt x="1224052" y="2246602"/>
                      <a:pt x="1228563" y="2237580"/>
                    </a:cubicBezTo>
                    <a:cubicBezTo>
                      <a:pt x="1234579" y="2225550"/>
                      <a:pt x="1246609" y="2209008"/>
                      <a:pt x="1261646" y="2187956"/>
                    </a:cubicBezTo>
                    <a:cubicBezTo>
                      <a:pt x="1279691" y="2162392"/>
                      <a:pt x="1303751" y="2127806"/>
                      <a:pt x="1321796" y="2096227"/>
                    </a:cubicBezTo>
                    <a:cubicBezTo>
                      <a:pt x="1263150" y="2127806"/>
                      <a:pt x="1237586" y="2117280"/>
                      <a:pt x="1227060" y="2100738"/>
                    </a:cubicBezTo>
                    <a:cubicBezTo>
                      <a:pt x="1207511" y="2070663"/>
                      <a:pt x="1233075" y="2010513"/>
                      <a:pt x="1267661" y="1986453"/>
                    </a:cubicBezTo>
                    <a:cubicBezTo>
                      <a:pt x="1296232" y="1966905"/>
                      <a:pt x="1326307" y="1972920"/>
                      <a:pt x="1348863" y="2002995"/>
                    </a:cubicBezTo>
                    <a:cubicBezTo>
                      <a:pt x="1350367" y="2004498"/>
                      <a:pt x="1351871" y="2007506"/>
                      <a:pt x="1353375" y="2009010"/>
                    </a:cubicBezTo>
                    <a:cubicBezTo>
                      <a:pt x="1351871" y="2002995"/>
                      <a:pt x="1350367" y="1998483"/>
                      <a:pt x="1348863" y="1993972"/>
                    </a:cubicBezTo>
                    <a:cubicBezTo>
                      <a:pt x="1338337" y="1969912"/>
                      <a:pt x="1312773" y="1960890"/>
                      <a:pt x="1269165" y="1966905"/>
                    </a:cubicBezTo>
                    <a:cubicBezTo>
                      <a:pt x="1224052" y="1972920"/>
                      <a:pt x="1180443" y="1996980"/>
                      <a:pt x="1141346" y="2025551"/>
                    </a:cubicBezTo>
                    <a:cubicBezTo>
                      <a:pt x="1139842" y="2033070"/>
                      <a:pt x="1136835" y="2039085"/>
                      <a:pt x="1133827" y="2046603"/>
                    </a:cubicBezTo>
                    <a:cubicBezTo>
                      <a:pt x="1112775" y="2094723"/>
                      <a:pt x="1060143" y="2190963"/>
                      <a:pt x="1006008" y="2207505"/>
                    </a:cubicBezTo>
                    <a:cubicBezTo>
                      <a:pt x="996986" y="2210512"/>
                      <a:pt x="984956" y="2213520"/>
                      <a:pt x="977437" y="2204497"/>
                    </a:cubicBezTo>
                    <a:cubicBezTo>
                      <a:pt x="969918" y="2195475"/>
                      <a:pt x="977437" y="2178933"/>
                      <a:pt x="989467" y="2157881"/>
                    </a:cubicBezTo>
                    <a:cubicBezTo>
                      <a:pt x="1006008" y="2126302"/>
                      <a:pt x="1033076" y="2099235"/>
                      <a:pt x="1051121" y="2082693"/>
                    </a:cubicBezTo>
                    <a:cubicBezTo>
                      <a:pt x="1072174" y="2061641"/>
                      <a:pt x="1099241" y="2039085"/>
                      <a:pt x="1127812" y="2018032"/>
                    </a:cubicBezTo>
                    <a:cubicBezTo>
                      <a:pt x="1136835" y="1974423"/>
                      <a:pt x="1118790" y="1938333"/>
                      <a:pt x="1096233" y="1897732"/>
                    </a:cubicBezTo>
                    <a:cubicBezTo>
                      <a:pt x="1088715" y="1884198"/>
                      <a:pt x="1081196" y="1869161"/>
                      <a:pt x="1075181" y="1854123"/>
                    </a:cubicBezTo>
                    <a:cubicBezTo>
                      <a:pt x="1040595" y="1774425"/>
                      <a:pt x="1024054" y="1687207"/>
                      <a:pt x="1024054" y="1602997"/>
                    </a:cubicBezTo>
                    <a:cubicBezTo>
                      <a:pt x="1024054" y="1384953"/>
                      <a:pt x="1133827" y="1183451"/>
                      <a:pt x="1317285" y="1064655"/>
                    </a:cubicBezTo>
                    <a:lnTo>
                      <a:pt x="1324803" y="1060144"/>
                    </a:lnTo>
                    <a:lnTo>
                      <a:pt x="1329315" y="1067662"/>
                    </a:lnTo>
                    <a:cubicBezTo>
                      <a:pt x="1342848" y="1094730"/>
                      <a:pt x="1324803" y="1118790"/>
                      <a:pt x="1306759" y="1139842"/>
                    </a:cubicBezTo>
                    <a:cubicBezTo>
                      <a:pt x="1302247" y="1145857"/>
                      <a:pt x="1297736" y="1151872"/>
                      <a:pt x="1293225" y="1157887"/>
                    </a:cubicBezTo>
                    <a:cubicBezTo>
                      <a:pt x="1275180" y="1184955"/>
                      <a:pt x="1270668" y="1221045"/>
                      <a:pt x="1282698" y="1249616"/>
                    </a:cubicBezTo>
                    <a:cubicBezTo>
                      <a:pt x="1285706" y="1258639"/>
                      <a:pt x="1290217" y="1267661"/>
                      <a:pt x="1296232" y="1275180"/>
                    </a:cubicBezTo>
                    <a:cubicBezTo>
                      <a:pt x="1306759" y="1293225"/>
                      <a:pt x="1315781" y="1311270"/>
                      <a:pt x="1314277" y="1330819"/>
                    </a:cubicBezTo>
                    <a:cubicBezTo>
                      <a:pt x="1314277" y="1332322"/>
                      <a:pt x="1314277" y="1335330"/>
                      <a:pt x="1312773" y="1338337"/>
                    </a:cubicBezTo>
                    <a:cubicBezTo>
                      <a:pt x="1312773" y="1341345"/>
                      <a:pt x="1311270" y="1344352"/>
                      <a:pt x="1312773" y="1347360"/>
                    </a:cubicBezTo>
                    <a:cubicBezTo>
                      <a:pt x="1314277" y="1353375"/>
                      <a:pt x="1321796" y="1357886"/>
                      <a:pt x="1330818" y="1362397"/>
                    </a:cubicBezTo>
                    <a:cubicBezTo>
                      <a:pt x="1341345" y="1368412"/>
                      <a:pt x="1356382" y="1374427"/>
                      <a:pt x="1359390" y="1392472"/>
                    </a:cubicBezTo>
                    <a:cubicBezTo>
                      <a:pt x="1359390" y="1396984"/>
                      <a:pt x="1360893" y="1398487"/>
                      <a:pt x="1362397" y="1399991"/>
                    </a:cubicBezTo>
                    <a:cubicBezTo>
                      <a:pt x="1366909" y="1404502"/>
                      <a:pt x="1368412" y="1404502"/>
                      <a:pt x="1375931" y="1399991"/>
                    </a:cubicBezTo>
                    <a:lnTo>
                      <a:pt x="1378938" y="1398487"/>
                    </a:lnTo>
                    <a:cubicBezTo>
                      <a:pt x="1402998" y="1387961"/>
                      <a:pt x="1434577" y="1396984"/>
                      <a:pt x="1467660" y="1427059"/>
                    </a:cubicBezTo>
                    <a:cubicBezTo>
                      <a:pt x="1476682" y="1433073"/>
                      <a:pt x="1485705" y="1440592"/>
                      <a:pt x="1493223" y="1448111"/>
                    </a:cubicBezTo>
                    <a:lnTo>
                      <a:pt x="1497735" y="1451119"/>
                    </a:lnTo>
                    <a:cubicBezTo>
                      <a:pt x="1524802" y="1472171"/>
                      <a:pt x="1557885" y="1484201"/>
                      <a:pt x="1589463" y="1484201"/>
                    </a:cubicBezTo>
                    <a:cubicBezTo>
                      <a:pt x="1583448" y="1466156"/>
                      <a:pt x="1568411" y="1452622"/>
                      <a:pt x="1548862" y="1448111"/>
                    </a:cubicBezTo>
                    <a:cubicBezTo>
                      <a:pt x="1547358" y="1448111"/>
                      <a:pt x="1544351" y="1446607"/>
                      <a:pt x="1542847" y="1446607"/>
                    </a:cubicBezTo>
                    <a:cubicBezTo>
                      <a:pt x="1532321" y="1443600"/>
                      <a:pt x="1518787" y="1440592"/>
                      <a:pt x="1509765" y="1430066"/>
                    </a:cubicBezTo>
                    <a:cubicBezTo>
                      <a:pt x="1497735" y="1413525"/>
                      <a:pt x="1503750" y="1392472"/>
                      <a:pt x="1506757" y="1384953"/>
                    </a:cubicBezTo>
                    <a:cubicBezTo>
                      <a:pt x="1506757" y="1383450"/>
                      <a:pt x="1508261" y="1380442"/>
                      <a:pt x="1509765" y="1377435"/>
                    </a:cubicBezTo>
                    <a:cubicBezTo>
                      <a:pt x="1514276" y="1365405"/>
                      <a:pt x="1517283" y="1354878"/>
                      <a:pt x="1512772" y="1342848"/>
                    </a:cubicBezTo>
                    <a:cubicBezTo>
                      <a:pt x="1509765" y="1338337"/>
                      <a:pt x="1505253" y="1336834"/>
                      <a:pt x="1500742" y="1338337"/>
                    </a:cubicBezTo>
                    <a:cubicBezTo>
                      <a:pt x="1497735" y="1339841"/>
                      <a:pt x="1496231" y="1341345"/>
                      <a:pt x="1493223" y="1347360"/>
                    </a:cubicBezTo>
                    <a:cubicBezTo>
                      <a:pt x="1491720" y="1350367"/>
                      <a:pt x="1490216" y="1354878"/>
                      <a:pt x="1487208" y="1357886"/>
                    </a:cubicBezTo>
                    <a:cubicBezTo>
                      <a:pt x="1482697" y="1363901"/>
                      <a:pt x="1475178" y="1366909"/>
                      <a:pt x="1466156" y="1366909"/>
                    </a:cubicBezTo>
                    <a:cubicBezTo>
                      <a:pt x="1458637" y="1366909"/>
                      <a:pt x="1449615" y="1363901"/>
                      <a:pt x="1443600" y="1359390"/>
                    </a:cubicBezTo>
                    <a:cubicBezTo>
                      <a:pt x="1431570" y="1350367"/>
                      <a:pt x="1425555" y="1338337"/>
                      <a:pt x="1419540" y="1326307"/>
                    </a:cubicBezTo>
                    <a:cubicBezTo>
                      <a:pt x="1412021" y="1311270"/>
                      <a:pt x="1401495" y="1285706"/>
                      <a:pt x="1418036" y="1264653"/>
                    </a:cubicBezTo>
                    <a:cubicBezTo>
                      <a:pt x="1425555" y="1254127"/>
                      <a:pt x="1437585" y="1251120"/>
                      <a:pt x="1446607" y="1249616"/>
                    </a:cubicBezTo>
                    <a:cubicBezTo>
                      <a:pt x="1466156" y="1248112"/>
                      <a:pt x="1482697" y="1255631"/>
                      <a:pt x="1497735" y="1264653"/>
                    </a:cubicBezTo>
                    <a:cubicBezTo>
                      <a:pt x="1506757" y="1255631"/>
                      <a:pt x="1517283" y="1246609"/>
                      <a:pt x="1530817" y="1243601"/>
                    </a:cubicBezTo>
                    <a:cubicBezTo>
                      <a:pt x="1538336" y="1242097"/>
                      <a:pt x="1545855" y="1243601"/>
                      <a:pt x="1551870" y="1245105"/>
                    </a:cubicBezTo>
                    <a:cubicBezTo>
                      <a:pt x="1568411" y="1252624"/>
                      <a:pt x="1569915" y="1266157"/>
                      <a:pt x="1569915" y="1276684"/>
                    </a:cubicBezTo>
                    <a:cubicBezTo>
                      <a:pt x="1569915" y="1278187"/>
                      <a:pt x="1569915" y="1279691"/>
                      <a:pt x="1569915" y="1282699"/>
                    </a:cubicBezTo>
                    <a:cubicBezTo>
                      <a:pt x="1572922" y="1299240"/>
                      <a:pt x="1587960" y="1311270"/>
                      <a:pt x="1604501" y="1312774"/>
                    </a:cubicBezTo>
                    <a:cubicBezTo>
                      <a:pt x="1602997" y="1306759"/>
                      <a:pt x="1599990" y="1299240"/>
                      <a:pt x="1595478" y="1293225"/>
                    </a:cubicBezTo>
                    <a:cubicBezTo>
                      <a:pt x="1593975" y="1288714"/>
                      <a:pt x="1590967" y="1285706"/>
                      <a:pt x="1589463" y="1281195"/>
                    </a:cubicBezTo>
                    <a:cubicBezTo>
                      <a:pt x="1584952" y="1269165"/>
                      <a:pt x="1587960" y="1252624"/>
                      <a:pt x="1596982" y="1243601"/>
                    </a:cubicBezTo>
                    <a:cubicBezTo>
                      <a:pt x="1599990" y="1242097"/>
                      <a:pt x="1601493" y="1240594"/>
                      <a:pt x="1604501" y="1239090"/>
                    </a:cubicBezTo>
                    <a:cubicBezTo>
                      <a:pt x="1604501" y="1225556"/>
                      <a:pt x="1612020" y="1212022"/>
                      <a:pt x="1621042" y="1204504"/>
                    </a:cubicBezTo>
                    <a:cubicBezTo>
                      <a:pt x="1637583" y="1186459"/>
                      <a:pt x="1655628" y="1174429"/>
                      <a:pt x="1678185" y="1168414"/>
                    </a:cubicBezTo>
                    <a:cubicBezTo>
                      <a:pt x="1679688" y="1168414"/>
                      <a:pt x="1682696" y="1166910"/>
                      <a:pt x="1684200" y="1165406"/>
                    </a:cubicBezTo>
                    <a:cubicBezTo>
                      <a:pt x="1688711" y="1163902"/>
                      <a:pt x="1693222" y="1162399"/>
                      <a:pt x="1696230" y="1159391"/>
                    </a:cubicBezTo>
                    <a:cubicBezTo>
                      <a:pt x="1702245" y="1154880"/>
                      <a:pt x="1702245" y="1145857"/>
                      <a:pt x="1700741" y="1138339"/>
                    </a:cubicBezTo>
                    <a:cubicBezTo>
                      <a:pt x="1699237" y="1132324"/>
                      <a:pt x="1694726" y="1126309"/>
                      <a:pt x="1687207" y="1124805"/>
                    </a:cubicBezTo>
                    <a:lnTo>
                      <a:pt x="1676681" y="1123301"/>
                    </a:lnTo>
                    <a:lnTo>
                      <a:pt x="1681192" y="1112775"/>
                    </a:lnTo>
                    <a:cubicBezTo>
                      <a:pt x="1688711" y="1097737"/>
                      <a:pt x="1706756" y="1090219"/>
                      <a:pt x="1730816" y="1091722"/>
                    </a:cubicBezTo>
                    <a:lnTo>
                      <a:pt x="1738335" y="1091722"/>
                    </a:lnTo>
                    <a:cubicBezTo>
                      <a:pt x="1751868" y="1093226"/>
                      <a:pt x="1763898" y="1094730"/>
                      <a:pt x="1775928" y="1090219"/>
                    </a:cubicBezTo>
                    <a:cubicBezTo>
                      <a:pt x="1781943" y="1087211"/>
                      <a:pt x="1786455" y="1081196"/>
                      <a:pt x="1787958" y="1075181"/>
                    </a:cubicBezTo>
                    <a:cubicBezTo>
                      <a:pt x="1787958" y="1072174"/>
                      <a:pt x="1787958" y="1067662"/>
                      <a:pt x="1784951" y="1063151"/>
                    </a:cubicBezTo>
                    <a:cubicBezTo>
                      <a:pt x="1783447" y="1063151"/>
                      <a:pt x="1781943" y="1061647"/>
                      <a:pt x="1780440" y="1060144"/>
                    </a:cubicBezTo>
                    <a:cubicBezTo>
                      <a:pt x="1775928" y="1057136"/>
                      <a:pt x="1769913" y="1054129"/>
                      <a:pt x="1766906" y="1046610"/>
                    </a:cubicBezTo>
                    <a:cubicBezTo>
                      <a:pt x="1763898" y="1037587"/>
                      <a:pt x="1768410" y="1030069"/>
                      <a:pt x="1771417" y="1024054"/>
                    </a:cubicBezTo>
                    <a:cubicBezTo>
                      <a:pt x="1775928" y="1016535"/>
                      <a:pt x="1775928" y="1015031"/>
                      <a:pt x="1774425" y="1012024"/>
                    </a:cubicBezTo>
                    <a:cubicBezTo>
                      <a:pt x="1772921" y="1009016"/>
                      <a:pt x="1769913" y="1007512"/>
                      <a:pt x="1766906" y="1007512"/>
                    </a:cubicBezTo>
                    <a:cubicBezTo>
                      <a:pt x="1637583" y="987964"/>
                      <a:pt x="1502246" y="1012024"/>
                      <a:pt x="1387961" y="1073677"/>
                    </a:cubicBezTo>
                    <a:lnTo>
                      <a:pt x="1384953" y="1075181"/>
                    </a:lnTo>
                    <a:lnTo>
                      <a:pt x="1381946" y="1073677"/>
                    </a:lnTo>
                    <a:cubicBezTo>
                      <a:pt x="1374427" y="1070670"/>
                      <a:pt x="1369916" y="1063151"/>
                      <a:pt x="1366909" y="1054129"/>
                    </a:cubicBezTo>
                    <a:cubicBezTo>
                      <a:pt x="1363901" y="1045106"/>
                      <a:pt x="1366909" y="1034580"/>
                      <a:pt x="1371420" y="1027061"/>
                    </a:cubicBezTo>
                    <a:lnTo>
                      <a:pt x="1372923" y="1025557"/>
                    </a:lnTo>
                    <a:lnTo>
                      <a:pt x="1374427" y="1024054"/>
                    </a:lnTo>
                    <a:cubicBezTo>
                      <a:pt x="1439088" y="990971"/>
                      <a:pt x="1500742" y="971422"/>
                      <a:pt x="1556381" y="965407"/>
                    </a:cubicBezTo>
                    <a:cubicBezTo>
                      <a:pt x="1563900" y="963904"/>
                      <a:pt x="1572922" y="965407"/>
                      <a:pt x="1580441" y="965407"/>
                    </a:cubicBezTo>
                    <a:cubicBezTo>
                      <a:pt x="1599990" y="966911"/>
                      <a:pt x="1612020" y="966911"/>
                      <a:pt x="1618035" y="954881"/>
                    </a:cubicBezTo>
                    <a:cubicBezTo>
                      <a:pt x="1628561" y="936836"/>
                      <a:pt x="1607508" y="885709"/>
                      <a:pt x="1559388" y="818040"/>
                    </a:cubicBezTo>
                    <a:cubicBezTo>
                      <a:pt x="1548862" y="801499"/>
                      <a:pt x="1536832" y="784957"/>
                      <a:pt x="1526306" y="768416"/>
                    </a:cubicBezTo>
                    <a:cubicBezTo>
                      <a:pt x="1518787" y="757890"/>
                      <a:pt x="1512772" y="745860"/>
                      <a:pt x="1505253" y="735334"/>
                    </a:cubicBezTo>
                    <a:cubicBezTo>
                      <a:pt x="1496231" y="732326"/>
                      <a:pt x="1485705" y="729319"/>
                      <a:pt x="1473675" y="727815"/>
                    </a:cubicBezTo>
                    <a:cubicBezTo>
                      <a:pt x="1342848" y="702251"/>
                      <a:pt x="1275180" y="625560"/>
                      <a:pt x="1260142" y="487215"/>
                    </a:cubicBezTo>
                    <a:lnTo>
                      <a:pt x="1258638" y="473681"/>
                    </a:lnTo>
                    <a:lnTo>
                      <a:pt x="1270668" y="479696"/>
                    </a:lnTo>
                    <a:cubicBezTo>
                      <a:pt x="1297736" y="494734"/>
                      <a:pt x="1327811" y="497741"/>
                      <a:pt x="1360893" y="502252"/>
                    </a:cubicBezTo>
                    <a:cubicBezTo>
                      <a:pt x="1395480" y="506764"/>
                      <a:pt x="1430066" y="511275"/>
                      <a:pt x="1461645" y="530824"/>
                    </a:cubicBezTo>
                    <a:cubicBezTo>
                      <a:pt x="1518787" y="565410"/>
                      <a:pt x="1529313" y="607515"/>
                      <a:pt x="1539840" y="652627"/>
                    </a:cubicBezTo>
                    <a:cubicBezTo>
                      <a:pt x="1544351" y="669169"/>
                      <a:pt x="1547358" y="687214"/>
                      <a:pt x="1554877" y="705259"/>
                    </a:cubicBezTo>
                    <a:lnTo>
                      <a:pt x="1565403" y="732326"/>
                    </a:lnTo>
                    <a:lnTo>
                      <a:pt x="1542847" y="714281"/>
                    </a:lnTo>
                    <a:cubicBezTo>
                      <a:pt x="1535328" y="708266"/>
                      <a:pt x="1526306" y="700747"/>
                      <a:pt x="1518787" y="694732"/>
                    </a:cubicBezTo>
                    <a:cubicBezTo>
                      <a:pt x="1496231" y="675184"/>
                      <a:pt x="1473675" y="657139"/>
                      <a:pt x="1449615" y="642101"/>
                    </a:cubicBezTo>
                    <a:cubicBezTo>
                      <a:pt x="1475178" y="666161"/>
                      <a:pt x="1496231" y="694732"/>
                      <a:pt x="1515780" y="723304"/>
                    </a:cubicBezTo>
                    <a:cubicBezTo>
                      <a:pt x="1535328" y="730822"/>
                      <a:pt x="1548862" y="739845"/>
                      <a:pt x="1569915" y="756386"/>
                    </a:cubicBezTo>
                    <a:cubicBezTo>
                      <a:pt x="1578937" y="765409"/>
                      <a:pt x="1587960" y="775935"/>
                      <a:pt x="1593975" y="786461"/>
                    </a:cubicBezTo>
                    <a:cubicBezTo>
                      <a:pt x="1602997" y="799995"/>
                      <a:pt x="1613523" y="812025"/>
                      <a:pt x="1625553" y="821047"/>
                    </a:cubicBezTo>
                    <a:cubicBezTo>
                      <a:pt x="1637583" y="775935"/>
                      <a:pt x="1636080" y="724807"/>
                      <a:pt x="1628561" y="673680"/>
                    </a:cubicBezTo>
                    <a:cubicBezTo>
                      <a:pt x="1622546" y="666161"/>
                      <a:pt x="1618035" y="655635"/>
                      <a:pt x="1613523" y="646612"/>
                    </a:cubicBezTo>
                    <a:lnTo>
                      <a:pt x="1610516" y="642101"/>
                    </a:lnTo>
                    <a:cubicBezTo>
                      <a:pt x="1595478" y="613530"/>
                      <a:pt x="1587960" y="577440"/>
                      <a:pt x="1580441" y="542854"/>
                    </a:cubicBezTo>
                    <a:cubicBezTo>
                      <a:pt x="1571418" y="497741"/>
                      <a:pt x="1560892" y="451125"/>
                      <a:pt x="1533825" y="419546"/>
                    </a:cubicBezTo>
                    <a:cubicBezTo>
                      <a:pt x="1526306" y="410524"/>
                      <a:pt x="1518787" y="403005"/>
                      <a:pt x="1512772" y="395486"/>
                    </a:cubicBezTo>
                    <a:cubicBezTo>
                      <a:pt x="1479690" y="359396"/>
                      <a:pt x="1458637" y="336840"/>
                      <a:pt x="1460141" y="272179"/>
                    </a:cubicBezTo>
                    <a:cubicBezTo>
                      <a:pt x="1460141" y="237592"/>
                      <a:pt x="1469163" y="204510"/>
                      <a:pt x="1478186" y="172931"/>
                    </a:cubicBezTo>
                    <a:cubicBezTo>
                      <a:pt x="1490216" y="126315"/>
                      <a:pt x="1500742" y="81203"/>
                      <a:pt x="1491720" y="33083"/>
                    </a:cubicBezTo>
                    <a:lnTo>
                      <a:pt x="1484201" y="0"/>
                    </a:lnTo>
                    <a:lnTo>
                      <a:pt x="1505253" y="27068"/>
                    </a:lnTo>
                    <a:cubicBezTo>
                      <a:pt x="1521795" y="48120"/>
                      <a:pt x="1544351" y="64661"/>
                      <a:pt x="1565403" y="79699"/>
                    </a:cubicBezTo>
                    <a:cubicBezTo>
                      <a:pt x="1586456" y="93232"/>
                      <a:pt x="1607508" y="108270"/>
                      <a:pt x="1622546" y="127819"/>
                    </a:cubicBezTo>
                    <a:cubicBezTo>
                      <a:pt x="1663147" y="177443"/>
                      <a:pt x="1679688" y="299246"/>
                      <a:pt x="1661643" y="354885"/>
                    </a:cubicBezTo>
                    <a:cubicBezTo>
                      <a:pt x="1652621" y="383456"/>
                      <a:pt x="1636080" y="404509"/>
                      <a:pt x="1616531" y="410524"/>
                    </a:cubicBezTo>
                    <a:cubicBezTo>
                      <a:pt x="1609012" y="413531"/>
                      <a:pt x="1599990" y="413531"/>
                      <a:pt x="1592471" y="412027"/>
                    </a:cubicBezTo>
                    <a:cubicBezTo>
                      <a:pt x="1595478" y="430072"/>
                      <a:pt x="1599990" y="448117"/>
                      <a:pt x="1602997" y="464659"/>
                    </a:cubicBezTo>
                    <a:cubicBezTo>
                      <a:pt x="1607508" y="482704"/>
                      <a:pt x="1610516" y="499245"/>
                      <a:pt x="1613523" y="514282"/>
                    </a:cubicBezTo>
                    <a:cubicBezTo>
                      <a:pt x="1616531" y="530824"/>
                      <a:pt x="1621042" y="548869"/>
                      <a:pt x="1624050" y="566914"/>
                    </a:cubicBezTo>
                    <a:cubicBezTo>
                      <a:pt x="1631568" y="599996"/>
                      <a:pt x="1639087" y="634582"/>
                      <a:pt x="1643598" y="670672"/>
                    </a:cubicBezTo>
                    <a:cubicBezTo>
                      <a:pt x="1648110" y="676687"/>
                      <a:pt x="1652621" y="681199"/>
                      <a:pt x="1657132" y="681199"/>
                    </a:cubicBezTo>
                    <a:cubicBezTo>
                      <a:pt x="1660140" y="681199"/>
                      <a:pt x="1666155" y="676687"/>
                      <a:pt x="1670666" y="669169"/>
                    </a:cubicBezTo>
                    <a:cubicBezTo>
                      <a:pt x="1681192" y="651124"/>
                      <a:pt x="1676681" y="625560"/>
                      <a:pt x="1672170" y="598492"/>
                    </a:cubicBezTo>
                    <a:cubicBezTo>
                      <a:pt x="1666155" y="565410"/>
                      <a:pt x="1658636" y="526312"/>
                      <a:pt x="1681192" y="496237"/>
                    </a:cubicBezTo>
                    <a:cubicBezTo>
                      <a:pt x="1703748" y="463155"/>
                      <a:pt x="1745853" y="448117"/>
                      <a:pt x="1786455" y="434584"/>
                    </a:cubicBezTo>
                    <a:cubicBezTo>
                      <a:pt x="1816530" y="424057"/>
                      <a:pt x="1848108" y="412027"/>
                      <a:pt x="1870665" y="392479"/>
                    </a:cubicBezTo>
                    <a:lnTo>
                      <a:pt x="1887206" y="378945"/>
                    </a:lnTo>
                    <a:lnTo>
                      <a:pt x="1884198" y="399997"/>
                    </a:lnTo>
                    <a:cubicBezTo>
                      <a:pt x="1876680" y="445110"/>
                      <a:pt x="1848108" y="479696"/>
                      <a:pt x="1822544" y="514282"/>
                    </a:cubicBezTo>
                    <a:cubicBezTo>
                      <a:pt x="1809011" y="532327"/>
                      <a:pt x="1793973" y="550372"/>
                      <a:pt x="1783447" y="569921"/>
                    </a:cubicBezTo>
                    <a:cubicBezTo>
                      <a:pt x="1790966" y="562402"/>
                      <a:pt x="1798485" y="556387"/>
                      <a:pt x="1806003" y="548869"/>
                    </a:cubicBezTo>
                    <a:cubicBezTo>
                      <a:pt x="1825552" y="530824"/>
                      <a:pt x="1845101" y="512779"/>
                      <a:pt x="1860138" y="491726"/>
                    </a:cubicBezTo>
                    <a:cubicBezTo>
                      <a:pt x="1875176" y="472177"/>
                      <a:pt x="1885702" y="437591"/>
                      <a:pt x="1893221" y="412027"/>
                    </a:cubicBezTo>
                    <a:cubicBezTo>
                      <a:pt x="1896228" y="403005"/>
                      <a:pt x="1899236" y="393982"/>
                      <a:pt x="1900740" y="387967"/>
                    </a:cubicBezTo>
                    <a:lnTo>
                      <a:pt x="1908258" y="366915"/>
                    </a:lnTo>
                    <a:lnTo>
                      <a:pt x="1914273" y="387967"/>
                    </a:lnTo>
                    <a:cubicBezTo>
                      <a:pt x="1947356" y="499245"/>
                      <a:pt x="1903747" y="622552"/>
                      <a:pt x="1804500" y="694732"/>
                    </a:cubicBezTo>
                    <a:cubicBezTo>
                      <a:pt x="1781943" y="711274"/>
                      <a:pt x="1754876" y="711274"/>
                      <a:pt x="1733823" y="711274"/>
                    </a:cubicBezTo>
                    <a:cubicBezTo>
                      <a:pt x="1715778" y="711274"/>
                      <a:pt x="1702245" y="711274"/>
                      <a:pt x="1694726" y="720296"/>
                    </a:cubicBezTo>
                    <a:cubicBezTo>
                      <a:pt x="1685703" y="730822"/>
                      <a:pt x="1685703" y="756386"/>
                      <a:pt x="1696230" y="799995"/>
                    </a:cubicBezTo>
                    <a:cubicBezTo>
                      <a:pt x="1703748" y="834581"/>
                      <a:pt x="1699237" y="870671"/>
                      <a:pt x="1694726" y="905257"/>
                    </a:cubicBezTo>
                    <a:cubicBezTo>
                      <a:pt x="1693222" y="923302"/>
                      <a:pt x="1690215" y="942851"/>
                      <a:pt x="1690215" y="960896"/>
                    </a:cubicBezTo>
                    <a:cubicBezTo>
                      <a:pt x="2034573" y="975934"/>
                      <a:pt x="2302241" y="1255631"/>
                      <a:pt x="2302241" y="1601494"/>
                    </a:cubicBezTo>
                    <a:cubicBezTo>
                      <a:pt x="2302241" y="1739838"/>
                      <a:pt x="2258632" y="1869161"/>
                      <a:pt x="2175926" y="1975927"/>
                    </a:cubicBezTo>
                    <a:lnTo>
                      <a:pt x="2169911" y="1975927"/>
                    </a:lnTo>
                    <a:lnTo>
                      <a:pt x="2165399" y="1975927"/>
                    </a:lnTo>
                    <a:cubicBezTo>
                      <a:pt x="2154873" y="1975927"/>
                      <a:pt x="2145851" y="1972920"/>
                      <a:pt x="2135324" y="1969912"/>
                    </a:cubicBezTo>
                    <a:cubicBezTo>
                      <a:pt x="2120287" y="1965401"/>
                      <a:pt x="2105250" y="1960890"/>
                      <a:pt x="2088708" y="1963897"/>
                    </a:cubicBezTo>
                    <a:cubicBezTo>
                      <a:pt x="2063144" y="1968408"/>
                      <a:pt x="2051115" y="1986453"/>
                      <a:pt x="2036077" y="2006002"/>
                    </a:cubicBezTo>
                    <a:cubicBezTo>
                      <a:pt x="2030062" y="2015025"/>
                      <a:pt x="2022543" y="2024047"/>
                      <a:pt x="2015024" y="2033070"/>
                    </a:cubicBezTo>
                    <a:lnTo>
                      <a:pt x="2009010" y="2039085"/>
                    </a:lnTo>
                    <a:lnTo>
                      <a:pt x="2002994" y="2031566"/>
                    </a:lnTo>
                    <a:cubicBezTo>
                      <a:pt x="1990965" y="2015025"/>
                      <a:pt x="1972919" y="2009010"/>
                      <a:pt x="1960890" y="2007506"/>
                    </a:cubicBezTo>
                    <a:cubicBezTo>
                      <a:pt x="1939837" y="2004498"/>
                      <a:pt x="1917281" y="2010513"/>
                      <a:pt x="1899236" y="2024047"/>
                    </a:cubicBezTo>
                    <a:cubicBezTo>
                      <a:pt x="1869161" y="2046603"/>
                      <a:pt x="1872168" y="2081190"/>
                      <a:pt x="1882694" y="2109761"/>
                    </a:cubicBezTo>
                    <a:cubicBezTo>
                      <a:pt x="1884198" y="2082693"/>
                      <a:pt x="1897732" y="2057130"/>
                      <a:pt x="1918785" y="2045100"/>
                    </a:cubicBezTo>
                    <a:cubicBezTo>
                      <a:pt x="1932318" y="2037581"/>
                      <a:pt x="1957882" y="2030062"/>
                      <a:pt x="1992468" y="2058633"/>
                    </a:cubicBezTo>
                    <a:cubicBezTo>
                      <a:pt x="2021040" y="2082693"/>
                      <a:pt x="2031566" y="2114272"/>
                      <a:pt x="2022543" y="2144347"/>
                    </a:cubicBezTo>
                    <a:cubicBezTo>
                      <a:pt x="2022543" y="2145851"/>
                      <a:pt x="2021040" y="2147355"/>
                      <a:pt x="2021040" y="2148858"/>
                    </a:cubicBezTo>
                    <a:cubicBezTo>
                      <a:pt x="2036077" y="2129310"/>
                      <a:pt x="2040588" y="2099235"/>
                      <a:pt x="2043596" y="2075175"/>
                    </a:cubicBezTo>
                    <a:cubicBezTo>
                      <a:pt x="2048107" y="2049611"/>
                      <a:pt x="2051115" y="2028558"/>
                      <a:pt x="2063144" y="2021040"/>
                    </a:cubicBezTo>
                    <a:cubicBezTo>
                      <a:pt x="2108257" y="1990965"/>
                      <a:pt x="2157881" y="1999987"/>
                      <a:pt x="2180437" y="2025551"/>
                    </a:cubicBezTo>
                    <a:cubicBezTo>
                      <a:pt x="2178933" y="2021040"/>
                      <a:pt x="2180437" y="2018032"/>
                      <a:pt x="2181941" y="2015025"/>
                    </a:cubicBezTo>
                    <a:cubicBezTo>
                      <a:pt x="2198482" y="1987957"/>
                      <a:pt x="2297730" y="2024047"/>
                      <a:pt x="2299233" y="2024047"/>
                    </a:cubicBezTo>
                    <a:cubicBezTo>
                      <a:pt x="2365398" y="2049611"/>
                      <a:pt x="2407503" y="2073671"/>
                      <a:pt x="2454119" y="2111265"/>
                    </a:cubicBezTo>
                    <a:cubicBezTo>
                      <a:pt x="2439082" y="2075175"/>
                      <a:pt x="2416526" y="2046603"/>
                      <a:pt x="2383443" y="2025551"/>
                    </a:cubicBezTo>
                    <a:cubicBezTo>
                      <a:pt x="2374421" y="2019536"/>
                      <a:pt x="2363894" y="2016528"/>
                      <a:pt x="2353368" y="2012017"/>
                    </a:cubicBezTo>
                    <a:cubicBezTo>
                      <a:pt x="2342842" y="2009010"/>
                      <a:pt x="2333819" y="2004498"/>
                      <a:pt x="2324797" y="1999987"/>
                    </a:cubicBezTo>
                    <a:cubicBezTo>
                      <a:pt x="2315774" y="1993972"/>
                      <a:pt x="2312767" y="1984950"/>
                      <a:pt x="2309760" y="1977431"/>
                    </a:cubicBezTo>
                    <a:cubicBezTo>
                      <a:pt x="2305248" y="1966905"/>
                      <a:pt x="2302241" y="1959386"/>
                      <a:pt x="2284196" y="1956378"/>
                    </a:cubicBezTo>
                    <a:lnTo>
                      <a:pt x="2230061" y="1947356"/>
                    </a:lnTo>
                    <a:lnTo>
                      <a:pt x="2284196" y="1941341"/>
                    </a:lnTo>
                    <a:cubicBezTo>
                      <a:pt x="2359383" y="1933822"/>
                      <a:pt x="2402992" y="1971416"/>
                      <a:pt x="2449608" y="2012017"/>
                    </a:cubicBezTo>
                    <a:cubicBezTo>
                      <a:pt x="2464646" y="2025551"/>
                      <a:pt x="2481187" y="2039085"/>
                      <a:pt x="2497728" y="2051115"/>
                    </a:cubicBezTo>
                    <a:cubicBezTo>
                      <a:pt x="2472165" y="1995476"/>
                      <a:pt x="2424044" y="1960890"/>
                      <a:pt x="2374421" y="1924800"/>
                    </a:cubicBezTo>
                    <a:cubicBezTo>
                      <a:pt x="2344346" y="1902243"/>
                      <a:pt x="2311263" y="1879687"/>
                      <a:pt x="2285699" y="1852620"/>
                    </a:cubicBezTo>
                    <a:lnTo>
                      <a:pt x="2260136" y="1825552"/>
                    </a:lnTo>
                    <a:lnTo>
                      <a:pt x="2294722" y="1840590"/>
                    </a:lnTo>
                    <a:cubicBezTo>
                      <a:pt x="2362391" y="1870665"/>
                      <a:pt x="2428556" y="1899236"/>
                      <a:pt x="2500736" y="1902243"/>
                    </a:cubicBezTo>
                    <a:cubicBezTo>
                      <a:pt x="2542841" y="1903747"/>
                      <a:pt x="2581938" y="1893221"/>
                      <a:pt x="2624043" y="1882695"/>
                    </a:cubicBezTo>
                    <a:cubicBezTo>
                      <a:pt x="2651111" y="1875176"/>
                      <a:pt x="2678178" y="1867657"/>
                      <a:pt x="2706749" y="1864650"/>
                    </a:cubicBezTo>
                    <a:lnTo>
                      <a:pt x="2723291" y="1863146"/>
                    </a:lnTo>
                    <a:cubicBezTo>
                      <a:pt x="2780433" y="1855627"/>
                      <a:pt x="2840583" y="1848108"/>
                      <a:pt x="2893214" y="1872168"/>
                    </a:cubicBezTo>
                    <a:cubicBezTo>
                      <a:pt x="2933816" y="1888710"/>
                      <a:pt x="2960883" y="1923296"/>
                      <a:pt x="2963891" y="1960890"/>
                    </a:cubicBezTo>
                    <a:cubicBezTo>
                      <a:pt x="2965394" y="1983446"/>
                      <a:pt x="2959379" y="2004498"/>
                      <a:pt x="2944342" y="2022543"/>
                    </a:cubicBezTo>
                    <a:cubicBezTo>
                      <a:pt x="2971409" y="2027055"/>
                      <a:pt x="2996973" y="2033070"/>
                      <a:pt x="3018025" y="2039085"/>
                    </a:cubicBezTo>
                    <a:cubicBezTo>
                      <a:pt x="3061634" y="2051115"/>
                      <a:pt x="3088702" y="2049611"/>
                      <a:pt x="3126296" y="2046603"/>
                    </a:cubicBezTo>
                    <a:cubicBezTo>
                      <a:pt x="3135318" y="2046603"/>
                      <a:pt x="3144340" y="2045100"/>
                      <a:pt x="3154867" y="2045100"/>
                    </a:cubicBezTo>
                    <a:cubicBezTo>
                      <a:pt x="3160882" y="2045100"/>
                      <a:pt x="3189453" y="2036077"/>
                      <a:pt x="3228550" y="2027055"/>
                    </a:cubicBezTo>
                    <a:cubicBezTo>
                      <a:pt x="3419527" y="1975927"/>
                      <a:pt x="3864637" y="1854123"/>
                      <a:pt x="4015012" y="1932318"/>
                    </a:cubicBezTo>
                    <a:cubicBezTo>
                      <a:pt x="4192454" y="2025551"/>
                      <a:pt x="4684180" y="2063145"/>
                      <a:pt x="4688691" y="2063145"/>
                    </a:cubicBezTo>
                    <a:lnTo>
                      <a:pt x="6270636" y="2063145"/>
                    </a:lnTo>
                    <a:lnTo>
                      <a:pt x="6270636" y="2078182"/>
                    </a:lnTo>
                    <a:lnTo>
                      <a:pt x="4690195" y="2078182"/>
                    </a:lnTo>
                    <a:cubicBezTo>
                      <a:pt x="4669143" y="2076678"/>
                      <a:pt x="4189446" y="2039085"/>
                      <a:pt x="4010500" y="1944348"/>
                    </a:cubicBezTo>
                    <a:cubicBezTo>
                      <a:pt x="3866140" y="1869161"/>
                      <a:pt x="3407497" y="1993972"/>
                      <a:pt x="3234565" y="2040588"/>
                    </a:cubicBezTo>
                    <a:cubicBezTo>
                      <a:pt x="3186446" y="2054122"/>
                      <a:pt x="3165393" y="2060137"/>
                      <a:pt x="3157874" y="2060137"/>
                    </a:cubicBezTo>
                    <a:cubicBezTo>
                      <a:pt x="3147348" y="2060137"/>
                      <a:pt x="3138325" y="2061641"/>
                      <a:pt x="3129303" y="2061641"/>
                    </a:cubicBezTo>
                    <a:cubicBezTo>
                      <a:pt x="3088702" y="2064648"/>
                      <a:pt x="3061634" y="2066152"/>
                      <a:pt x="3015018" y="2054122"/>
                    </a:cubicBezTo>
                    <a:cubicBezTo>
                      <a:pt x="2992462" y="2048107"/>
                      <a:pt x="2963891" y="2040588"/>
                      <a:pt x="2933816" y="2036077"/>
                    </a:cubicBezTo>
                    <a:cubicBezTo>
                      <a:pt x="2929304" y="2040588"/>
                      <a:pt x="2924793" y="2043596"/>
                      <a:pt x="2918778" y="2046603"/>
                    </a:cubicBezTo>
                    <a:cubicBezTo>
                      <a:pt x="2861636" y="2082693"/>
                      <a:pt x="2747351" y="2105250"/>
                      <a:pt x="2691712" y="2058633"/>
                    </a:cubicBezTo>
                    <a:lnTo>
                      <a:pt x="2685697" y="2054122"/>
                    </a:lnTo>
                    <a:lnTo>
                      <a:pt x="2691712" y="2048107"/>
                    </a:lnTo>
                    <a:cubicBezTo>
                      <a:pt x="2714268" y="2024047"/>
                      <a:pt x="2783441" y="2019536"/>
                      <a:pt x="2845094" y="2018032"/>
                    </a:cubicBezTo>
                    <a:lnTo>
                      <a:pt x="2858628" y="2018032"/>
                    </a:lnTo>
                    <a:cubicBezTo>
                      <a:pt x="2882688" y="2016528"/>
                      <a:pt x="2906748" y="2018032"/>
                      <a:pt x="2929304" y="2021040"/>
                    </a:cubicBezTo>
                    <a:cubicBezTo>
                      <a:pt x="2945846" y="2004498"/>
                      <a:pt x="2953364" y="1984950"/>
                      <a:pt x="2951861" y="1962393"/>
                    </a:cubicBezTo>
                    <a:cubicBezTo>
                      <a:pt x="2948853" y="1930815"/>
                      <a:pt x="2924793" y="1900740"/>
                      <a:pt x="2890207" y="1885702"/>
                    </a:cubicBezTo>
                    <a:cubicBezTo>
                      <a:pt x="2840583" y="1863146"/>
                      <a:pt x="2783441" y="1870665"/>
                      <a:pt x="2727802" y="1878183"/>
                    </a:cubicBezTo>
                    <a:lnTo>
                      <a:pt x="2711261" y="1879687"/>
                    </a:lnTo>
                    <a:cubicBezTo>
                      <a:pt x="2684193" y="1882695"/>
                      <a:pt x="2655622" y="1890213"/>
                      <a:pt x="2630058" y="1897732"/>
                    </a:cubicBezTo>
                    <a:cubicBezTo>
                      <a:pt x="2589457" y="1908258"/>
                      <a:pt x="2547352" y="1920288"/>
                      <a:pt x="2502240" y="1917281"/>
                    </a:cubicBezTo>
                    <a:cubicBezTo>
                      <a:pt x="2442090" y="1914273"/>
                      <a:pt x="2386451" y="1896228"/>
                      <a:pt x="2330812" y="1873672"/>
                    </a:cubicBezTo>
                    <a:cubicBezTo>
                      <a:pt x="2348857" y="1888710"/>
                      <a:pt x="2366902" y="1900740"/>
                      <a:pt x="2384947" y="1914273"/>
                    </a:cubicBezTo>
                    <a:cubicBezTo>
                      <a:pt x="2440586" y="1953371"/>
                      <a:pt x="2497728" y="1995476"/>
                      <a:pt x="2521788" y="2069160"/>
                    </a:cubicBezTo>
                    <a:lnTo>
                      <a:pt x="2527803" y="2087205"/>
                    </a:lnTo>
                    <a:lnTo>
                      <a:pt x="2511262" y="2076678"/>
                    </a:lnTo>
                    <a:cubicBezTo>
                      <a:pt x="2484194" y="2061641"/>
                      <a:pt x="2463142" y="2042092"/>
                      <a:pt x="2440586" y="2022543"/>
                    </a:cubicBezTo>
                    <a:cubicBezTo>
                      <a:pt x="2401488" y="1987957"/>
                      <a:pt x="2366902" y="1957882"/>
                      <a:pt x="2314271" y="1954875"/>
                    </a:cubicBezTo>
                    <a:cubicBezTo>
                      <a:pt x="2318782" y="1959386"/>
                      <a:pt x="2321790" y="1965401"/>
                      <a:pt x="2323293" y="1971416"/>
                    </a:cubicBezTo>
                    <a:cubicBezTo>
                      <a:pt x="2326301" y="1977431"/>
                      <a:pt x="2327804" y="1983446"/>
                      <a:pt x="2333819" y="1987957"/>
                    </a:cubicBezTo>
                    <a:cubicBezTo>
                      <a:pt x="2339835" y="1992468"/>
                      <a:pt x="2348857" y="1995476"/>
                      <a:pt x="2359383" y="1998483"/>
                    </a:cubicBezTo>
                    <a:cubicBezTo>
                      <a:pt x="2369910" y="2002995"/>
                      <a:pt x="2381940" y="2006002"/>
                      <a:pt x="2392466" y="2013521"/>
                    </a:cubicBezTo>
                    <a:cubicBezTo>
                      <a:pt x="2434571" y="2042092"/>
                      <a:pt x="2461638" y="2081190"/>
                      <a:pt x="2476676" y="2132317"/>
                    </a:cubicBezTo>
                    <a:lnTo>
                      <a:pt x="2482691" y="2154873"/>
                    </a:lnTo>
                    <a:lnTo>
                      <a:pt x="2464646" y="2139836"/>
                    </a:lnTo>
                    <a:cubicBezTo>
                      <a:pt x="2409007" y="2094723"/>
                      <a:pt x="2368406" y="2066152"/>
                      <a:pt x="2293218" y="2039085"/>
                    </a:cubicBezTo>
                    <a:cubicBezTo>
                      <a:pt x="2249610" y="2022543"/>
                      <a:pt x="2198482" y="2016528"/>
                      <a:pt x="2193971" y="2024047"/>
                    </a:cubicBezTo>
                    <a:cubicBezTo>
                      <a:pt x="2193971" y="2024047"/>
                      <a:pt x="2192467" y="2033070"/>
                      <a:pt x="2225549" y="2060137"/>
                    </a:cubicBezTo>
                    <a:cubicBezTo>
                      <a:pt x="2236076" y="2069160"/>
                      <a:pt x="2246602" y="2078182"/>
                      <a:pt x="2258632" y="2085701"/>
                    </a:cubicBezTo>
                    <a:cubicBezTo>
                      <a:pt x="2308256" y="2124798"/>
                      <a:pt x="2359383" y="2165400"/>
                      <a:pt x="2381940" y="2227053"/>
                    </a:cubicBezTo>
                    <a:cubicBezTo>
                      <a:pt x="2387954" y="2243595"/>
                      <a:pt x="2386451" y="2270662"/>
                      <a:pt x="2378932" y="2299233"/>
                    </a:cubicBezTo>
                    <a:cubicBezTo>
                      <a:pt x="2396977" y="2303745"/>
                      <a:pt x="2413518" y="2315775"/>
                      <a:pt x="2421037" y="2332316"/>
                    </a:cubicBezTo>
                    <a:cubicBezTo>
                      <a:pt x="2434571" y="2360887"/>
                      <a:pt x="2425548" y="2396977"/>
                      <a:pt x="2396977" y="2431563"/>
                    </a:cubicBezTo>
                    <a:cubicBezTo>
                      <a:pt x="2354872" y="2478179"/>
                      <a:pt x="2303744" y="2482691"/>
                      <a:pt x="2252617" y="2485698"/>
                    </a:cubicBezTo>
                    <a:cubicBezTo>
                      <a:pt x="2251113" y="2485698"/>
                      <a:pt x="2248106" y="2485698"/>
                      <a:pt x="2246602" y="2485698"/>
                    </a:cubicBezTo>
                    <a:cubicBezTo>
                      <a:pt x="2252617" y="2518781"/>
                      <a:pt x="2246602" y="2550360"/>
                      <a:pt x="2219535" y="2572916"/>
                    </a:cubicBezTo>
                    <a:cubicBezTo>
                      <a:pt x="2204497" y="2586450"/>
                      <a:pt x="2153369" y="2602991"/>
                      <a:pt x="2118783" y="2599983"/>
                    </a:cubicBezTo>
                    <a:cubicBezTo>
                      <a:pt x="2103746" y="2598479"/>
                      <a:pt x="2093219" y="2595472"/>
                      <a:pt x="2087204" y="2587953"/>
                    </a:cubicBezTo>
                    <a:cubicBezTo>
                      <a:pt x="2078182" y="2578931"/>
                      <a:pt x="2075174" y="2566901"/>
                      <a:pt x="2078182" y="2556375"/>
                    </a:cubicBezTo>
                    <a:cubicBezTo>
                      <a:pt x="2087204" y="2517277"/>
                      <a:pt x="2162392" y="2487202"/>
                      <a:pt x="2162392" y="2485698"/>
                    </a:cubicBezTo>
                    <a:cubicBezTo>
                      <a:pt x="2183444" y="2476676"/>
                      <a:pt x="2206001" y="2473668"/>
                      <a:pt x="2228557" y="2470661"/>
                    </a:cubicBezTo>
                    <a:cubicBezTo>
                      <a:pt x="2216527" y="2425548"/>
                      <a:pt x="2184948" y="2375925"/>
                      <a:pt x="2166903" y="2347353"/>
                    </a:cubicBezTo>
                    <a:lnTo>
                      <a:pt x="2163896" y="2342842"/>
                    </a:lnTo>
                    <a:cubicBezTo>
                      <a:pt x="2124798" y="2279685"/>
                      <a:pt x="2073671" y="2186452"/>
                      <a:pt x="2054122" y="2103746"/>
                    </a:cubicBezTo>
                    <a:lnTo>
                      <a:pt x="2067656" y="2099235"/>
                    </a:lnTo>
                    <a:cubicBezTo>
                      <a:pt x="2076678" y="2120287"/>
                      <a:pt x="2084197" y="2130813"/>
                      <a:pt x="2093219" y="2132317"/>
                    </a:cubicBezTo>
                    <a:cubicBezTo>
                      <a:pt x="2106753" y="2135325"/>
                      <a:pt x="2124798" y="2121791"/>
                      <a:pt x="2151866" y="2099235"/>
                    </a:cubicBezTo>
                    <a:cubicBezTo>
                      <a:pt x="2175926" y="2078182"/>
                      <a:pt x="2181941" y="2055626"/>
                      <a:pt x="2168407" y="2037581"/>
                    </a:cubicBezTo>
                    <a:cubicBezTo>
                      <a:pt x="2151866" y="2015025"/>
                      <a:pt x="2108257" y="2007506"/>
                      <a:pt x="2069160" y="2034573"/>
                    </a:cubicBezTo>
                    <a:cubicBezTo>
                      <a:pt x="2061641" y="2039085"/>
                      <a:pt x="2058633" y="2058633"/>
                      <a:pt x="2055626" y="2078182"/>
                    </a:cubicBezTo>
                    <a:cubicBezTo>
                      <a:pt x="2051115" y="2111265"/>
                      <a:pt x="2043596" y="2153370"/>
                      <a:pt x="2013521" y="2174422"/>
                    </a:cubicBezTo>
                    <a:cubicBezTo>
                      <a:pt x="2004498" y="2180437"/>
                      <a:pt x="1995476" y="2184948"/>
                      <a:pt x="1983446" y="2186452"/>
                    </a:cubicBezTo>
                    <a:cubicBezTo>
                      <a:pt x="1975927" y="2190963"/>
                      <a:pt x="1966905" y="2192467"/>
                      <a:pt x="1957882" y="2193971"/>
                    </a:cubicBezTo>
                    <a:cubicBezTo>
                      <a:pt x="1933822" y="2195475"/>
                      <a:pt x="1911266" y="2184948"/>
                      <a:pt x="1893221" y="2162392"/>
                    </a:cubicBezTo>
                    <a:cubicBezTo>
                      <a:pt x="1897732" y="2172918"/>
                      <a:pt x="1900740" y="2184948"/>
                      <a:pt x="1903747" y="2199986"/>
                    </a:cubicBezTo>
                    <a:cubicBezTo>
                      <a:pt x="1906755" y="2206001"/>
                      <a:pt x="1908258" y="2210512"/>
                      <a:pt x="1911266" y="2215023"/>
                    </a:cubicBezTo>
                    <a:cubicBezTo>
                      <a:pt x="1932318" y="2257128"/>
                      <a:pt x="1948860" y="2302241"/>
                      <a:pt x="1965401" y="2345850"/>
                    </a:cubicBezTo>
                    <a:cubicBezTo>
                      <a:pt x="1971416" y="2360887"/>
                      <a:pt x="1977431" y="2375925"/>
                      <a:pt x="1981942" y="2390962"/>
                    </a:cubicBezTo>
                    <a:cubicBezTo>
                      <a:pt x="1984949" y="2399985"/>
                      <a:pt x="1990965" y="2412015"/>
                      <a:pt x="1996980" y="2425548"/>
                    </a:cubicBezTo>
                    <a:cubicBezTo>
                      <a:pt x="2018032" y="2470661"/>
                      <a:pt x="2043596" y="2527803"/>
                      <a:pt x="2034573" y="2563893"/>
                    </a:cubicBezTo>
                    <a:cubicBezTo>
                      <a:pt x="2030062" y="2581938"/>
                      <a:pt x="2019536" y="2593968"/>
                      <a:pt x="2001491" y="2598479"/>
                    </a:cubicBezTo>
                    <a:cubicBezTo>
                      <a:pt x="1999987" y="2596976"/>
                      <a:pt x="1995476" y="2598479"/>
                      <a:pt x="1990965" y="2598479"/>
                    </a:cubicBezTo>
                    <a:close/>
                    <a:moveTo>
                      <a:pt x="1825552" y="2434571"/>
                    </a:moveTo>
                    <a:cubicBezTo>
                      <a:pt x="1845101" y="2469157"/>
                      <a:pt x="1866153" y="2502240"/>
                      <a:pt x="1887206" y="2529307"/>
                    </a:cubicBezTo>
                    <a:cubicBezTo>
                      <a:pt x="1909762" y="2557878"/>
                      <a:pt x="1968408" y="2589457"/>
                      <a:pt x="1999987" y="2581938"/>
                    </a:cubicBezTo>
                    <a:cubicBezTo>
                      <a:pt x="2012017" y="2578931"/>
                      <a:pt x="2019536" y="2571412"/>
                      <a:pt x="2022543" y="2559382"/>
                    </a:cubicBezTo>
                    <a:cubicBezTo>
                      <a:pt x="2030062" y="2526300"/>
                      <a:pt x="2004498" y="2470661"/>
                      <a:pt x="1984949" y="2430060"/>
                    </a:cubicBezTo>
                    <a:cubicBezTo>
                      <a:pt x="1978935" y="2416526"/>
                      <a:pt x="1972919" y="2404496"/>
                      <a:pt x="1969912" y="2395473"/>
                    </a:cubicBezTo>
                    <a:cubicBezTo>
                      <a:pt x="1963897" y="2380436"/>
                      <a:pt x="1957882" y="2365398"/>
                      <a:pt x="1953371" y="2348857"/>
                    </a:cubicBezTo>
                    <a:cubicBezTo>
                      <a:pt x="1941341" y="2315775"/>
                      <a:pt x="1929311" y="2282692"/>
                      <a:pt x="1914273" y="2249610"/>
                    </a:cubicBezTo>
                    <a:cubicBezTo>
                      <a:pt x="1914273" y="2252617"/>
                      <a:pt x="1912769" y="2257128"/>
                      <a:pt x="1911266" y="2261640"/>
                    </a:cubicBezTo>
                    <a:cubicBezTo>
                      <a:pt x="1908258" y="2269158"/>
                      <a:pt x="1900740" y="2285700"/>
                      <a:pt x="1887206" y="2293218"/>
                    </a:cubicBezTo>
                    <a:cubicBezTo>
                      <a:pt x="1875176" y="2300737"/>
                      <a:pt x="1861642" y="2302241"/>
                      <a:pt x="1848108" y="2296226"/>
                    </a:cubicBezTo>
                    <a:cubicBezTo>
                      <a:pt x="1842093" y="2293218"/>
                      <a:pt x="1834575" y="2290211"/>
                      <a:pt x="1828560" y="2287203"/>
                    </a:cubicBezTo>
                    <a:cubicBezTo>
                      <a:pt x="1809011" y="2276677"/>
                      <a:pt x="1790966" y="2267655"/>
                      <a:pt x="1772921" y="2282692"/>
                    </a:cubicBezTo>
                    <a:cubicBezTo>
                      <a:pt x="1771417" y="2284196"/>
                      <a:pt x="1769913" y="2284196"/>
                      <a:pt x="1769913" y="2285700"/>
                    </a:cubicBezTo>
                    <a:cubicBezTo>
                      <a:pt x="1774425" y="2324797"/>
                      <a:pt x="1793973" y="2371413"/>
                      <a:pt x="1816530" y="2415022"/>
                    </a:cubicBezTo>
                    <a:cubicBezTo>
                      <a:pt x="1819537" y="2422541"/>
                      <a:pt x="1822544" y="2428556"/>
                      <a:pt x="1825552" y="2434571"/>
                    </a:cubicBezTo>
                    <a:close/>
                    <a:moveTo>
                      <a:pt x="2233068" y="2482691"/>
                    </a:moveTo>
                    <a:cubicBezTo>
                      <a:pt x="2210512" y="2484195"/>
                      <a:pt x="2189460" y="2487202"/>
                      <a:pt x="2169911" y="2496225"/>
                    </a:cubicBezTo>
                    <a:cubicBezTo>
                      <a:pt x="2141340" y="2508254"/>
                      <a:pt x="2099235" y="2533818"/>
                      <a:pt x="2094723" y="2556375"/>
                    </a:cubicBezTo>
                    <a:cubicBezTo>
                      <a:pt x="2093219" y="2562390"/>
                      <a:pt x="2094723" y="2568404"/>
                      <a:pt x="2100738" y="2574420"/>
                    </a:cubicBezTo>
                    <a:cubicBezTo>
                      <a:pt x="2103746" y="2578931"/>
                      <a:pt x="2111265" y="2580434"/>
                      <a:pt x="2121791" y="2581938"/>
                    </a:cubicBezTo>
                    <a:cubicBezTo>
                      <a:pt x="2153369" y="2583442"/>
                      <a:pt x="2201490" y="2568404"/>
                      <a:pt x="2212016" y="2557878"/>
                    </a:cubicBezTo>
                    <a:cubicBezTo>
                      <a:pt x="2233068" y="2538329"/>
                      <a:pt x="2237580" y="2511262"/>
                      <a:pt x="2233068" y="2482691"/>
                    </a:cubicBezTo>
                    <a:close/>
                    <a:moveTo>
                      <a:pt x="1335330" y="2524796"/>
                    </a:moveTo>
                    <a:cubicBezTo>
                      <a:pt x="1339841" y="2538329"/>
                      <a:pt x="1348863" y="2548856"/>
                      <a:pt x="1362397" y="2554871"/>
                    </a:cubicBezTo>
                    <a:cubicBezTo>
                      <a:pt x="1395480" y="2568404"/>
                      <a:pt x="1446607" y="2559382"/>
                      <a:pt x="1479690" y="2545848"/>
                    </a:cubicBezTo>
                    <a:cubicBezTo>
                      <a:pt x="1463148" y="2542841"/>
                      <a:pt x="1446607" y="2539833"/>
                      <a:pt x="1430066" y="2536826"/>
                    </a:cubicBezTo>
                    <a:cubicBezTo>
                      <a:pt x="1404502" y="2532315"/>
                      <a:pt x="1377435" y="2526300"/>
                      <a:pt x="1351871" y="2524796"/>
                    </a:cubicBezTo>
                    <a:cubicBezTo>
                      <a:pt x="1347360" y="2524796"/>
                      <a:pt x="1341345" y="2524796"/>
                      <a:pt x="1335330" y="2524796"/>
                    </a:cubicBezTo>
                    <a:close/>
                    <a:moveTo>
                      <a:pt x="1741342" y="2338331"/>
                    </a:moveTo>
                    <a:cubicBezTo>
                      <a:pt x="1739838" y="2344346"/>
                      <a:pt x="1738335" y="2350361"/>
                      <a:pt x="1738335" y="2357880"/>
                    </a:cubicBezTo>
                    <a:cubicBezTo>
                      <a:pt x="1736831" y="2375925"/>
                      <a:pt x="1736831" y="2395473"/>
                      <a:pt x="1736831" y="2415022"/>
                    </a:cubicBezTo>
                    <a:cubicBezTo>
                      <a:pt x="1738335" y="2440586"/>
                      <a:pt x="1750365" y="2470661"/>
                      <a:pt x="1772921" y="2505247"/>
                    </a:cubicBezTo>
                    <a:cubicBezTo>
                      <a:pt x="1778936" y="2515773"/>
                      <a:pt x="1793973" y="2538329"/>
                      <a:pt x="1812018" y="2538329"/>
                    </a:cubicBezTo>
                    <a:cubicBezTo>
                      <a:pt x="1816530" y="2538329"/>
                      <a:pt x="1819537" y="2536826"/>
                      <a:pt x="1821041" y="2533818"/>
                    </a:cubicBezTo>
                    <a:cubicBezTo>
                      <a:pt x="1827056" y="2526300"/>
                      <a:pt x="1828560" y="2512766"/>
                      <a:pt x="1828560" y="2502240"/>
                    </a:cubicBezTo>
                    <a:cubicBezTo>
                      <a:pt x="1828560" y="2482691"/>
                      <a:pt x="1822544" y="2461638"/>
                      <a:pt x="1812018" y="2442090"/>
                    </a:cubicBezTo>
                    <a:cubicBezTo>
                      <a:pt x="1809011" y="2436075"/>
                      <a:pt x="1804500" y="2428556"/>
                      <a:pt x="1801492" y="2422541"/>
                    </a:cubicBezTo>
                    <a:cubicBezTo>
                      <a:pt x="1795477" y="2413518"/>
                      <a:pt x="1789462" y="2404496"/>
                      <a:pt x="1784951" y="2395473"/>
                    </a:cubicBezTo>
                    <a:cubicBezTo>
                      <a:pt x="1781943" y="2389458"/>
                      <a:pt x="1778936" y="2384947"/>
                      <a:pt x="1775928" y="2378932"/>
                    </a:cubicBezTo>
                    <a:cubicBezTo>
                      <a:pt x="1771417" y="2371413"/>
                      <a:pt x="1768410" y="2365398"/>
                      <a:pt x="1763898" y="2359383"/>
                    </a:cubicBezTo>
                    <a:cubicBezTo>
                      <a:pt x="1757883" y="2351865"/>
                      <a:pt x="1750365" y="2344346"/>
                      <a:pt x="1741342" y="2338331"/>
                    </a:cubicBezTo>
                    <a:close/>
                    <a:moveTo>
                      <a:pt x="1240593" y="2353368"/>
                    </a:moveTo>
                    <a:cubicBezTo>
                      <a:pt x="1234579" y="2353368"/>
                      <a:pt x="1230067" y="2353368"/>
                      <a:pt x="1224052" y="2354872"/>
                    </a:cubicBezTo>
                    <a:cubicBezTo>
                      <a:pt x="1196985" y="2357880"/>
                      <a:pt x="1150368" y="2369910"/>
                      <a:pt x="1130820" y="2422541"/>
                    </a:cubicBezTo>
                    <a:cubicBezTo>
                      <a:pt x="1118790" y="2452616"/>
                      <a:pt x="1114279" y="2473668"/>
                      <a:pt x="1133827" y="2497728"/>
                    </a:cubicBezTo>
                    <a:cubicBezTo>
                      <a:pt x="1165406" y="2535322"/>
                      <a:pt x="1228563" y="2524796"/>
                      <a:pt x="1284202" y="2517277"/>
                    </a:cubicBezTo>
                    <a:cubicBezTo>
                      <a:pt x="1296232" y="2515773"/>
                      <a:pt x="1308262" y="2514270"/>
                      <a:pt x="1318788" y="2512766"/>
                    </a:cubicBezTo>
                    <a:cubicBezTo>
                      <a:pt x="1317285" y="2485698"/>
                      <a:pt x="1333826" y="2457127"/>
                      <a:pt x="1362397" y="2436075"/>
                    </a:cubicBezTo>
                    <a:cubicBezTo>
                      <a:pt x="1375931" y="2425548"/>
                      <a:pt x="1390968" y="2418029"/>
                      <a:pt x="1404502" y="2413518"/>
                    </a:cubicBezTo>
                    <a:cubicBezTo>
                      <a:pt x="1404502" y="2402992"/>
                      <a:pt x="1406006" y="2390962"/>
                      <a:pt x="1410517" y="2378932"/>
                    </a:cubicBezTo>
                    <a:cubicBezTo>
                      <a:pt x="1422547" y="2333820"/>
                      <a:pt x="1487208" y="2186452"/>
                      <a:pt x="1542847" y="2151866"/>
                    </a:cubicBezTo>
                    <a:cubicBezTo>
                      <a:pt x="1542847" y="2150362"/>
                      <a:pt x="1544351" y="2148858"/>
                      <a:pt x="1544351" y="2147355"/>
                    </a:cubicBezTo>
                    <a:cubicBezTo>
                      <a:pt x="1559388" y="2093220"/>
                      <a:pt x="1571418" y="2073671"/>
                      <a:pt x="1633072" y="2085701"/>
                    </a:cubicBezTo>
                    <a:cubicBezTo>
                      <a:pt x="1664651" y="2093220"/>
                      <a:pt x="1679688" y="2115776"/>
                      <a:pt x="1693222" y="2141340"/>
                    </a:cubicBezTo>
                    <a:cubicBezTo>
                      <a:pt x="1718786" y="2184948"/>
                      <a:pt x="1703748" y="2210512"/>
                      <a:pt x="1687207" y="2239083"/>
                    </a:cubicBezTo>
                    <a:cubicBezTo>
                      <a:pt x="1679688" y="2251113"/>
                      <a:pt x="1673673" y="2263143"/>
                      <a:pt x="1669162" y="2278181"/>
                    </a:cubicBezTo>
                    <a:cubicBezTo>
                      <a:pt x="1669162" y="2278181"/>
                      <a:pt x="1669162" y="2278181"/>
                      <a:pt x="1669162" y="2278181"/>
                    </a:cubicBezTo>
                    <a:cubicBezTo>
                      <a:pt x="1679688" y="2276677"/>
                      <a:pt x="1688711" y="2282692"/>
                      <a:pt x="1696230" y="2287203"/>
                    </a:cubicBezTo>
                    <a:cubicBezTo>
                      <a:pt x="1697733" y="2288707"/>
                      <a:pt x="1699237" y="2288707"/>
                      <a:pt x="1700741" y="2290211"/>
                    </a:cubicBezTo>
                    <a:cubicBezTo>
                      <a:pt x="1712771" y="2297730"/>
                      <a:pt x="1723297" y="2306752"/>
                      <a:pt x="1733823" y="2314271"/>
                    </a:cubicBezTo>
                    <a:cubicBezTo>
                      <a:pt x="1738335" y="2302241"/>
                      <a:pt x="1745853" y="2291715"/>
                      <a:pt x="1753372" y="2282692"/>
                    </a:cubicBezTo>
                    <a:cubicBezTo>
                      <a:pt x="1753372" y="2279685"/>
                      <a:pt x="1753372" y="2278181"/>
                      <a:pt x="1753372" y="2275173"/>
                    </a:cubicBezTo>
                    <a:cubicBezTo>
                      <a:pt x="1751868" y="2252617"/>
                      <a:pt x="1748861" y="2231565"/>
                      <a:pt x="1741342" y="2201490"/>
                    </a:cubicBezTo>
                    <a:cubicBezTo>
                      <a:pt x="1733823" y="2172918"/>
                      <a:pt x="1742846" y="2145851"/>
                      <a:pt x="1763898" y="2129310"/>
                    </a:cubicBezTo>
                    <a:cubicBezTo>
                      <a:pt x="1789462" y="2108257"/>
                      <a:pt x="1827056" y="2105250"/>
                      <a:pt x="1855627" y="2120287"/>
                    </a:cubicBezTo>
                    <a:cubicBezTo>
                      <a:pt x="1855627" y="2120287"/>
                      <a:pt x="1857131" y="2120287"/>
                      <a:pt x="1857131" y="2120287"/>
                    </a:cubicBezTo>
                    <a:cubicBezTo>
                      <a:pt x="1857131" y="2118783"/>
                      <a:pt x="1857131" y="2118783"/>
                      <a:pt x="1855627" y="2117280"/>
                    </a:cubicBezTo>
                    <a:cubicBezTo>
                      <a:pt x="1851116" y="2102242"/>
                      <a:pt x="1846605" y="2091716"/>
                      <a:pt x="1842093" y="2082693"/>
                    </a:cubicBezTo>
                    <a:cubicBezTo>
                      <a:pt x="1828560" y="2054122"/>
                      <a:pt x="1830063" y="2045100"/>
                      <a:pt x="1867657" y="2019536"/>
                    </a:cubicBezTo>
                    <a:cubicBezTo>
                      <a:pt x="1872168" y="2016528"/>
                      <a:pt x="1873672" y="2015025"/>
                      <a:pt x="1876680" y="2010513"/>
                    </a:cubicBezTo>
                    <a:cubicBezTo>
                      <a:pt x="1881191" y="2001491"/>
                      <a:pt x="1873672" y="1992468"/>
                      <a:pt x="1861642" y="1978935"/>
                    </a:cubicBezTo>
                    <a:cubicBezTo>
                      <a:pt x="1855627" y="1972920"/>
                      <a:pt x="1851116" y="1966905"/>
                      <a:pt x="1846605" y="1959386"/>
                    </a:cubicBezTo>
                    <a:cubicBezTo>
                      <a:pt x="1839086" y="1944348"/>
                      <a:pt x="1840590" y="1924800"/>
                      <a:pt x="1851116" y="1909762"/>
                    </a:cubicBezTo>
                    <a:cubicBezTo>
                      <a:pt x="1861642" y="1894725"/>
                      <a:pt x="1876680" y="1884198"/>
                      <a:pt x="1893221" y="1885702"/>
                    </a:cubicBezTo>
                    <a:cubicBezTo>
                      <a:pt x="1902243" y="1887206"/>
                      <a:pt x="1909762" y="1888710"/>
                      <a:pt x="1917281" y="1891717"/>
                    </a:cubicBezTo>
                    <a:cubicBezTo>
                      <a:pt x="1921792" y="1893221"/>
                      <a:pt x="1924799" y="1894725"/>
                      <a:pt x="1929311" y="1894725"/>
                    </a:cubicBezTo>
                    <a:cubicBezTo>
                      <a:pt x="1947356" y="1897732"/>
                      <a:pt x="1965401" y="1893221"/>
                      <a:pt x="1981942" y="1881191"/>
                    </a:cubicBezTo>
                    <a:cubicBezTo>
                      <a:pt x="1996980" y="1870665"/>
                      <a:pt x="2007506" y="1854123"/>
                      <a:pt x="2010513" y="1837582"/>
                    </a:cubicBezTo>
                    <a:cubicBezTo>
                      <a:pt x="2010513" y="1836078"/>
                      <a:pt x="2010513" y="1833071"/>
                      <a:pt x="2012017" y="1831567"/>
                    </a:cubicBezTo>
                    <a:cubicBezTo>
                      <a:pt x="2013521" y="1825552"/>
                      <a:pt x="2013521" y="1818033"/>
                      <a:pt x="2018032" y="1812019"/>
                    </a:cubicBezTo>
                    <a:cubicBezTo>
                      <a:pt x="2022543" y="1806003"/>
                      <a:pt x="2028558" y="1802996"/>
                      <a:pt x="2034573" y="1799988"/>
                    </a:cubicBezTo>
                    <a:cubicBezTo>
                      <a:pt x="2036077" y="1798485"/>
                      <a:pt x="2039085" y="1798485"/>
                      <a:pt x="2040588" y="1796981"/>
                    </a:cubicBezTo>
                    <a:cubicBezTo>
                      <a:pt x="2051115" y="1790966"/>
                      <a:pt x="2057130" y="1777432"/>
                      <a:pt x="2057130" y="1763898"/>
                    </a:cubicBezTo>
                    <a:lnTo>
                      <a:pt x="2057130" y="1757883"/>
                    </a:lnTo>
                    <a:lnTo>
                      <a:pt x="2063144" y="1756380"/>
                    </a:lnTo>
                    <a:cubicBezTo>
                      <a:pt x="2081190" y="1751869"/>
                      <a:pt x="2091716" y="1735327"/>
                      <a:pt x="2102242" y="1720290"/>
                    </a:cubicBezTo>
                    <a:lnTo>
                      <a:pt x="2106753" y="1714275"/>
                    </a:lnTo>
                    <a:cubicBezTo>
                      <a:pt x="2114272" y="1703748"/>
                      <a:pt x="2117280" y="1693222"/>
                      <a:pt x="2114272" y="1684200"/>
                    </a:cubicBezTo>
                    <a:cubicBezTo>
                      <a:pt x="2111265" y="1666155"/>
                      <a:pt x="2093219" y="1660140"/>
                      <a:pt x="2066152" y="1654125"/>
                    </a:cubicBezTo>
                    <a:cubicBezTo>
                      <a:pt x="2057130" y="1652621"/>
                      <a:pt x="2048107" y="1649613"/>
                      <a:pt x="2040588" y="1646606"/>
                    </a:cubicBezTo>
                    <a:cubicBezTo>
                      <a:pt x="2006002" y="1636080"/>
                      <a:pt x="1981942" y="1601494"/>
                      <a:pt x="1981942" y="1563900"/>
                    </a:cubicBezTo>
                    <a:cubicBezTo>
                      <a:pt x="1971416" y="1553373"/>
                      <a:pt x="1960890" y="1542847"/>
                      <a:pt x="1947356" y="1539840"/>
                    </a:cubicBezTo>
                    <a:cubicBezTo>
                      <a:pt x="1939837" y="1536832"/>
                      <a:pt x="1930815" y="1536832"/>
                      <a:pt x="1921792" y="1535328"/>
                    </a:cubicBezTo>
                    <a:cubicBezTo>
                      <a:pt x="1905251" y="1533825"/>
                      <a:pt x="1887206" y="1532321"/>
                      <a:pt x="1875176" y="1518787"/>
                    </a:cubicBezTo>
                    <a:cubicBezTo>
                      <a:pt x="1869161" y="1512772"/>
                      <a:pt x="1866153" y="1503750"/>
                      <a:pt x="1863146" y="1496231"/>
                    </a:cubicBezTo>
                    <a:cubicBezTo>
                      <a:pt x="1861642" y="1493223"/>
                      <a:pt x="1860138" y="1490216"/>
                      <a:pt x="1860138" y="1488712"/>
                    </a:cubicBezTo>
                    <a:cubicBezTo>
                      <a:pt x="1857131" y="1481194"/>
                      <a:pt x="1849612" y="1473675"/>
                      <a:pt x="1843597" y="1476682"/>
                    </a:cubicBezTo>
                    <a:cubicBezTo>
                      <a:pt x="1840590" y="1478186"/>
                      <a:pt x="1837582" y="1479690"/>
                      <a:pt x="1834575" y="1481194"/>
                    </a:cubicBezTo>
                    <a:cubicBezTo>
                      <a:pt x="1833071" y="1482697"/>
                      <a:pt x="1831567" y="1482697"/>
                      <a:pt x="1830063" y="1484201"/>
                    </a:cubicBezTo>
                    <a:cubicBezTo>
                      <a:pt x="1812018" y="1496231"/>
                      <a:pt x="1787958" y="1496231"/>
                      <a:pt x="1765402" y="1484201"/>
                    </a:cubicBezTo>
                    <a:cubicBezTo>
                      <a:pt x="1748861" y="1476682"/>
                      <a:pt x="1736831" y="1463148"/>
                      <a:pt x="1724801" y="1449615"/>
                    </a:cubicBezTo>
                    <a:cubicBezTo>
                      <a:pt x="1703748" y="1476682"/>
                      <a:pt x="1667658" y="1491720"/>
                      <a:pt x="1634576" y="1490216"/>
                    </a:cubicBezTo>
                    <a:cubicBezTo>
                      <a:pt x="1630065" y="1490216"/>
                      <a:pt x="1625553" y="1490216"/>
                      <a:pt x="1621042" y="1491720"/>
                    </a:cubicBezTo>
                    <a:cubicBezTo>
                      <a:pt x="1618035" y="1491720"/>
                      <a:pt x="1615027" y="1493223"/>
                      <a:pt x="1612020" y="1493223"/>
                    </a:cubicBezTo>
                    <a:cubicBezTo>
                      <a:pt x="1612020" y="1494727"/>
                      <a:pt x="1612020" y="1494727"/>
                      <a:pt x="1612020" y="1496231"/>
                    </a:cubicBezTo>
                    <a:lnTo>
                      <a:pt x="1612020" y="1499239"/>
                    </a:lnTo>
                    <a:lnTo>
                      <a:pt x="1610516" y="1500742"/>
                    </a:lnTo>
                    <a:cubicBezTo>
                      <a:pt x="1604501" y="1508261"/>
                      <a:pt x="1602997" y="1521795"/>
                      <a:pt x="1606005" y="1538336"/>
                    </a:cubicBezTo>
                    <a:cubicBezTo>
                      <a:pt x="1606005" y="1539840"/>
                      <a:pt x="1607508" y="1542847"/>
                      <a:pt x="1609012" y="1545855"/>
                    </a:cubicBezTo>
                    <a:cubicBezTo>
                      <a:pt x="1615027" y="1563900"/>
                      <a:pt x="1621042" y="1583448"/>
                      <a:pt x="1615027" y="1601494"/>
                    </a:cubicBezTo>
                    <a:cubicBezTo>
                      <a:pt x="1613523" y="1607508"/>
                      <a:pt x="1610516" y="1612020"/>
                      <a:pt x="1607508" y="1618035"/>
                    </a:cubicBezTo>
                    <a:cubicBezTo>
                      <a:pt x="1601493" y="1630065"/>
                      <a:pt x="1596982" y="1639087"/>
                      <a:pt x="1601493" y="1645102"/>
                    </a:cubicBezTo>
                    <a:cubicBezTo>
                      <a:pt x="1602997" y="1648110"/>
                      <a:pt x="1606005" y="1649613"/>
                      <a:pt x="1609012" y="1652621"/>
                    </a:cubicBezTo>
                    <a:cubicBezTo>
                      <a:pt x="1613523" y="1655628"/>
                      <a:pt x="1618035" y="1660140"/>
                      <a:pt x="1621042" y="1664651"/>
                    </a:cubicBezTo>
                    <a:cubicBezTo>
                      <a:pt x="1630065" y="1675177"/>
                      <a:pt x="1625553" y="1690215"/>
                      <a:pt x="1621042" y="1702245"/>
                    </a:cubicBezTo>
                    <a:cubicBezTo>
                      <a:pt x="1619538" y="1706756"/>
                      <a:pt x="1618035" y="1709763"/>
                      <a:pt x="1618035" y="1714275"/>
                    </a:cubicBezTo>
                    <a:cubicBezTo>
                      <a:pt x="1612020" y="1741342"/>
                      <a:pt x="1643598" y="1765402"/>
                      <a:pt x="1670666" y="1780440"/>
                    </a:cubicBezTo>
                    <a:cubicBezTo>
                      <a:pt x="1700741" y="1796981"/>
                      <a:pt x="1738335" y="1818033"/>
                      <a:pt x="1741342" y="1855627"/>
                    </a:cubicBezTo>
                    <a:cubicBezTo>
                      <a:pt x="1741342" y="1867657"/>
                      <a:pt x="1738335" y="1878183"/>
                      <a:pt x="1733823" y="1888710"/>
                    </a:cubicBezTo>
                    <a:cubicBezTo>
                      <a:pt x="1730816" y="1896228"/>
                      <a:pt x="1729312" y="1903747"/>
                      <a:pt x="1727808" y="1912770"/>
                    </a:cubicBezTo>
                    <a:cubicBezTo>
                      <a:pt x="1724801" y="1927807"/>
                      <a:pt x="1727808" y="1944348"/>
                      <a:pt x="1730816" y="1960890"/>
                    </a:cubicBezTo>
                    <a:cubicBezTo>
                      <a:pt x="1735327" y="1981942"/>
                      <a:pt x="1738335" y="2002995"/>
                      <a:pt x="1730816" y="2024047"/>
                    </a:cubicBezTo>
                    <a:cubicBezTo>
                      <a:pt x="1729312" y="2028558"/>
                      <a:pt x="1727808" y="2031566"/>
                      <a:pt x="1727808" y="2033070"/>
                    </a:cubicBezTo>
                    <a:cubicBezTo>
                      <a:pt x="1724801" y="2042092"/>
                      <a:pt x="1723297" y="2045100"/>
                      <a:pt x="1717282" y="2055626"/>
                    </a:cubicBezTo>
                    <a:cubicBezTo>
                      <a:pt x="1717282" y="2055626"/>
                      <a:pt x="1714275" y="2060137"/>
                      <a:pt x="1712771" y="2061641"/>
                    </a:cubicBezTo>
                    <a:cubicBezTo>
                      <a:pt x="1691718" y="2096227"/>
                      <a:pt x="1642095" y="2084197"/>
                      <a:pt x="1602997" y="2075175"/>
                    </a:cubicBezTo>
                    <a:cubicBezTo>
                      <a:pt x="1592471" y="2072167"/>
                      <a:pt x="1581945" y="2069160"/>
                      <a:pt x="1572922" y="2069160"/>
                    </a:cubicBezTo>
                    <a:lnTo>
                      <a:pt x="1563900" y="2067656"/>
                    </a:lnTo>
                    <a:lnTo>
                      <a:pt x="1566907" y="2058633"/>
                    </a:lnTo>
                    <a:cubicBezTo>
                      <a:pt x="1583448" y="2013521"/>
                      <a:pt x="1560892" y="1978935"/>
                      <a:pt x="1535328" y="1963897"/>
                    </a:cubicBezTo>
                    <a:cubicBezTo>
                      <a:pt x="1511268" y="1947356"/>
                      <a:pt x="1482697" y="1947356"/>
                      <a:pt x="1467660" y="1963897"/>
                    </a:cubicBezTo>
                    <a:cubicBezTo>
                      <a:pt x="1452622" y="1978935"/>
                      <a:pt x="1442096" y="1993972"/>
                      <a:pt x="1431570" y="2009010"/>
                    </a:cubicBezTo>
                    <a:cubicBezTo>
                      <a:pt x="1451118" y="1993972"/>
                      <a:pt x="1472171" y="1980438"/>
                      <a:pt x="1484201" y="1978935"/>
                    </a:cubicBezTo>
                    <a:cubicBezTo>
                      <a:pt x="1500742" y="1977431"/>
                      <a:pt x="1515780" y="1984950"/>
                      <a:pt x="1530817" y="2001491"/>
                    </a:cubicBezTo>
                    <a:cubicBezTo>
                      <a:pt x="1547358" y="2019536"/>
                      <a:pt x="1556381" y="2043596"/>
                      <a:pt x="1553373" y="2058633"/>
                    </a:cubicBezTo>
                    <a:cubicBezTo>
                      <a:pt x="1542847" y="2111265"/>
                      <a:pt x="1514276" y="2147355"/>
                      <a:pt x="1475178" y="2153370"/>
                    </a:cubicBezTo>
                    <a:cubicBezTo>
                      <a:pt x="1445103" y="2157881"/>
                      <a:pt x="1416532" y="2142843"/>
                      <a:pt x="1402998" y="2115776"/>
                    </a:cubicBezTo>
                    <a:cubicBezTo>
                      <a:pt x="1393976" y="2099235"/>
                      <a:pt x="1392472" y="2081190"/>
                      <a:pt x="1395480" y="2061641"/>
                    </a:cubicBezTo>
                    <a:cubicBezTo>
                      <a:pt x="1390968" y="2066152"/>
                      <a:pt x="1389465" y="2067656"/>
                      <a:pt x="1387961" y="2069160"/>
                    </a:cubicBezTo>
                    <a:cubicBezTo>
                      <a:pt x="1350367" y="2120287"/>
                      <a:pt x="1257135" y="2251113"/>
                      <a:pt x="1266157" y="2341338"/>
                    </a:cubicBezTo>
                    <a:cubicBezTo>
                      <a:pt x="1303751" y="2345850"/>
                      <a:pt x="1336834" y="2362391"/>
                      <a:pt x="1351871" y="2384947"/>
                    </a:cubicBezTo>
                    <a:cubicBezTo>
                      <a:pt x="1362397" y="2401488"/>
                      <a:pt x="1362397" y="2421037"/>
                      <a:pt x="1351871" y="2439082"/>
                    </a:cubicBezTo>
                    <a:lnTo>
                      <a:pt x="1342848" y="2442090"/>
                    </a:lnTo>
                    <a:lnTo>
                      <a:pt x="1336834" y="2440586"/>
                    </a:lnTo>
                    <a:cubicBezTo>
                      <a:pt x="1291721" y="2427052"/>
                      <a:pt x="1261646" y="2402992"/>
                      <a:pt x="1251120" y="2366902"/>
                    </a:cubicBezTo>
                    <a:cubicBezTo>
                      <a:pt x="1249616" y="2362391"/>
                      <a:pt x="1248112" y="2357880"/>
                      <a:pt x="1248112" y="2353368"/>
                    </a:cubicBezTo>
                    <a:cubicBezTo>
                      <a:pt x="1245105" y="2353368"/>
                      <a:pt x="1242097" y="2353368"/>
                      <a:pt x="1240593" y="2353368"/>
                    </a:cubicBezTo>
                    <a:close/>
                    <a:moveTo>
                      <a:pt x="1542847" y="2502240"/>
                    </a:moveTo>
                    <a:cubicBezTo>
                      <a:pt x="1562396" y="2518781"/>
                      <a:pt x="1587960" y="2512766"/>
                      <a:pt x="1606005" y="2503743"/>
                    </a:cubicBezTo>
                    <a:cubicBezTo>
                      <a:pt x="1637583" y="2488706"/>
                      <a:pt x="1672170" y="2455623"/>
                      <a:pt x="1693222" y="2418029"/>
                    </a:cubicBezTo>
                    <a:lnTo>
                      <a:pt x="1690215" y="2422541"/>
                    </a:lnTo>
                    <a:lnTo>
                      <a:pt x="1685703" y="2421037"/>
                    </a:lnTo>
                    <a:cubicBezTo>
                      <a:pt x="1673673" y="2416526"/>
                      <a:pt x="1663147" y="2415022"/>
                      <a:pt x="1652621" y="2413518"/>
                    </a:cubicBezTo>
                    <a:cubicBezTo>
                      <a:pt x="1636080" y="2410511"/>
                      <a:pt x="1619538" y="2409007"/>
                      <a:pt x="1602997" y="2393970"/>
                    </a:cubicBezTo>
                    <a:cubicBezTo>
                      <a:pt x="1572922" y="2421037"/>
                      <a:pt x="1551870" y="2475172"/>
                      <a:pt x="1542847" y="2502240"/>
                    </a:cubicBezTo>
                    <a:close/>
                    <a:moveTo>
                      <a:pt x="1419540" y="2424045"/>
                    </a:moveTo>
                    <a:cubicBezTo>
                      <a:pt x="1421043" y="2434571"/>
                      <a:pt x="1424051" y="2443593"/>
                      <a:pt x="1431570" y="2451112"/>
                    </a:cubicBezTo>
                    <a:cubicBezTo>
                      <a:pt x="1443600" y="2466150"/>
                      <a:pt x="1466156" y="2473668"/>
                      <a:pt x="1494727" y="2470661"/>
                    </a:cubicBezTo>
                    <a:cubicBezTo>
                      <a:pt x="1491720" y="2448104"/>
                      <a:pt x="1482697" y="2433067"/>
                      <a:pt x="1466156" y="2425548"/>
                    </a:cubicBezTo>
                    <a:cubicBezTo>
                      <a:pt x="1452622" y="2421037"/>
                      <a:pt x="1436081" y="2419533"/>
                      <a:pt x="1419540" y="2424045"/>
                    </a:cubicBezTo>
                    <a:close/>
                    <a:moveTo>
                      <a:pt x="2082693" y="2139836"/>
                    </a:moveTo>
                    <a:cubicBezTo>
                      <a:pt x="2106753" y="2209008"/>
                      <a:pt x="2145851" y="2279685"/>
                      <a:pt x="2177430" y="2330812"/>
                    </a:cubicBezTo>
                    <a:lnTo>
                      <a:pt x="2180437" y="2335323"/>
                    </a:lnTo>
                    <a:cubicBezTo>
                      <a:pt x="2199986" y="2366902"/>
                      <a:pt x="2233068" y="2418029"/>
                      <a:pt x="2245098" y="2466150"/>
                    </a:cubicBezTo>
                    <a:cubicBezTo>
                      <a:pt x="2248106" y="2466150"/>
                      <a:pt x="2251113" y="2466150"/>
                      <a:pt x="2254121" y="2466150"/>
                    </a:cubicBezTo>
                    <a:cubicBezTo>
                      <a:pt x="2303744" y="2463142"/>
                      <a:pt x="2350361" y="2458631"/>
                      <a:pt x="2387954" y="2416526"/>
                    </a:cubicBezTo>
                    <a:cubicBezTo>
                      <a:pt x="2413518" y="2386451"/>
                      <a:pt x="2421037" y="2356376"/>
                      <a:pt x="2410511" y="2333820"/>
                    </a:cubicBezTo>
                    <a:cubicBezTo>
                      <a:pt x="2404496" y="2321790"/>
                      <a:pt x="2392466" y="2312767"/>
                      <a:pt x="2377428" y="2308256"/>
                    </a:cubicBezTo>
                    <a:cubicBezTo>
                      <a:pt x="2368406" y="2335323"/>
                      <a:pt x="2354872" y="2362391"/>
                      <a:pt x="2336827" y="2377428"/>
                    </a:cubicBezTo>
                    <a:cubicBezTo>
                      <a:pt x="2317278" y="2393970"/>
                      <a:pt x="2296226" y="2396977"/>
                      <a:pt x="2275173" y="2384947"/>
                    </a:cubicBezTo>
                    <a:lnTo>
                      <a:pt x="2269158" y="2381940"/>
                    </a:lnTo>
                    <a:lnTo>
                      <a:pt x="2270662" y="2375925"/>
                    </a:lnTo>
                    <a:cubicBezTo>
                      <a:pt x="2287203" y="2326301"/>
                      <a:pt x="2321790" y="2294722"/>
                      <a:pt x="2360887" y="2293218"/>
                    </a:cubicBezTo>
                    <a:cubicBezTo>
                      <a:pt x="2362391" y="2293218"/>
                      <a:pt x="2365398" y="2293218"/>
                      <a:pt x="2366902" y="2293218"/>
                    </a:cubicBezTo>
                    <a:cubicBezTo>
                      <a:pt x="2372917" y="2267655"/>
                      <a:pt x="2374421" y="2242091"/>
                      <a:pt x="2369910" y="2228557"/>
                    </a:cubicBezTo>
                    <a:cubicBezTo>
                      <a:pt x="2348857" y="2171415"/>
                      <a:pt x="2299233" y="2132317"/>
                      <a:pt x="2251113" y="2094723"/>
                    </a:cubicBezTo>
                    <a:cubicBezTo>
                      <a:pt x="2240587" y="2085701"/>
                      <a:pt x="2228557" y="2076678"/>
                      <a:pt x="2218031" y="2069160"/>
                    </a:cubicBezTo>
                    <a:cubicBezTo>
                      <a:pt x="2206001" y="2060137"/>
                      <a:pt x="2196978" y="2051115"/>
                      <a:pt x="2190963" y="2043596"/>
                    </a:cubicBezTo>
                    <a:cubicBezTo>
                      <a:pt x="2196978" y="2061641"/>
                      <a:pt x="2190963" y="2085701"/>
                      <a:pt x="2163896" y="2109761"/>
                    </a:cubicBezTo>
                    <a:cubicBezTo>
                      <a:pt x="2136828" y="2133821"/>
                      <a:pt x="2114272" y="2151866"/>
                      <a:pt x="2091716" y="2147355"/>
                    </a:cubicBezTo>
                    <a:cubicBezTo>
                      <a:pt x="2088708" y="2144347"/>
                      <a:pt x="2085701" y="2142843"/>
                      <a:pt x="2082693" y="2139836"/>
                    </a:cubicBezTo>
                    <a:close/>
                    <a:moveTo>
                      <a:pt x="1263150" y="2354872"/>
                    </a:moveTo>
                    <a:cubicBezTo>
                      <a:pt x="1263150" y="2357880"/>
                      <a:pt x="1264654" y="2359383"/>
                      <a:pt x="1264654" y="2362391"/>
                    </a:cubicBezTo>
                    <a:cubicBezTo>
                      <a:pt x="1275180" y="2390962"/>
                      <a:pt x="1297736" y="2412015"/>
                      <a:pt x="1335330" y="2424045"/>
                    </a:cubicBezTo>
                    <a:cubicBezTo>
                      <a:pt x="1339841" y="2412015"/>
                      <a:pt x="1339841" y="2401488"/>
                      <a:pt x="1332322" y="2390962"/>
                    </a:cubicBezTo>
                    <a:cubicBezTo>
                      <a:pt x="1321796" y="2372917"/>
                      <a:pt x="1294729" y="2359383"/>
                      <a:pt x="1263150" y="2354872"/>
                    </a:cubicBezTo>
                    <a:close/>
                    <a:moveTo>
                      <a:pt x="2285699" y="2374421"/>
                    </a:moveTo>
                    <a:cubicBezTo>
                      <a:pt x="2299233" y="2380436"/>
                      <a:pt x="2312767" y="2377428"/>
                      <a:pt x="2324797" y="2365398"/>
                    </a:cubicBezTo>
                    <a:cubicBezTo>
                      <a:pt x="2339835" y="2351865"/>
                      <a:pt x="2351865" y="2329308"/>
                      <a:pt x="2360887" y="2306752"/>
                    </a:cubicBezTo>
                    <a:cubicBezTo>
                      <a:pt x="2360887" y="2306752"/>
                      <a:pt x="2360887" y="2306752"/>
                      <a:pt x="2360887" y="2306752"/>
                    </a:cubicBezTo>
                    <a:cubicBezTo>
                      <a:pt x="2329308" y="2309760"/>
                      <a:pt x="2302241" y="2335323"/>
                      <a:pt x="2285699" y="2374421"/>
                    </a:cubicBezTo>
                    <a:close/>
                    <a:moveTo>
                      <a:pt x="1676681" y="2344346"/>
                    </a:moveTo>
                    <a:cubicBezTo>
                      <a:pt x="1691718" y="2344346"/>
                      <a:pt x="1705252" y="2347353"/>
                      <a:pt x="1712771" y="2354872"/>
                    </a:cubicBezTo>
                    <a:cubicBezTo>
                      <a:pt x="1712771" y="2351865"/>
                      <a:pt x="1712771" y="2348857"/>
                      <a:pt x="1712771" y="2345850"/>
                    </a:cubicBezTo>
                    <a:cubicBezTo>
                      <a:pt x="1709763" y="2320286"/>
                      <a:pt x="1693222" y="2303745"/>
                      <a:pt x="1663147" y="2294722"/>
                    </a:cubicBezTo>
                    <a:cubicBezTo>
                      <a:pt x="1652621" y="2302241"/>
                      <a:pt x="1640591" y="2317278"/>
                      <a:pt x="1634576" y="2326301"/>
                    </a:cubicBezTo>
                    <a:lnTo>
                      <a:pt x="1633072" y="2329308"/>
                    </a:lnTo>
                    <a:cubicBezTo>
                      <a:pt x="1633072" y="2329308"/>
                      <a:pt x="1631568" y="2330812"/>
                      <a:pt x="1630065" y="2333820"/>
                    </a:cubicBezTo>
                    <a:cubicBezTo>
                      <a:pt x="1625553" y="2339835"/>
                      <a:pt x="1621042" y="2345850"/>
                      <a:pt x="1619538" y="2348857"/>
                    </a:cubicBezTo>
                    <a:cubicBezTo>
                      <a:pt x="1627057" y="2348857"/>
                      <a:pt x="1634576" y="2347353"/>
                      <a:pt x="1642095" y="2347353"/>
                    </a:cubicBezTo>
                    <a:cubicBezTo>
                      <a:pt x="1654125" y="2345850"/>
                      <a:pt x="1666155" y="2344346"/>
                      <a:pt x="1676681" y="2344346"/>
                    </a:cubicBezTo>
                    <a:close/>
                    <a:moveTo>
                      <a:pt x="1348863" y="2075175"/>
                    </a:moveTo>
                    <a:cubicBezTo>
                      <a:pt x="1332322" y="2112768"/>
                      <a:pt x="1302247" y="2156377"/>
                      <a:pt x="1276684" y="2190963"/>
                    </a:cubicBezTo>
                    <a:cubicBezTo>
                      <a:pt x="1263150" y="2210512"/>
                      <a:pt x="1249616" y="2228557"/>
                      <a:pt x="1245105" y="2239083"/>
                    </a:cubicBezTo>
                    <a:cubicBezTo>
                      <a:pt x="1240593" y="2246602"/>
                      <a:pt x="1236082" y="2257128"/>
                      <a:pt x="1231571" y="2269158"/>
                    </a:cubicBezTo>
                    <a:cubicBezTo>
                      <a:pt x="1219541" y="2297730"/>
                      <a:pt x="1204504" y="2330812"/>
                      <a:pt x="1183451" y="2348857"/>
                    </a:cubicBezTo>
                    <a:cubicBezTo>
                      <a:pt x="1195481" y="2344346"/>
                      <a:pt x="1209015" y="2341338"/>
                      <a:pt x="1222548" y="2339835"/>
                    </a:cubicBezTo>
                    <a:cubicBezTo>
                      <a:pt x="1230067" y="2338331"/>
                      <a:pt x="1239090" y="2338331"/>
                      <a:pt x="1246609" y="2338331"/>
                    </a:cubicBezTo>
                    <a:cubicBezTo>
                      <a:pt x="1239090" y="2243595"/>
                      <a:pt x="1329315" y="2115776"/>
                      <a:pt x="1371420" y="2058633"/>
                    </a:cubicBezTo>
                    <a:cubicBezTo>
                      <a:pt x="1372923" y="2055626"/>
                      <a:pt x="1383450" y="2045100"/>
                      <a:pt x="1398487" y="2033070"/>
                    </a:cubicBezTo>
                    <a:cubicBezTo>
                      <a:pt x="1409013" y="2007506"/>
                      <a:pt x="1427059" y="1980438"/>
                      <a:pt x="1452622" y="1953371"/>
                    </a:cubicBezTo>
                    <a:cubicBezTo>
                      <a:pt x="1472171" y="1932318"/>
                      <a:pt x="1508261" y="1932318"/>
                      <a:pt x="1538336" y="1951867"/>
                    </a:cubicBezTo>
                    <a:cubicBezTo>
                      <a:pt x="1566907" y="1969912"/>
                      <a:pt x="1592471" y="2007506"/>
                      <a:pt x="1578937" y="2057130"/>
                    </a:cubicBezTo>
                    <a:cubicBezTo>
                      <a:pt x="1586456" y="2058633"/>
                      <a:pt x="1593975" y="2060137"/>
                      <a:pt x="1601493" y="2061641"/>
                    </a:cubicBezTo>
                    <a:cubicBezTo>
                      <a:pt x="1636080" y="2070663"/>
                      <a:pt x="1679688" y="2081190"/>
                      <a:pt x="1694726" y="2055626"/>
                    </a:cubicBezTo>
                    <a:cubicBezTo>
                      <a:pt x="1696230" y="2052618"/>
                      <a:pt x="1699237" y="2048107"/>
                      <a:pt x="1699237" y="2048107"/>
                    </a:cubicBezTo>
                    <a:cubicBezTo>
                      <a:pt x="1705252" y="2039085"/>
                      <a:pt x="1706756" y="2037581"/>
                      <a:pt x="1708260" y="2030062"/>
                    </a:cubicBezTo>
                    <a:cubicBezTo>
                      <a:pt x="1709763" y="2027055"/>
                      <a:pt x="1709763" y="2024047"/>
                      <a:pt x="1711267" y="2019536"/>
                    </a:cubicBezTo>
                    <a:cubicBezTo>
                      <a:pt x="1717282" y="2002995"/>
                      <a:pt x="1714275" y="1983446"/>
                      <a:pt x="1709763" y="1963897"/>
                    </a:cubicBezTo>
                    <a:cubicBezTo>
                      <a:pt x="1706756" y="1945852"/>
                      <a:pt x="1703748" y="1929311"/>
                      <a:pt x="1706756" y="1911266"/>
                    </a:cubicBezTo>
                    <a:cubicBezTo>
                      <a:pt x="1708260" y="1902243"/>
                      <a:pt x="1711267" y="1893221"/>
                      <a:pt x="1714275" y="1885702"/>
                    </a:cubicBezTo>
                    <a:cubicBezTo>
                      <a:pt x="1717282" y="1875176"/>
                      <a:pt x="1720290" y="1866153"/>
                      <a:pt x="1720290" y="1857131"/>
                    </a:cubicBezTo>
                    <a:cubicBezTo>
                      <a:pt x="1718786" y="1828560"/>
                      <a:pt x="1685703" y="1809011"/>
                      <a:pt x="1658636" y="1793973"/>
                    </a:cubicBezTo>
                    <a:cubicBezTo>
                      <a:pt x="1613523" y="1769913"/>
                      <a:pt x="1593975" y="1741342"/>
                      <a:pt x="1599990" y="1712771"/>
                    </a:cubicBezTo>
                    <a:cubicBezTo>
                      <a:pt x="1601493" y="1708260"/>
                      <a:pt x="1602997" y="1703748"/>
                      <a:pt x="1604501" y="1699237"/>
                    </a:cubicBezTo>
                    <a:cubicBezTo>
                      <a:pt x="1609012" y="1687207"/>
                      <a:pt x="1610516" y="1681192"/>
                      <a:pt x="1606005" y="1675177"/>
                    </a:cubicBezTo>
                    <a:cubicBezTo>
                      <a:pt x="1604501" y="1672170"/>
                      <a:pt x="1601493" y="1669162"/>
                      <a:pt x="1596982" y="1666155"/>
                    </a:cubicBezTo>
                    <a:cubicBezTo>
                      <a:pt x="1592471" y="1663147"/>
                      <a:pt x="1587960" y="1658636"/>
                      <a:pt x="1584952" y="1654125"/>
                    </a:cubicBezTo>
                    <a:cubicBezTo>
                      <a:pt x="1575930" y="1639087"/>
                      <a:pt x="1584952" y="1625553"/>
                      <a:pt x="1590967" y="1612020"/>
                    </a:cubicBezTo>
                    <a:cubicBezTo>
                      <a:pt x="1593975" y="1607508"/>
                      <a:pt x="1595478" y="1602997"/>
                      <a:pt x="1596982" y="1598486"/>
                    </a:cubicBezTo>
                    <a:cubicBezTo>
                      <a:pt x="1601493" y="1584952"/>
                      <a:pt x="1595478" y="1568411"/>
                      <a:pt x="1590967" y="1551870"/>
                    </a:cubicBezTo>
                    <a:cubicBezTo>
                      <a:pt x="1589463" y="1548862"/>
                      <a:pt x="1589463" y="1545855"/>
                      <a:pt x="1587960" y="1542847"/>
                    </a:cubicBezTo>
                    <a:cubicBezTo>
                      <a:pt x="1584952" y="1530817"/>
                      <a:pt x="1583448" y="1509765"/>
                      <a:pt x="1593975" y="1494727"/>
                    </a:cubicBezTo>
                    <a:cubicBezTo>
                      <a:pt x="1593975" y="1494727"/>
                      <a:pt x="1593975" y="1494727"/>
                      <a:pt x="1593975" y="1494727"/>
                    </a:cubicBezTo>
                    <a:cubicBezTo>
                      <a:pt x="1557885" y="1496231"/>
                      <a:pt x="1520291" y="1481194"/>
                      <a:pt x="1490216" y="1458637"/>
                    </a:cubicBezTo>
                    <a:lnTo>
                      <a:pt x="1485705" y="1455630"/>
                    </a:lnTo>
                    <a:cubicBezTo>
                      <a:pt x="1478186" y="1449615"/>
                      <a:pt x="1469163" y="1442096"/>
                      <a:pt x="1460141" y="1434577"/>
                    </a:cubicBezTo>
                    <a:cubicBezTo>
                      <a:pt x="1439088" y="1416532"/>
                      <a:pt x="1410517" y="1396984"/>
                      <a:pt x="1386457" y="1407510"/>
                    </a:cubicBezTo>
                    <a:lnTo>
                      <a:pt x="1383450" y="1409014"/>
                    </a:lnTo>
                    <a:cubicBezTo>
                      <a:pt x="1375931" y="1413525"/>
                      <a:pt x="1363901" y="1419540"/>
                      <a:pt x="1351871" y="1406006"/>
                    </a:cubicBezTo>
                    <a:cubicBezTo>
                      <a:pt x="1347360" y="1401495"/>
                      <a:pt x="1345856" y="1395480"/>
                      <a:pt x="1345856" y="1389465"/>
                    </a:cubicBezTo>
                    <a:cubicBezTo>
                      <a:pt x="1344352" y="1381946"/>
                      <a:pt x="1336834" y="1377435"/>
                      <a:pt x="1326307" y="1371420"/>
                    </a:cubicBezTo>
                    <a:cubicBezTo>
                      <a:pt x="1315781" y="1366909"/>
                      <a:pt x="1305255" y="1360894"/>
                      <a:pt x="1300743" y="1347360"/>
                    </a:cubicBezTo>
                    <a:cubicBezTo>
                      <a:pt x="1299240" y="1341345"/>
                      <a:pt x="1300743" y="1336834"/>
                      <a:pt x="1300743" y="1332322"/>
                    </a:cubicBezTo>
                    <a:cubicBezTo>
                      <a:pt x="1300743" y="1330819"/>
                      <a:pt x="1302247" y="1327811"/>
                      <a:pt x="1302247" y="1326307"/>
                    </a:cubicBezTo>
                    <a:cubicBezTo>
                      <a:pt x="1303751" y="1309766"/>
                      <a:pt x="1294729" y="1294728"/>
                      <a:pt x="1285706" y="1278187"/>
                    </a:cubicBezTo>
                    <a:cubicBezTo>
                      <a:pt x="1281195" y="1269165"/>
                      <a:pt x="1275180" y="1260142"/>
                      <a:pt x="1272172" y="1251120"/>
                    </a:cubicBezTo>
                    <a:cubicBezTo>
                      <a:pt x="1257135" y="1218037"/>
                      <a:pt x="1261646" y="1175932"/>
                      <a:pt x="1284202" y="1144354"/>
                    </a:cubicBezTo>
                    <a:cubicBezTo>
                      <a:pt x="1288713" y="1138339"/>
                      <a:pt x="1293225" y="1132324"/>
                      <a:pt x="1297736" y="1126309"/>
                    </a:cubicBezTo>
                    <a:cubicBezTo>
                      <a:pt x="1311270" y="1109767"/>
                      <a:pt x="1323300" y="1093226"/>
                      <a:pt x="1320292" y="1078189"/>
                    </a:cubicBezTo>
                    <a:cubicBezTo>
                      <a:pt x="1145857" y="1195481"/>
                      <a:pt x="1042098" y="1389465"/>
                      <a:pt x="1042098" y="1598486"/>
                    </a:cubicBezTo>
                    <a:cubicBezTo>
                      <a:pt x="1042098" y="1681192"/>
                      <a:pt x="1060143" y="1765402"/>
                      <a:pt x="1093226" y="1843597"/>
                    </a:cubicBezTo>
                    <a:cubicBezTo>
                      <a:pt x="1099241" y="1858635"/>
                      <a:pt x="1106760" y="1872168"/>
                      <a:pt x="1114279" y="1885702"/>
                    </a:cubicBezTo>
                    <a:cubicBezTo>
                      <a:pt x="1133827" y="1923296"/>
                      <a:pt x="1151872" y="1957882"/>
                      <a:pt x="1148865" y="2001491"/>
                    </a:cubicBezTo>
                    <a:cubicBezTo>
                      <a:pt x="1186459" y="1975927"/>
                      <a:pt x="1228563" y="1954875"/>
                      <a:pt x="1272172" y="1948860"/>
                    </a:cubicBezTo>
                    <a:cubicBezTo>
                      <a:pt x="1321796" y="1941341"/>
                      <a:pt x="1353375" y="1954875"/>
                      <a:pt x="1366909" y="1984950"/>
                    </a:cubicBezTo>
                    <a:cubicBezTo>
                      <a:pt x="1377435" y="2009010"/>
                      <a:pt x="1372923" y="2052618"/>
                      <a:pt x="1348863" y="2075175"/>
                    </a:cubicBezTo>
                    <a:close/>
                    <a:moveTo>
                      <a:pt x="1613523" y="2348857"/>
                    </a:moveTo>
                    <a:cubicBezTo>
                      <a:pt x="1613523" y="2348857"/>
                      <a:pt x="1613523" y="2348857"/>
                      <a:pt x="1613523" y="2348857"/>
                    </a:cubicBezTo>
                    <a:cubicBezTo>
                      <a:pt x="1613523" y="2348857"/>
                      <a:pt x="1613523" y="2348857"/>
                      <a:pt x="1613523" y="2348857"/>
                    </a:cubicBezTo>
                    <a:close/>
                    <a:moveTo>
                      <a:pt x="1090218" y="2279685"/>
                    </a:moveTo>
                    <a:cubicBezTo>
                      <a:pt x="1084204" y="2288707"/>
                      <a:pt x="1084204" y="2299233"/>
                      <a:pt x="1091722" y="2311263"/>
                    </a:cubicBezTo>
                    <a:cubicBezTo>
                      <a:pt x="1099241" y="2324797"/>
                      <a:pt x="1115782" y="2336827"/>
                      <a:pt x="1130820" y="2342842"/>
                    </a:cubicBezTo>
                    <a:cubicBezTo>
                      <a:pt x="1138339" y="2330812"/>
                      <a:pt x="1144354" y="2318782"/>
                      <a:pt x="1142850" y="2309760"/>
                    </a:cubicBezTo>
                    <a:cubicBezTo>
                      <a:pt x="1142850" y="2288707"/>
                      <a:pt x="1115782" y="2281188"/>
                      <a:pt x="1090218" y="2279685"/>
                    </a:cubicBezTo>
                    <a:close/>
                    <a:moveTo>
                      <a:pt x="1745853" y="2323293"/>
                    </a:moveTo>
                    <a:cubicBezTo>
                      <a:pt x="1747357" y="2324797"/>
                      <a:pt x="1747357" y="2324797"/>
                      <a:pt x="1748861" y="2326301"/>
                    </a:cubicBezTo>
                    <a:cubicBezTo>
                      <a:pt x="1754876" y="2330812"/>
                      <a:pt x="1760891" y="2336827"/>
                      <a:pt x="1766906" y="2341338"/>
                    </a:cubicBezTo>
                    <a:cubicBezTo>
                      <a:pt x="1762394" y="2327805"/>
                      <a:pt x="1759387" y="2315775"/>
                      <a:pt x="1756380" y="2302241"/>
                    </a:cubicBezTo>
                    <a:cubicBezTo>
                      <a:pt x="1751868" y="2308256"/>
                      <a:pt x="1748861" y="2314271"/>
                      <a:pt x="1745853" y="2323293"/>
                    </a:cubicBezTo>
                    <a:close/>
                    <a:moveTo>
                      <a:pt x="1721793" y="2321790"/>
                    </a:moveTo>
                    <a:cubicBezTo>
                      <a:pt x="1724801" y="2326301"/>
                      <a:pt x="1726305" y="2332316"/>
                      <a:pt x="1726305" y="2336827"/>
                    </a:cubicBezTo>
                    <a:cubicBezTo>
                      <a:pt x="1726305" y="2333820"/>
                      <a:pt x="1727808" y="2330812"/>
                      <a:pt x="1729312" y="2327805"/>
                    </a:cubicBezTo>
                    <a:cubicBezTo>
                      <a:pt x="1726305" y="2326301"/>
                      <a:pt x="1723297" y="2324797"/>
                      <a:pt x="1721793" y="2321790"/>
                    </a:cubicBezTo>
                    <a:close/>
                    <a:moveTo>
                      <a:pt x="1831567" y="2157881"/>
                    </a:moveTo>
                    <a:cubicBezTo>
                      <a:pt x="1830063" y="2157881"/>
                      <a:pt x="1830063" y="2157881"/>
                      <a:pt x="1828560" y="2157881"/>
                    </a:cubicBezTo>
                    <a:cubicBezTo>
                      <a:pt x="1815026" y="2159385"/>
                      <a:pt x="1809011" y="2181941"/>
                      <a:pt x="1806003" y="2196978"/>
                    </a:cubicBezTo>
                    <a:cubicBezTo>
                      <a:pt x="1801492" y="2228557"/>
                      <a:pt x="1818033" y="2257128"/>
                      <a:pt x="1836078" y="2270662"/>
                    </a:cubicBezTo>
                    <a:cubicBezTo>
                      <a:pt x="1848108" y="2279685"/>
                      <a:pt x="1861642" y="2282692"/>
                      <a:pt x="1870665" y="2278181"/>
                    </a:cubicBezTo>
                    <a:cubicBezTo>
                      <a:pt x="1882694" y="2272166"/>
                      <a:pt x="1890213" y="2255625"/>
                      <a:pt x="1891717" y="2230061"/>
                    </a:cubicBezTo>
                    <a:cubicBezTo>
                      <a:pt x="1891717" y="2227053"/>
                      <a:pt x="1891717" y="2222542"/>
                      <a:pt x="1891717" y="2219535"/>
                    </a:cubicBezTo>
                    <a:cubicBezTo>
                      <a:pt x="1884198" y="2204497"/>
                      <a:pt x="1875176" y="2189460"/>
                      <a:pt x="1863146" y="2178933"/>
                    </a:cubicBezTo>
                    <a:cubicBezTo>
                      <a:pt x="1855627" y="2169911"/>
                      <a:pt x="1843597" y="2157881"/>
                      <a:pt x="1831567" y="2157881"/>
                    </a:cubicBezTo>
                    <a:close/>
                    <a:moveTo>
                      <a:pt x="1818033" y="2124798"/>
                    </a:moveTo>
                    <a:cubicBezTo>
                      <a:pt x="1801492" y="2124798"/>
                      <a:pt x="1786455" y="2129310"/>
                      <a:pt x="1774425" y="2139836"/>
                    </a:cubicBezTo>
                    <a:cubicBezTo>
                      <a:pt x="1763898" y="2147355"/>
                      <a:pt x="1748861" y="2166903"/>
                      <a:pt x="1756380" y="2196978"/>
                    </a:cubicBezTo>
                    <a:cubicBezTo>
                      <a:pt x="1763898" y="2225550"/>
                      <a:pt x="1766906" y="2248106"/>
                      <a:pt x="1768410" y="2269158"/>
                    </a:cubicBezTo>
                    <a:cubicBezTo>
                      <a:pt x="1781943" y="2260136"/>
                      <a:pt x="1795477" y="2258632"/>
                      <a:pt x="1809011" y="2263143"/>
                    </a:cubicBezTo>
                    <a:cubicBezTo>
                      <a:pt x="1795477" y="2245098"/>
                      <a:pt x="1787958" y="2221038"/>
                      <a:pt x="1790966" y="2193971"/>
                    </a:cubicBezTo>
                    <a:cubicBezTo>
                      <a:pt x="1793973" y="2180437"/>
                      <a:pt x="1799988" y="2147355"/>
                      <a:pt x="1825552" y="2142843"/>
                    </a:cubicBezTo>
                    <a:cubicBezTo>
                      <a:pt x="1845101" y="2139836"/>
                      <a:pt x="1863146" y="2156377"/>
                      <a:pt x="1873672" y="2166903"/>
                    </a:cubicBezTo>
                    <a:cubicBezTo>
                      <a:pt x="1875176" y="2168407"/>
                      <a:pt x="1875176" y="2168407"/>
                      <a:pt x="1876680" y="2169911"/>
                    </a:cubicBezTo>
                    <a:cubicBezTo>
                      <a:pt x="1873672" y="2160888"/>
                      <a:pt x="1869161" y="2151866"/>
                      <a:pt x="1866153" y="2142843"/>
                    </a:cubicBezTo>
                    <a:cubicBezTo>
                      <a:pt x="1861642" y="2138332"/>
                      <a:pt x="1855627" y="2133821"/>
                      <a:pt x="1849612" y="2130813"/>
                    </a:cubicBezTo>
                    <a:cubicBezTo>
                      <a:pt x="1840590" y="2126302"/>
                      <a:pt x="1828560" y="2124798"/>
                      <a:pt x="1818033" y="2124798"/>
                    </a:cubicBezTo>
                    <a:close/>
                    <a:moveTo>
                      <a:pt x="1554877" y="2160888"/>
                    </a:moveTo>
                    <a:cubicBezTo>
                      <a:pt x="1544351" y="2201490"/>
                      <a:pt x="1539840" y="2231565"/>
                      <a:pt x="1577433" y="2246602"/>
                    </a:cubicBezTo>
                    <a:cubicBezTo>
                      <a:pt x="1613523" y="2261640"/>
                      <a:pt x="1633072" y="2243595"/>
                      <a:pt x="1642095" y="2230061"/>
                    </a:cubicBezTo>
                    <a:cubicBezTo>
                      <a:pt x="1658636" y="2206001"/>
                      <a:pt x="1658636" y="2171415"/>
                      <a:pt x="1643598" y="2153370"/>
                    </a:cubicBezTo>
                    <a:cubicBezTo>
                      <a:pt x="1625553" y="2136828"/>
                      <a:pt x="1595478" y="2138332"/>
                      <a:pt x="1554877" y="2160888"/>
                    </a:cubicBezTo>
                    <a:close/>
                    <a:moveTo>
                      <a:pt x="1121797" y="2037581"/>
                    </a:moveTo>
                    <a:cubicBezTo>
                      <a:pt x="1100745" y="2054122"/>
                      <a:pt x="1079692" y="2072167"/>
                      <a:pt x="1063151" y="2088708"/>
                    </a:cubicBezTo>
                    <a:cubicBezTo>
                      <a:pt x="1037587" y="2112768"/>
                      <a:pt x="1016535" y="2136828"/>
                      <a:pt x="1004505" y="2160888"/>
                    </a:cubicBezTo>
                    <a:cubicBezTo>
                      <a:pt x="999993" y="2168407"/>
                      <a:pt x="989467" y="2186452"/>
                      <a:pt x="990971" y="2190963"/>
                    </a:cubicBezTo>
                    <a:cubicBezTo>
                      <a:pt x="990971" y="2190963"/>
                      <a:pt x="993979" y="2190963"/>
                      <a:pt x="1003001" y="2187956"/>
                    </a:cubicBezTo>
                    <a:cubicBezTo>
                      <a:pt x="1049617" y="2174422"/>
                      <a:pt x="1100745" y="2088708"/>
                      <a:pt x="1121797" y="2037581"/>
                    </a:cubicBezTo>
                    <a:close/>
                    <a:moveTo>
                      <a:pt x="1945852" y="2052618"/>
                    </a:moveTo>
                    <a:cubicBezTo>
                      <a:pt x="1939837" y="2052618"/>
                      <a:pt x="1933822" y="2054122"/>
                      <a:pt x="1927807" y="2057130"/>
                    </a:cubicBezTo>
                    <a:cubicBezTo>
                      <a:pt x="1908258" y="2067656"/>
                      <a:pt x="1896228" y="2097731"/>
                      <a:pt x="1900740" y="2123295"/>
                    </a:cubicBezTo>
                    <a:cubicBezTo>
                      <a:pt x="1903747" y="2136828"/>
                      <a:pt x="1912769" y="2160888"/>
                      <a:pt x="1947356" y="2168407"/>
                    </a:cubicBezTo>
                    <a:cubicBezTo>
                      <a:pt x="1960890" y="2171415"/>
                      <a:pt x="1972919" y="2171415"/>
                      <a:pt x="1983446" y="2169911"/>
                    </a:cubicBezTo>
                    <a:cubicBezTo>
                      <a:pt x="1995476" y="2163896"/>
                      <a:pt x="2004498" y="2151866"/>
                      <a:pt x="2010513" y="2138332"/>
                    </a:cubicBezTo>
                    <a:cubicBezTo>
                      <a:pt x="2018032" y="2114272"/>
                      <a:pt x="2009010" y="2088708"/>
                      <a:pt x="1984949" y="2069160"/>
                    </a:cubicBezTo>
                    <a:cubicBezTo>
                      <a:pt x="1969912" y="2058633"/>
                      <a:pt x="1957882" y="2052618"/>
                      <a:pt x="1945852" y="2052618"/>
                    </a:cubicBezTo>
                    <a:close/>
                    <a:moveTo>
                      <a:pt x="1409013" y="2042092"/>
                    </a:moveTo>
                    <a:cubicBezTo>
                      <a:pt x="1399991" y="2066152"/>
                      <a:pt x="1399991" y="2090212"/>
                      <a:pt x="1410517" y="2108257"/>
                    </a:cubicBezTo>
                    <a:cubicBezTo>
                      <a:pt x="1421043" y="2129310"/>
                      <a:pt x="1443600" y="2141340"/>
                      <a:pt x="1467660" y="2136828"/>
                    </a:cubicBezTo>
                    <a:cubicBezTo>
                      <a:pt x="1499238" y="2132317"/>
                      <a:pt x="1524802" y="2100738"/>
                      <a:pt x="1533825" y="2054122"/>
                    </a:cubicBezTo>
                    <a:cubicBezTo>
                      <a:pt x="1535328" y="2045100"/>
                      <a:pt x="1529313" y="2025551"/>
                      <a:pt x="1514276" y="2009010"/>
                    </a:cubicBezTo>
                    <a:cubicBezTo>
                      <a:pt x="1508261" y="2001491"/>
                      <a:pt x="1496231" y="1990965"/>
                      <a:pt x="1481193" y="1992468"/>
                    </a:cubicBezTo>
                    <a:cubicBezTo>
                      <a:pt x="1466156" y="1993972"/>
                      <a:pt x="1433073" y="2019536"/>
                      <a:pt x="1409013" y="2042092"/>
                    </a:cubicBezTo>
                    <a:close/>
                    <a:moveTo>
                      <a:pt x="1305255" y="1986453"/>
                    </a:moveTo>
                    <a:cubicBezTo>
                      <a:pt x="1296232" y="1986453"/>
                      <a:pt x="1287210" y="1990965"/>
                      <a:pt x="1279691" y="1995476"/>
                    </a:cubicBezTo>
                    <a:cubicBezTo>
                      <a:pt x="1249616" y="2016528"/>
                      <a:pt x="1228563" y="2067656"/>
                      <a:pt x="1242097" y="2088708"/>
                    </a:cubicBezTo>
                    <a:cubicBezTo>
                      <a:pt x="1252623" y="2105250"/>
                      <a:pt x="1285706" y="2099235"/>
                      <a:pt x="1330818" y="2070663"/>
                    </a:cubicBezTo>
                    <a:cubicBezTo>
                      <a:pt x="1332322" y="2069160"/>
                      <a:pt x="1333826" y="2069160"/>
                      <a:pt x="1335330" y="2067656"/>
                    </a:cubicBezTo>
                    <a:cubicBezTo>
                      <a:pt x="1345856" y="2043596"/>
                      <a:pt x="1348863" y="2021040"/>
                      <a:pt x="1339841" y="2007506"/>
                    </a:cubicBezTo>
                    <a:cubicBezTo>
                      <a:pt x="1327811" y="1990965"/>
                      <a:pt x="1315781" y="1986453"/>
                      <a:pt x="1305255" y="1986453"/>
                    </a:cubicBezTo>
                    <a:close/>
                    <a:moveTo>
                      <a:pt x="1870665" y="2036077"/>
                    </a:moveTo>
                    <a:cubicBezTo>
                      <a:pt x="1846605" y="2052618"/>
                      <a:pt x="1848108" y="2055626"/>
                      <a:pt x="1857131" y="2076678"/>
                    </a:cubicBezTo>
                    <a:cubicBezTo>
                      <a:pt x="1858635" y="2079686"/>
                      <a:pt x="1860138" y="2084197"/>
                      <a:pt x="1861642" y="2087205"/>
                    </a:cubicBezTo>
                    <a:cubicBezTo>
                      <a:pt x="1860138" y="2067656"/>
                      <a:pt x="1861642" y="2049611"/>
                      <a:pt x="1870665" y="2036077"/>
                    </a:cubicBezTo>
                    <a:close/>
                    <a:moveTo>
                      <a:pt x="2709757" y="2049611"/>
                    </a:moveTo>
                    <a:cubicBezTo>
                      <a:pt x="2762388" y="2084197"/>
                      <a:pt x="2861636" y="2063145"/>
                      <a:pt x="2911259" y="2031566"/>
                    </a:cubicBezTo>
                    <a:cubicBezTo>
                      <a:pt x="2911259" y="2031566"/>
                      <a:pt x="2912763" y="2031566"/>
                      <a:pt x="2912763" y="2030062"/>
                    </a:cubicBezTo>
                    <a:cubicBezTo>
                      <a:pt x="2894718" y="2028558"/>
                      <a:pt x="2876673" y="2027055"/>
                      <a:pt x="2858628" y="2028558"/>
                    </a:cubicBezTo>
                    <a:lnTo>
                      <a:pt x="2845094" y="2028558"/>
                    </a:lnTo>
                    <a:cubicBezTo>
                      <a:pt x="2809004" y="2030062"/>
                      <a:pt x="2738328" y="2031566"/>
                      <a:pt x="2709757" y="2049611"/>
                    </a:cubicBezTo>
                    <a:close/>
                    <a:moveTo>
                      <a:pt x="1951867" y="1992468"/>
                    </a:moveTo>
                    <a:cubicBezTo>
                      <a:pt x="1956378" y="1992468"/>
                      <a:pt x="1960890" y="1992468"/>
                      <a:pt x="1963897" y="1993972"/>
                    </a:cubicBezTo>
                    <a:cubicBezTo>
                      <a:pt x="1981942" y="1996980"/>
                      <a:pt x="1998483" y="2004498"/>
                      <a:pt x="2010513" y="2016528"/>
                    </a:cubicBezTo>
                    <a:cubicBezTo>
                      <a:pt x="2016528" y="2010513"/>
                      <a:pt x="2021040" y="2004498"/>
                      <a:pt x="2025551" y="1996980"/>
                    </a:cubicBezTo>
                    <a:cubicBezTo>
                      <a:pt x="2040588" y="1975927"/>
                      <a:pt x="2055626" y="1954875"/>
                      <a:pt x="2087204" y="1948860"/>
                    </a:cubicBezTo>
                    <a:cubicBezTo>
                      <a:pt x="2108257" y="1944348"/>
                      <a:pt x="2124798" y="1950363"/>
                      <a:pt x="2141340" y="1954875"/>
                    </a:cubicBezTo>
                    <a:cubicBezTo>
                      <a:pt x="2148858" y="1957882"/>
                      <a:pt x="2156377" y="1959386"/>
                      <a:pt x="2163896" y="1960890"/>
                    </a:cubicBezTo>
                    <a:cubicBezTo>
                      <a:pt x="2243594" y="1857131"/>
                      <a:pt x="2284196" y="1732320"/>
                      <a:pt x="2284196" y="1598486"/>
                    </a:cubicBezTo>
                    <a:cubicBezTo>
                      <a:pt x="2284196" y="1258639"/>
                      <a:pt x="2018032" y="983452"/>
                      <a:pt x="1679688" y="972926"/>
                    </a:cubicBezTo>
                    <a:lnTo>
                      <a:pt x="1672170" y="972926"/>
                    </a:lnTo>
                    <a:lnTo>
                      <a:pt x="1672170" y="965407"/>
                    </a:lnTo>
                    <a:cubicBezTo>
                      <a:pt x="1672170" y="944355"/>
                      <a:pt x="1675177" y="921799"/>
                      <a:pt x="1676681" y="900746"/>
                    </a:cubicBezTo>
                    <a:cubicBezTo>
                      <a:pt x="1681192" y="866160"/>
                      <a:pt x="1684200" y="833077"/>
                      <a:pt x="1678185" y="801499"/>
                    </a:cubicBezTo>
                    <a:cubicBezTo>
                      <a:pt x="1667658" y="753379"/>
                      <a:pt x="1667658" y="724807"/>
                      <a:pt x="1679688" y="709770"/>
                    </a:cubicBezTo>
                    <a:cubicBezTo>
                      <a:pt x="1691718" y="694732"/>
                      <a:pt x="1709763" y="696236"/>
                      <a:pt x="1730816" y="696236"/>
                    </a:cubicBezTo>
                    <a:cubicBezTo>
                      <a:pt x="1750365" y="696236"/>
                      <a:pt x="1774425" y="696236"/>
                      <a:pt x="1792469" y="682702"/>
                    </a:cubicBezTo>
                    <a:cubicBezTo>
                      <a:pt x="1879687" y="619545"/>
                      <a:pt x="1921792" y="514282"/>
                      <a:pt x="1902243" y="416539"/>
                    </a:cubicBezTo>
                    <a:cubicBezTo>
                      <a:pt x="1893221" y="443606"/>
                      <a:pt x="1882694" y="476689"/>
                      <a:pt x="1867657" y="499245"/>
                    </a:cubicBezTo>
                    <a:cubicBezTo>
                      <a:pt x="1852619" y="521801"/>
                      <a:pt x="1831567" y="541350"/>
                      <a:pt x="1810515" y="559395"/>
                    </a:cubicBezTo>
                    <a:cubicBezTo>
                      <a:pt x="1790966" y="577440"/>
                      <a:pt x="1772921" y="593981"/>
                      <a:pt x="1759387" y="613530"/>
                    </a:cubicBezTo>
                    <a:lnTo>
                      <a:pt x="1735327" y="648116"/>
                    </a:lnTo>
                    <a:lnTo>
                      <a:pt x="1747357" y="607515"/>
                    </a:lnTo>
                    <a:cubicBezTo>
                      <a:pt x="1757883" y="566914"/>
                      <a:pt x="1783447" y="535335"/>
                      <a:pt x="1807507" y="505260"/>
                    </a:cubicBezTo>
                    <a:cubicBezTo>
                      <a:pt x="1830063" y="476689"/>
                      <a:pt x="1851116" y="449621"/>
                      <a:pt x="1861642" y="418042"/>
                    </a:cubicBezTo>
                    <a:cubicBezTo>
                      <a:pt x="1840590" y="431576"/>
                      <a:pt x="1815026" y="440599"/>
                      <a:pt x="1789462" y="449621"/>
                    </a:cubicBezTo>
                    <a:cubicBezTo>
                      <a:pt x="1750365" y="463155"/>
                      <a:pt x="1712771" y="476689"/>
                      <a:pt x="1691718" y="506764"/>
                    </a:cubicBezTo>
                    <a:cubicBezTo>
                      <a:pt x="1673673" y="532327"/>
                      <a:pt x="1679688" y="565410"/>
                      <a:pt x="1685703" y="598492"/>
                    </a:cubicBezTo>
                    <a:cubicBezTo>
                      <a:pt x="1691718" y="628567"/>
                      <a:pt x="1696230" y="657139"/>
                      <a:pt x="1682696" y="679695"/>
                    </a:cubicBezTo>
                    <a:cubicBezTo>
                      <a:pt x="1675177" y="691725"/>
                      <a:pt x="1666155" y="699244"/>
                      <a:pt x="1655628" y="697740"/>
                    </a:cubicBezTo>
                    <a:cubicBezTo>
                      <a:pt x="1652621" y="697740"/>
                      <a:pt x="1648110" y="696236"/>
                      <a:pt x="1645102" y="694732"/>
                    </a:cubicBezTo>
                    <a:cubicBezTo>
                      <a:pt x="1651117" y="744356"/>
                      <a:pt x="1649613" y="793980"/>
                      <a:pt x="1636080" y="839092"/>
                    </a:cubicBezTo>
                    <a:lnTo>
                      <a:pt x="1633072" y="846611"/>
                    </a:lnTo>
                    <a:lnTo>
                      <a:pt x="1625553" y="843604"/>
                    </a:lnTo>
                    <a:cubicBezTo>
                      <a:pt x="1604501" y="834581"/>
                      <a:pt x="1592471" y="816536"/>
                      <a:pt x="1580441" y="799995"/>
                    </a:cubicBezTo>
                    <a:cubicBezTo>
                      <a:pt x="1572922" y="790972"/>
                      <a:pt x="1566907" y="780446"/>
                      <a:pt x="1557885" y="772927"/>
                    </a:cubicBezTo>
                    <a:cubicBezTo>
                      <a:pt x="1547358" y="763905"/>
                      <a:pt x="1538336" y="756386"/>
                      <a:pt x="1529313" y="751875"/>
                    </a:cubicBezTo>
                    <a:cubicBezTo>
                      <a:pt x="1532321" y="756386"/>
                      <a:pt x="1535328" y="760897"/>
                      <a:pt x="1538336" y="765409"/>
                    </a:cubicBezTo>
                    <a:cubicBezTo>
                      <a:pt x="1548862" y="781950"/>
                      <a:pt x="1559388" y="798491"/>
                      <a:pt x="1569915" y="815032"/>
                    </a:cubicBezTo>
                    <a:cubicBezTo>
                      <a:pt x="1624050" y="891724"/>
                      <a:pt x="1643598" y="942851"/>
                      <a:pt x="1628561" y="966911"/>
                    </a:cubicBezTo>
                    <a:cubicBezTo>
                      <a:pt x="1616531" y="986460"/>
                      <a:pt x="1595478" y="984956"/>
                      <a:pt x="1577433" y="983452"/>
                    </a:cubicBezTo>
                    <a:cubicBezTo>
                      <a:pt x="1569915" y="983452"/>
                      <a:pt x="1562396" y="981949"/>
                      <a:pt x="1556381" y="983452"/>
                    </a:cubicBezTo>
                    <a:cubicBezTo>
                      <a:pt x="1503750" y="989467"/>
                      <a:pt x="1445103" y="1009016"/>
                      <a:pt x="1381946" y="1040595"/>
                    </a:cubicBezTo>
                    <a:cubicBezTo>
                      <a:pt x="1380442" y="1043602"/>
                      <a:pt x="1378938" y="1048114"/>
                      <a:pt x="1380442" y="1052625"/>
                    </a:cubicBezTo>
                    <a:cubicBezTo>
                      <a:pt x="1381946" y="1055632"/>
                      <a:pt x="1381946" y="1058640"/>
                      <a:pt x="1384953" y="1060144"/>
                    </a:cubicBezTo>
                    <a:cubicBezTo>
                      <a:pt x="1500742" y="998490"/>
                      <a:pt x="1637583" y="974430"/>
                      <a:pt x="1766906" y="993979"/>
                    </a:cubicBezTo>
                    <a:cubicBezTo>
                      <a:pt x="1774425" y="993979"/>
                      <a:pt x="1780440" y="998490"/>
                      <a:pt x="1784951" y="1004505"/>
                    </a:cubicBezTo>
                    <a:cubicBezTo>
                      <a:pt x="1792469" y="1016535"/>
                      <a:pt x="1786455" y="1025557"/>
                      <a:pt x="1781943" y="1033076"/>
                    </a:cubicBezTo>
                    <a:cubicBezTo>
                      <a:pt x="1778936" y="1037587"/>
                      <a:pt x="1777432" y="1040595"/>
                      <a:pt x="1777432" y="1042099"/>
                    </a:cubicBezTo>
                    <a:cubicBezTo>
                      <a:pt x="1778936" y="1043602"/>
                      <a:pt x="1781943" y="1046610"/>
                      <a:pt x="1784951" y="1048114"/>
                    </a:cubicBezTo>
                    <a:cubicBezTo>
                      <a:pt x="1786455" y="1049617"/>
                      <a:pt x="1789462" y="1051121"/>
                      <a:pt x="1790966" y="1052625"/>
                    </a:cubicBezTo>
                    <a:cubicBezTo>
                      <a:pt x="1798485" y="1060144"/>
                      <a:pt x="1801492" y="1069166"/>
                      <a:pt x="1798485" y="1078189"/>
                    </a:cubicBezTo>
                    <a:cubicBezTo>
                      <a:pt x="1795477" y="1090219"/>
                      <a:pt x="1787958" y="1100745"/>
                      <a:pt x="1777432" y="1103752"/>
                    </a:cubicBezTo>
                    <a:cubicBezTo>
                      <a:pt x="1762394" y="1109767"/>
                      <a:pt x="1747357" y="1108264"/>
                      <a:pt x="1732319" y="1106760"/>
                    </a:cubicBezTo>
                    <a:lnTo>
                      <a:pt x="1724801" y="1106760"/>
                    </a:lnTo>
                    <a:cubicBezTo>
                      <a:pt x="1717282" y="1106760"/>
                      <a:pt x="1703748" y="1106760"/>
                      <a:pt x="1696230" y="1112775"/>
                    </a:cubicBezTo>
                    <a:cubicBezTo>
                      <a:pt x="1703748" y="1117286"/>
                      <a:pt x="1708260" y="1123301"/>
                      <a:pt x="1711267" y="1132324"/>
                    </a:cubicBezTo>
                    <a:cubicBezTo>
                      <a:pt x="1715778" y="1145857"/>
                      <a:pt x="1711267" y="1160895"/>
                      <a:pt x="1702245" y="1168414"/>
                    </a:cubicBezTo>
                    <a:cubicBezTo>
                      <a:pt x="1696230" y="1172925"/>
                      <a:pt x="1691718" y="1174429"/>
                      <a:pt x="1685703" y="1175932"/>
                    </a:cubicBezTo>
                    <a:cubicBezTo>
                      <a:pt x="1684200" y="1175932"/>
                      <a:pt x="1681192" y="1177436"/>
                      <a:pt x="1679688" y="1178940"/>
                    </a:cubicBezTo>
                    <a:cubicBezTo>
                      <a:pt x="1660140" y="1184955"/>
                      <a:pt x="1643598" y="1195481"/>
                      <a:pt x="1628561" y="1212022"/>
                    </a:cubicBezTo>
                    <a:cubicBezTo>
                      <a:pt x="1619538" y="1219541"/>
                      <a:pt x="1613523" y="1233075"/>
                      <a:pt x="1618035" y="1240594"/>
                    </a:cubicBezTo>
                    <a:lnTo>
                      <a:pt x="1628561" y="1261646"/>
                    </a:lnTo>
                    <a:lnTo>
                      <a:pt x="1607508" y="1249616"/>
                    </a:lnTo>
                    <a:cubicBezTo>
                      <a:pt x="1606005" y="1249616"/>
                      <a:pt x="1606005" y="1248112"/>
                      <a:pt x="1604501" y="1249616"/>
                    </a:cubicBezTo>
                    <a:cubicBezTo>
                      <a:pt x="1599990" y="1252624"/>
                      <a:pt x="1598486" y="1263150"/>
                      <a:pt x="1599990" y="1269165"/>
                    </a:cubicBezTo>
                    <a:cubicBezTo>
                      <a:pt x="1601493" y="1272172"/>
                      <a:pt x="1602997" y="1276684"/>
                      <a:pt x="1606005" y="1279691"/>
                    </a:cubicBezTo>
                    <a:cubicBezTo>
                      <a:pt x="1612020" y="1290217"/>
                      <a:pt x="1618035" y="1302247"/>
                      <a:pt x="1616531" y="1315781"/>
                    </a:cubicBezTo>
                    <a:lnTo>
                      <a:pt x="1615027" y="1320292"/>
                    </a:lnTo>
                    <a:lnTo>
                      <a:pt x="1609012" y="1320292"/>
                    </a:lnTo>
                    <a:cubicBezTo>
                      <a:pt x="1581945" y="1323300"/>
                      <a:pt x="1556381" y="1305255"/>
                      <a:pt x="1550366" y="1278187"/>
                    </a:cubicBezTo>
                    <a:cubicBezTo>
                      <a:pt x="1550366" y="1275180"/>
                      <a:pt x="1550366" y="1273676"/>
                      <a:pt x="1550366" y="1272172"/>
                    </a:cubicBezTo>
                    <a:cubicBezTo>
                      <a:pt x="1548862" y="1261646"/>
                      <a:pt x="1548862" y="1257135"/>
                      <a:pt x="1541343" y="1254127"/>
                    </a:cubicBezTo>
                    <a:cubicBezTo>
                      <a:pt x="1536832" y="1252624"/>
                      <a:pt x="1532321" y="1252624"/>
                      <a:pt x="1527810" y="1252624"/>
                    </a:cubicBezTo>
                    <a:cubicBezTo>
                      <a:pt x="1515780" y="1255631"/>
                      <a:pt x="1506757" y="1264653"/>
                      <a:pt x="1499238" y="1273676"/>
                    </a:cubicBezTo>
                    <a:lnTo>
                      <a:pt x="1494727" y="1278187"/>
                    </a:lnTo>
                    <a:lnTo>
                      <a:pt x="1488712" y="1275180"/>
                    </a:lnTo>
                    <a:cubicBezTo>
                      <a:pt x="1473675" y="1266157"/>
                      <a:pt x="1458637" y="1257135"/>
                      <a:pt x="1442096" y="1258639"/>
                    </a:cubicBezTo>
                    <a:cubicBezTo>
                      <a:pt x="1433073" y="1260142"/>
                      <a:pt x="1427059" y="1263150"/>
                      <a:pt x="1422547" y="1267661"/>
                    </a:cubicBezTo>
                    <a:cubicBezTo>
                      <a:pt x="1412021" y="1279691"/>
                      <a:pt x="1418036" y="1296232"/>
                      <a:pt x="1427059" y="1314277"/>
                    </a:cubicBezTo>
                    <a:cubicBezTo>
                      <a:pt x="1431570" y="1324803"/>
                      <a:pt x="1436081" y="1335330"/>
                      <a:pt x="1445103" y="1341345"/>
                    </a:cubicBezTo>
                    <a:cubicBezTo>
                      <a:pt x="1449615" y="1344352"/>
                      <a:pt x="1454126" y="1345856"/>
                      <a:pt x="1458637" y="1345856"/>
                    </a:cubicBezTo>
                    <a:cubicBezTo>
                      <a:pt x="1461645" y="1345856"/>
                      <a:pt x="1466156" y="1344352"/>
                      <a:pt x="1469163" y="1341345"/>
                    </a:cubicBezTo>
                    <a:cubicBezTo>
                      <a:pt x="1470667" y="1339841"/>
                      <a:pt x="1472171" y="1336834"/>
                      <a:pt x="1473675" y="1333826"/>
                    </a:cubicBezTo>
                    <a:cubicBezTo>
                      <a:pt x="1476682" y="1327811"/>
                      <a:pt x="1479690" y="1320292"/>
                      <a:pt x="1490216" y="1317285"/>
                    </a:cubicBezTo>
                    <a:cubicBezTo>
                      <a:pt x="1500742" y="1312774"/>
                      <a:pt x="1512772" y="1318789"/>
                      <a:pt x="1520291" y="1329315"/>
                    </a:cubicBezTo>
                    <a:cubicBezTo>
                      <a:pt x="1527810" y="1345856"/>
                      <a:pt x="1523298" y="1360894"/>
                      <a:pt x="1518787" y="1374427"/>
                    </a:cubicBezTo>
                    <a:cubicBezTo>
                      <a:pt x="1517283" y="1377435"/>
                      <a:pt x="1517283" y="1378939"/>
                      <a:pt x="1515780" y="1381946"/>
                    </a:cubicBezTo>
                    <a:cubicBezTo>
                      <a:pt x="1511268" y="1393976"/>
                      <a:pt x="1511268" y="1406006"/>
                      <a:pt x="1515780" y="1413525"/>
                    </a:cubicBezTo>
                    <a:cubicBezTo>
                      <a:pt x="1521795" y="1419540"/>
                      <a:pt x="1530817" y="1422547"/>
                      <a:pt x="1541343" y="1424051"/>
                    </a:cubicBezTo>
                    <a:cubicBezTo>
                      <a:pt x="1544351" y="1424051"/>
                      <a:pt x="1545855" y="1425555"/>
                      <a:pt x="1547358" y="1425555"/>
                    </a:cubicBezTo>
                    <a:cubicBezTo>
                      <a:pt x="1572922" y="1433073"/>
                      <a:pt x="1592471" y="1451119"/>
                      <a:pt x="1599990" y="1476682"/>
                    </a:cubicBezTo>
                    <a:cubicBezTo>
                      <a:pt x="1602997" y="1476682"/>
                      <a:pt x="1604501" y="1476682"/>
                      <a:pt x="1607508" y="1475178"/>
                    </a:cubicBezTo>
                    <a:cubicBezTo>
                      <a:pt x="1613523" y="1472171"/>
                      <a:pt x="1619538" y="1473675"/>
                      <a:pt x="1625553" y="1473675"/>
                    </a:cubicBezTo>
                    <a:cubicBezTo>
                      <a:pt x="1657132" y="1475178"/>
                      <a:pt x="1690215" y="1458637"/>
                      <a:pt x="1708260" y="1431570"/>
                    </a:cubicBezTo>
                    <a:lnTo>
                      <a:pt x="1714275" y="1424051"/>
                    </a:lnTo>
                    <a:lnTo>
                      <a:pt x="1720290" y="1431570"/>
                    </a:lnTo>
                    <a:cubicBezTo>
                      <a:pt x="1733823" y="1446607"/>
                      <a:pt x="1745853" y="1460141"/>
                      <a:pt x="1763898" y="1469164"/>
                    </a:cubicBezTo>
                    <a:cubicBezTo>
                      <a:pt x="1780440" y="1478186"/>
                      <a:pt x="1799988" y="1478186"/>
                      <a:pt x="1813522" y="1469164"/>
                    </a:cubicBezTo>
                    <a:cubicBezTo>
                      <a:pt x="1815026" y="1469164"/>
                      <a:pt x="1815026" y="1467660"/>
                      <a:pt x="1816530" y="1466156"/>
                    </a:cubicBezTo>
                    <a:cubicBezTo>
                      <a:pt x="1819537" y="1463148"/>
                      <a:pt x="1824048" y="1460141"/>
                      <a:pt x="1830063" y="1458637"/>
                    </a:cubicBezTo>
                    <a:cubicBezTo>
                      <a:pt x="1845101" y="1454126"/>
                      <a:pt x="1858635" y="1466156"/>
                      <a:pt x="1864650" y="1479690"/>
                    </a:cubicBezTo>
                    <a:cubicBezTo>
                      <a:pt x="1866153" y="1482697"/>
                      <a:pt x="1867657" y="1485705"/>
                      <a:pt x="1869161" y="1488712"/>
                    </a:cubicBezTo>
                    <a:cubicBezTo>
                      <a:pt x="1872168" y="1494727"/>
                      <a:pt x="1875176" y="1502246"/>
                      <a:pt x="1878183" y="1506757"/>
                    </a:cubicBezTo>
                    <a:cubicBezTo>
                      <a:pt x="1887206" y="1515780"/>
                      <a:pt x="1900740" y="1517283"/>
                      <a:pt x="1915777" y="1518787"/>
                    </a:cubicBezTo>
                    <a:cubicBezTo>
                      <a:pt x="1924799" y="1518787"/>
                      <a:pt x="1935326" y="1520291"/>
                      <a:pt x="1944348" y="1523298"/>
                    </a:cubicBezTo>
                    <a:cubicBezTo>
                      <a:pt x="1962393" y="1527810"/>
                      <a:pt x="1975927" y="1541344"/>
                      <a:pt x="1987957" y="1553373"/>
                    </a:cubicBezTo>
                    <a:lnTo>
                      <a:pt x="1990965" y="1556381"/>
                    </a:lnTo>
                    <a:lnTo>
                      <a:pt x="1990965" y="1559389"/>
                    </a:lnTo>
                    <a:cubicBezTo>
                      <a:pt x="1989461" y="1590967"/>
                      <a:pt x="2010513" y="1621042"/>
                      <a:pt x="2040588" y="1630065"/>
                    </a:cubicBezTo>
                    <a:cubicBezTo>
                      <a:pt x="2048107" y="1633072"/>
                      <a:pt x="2057130" y="1634576"/>
                      <a:pt x="2064648" y="1636080"/>
                    </a:cubicBezTo>
                    <a:cubicBezTo>
                      <a:pt x="2090212" y="1642095"/>
                      <a:pt x="2118783" y="1648110"/>
                      <a:pt x="2124798" y="1678185"/>
                    </a:cubicBezTo>
                    <a:cubicBezTo>
                      <a:pt x="2127806" y="1690215"/>
                      <a:pt x="2124798" y="1706756"/>
                      <a:pt x="2114272" y="1720290"/>
                    </a:cubicBezTo>
                    <a:lnTo>
                      <a:pt x="2109761" y="1726305"/>
                    </a:lnTo>
                    <a:cubicBezTo>
                      <a:pt x="2099235" y="1741342"/>
                      <a:pt x="2087204" y="1759387"/>
                      <a:pt x="2067656" y="1766906"/>
                    </a:cubicBezTo>
                    <a:cubicBezTo>
                      <a:pt x="2067656" y="1784951"/>
                      <a:pt x="2058633" y="1801492"/>
                      <a:pt x="2043596" y="1809011"/>
                    </a:cubicBezTo>
                    <a:cubicBezTo>
                      <a:pt x="2042092" y="1810515"/>
                      <a:pt x="2039085" y="1812019"/>
                      <a:pt x="2036077" y="1812019"/>
                    </a:cubicBezTo>
                    <a:cubicBezTo>
                      <a:pt x="2031566" y="1815026"/>
                      <a:pt x="2028558" y="1816530"/>
                      <a:pt x="2025551" y="1819537"/>
                    </a:cubicBezTo>
                    <a:cubicBezTo>
                      <a:pt x="2022543" y="1822545"/>
                      <a:pt x="2022543" y="1828560"/>
                      <a:pt x="2021040" y="1833071"/>
                    </a:cubicBezTo>
                    <a:cubicBezTo>
                      <a:pt x="2021040" y="1834575"/>
                      <a:pt x="2021040" y="1837582"/>
                      <a:pt x="2019536" y="1839086"/>
                    </a:cubicBezTo>
                    <a:cubicBezTo>
                      <a:pt x="2016528" y="1860138"/>
                      <a:pt x="2004498" y="1879687"/>
                      <a:pt x="1984949" y="1893221"/>
                    </a:cubicBezTo>
                    <a:cubicBezTo>
                      <a:pt x="1965401" y="1906755"/>
                      <a:pt x="1941341" y="1912770"/>
                      <a:pt x="1920288" y="1908258"/>
                    </a:cubicBezTo>
                    <a:cubicBezTo>
                      <a:pt x="1915777" y="1906755"/>
                      <a:pt x="1911266" y="1905251"/>
                      <a:pt x="1906755" y="1903747"/>
                    </a:cubicBezTo>
                    <a:cubicBezTo>
                      <a:pt x="1899236" y="1902243"/>
                      <a:pt x="1893221" y="1899236"/>
                      <a:pt x="1885702" y="1899236"/>
                    </a:cubicBezTo>
                    <a:cubicBezTo>
                      <a:pt x="1875176" y="1899236"/>
                      <a:pt x="1864650" y="1905251"/>
                      <a:pt x="1857131" y="1915777"/>
                    </a:cubicBezTo>
                    <a:cubicBezTo>
                      <a:pt x="1849612" y="1927807"/>
                      <a:pt x="1848108" y="1941341"/>
                      <a:pt x="1854123" y="1950363"/>
                    </a:cubicBezTo>
                    <a:cubicBezTo>
                      <a:pt x="1857131" y="1956378"/>
                      <a:pt x="1861642" y="1960890"/>
                      <a:pt x="1866153" y="1966905"/>
                    </a:cubicBezTo>
                    <a:cubicBezTo>
                      <a:pt x="1876680" y="1978935"/>
                      <a:pt x="1888710" y="1993972"/>
                      <a:pt x="1884198" y="2009010"/>
                    </a:cubicBezTo>
                    <a:cubicBezTo>
                      <a:pt x="1909762" y="1998483"/>
                      <a:pt x="1930815" y="1992468"/>
                      <a:pt x="1951867" y="1992468"/>
                    </a:cubicBezTo>
                    <a:close/>
                    <a:moveTo>
                      <a:pt x="762401" y="1977431"/>
                    </a:moveTo>
                    <a:cubicBezTo>
                      <a:pt x="793980" y="1977431"/>
                      <a:pt x="825559" y="1981942"/>
                      <a:pt x="852626" y="1993972"/>
                    </a:cubicBezTo>
                    <a:cubicBezTo>
                      <a:pt x="897739" y="2013521"/>
                      <a:pt x="897739" y="2013521"/>
                      <a:pt x="930821" y="1993972"/>
                    </a:cubicBezTo>
                    <a:cubicBezTo>
                      <a:pt x="936836" y="1990965"/>
                      <a:pt x="942851" y="1986453"/>
                      <a:pt x="951874" y="1980438"/>
                    </a:cubicBezTo>
                    <a:cubicBezTo>
                      <a:pt x="971422" y="1968408"/>
                      <a:pt x="989467" y="1960890"/>
                      <a:pt x="1009016" y="1954875"/>
                    </a:cubicBezTo>
                    <a:cubicBezTo>
                      <a:pt x="998490" y="1954875"/>
                      <a:pt x="989467" y="1954875"/>
                      <a:pt x="981949" y="1956378"/>
                    </a:cubicBezTo>
                    <a:cubicBezTo>
                      <a:pt x="965407" y="1959386"/>
                      <a:pt x="953377" y="1966905"/>
                      <a:pt x="939843" y="1975927"/>
                    </a:cubicBezTo>
                    <a:cubicBezTo>
                      <a:pt x="926310" y="1983446"/>
                      <a:pt x="914280" y="1992468"/>
                      <a:pt x="897739" y="1995476"/>
                    </a:cubicBezTo>
                    <a:lnTo>
                      <a:pt x="885709" y="1998483"/>
                    </a:lnTo>
                    <a:lnTo>
                      <a:pt x="890220" y="1986453"/>
                    </a:lnTo>
                    <a:cubicBezTo>
                      <a:pt x="903754" y="1945852"/>
                      <a:pt x="950370" y="1935326"/>
                      <a:pt x="992475" y="1924800"/>
                    </a:cubicBezTo>
                    <a:cubicBezTo>
                      <a:pt x="1031572" y="1915777"/>
                      <a:pt x="1064655" y="1908258"/>
                      <a:pt x="1067662" y="1881191"/>
                    </a:cubicBezTo>
                    <a:cubicBezTo>
                      <a:pt x="1070670" y="1864650"/>
                      <a:pt x="1066158" y="1852620"/>
                      <a:pt x="1058640" y="1843597"/>
                    </a:cubicBezTo>
                    <a:cubicBezTo>
                      <a:pt x="1030068" y="1815026"/>
                      <a:pt x="950370" y="1822545"/>
                      <a:pt x="908265" y="1827056"/>
                    </a:cubicBezTo>
                    <a:cubicBezTo>
                      <a:pt x="899242" y="1828560"/>
                      <a:pt x="891724" y="1828560"/>
                      <a:pt x="885709" y="1828560"/>
                    </a:cubicBezTo>
                    <a:cubicBezTo>
                      <a:pt x="843604" y="1830063"/>
                      <a:pt x="801499" y="1827056"/>
                      <a:pt x="760897" y="1822545"/>
                    </a:cubicBezTo>
                    <a:cubicBezTo>
                      <a:pt x="664657" y="1813522"/>
                      <a:pt x="572929" y="1806003"/>
                      <a:pt x="487215" y="1864650"/>
                    </a:cubicBezTo>
                    <a:cubicBezTo>
                      <a:pt x="449621" y="1890213"/>
                      <a:pt x="430072" y="1926303"/>
                      <a:pt x="439095" y="1956378"/>
                    </a:cubicBezTo>
                    <a:cubicBezTo>
                      <a:pt x="446614" y="1981942"/>
                      <a:pt x="473681" y="1996980"/>
                      <a:pt x="512779" y="1998483"/>
                    </a:cubicBezTo>
                    <a:cubicBezTo>
                      <a:pt x="541350" y="1999987"/>
                      <a:pt x="569921" y="1998483"/>
                      <a:pt x="598492" y="1996980"/>
                    </a:cubicBezTo>
                    <a:cubicBezTo>
                      <a:pt x="603004" y="1996980"/>
                      <a:pt x="609019" y="1996980"/>
                      <a:pt x="613530" y="1996980"/>
                    </a:cubicBezTo>
                    <a:cubicBezTo>
                      <a:pt x="663154" y="1987957"/>
                      <a:pt x="714281" y="1977431"/>
                      <a:pt x="762401" y="1977431"/>
                    </a:cubicBezTo>
                    <a:close/>
                    <a:moveTo>
                      <a:pt x="957889" y="1948860"/>
                    </a:moveTo>
                    <a:cubicBezTo>
                      <a:pt x="938340" y="1954875"/>
                      <a:pt x="921799" y="1962393"/>
                      <a:pt x="911272" y="1975927"/>
                    </a:cubicBezTo>
                    <a:cubicBezTo>
                      <a:pt x="917287" y="1972920"/>
                      <a:pt x="924806" y="1968408"/>
                      <a:pt x="930821" y="1963897"/>
                    </a:cubicBezTo>
                    <a:cubicBezTo>
                      <a:pt x="938340" y="1959386"/>
                      <a:pt x="947362" y="1953371"/>
                      <a:pt x="957889" y="1948860"/>
                    </a:cubicBezTo>
                    <a:close/>
                    <a:moveTo>
                      <a:pt x="1276684" y="500749"/>
                    </a:moveTo>
                    <a:cubicBezTo>
                      <a:pt x="1293225" y="624056"/>
                      <a:pt x="1356382" y="691725"/>
                      <a:pt x="1476682" y="715785"/>
                    </a:cubicBezTo>
                    <a:cubicBezTo>
                      <a:pt x="1482697" y="717289"/>
                      <a:pt x="1488712" y="718792"/>
                      <a:pt x="1493223" y="718792"/>
                    </a:cubicBezTo>
                    <a:cubicBezTo>
                      <a:pt x="1461645" y="673680"/>
                      <a:pt x="1425555" y="631575"/>
                      <a:pt x="1371420" y="607515"/>
                    </a:cubicBezTo>
                    <a:lnTo>
                      <a:pt x="1375931" y="593981"/>
                    </a:lnTo>
                    <a:cubicBezTo>
                      <a:pt x="1437585" y="610522"/>
                      <a:pt x="1481193" y="646612"/>
                      <a:pt x="1527810" y="685710"/>
                    </a:cubicBezTo>
                    <a:cubicBezTo>
                      <a:pt x="1529313" y="687214"/>
                      <a:pt x="1530817" y="687214"/>
                      <a:pt x="1530817" y="688717"/>
                    </a:cubicBezTo>
                    <a:cubicBezTo>
                      <a:pt x="1527810" y="678191"/>
                      <a:pt x="1526306" y="669169"/>
                      <a:pt x="1523298" y="658642"/>
                    </a:cubicBezTo>
                    <a:cubicBezTo>
                      <a:pt x="1512772" y="615034"/>
                      <a:pt x="1503750" y="577440"/>
                      <a:pt x="1452622" y="545861"/>
                    </a:cubicBezTo>
                    <a:cubicBezTo>
                      <a:pt x="1424051" y="529320"/>
                      <a:pt x="1392472" y="524809"/>
                      <a:pt x="1357886" y="520297"/>
                    </a:cubicBezTo>
                    <a:cubicBezTo>
                      <a:pt x="1330818" y="515786"/>
                      <a:pt x="1302247" y="512779"/>
                      <a:pt x="1276684" y="500749"/>
                    </a:cubicBezTo>
                    <a:close/>
                    <a:moveTo>
                      <a:pt x="1508261" y="57143"/>
                    </a:moveTo>
                    <a:cubicBezTo>
                      <a:pt x="1511268" y="99248"/>
                      <a:pt x="1500742" y="139849"/>
                      <a:pt x="1491720" y="177443"/>
                    </a:cubicBezTo>
                    <a:cubicBezTo>
                      <a:pt x="1484201" y="209021"/>
                      <a:pt x="1475178" y="240600"/>
                      <a:pt x="1475178" y="273682"/>
                    </a:cubicBezTo>
                    <a:cubicBezTo>
                      <a:pt x="1473675" y="332329"/>
                      <a:pt x="1493223" y="353381"/>
                      <a:pt x="1523298" y="386464"/>
                    </a:cubicBezTo>
                    <a:cubicBezTo>
                      <a:pt x="1530817" y="393982"/>
                      <a:pt x="1536832" y="401501"/>
                      <a:pt x="1544351" y="410524"/>
                    </a:cubicBezTo>
                    <a:cubicBezTo>
                      <a:pt x="1574426" y="445110"/>
                      <a:pt x="1584952" y="494734"/>
                      <a:pt x="1593975" y="541350"/>
                    </a:cubicBezTo>
                    <a:cubicBezTo>
                      <a:pt x="1601493" y="574432"/>
                      <a:pt x="1607508" y="604507"/>
                      <a:pt x="1619538" y="631575"/>
                    </a:cubicBezTo>
                    <a:cubicBezTo>
                      <a:pt x="1615027" y="610522"/>
                      <a:pt x="1610516" y="589470"/>
                      <a:pt x="1607508" y="569921"/>
                    </a:cubicBezTo>
                    <a:cubicBezTo>
                      <a:pt x="1602997" y="551876"/>
                      <a:pt x="1599990" y="533831"/>
                      <a:pt x="1596982" y="517290"/>
                    </a:cubicBezTo>
                    <a:cubicBezTo>
                      <a:pt x="1593975" y="502252"/>
                      <a:pt x="1590967" y="485711"/>
                      <a:pt x="1586456" y="469170"/>
                    </a:cubicBezTo>
                    <a:cubicBezTo>
                      <a:pt x="1581945" y="449621"/>
                      <a:pt x="1577433" y="428569"/>
                      <a:pt x="1574426" y="407516"/>
                    </a:cubicBezTo>
                    <a:cubicBezTo>
                      <a:pt x="1571418" y="406012"/>
                      <a:pt x="1568411" y="404509"/>
                      <a:pt x="1565403" y="401501"/>
                    </a:cubicBezTo>
                    <a:cubicBezTo>
                      <a:pt x="1518787" y="369922"/>
                      <a:pt x="1538336" y="318795"/>
                      <a:pt x="1554877" y="273682"/>
                    </a:cubicBezTo>
                    <a:cubicBezTo>
                      <a:pt x="1556381" y="269171"/>
                      <a:pt x="1557885" y="266164"/>
                      <a:pt x="1559388" y="261652"/>
                    </a:cubicBezTo>
                    <a:cubicBezTo>
                      <a:pt x="1559388" y="236089"/>
                      <a:pt x="1563900" y="213532"/>
                      <a:pt x="1571418" y="193984"/>
                    </a:cubicBezTo>
                    <a:lnTo>
                      <a:pt x="1580441" y="169924"/>
                    </a:lnTo>
                    <a:lnTo>
                      <a:pt x="1584952" y="193984"/>
                    </a:lnTo>
                    <a:cubicBezTo>
                      <a:pt x="1589463" y="215036"/>
                      <a:pt x="1581945" y="239096"/>
                      <a:pt x="1574426" y="263156"/>
                    </a:cubicBezTo>
                    <a:cubicBezTo>
                      <a:pt x="1574426" y="303757"/>
                      <a:pt x="1580441" y="350374"/>
                      <a:pt x="1587960" y="393982"/>
                    </a:cubicBezTo>
                    <a:cubicBezTo>
                      <a:pt x="1595478" y="396990"/>
                      <a:pt x="1602997" y="396990"/>
                      <a:pt x="1610516" y="393982"/>
                    </a:cubicBezTo>
                    <a:cubicBezTo>
                      <a:pt x="1625553" y="389471"/>
                      <a:pt x="1637583" y="371426"/>
                      <a:pt x="1645102" y="347366"/>
                    </a:cubicBezTo>
                    <a:cubicBezTo>
                      <a:pt x="1663147" y="291727"/>
                      <a:pt x="1643598" y="175939"/>
                      <a:pt x="1609012" y="135337"/>
                    </a:cubicBezTo>
                    <a:cubicBezTo>
                      <a:pt x="1593975" y="117293"/>
                      <a:pt x="1574426" y="103759"/>
                      <a:pt x="1554877" y="90225"/>
                    </a:cubicBezTo>
                    <a:cubicBezTo>
                      <a:pt x="1539840" y="82706"/>
                      <a:pt x="1523298" y="70676"/>
                      <a:pt x="1508261" y="57143"/>
                    </a:cubicBezTo>
                    <a:close/>
                    <a:moveTo>
                      <a:pt x="1560892" y="303757"/>
                    </a:moveTo>
                    <a:cubicBezTo>
                      <a:pt x="1550366" y="336840"/>
                      <a:pt x="1545855" y="366915"/>
                      <a:pt x="1571418" y="386464"/>
                    </a:cubicBezTo>
                    <a:cubicBezTo>
                      <a:pt x="1566907" y="359396"/>
                      <a:pt x="1563900" y="330825"/>
                      <a:pt x="1560892" y="303757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5" name="Google Shape;155;p40"/>
          <p:cNvSpPr txBox="1">
            <a:spLocks noGrp="1"/>
          </p:cNvSpPr>
          <p:nvPr>
            <p:ph type="body" idx="3"/>
          </p:nvPr>
        </p:nvSpPr>
        <p:spPr>
          <a:xfrm>
            <a:off x="6199057" y="4615890"/>
            <a:ext cx="5278651" cy="69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5" name="Obraz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53" y="6162859"/>
            <a:ext cx="2467155" cy="4980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nt Typecae &amp; Size">
  <p:cSld name="Font Typecae &amp; Siz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7"/>
          <p:cNvSpPr/>
          <p:nvPr/>
        </p:nvSpPr>
        <p:spPr>
          <a:xfrm>
            <a:off x="424669" y="528535"/>
            <a:ext cx="649864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 TYPEFACE &amp; SIZE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7"/>
          <p:cNvSpPr/>
          <p:nvPr/>
        </p:nvSpPr>
        <p:spPr>
          <a:xfrm>
            <a:off x="7347983" y="564843"/>
            <a:ext cx="4589207" cy="470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PLEASE ENSURE TO KEEP FONTS AS PER THE LAYOUT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48 point  -  Divider Slides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36 point  -  Title Heading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 point  -  Sub-Titles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       - Quotes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 point  -  Main Text Body 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7"/>
          <p:cNvSpPr/>
          <p:nvPr/>
        </p:nvSpPr>
        <p:spPr>
          <a:xfrm>
            <a:off x="424669" y="2014904"/>
            <a:ext cx="5845501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Please ensure to keep the font sizes set as per the slide layouts. The font used throughout the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EU DARE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PowerPoint is….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Calibri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1" name="Google Shape;161;p27"/>
          <p:cNvCxnSpPr/>
          <p:nvPr/>
        </p:nvCxnSpPr>
        <p:spPr>
          <a:xfrm>
            <a:off x="7098716" y="-1"/>
            <a:ext cx="0" cy="5540408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2" name="Google Shape;162;p27"/>
          <p:cNvCxnSpPr/>
          <p:nvPr/>
        </p:nvCxnSpPr>
        <p:spPr>
          <a:xfrm rot="10800000">
            <a:off x="1" y="1620217"/>
            <a:ext cx="7098715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3" name="Google Shape;163;p27"/>
          <p:cNvSpPr/>
          <p:nvPr/>
        </p:nvSpPr>
        <p:spPr>
          <a:xfrm>
            <a:off x="0" y="5968370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***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PLEASE DELETE THIS INSTRUCTION SLIDE BEFORE PRESENTING FINAL PRESENTATION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***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4" name="Google Shape;164;p27"/>
          <p:cNvCxnSpPr/>
          <p:nvPr/>
        </p:nvCxnSpPr>
        <p:spPr>
          <a:xfrm rot="10800000">
            <a:off x="2" y="5540407"/>
            <a:ext cx="12191998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s" type="blank">
  <p:cSld name="BLANK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6" name="Google Shape;166;p41"/>
          <p:cNvCxnSpPr/>
          <p:nvPr/>
        </p:nvCxnSpPr>
        <p:spPr>
          <a:xfrm rot="10800000">
            <a:off x="2" y="5540407"/>
            <a:ext cx="12191998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7" name="Google Shape;167;p41"/>
          <p:cNvCxnSpPr/>
          <p:nvPr/>
        </p:nvCxnSpPr>
        <p:spPr>
          <a:xfrm>
            <a:off x="5145818" y="0"/>
            <a:ext cx="0" cy="554040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6"/>
          <p:cNvPicPr preferRelativeResize="0"/>
          <p:nvPr/>
        </p:nvPicPr>
        <p:blipFill rotWithShape="1">
          <a:blip r:embed="rId15">
            <a:alphaModFix/>
          </a:blip>
          <a:srcRect l="5742" t="75046" r="6485" b="13954"/>
          <a:stretch/>
        </p:blipFill>
        <p:spPr>
          <a:xfrm>
            <a:off x="8124669" y="6375621"/>
            <a:ext cx="3540279" cy="2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6"/>
          <p:cNvSpPr/>
          <p:nvPr/>
        </p:nvSpPr>
        <p:spPr>
          <a:xfrm>
            <a:off x="0" y="6444761"/>
            <a:ext cx="8229600" cy="45719"/>
          </a:xfrm>
          <a:custGeom>
            <a:avLst/>
            <a:gdLst/>
            <a:ahLst/>
            <a:cxnLst/>
            <a:rect l="l" t="t" r="r" b="b"/>
            <a:pathLst>
              <a:path w="3587009" h="35236" extrusionOk="0">
                <a:moveTo>
                  <a:pt x="3587009" y="35236"/>
                </a:moveTo>
                <a:lnTo>
                  <a:pt x="1764946" y="35236"/>
                </a:lnTo>
                <a:cubicBezTo>
                  <a:pt x="1758282" y="35236"/>
                  <a:pt x="1117609" y="22864"/>
                  <a:pt x="887233" y="13346"/>
                </a:cubicBezTo>
                <a:cubicBezTo>
                  <a:pt x="617826" y="2877"/>
                  <a:pt x="208481" y="20009"/>
                  <a:pt x="54262" y="25719"/>
                </a:cubicBezTo>
                <a:cubicBezTo>
                  <a:pt x="25703" y="26671"/>
                  <a:pt x="5712" y="27622"/>
                  <a:pt x="0" y="27622"/>
                </a:cubicBezTo>
                <a:lnTo>
                  <a:pt x="0" y="18105"/>
                </a:lnTo>
                <a:cubicBezTo>
                  <a:pt x="5712" y="18105"/>
                  <a:pt x="24751" y="17153"/>
                  <a:pt x="54262" y="16201"/>
                </a:cubicBezTo>
                <a:cubicBezTo>
                  <a:pt x="208481" y="9539"/>
                  <a:pt x="618778" y="-7592"/>
                  <a:pt x="888185" y="3829"/>
                </a:cubicBezTo>
                <a:cubicBezTo>
                  <a:pt x="1118561" y="13346"/>
                  <a:pt x="1759234" y="25719"/>
                  <a:pt x="1764946" y="25719"/>
                </a:cubicBezTo>
                <a:lnTo>
                  <a:pt x="3587009" y="25719"/>
                </a:lnTo>
                <a:lnTo>
                  <a:pt x="3587009" y="35236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7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abs/pii/S030691921000139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forestryimages.org/browse/detail.cfm?imgnum=536301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outherngulf.com.au/wp-content/uploads/2021/01/SOIL-EROSION-Case-Study-RLF-2017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eu_dare_project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hyperlink" Target="https://eu-dare.com/" TargetMode="External"/><Relationship Id="rId4" Type="http://schemas.openxmlformats.org/officeDocument/2006/relationships/hyperlink" Target="https://www.facebook.com/EU.Dar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abs/pii/S016788090100246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sssjournals.onlinelibrary.wiley.com/doi/abs/10.1111/j.1475-2743.2009.00236.x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A02EA4-4CBF-804E-84A7-7223E815E2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28787" y="4530878"/>
            <a:ext cx="5646179" cy="697353"/>
          </a:xfrm>
        </p:spPr>
        <p:txBody>
          <a:bodyPr/>
          <a:lstStyle/>
          <a:p>
            <a:r>
              <a:rPr lang="pl-P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arządzanie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glebą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9177E28-4F22-7E40-AB64-D1BAC04F32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28787" y="3442924"/>
            <a:ext cx="5278651" cy="697353"/>
          </a:xfrm>
        </p:spPr>
        <p:txBody>
          <a:bodyPr>
            <a:noAutofit/>
          </a:bodyPr>
          <a:lstStyle/>
          <a:p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MODUŁ 7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3C4CCF-2245-77FD-0725-C0934B9EA7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11514" y="5856037"/>
            <a:ext cx="4448014" cy="679345"/>
          </a:xfrm>
        </p:spPr>
        <p:txBody>
          <a:bodyPr/>
          <a:lstStyle/>
          <a:p>
            <a:pPr algn="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www.eu-dare.com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CB2F413-3E18-DC63-1AD6-4EBE950F3B05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 rotWithShape="1">
          <a:blip r:embed="rId3"/>
          <a:srcRect/>
          <a:stretch/>
        </p:blipFill>
        <p:spPr>
          <a:xfrm>
            <a:off x="0" y="824937"/>
            <a:ext cx="4680488" cy="6056907"/>
          </a:xfrm>
        </p:spPr>
      </p:pic>
      <p:sp>
        <p:nvSpPr>
          <p:cNvPr id="6" name="Graphic 12">
            <a:extLst>
              <a:ext uri="{FF2B5EF4-FFF2-40B4-BE49-F238E27FC236}">
                <a16:creationId xmlns:a16="http://schemas.microsoft.com/office/drawing/2014/main" id="{B14CC7B2-F202-79E6-5E3A-99ED0E0C1B72}"/>
              </a:ext>
            </a:extLst>
          </p:cNvPr>
          <p:cNvSpPr/>
          <p:nvPr/>
        </p:nvSpPr>
        <p:spPr>
          <a:xfrm>
            <a:off x="6095999" y="4305482"/>
            <a:ext cx="6120000" cy="72000"/>
          </a:xfrm>
          <a:custGeom>
            <a:avLst/>
            <a:gdLst>
              <a:gd name="connsiteX0" fmla="*/ 3587009 w 3587009"/>
              <a:gd name="connsiteY0" fmla="*/ 35236 h 35236"/>
              <a:gd name="connsiteX1" fmla="*/ 1764946 w 3587009"/>
              <a:gd name="connsiteY1" fmla="*/ 35236 h 35236"/>
              <a:gd name="connsiteX2" fmla="*/ 887233 w 3587009"/>
              <a:gd name="connsiteY2" fmla="*/ 13346 h 35236"/>
              <a:gd name="connsiteX3" fmla="*/ 54262 w 3587009"/>
              <a:gd name="connsiteY3" fmla="*/ 25719 h 35236"/>
              <a:gd name="connsiteX4" fmla="*/ 0 w 3587009"/>
              <a:gd name="connsiteY4" fmla="*/ 27622 h 35236"/>
              <a:gd name="connsiteX5" fmla="*/ 0 w 3587009"/>
              <a:gd name="connsiteY5" fmla="*/ 18105 h 35236"/>
              <a:gd name="connsiteX6" fmla="*/ 54262 w 3587009"/>
              <a:gd name="connsiteY6" fmla="*/ 16201 h 35236"/>
              <a:gd name="connsiteX7" fmla="*/ 888185 w 3587009"/>
              <a:gd name="connsiteY7" fmla="*/ 3829 h 35236"/>
              <a:gd name="connsiteX8" fmla="*/ 1764946 w 3587009"/>
              <a:gd name="connsiteY8" fmla="*/ 25719 h 35236"/>
              <a:gd name="connsiteX9" fmla="*/ 3587009 w 3587009"/>
              <a:gd name="connsiteY9" fmla="*/ 25719 h 35236"/>
              <a:gd name="connsiteX10" fmla="*/ 3587009 w 3587009"/>
              <a:gd name="connsiteY10" fmla="*/ 35236 h 3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87009" h="35236">
                <a:moveTo>
                  <a:pt x="3587009" y="35236"/>
                </a:moveTo>
                <a:lnTo>
                  <a:pt x="1764946" y="35236"/>
                </a:lnTo>
                <a:cubicBezTo>
                  <a:pt x="1758282" y="35236"/>
                  <a:pt x="1117609" y="22864"/>
                  <a:pt x="887233" y="13346"/>
                </a:cubicBezTo>
                <a:cubicBezTo>
                  <a:pt x="617826" y="2877"/>
                  <a:pt x="208481" y="20009"/>
                  <a:pt x="54262" y="25719"/>
                </a:cubicBezTo>
                <a:cubicBezTo>
                  <a:pt x="25703" y="26671"/>
                  <a:pt x="5712" y="27622"/>
                  <a:pt x="0" y="27622"/>
                </a:cubicBezTo>
                <a:lnTo>
                  <a:pt x="0" y="18105"/>
                </a:lnTo>
                <a:cubicBezTo>
                  <a:pt x="5712" y="18105"/>
                  <a:pt x="24751" y="17153"/>
                  <a:pt x="54262" y="16201"/>
                </a:cubicBezTo>
                <a:cubicBezTo>
                  <a:pt x="208481" y="9539"/>
                  <a:pt x="618778" y="-7592"/>
                  <a:pt x="888185" y="3829"/>
                </a:cubicBezTo>
                <a:cubicBezTo>
                  <a:pt x="1118561" y="13346"/>
                  <a:pt x="1759234" y="25719"/>
                  <a:pt x="1764946" y="25719"/>
                </a:cubicBezTo>
                <a:lnTo>
                  <a:pt x="3587009" y="25719"/>
                </a:lnTo>
                <a:lnTo>
                  <a:pt x="3587009" y="35236"/>
                </a:lnTo>
                <a:close/>
              </a:path>
            </a:pathLst>
          </a:custGeom>
          <a:solidFill>
            <a:srgbClr val="231F20"/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30A51DB-3B43-E630-B465-268127293C3F}"/>
              </a:ext>
            </a:extLst>
          </p:cNvPr>
          <p:cNvGrpSpPr/>
          <p:nvPr/>
        </p:nvGrpSpPr>
        <p:grpSpPr>
          <a:xfrm rot="3730759">
            <a:off x="4250273" y="2445460"/>
            <a:ext cx="949885" cy="1163493"/>
            <a:chOff x="7602444" y="4967675"/>
            <a:chExt cx="483619" cy="592374"/>
          </a:xfrm>
        </p:grpSpPr>
        <p:grpSp>
          <p:nvGrpSpPr>
            <p:cNvPr id="18" name="Graphic 214">
              <a:extLst>
                <a:ext uri="{FF2B5EF4-FFF2-40B4-BE49-F238E27FC236}">
                  <a16:creationId xmlns:a16="http://schemas.microsoft.com/office/drawing/2014/main" id="{AECA61D2-0C23-402F-23E6-B62A70CC8E82}"/>
                </a:ext>
              </a:extLst>
            </p:cNvPr>
            <p:cNvGrpSpPr/>
            <p:nvPr/>
          </p:nvGrpSpPr>
          <p:grpSpPr>
            <a:xfrm>
              <a:off x="7618661" y="4967675"/>
              <a:ext cx="467402" cy="507608"/>
              <a:chOff x="2251964" y="3590497"/>
              <a:chExt cx="467402" cy="507608"/>
            </a:xfrm>
            <a:solidFill>
              <a:srgbClr val="8DC641"/>
            </a:solidFill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EF460731-BF29-2D34-62C9-EB874CCF8EA3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>
                  <a:gd name="connsiteX0" fmla="*/ 227486 w 228111"/>
                  <a:gd name="connsiteY0" fmla="*/ 185651 h 209384"/>
                  <a:gd name="connsiteX1" fmla="*/ 177032 w 228111"/>
                  <a:gd name="connsiteY1" fmla="*/ 42889 h 209384"/>
                  <a:gd name="connsiteX2" fmla="*/ 8534 w 228111"/>
                  <a:gd name="connsiteY2" fmla="*/ 61 h 209384"/>
                  <a:gd name="connsiteX3" fmla="*/ 1870 w 228111"/>
                  <a:gd name="connsiteY3" fmla="*/ 15289 h 209384"/>
                  <a:gd name="connsiteX4" fmla="*/ 43757 w 228111"/>
                  <a:gd name="connsiteY4" fmla="*/ 93332 h 209384"/>
                  <a:gd name="connsiteX5" fmla="*/ 89451 w 228111"/>
                  <a:gd name="connsiteY5" fmla="*/ 149485 h 209384"/>
                  <a:gd name="connsiteX6" fmla="*/ 208447 w 228111"/>
                  <a:gd name="connsiteY6" fmla="*/ 204686 h 209384"/>
                  <a:gd name="connsiteX7" fmla="*/ 225582 w 228111"/>
                  <a:gd name="connsiteY7" fmla="*/ 200879 h 209384"/>
                  <a:gd name="connsiteX8" fmla="*/ 226534 w 228111"/>
                  <a:gd name="connsiteY8" fmla="*/ 189458 h 209384"/>
                  <a:gd name="connsiteX9" fmla="*/ 227486 w 228111"/>
                  <a:gd name="connsiteY9" fmla="*/ 185651 h 2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111" h="209384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323400A0-84A7-CC80-EDEA-D610C950016C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>
                  <a:gd name="connsiteX0" fmla="*/ 174495 w 176382"/>
                  <a:gd name="connsiteY0" fmla="*/ 173607 h 341656"/>
                  <a:gd name="connsiteX1" fmla="*/ 127849 w 176382"/>
                  <a:gd name="connsiteY1" fmla="*/ 85094 h 341656"/>
                  <a:gd name="connsiteX2" fmla="*/ 48836 w 176382"/>
                  <a:gd name="connsiteY2" fmla="*/ 2292 h 341656"/>
                  <a:gd name="connsiteX3" fmla="*/ 33604 w 176382"/>
                  <a:gd name="connsiteY3" fmla="*/ 8955 h 341656"/>
                  <a:gd name="connsiteX4" fmla="*/ 18373 w 176382"/>
                  <a:gd name="connsiteY4" fmla="*/ 115550 h 341656"/>
                  <a:gd name="connsiteX5" fmla="*/ 286 w 176382"/>
                  <a:gd name="connsiteY5" fmla="*/ 202159 h 341656"/>
                  <a:gd name="connsiteX6" fmla="*/ 23133 w 176382"/>
                  <a:gd name="connsiteY6" fmla="*/ 272588 h 341656"/>
                  <a:gd name="connsiteX7" fmla="*/ 84059 w 176382"/>
                  <a:gd name="connsiteY7" fmla="*/ 339211 h 341656"/>
                  <a:gd name="connsiteX8" fmla="*/ 98338 w 176382"/>
                  <a:gd name="connsiteY8" fmla="*/ 336355 h 341656"/>
                  <a:gd name="connsiteX9" fmla="*/ 98338 w 176382"/>
                  <a:gd name="connsiteY9" fmla="*/ 336355 h 341656"/>
                  <a:gd name="connsiteX10" fmla="*/ 100242 w 176382"/>
                  <a:gd name="connsiteY10" fmla="*/ 334452 h 341656"/>
                  <a:gd name="connsiteX11" fmla="*/ 174495 w 176382"/>
                  <a:gd name="connsiteY11" fmla="*/ 173607 h 3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6382" h="341656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2170EFDC-98DF-2A81-B977-9E144E9E3890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>
                  <a:gd name="connsiteX0" fmla="*/ 163262 w 173755"/>
                  <a:gd name="connsiteY0" fmla="*/ 8573 h 240181"/>
                  <a:gd name="connsiteX1" fmla="*/ 149935 w 173755"/>
                  <a:gd name="connsiteY1" fmla="*/ 959 h 240181"/>
                  <a:gd name="connsiteX2" fmla="*/ 69969 w 173755"/>
                  <a:gd name="connsiteY2" fmla="*/ 38077 h 240181"/>
                  <a:gd name="connsiteX3" fmla="*/ 19515 w 173755"/>
                  <a:gd name="connsiteY3" fmla="*/ 76147 h 240181"/>
                  <a:gd name="connsiteX4" fmla="*/ 7140 w 173755"/>
                  <a:gd name="connsiteY4" fmla="*/ 131348 h 240181"/>
                  <a:gd name="connsiteX5" fmla="*/ 2380 w 173755"/>
                  <a:gd name="connsiteY5" fmla="*/ 188453 h 240181"/>
                  <a:gd name="connsiteX6" fmla="*/ 1428 w 173755"/>
                  <a:gd name="connsiteY6" fmla="*/ 190356 h 240181"/>
                  <a:gd name="connsiteX7" fmla="*/ 1428 w 173755"/>
                  <a:gd name="connsiteY7" fmla="*/ 205584 h 240181"/>
                  <a:gd name="connsiteX8" fmla="*/ 476 w 173755"/>
                  <a:gd name="connsiteY8" fmla="*/ 216054 h 240181"/>
                  <a:gd name="connsiteX9" fmla="*/ 14755 w 173755"/>
                  <a:gd name="connsiteY9" fmla="*/ 222716 h 240181"/>
                  <a:gd name="connsiteX10" fmla="*/ 54738 w 173755"/>
                  <a:gd name="connsiteY10" fmla="*/ 238896 h 240181"/>
                  <a:gd name="connsiteX11" fmla="*/ 135655 w 173755"/>
                  <a:gd name="connsiteY11" fmla="*/ 215102 h 240181"/>
                  <a:gd name="connsiteX12" fmla="*/ 163262 w 173755"/>
                  <a:gd name="connsiteY12" fmla="*/ 8573 h 24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3755" h="240181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9" name="Graphic 214">
              <a:extLst>
                <a:ext uri="{FF2B5EF4-FFF2-40B4-BE49-F238E27FC236}">
                  <a16:creationId xmlns:a16="http://schemas.microsoft.com/office/drawing/2014/main" id="{455DDED9-DE1C-0F0E-7598-EAA458897EF1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  <a:solidFill>
              <a:srgbClr val="231F20"/>
            </a:solidFill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491B6B0F-3C69-87E8-26B3-F3C52DC945F8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0B20DA3F-EB73-175A-E203-30D7D2798911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>
                  <a:gd name="connsiteX0" fmla="*/ 138035 w 421973"/>
                  <a:gd name="connsiteY0" fmla="*/ 460645 h 566288"/>
                  <a:gd name="connsiteX1" fmla="*/ 158026 w 421973"/>
                  <a:gd name="connsiteY1" fmla="*/ 465404 h 566288"/>
                  <a:gd name="connsiteX2" fmla="*/ 171354 w 421973"/>
                  <a:gd name="connsiteY2" fmla="*/ 486342 h 566288"/>
                  <a:gd name="connsiteX3" fmla="*/ 192297 w 421973"/>
                  <a:gd name="connsiteY3" fmla="*/ 517750 h 566288"/>
                  <a:gd name="connsiteX4" fmla="*/ 220856 w 421973"/>
                  <a:gd name="connsiteY4" fmla="*/ 565337 h 566288"/>
                  <a:gd name="connsiteX5" fmla="*/ 228472 w 421973"/>
                  <a:gd name="connsiteY5" fmla="*/ 565337 h 566288"/>
                  <a:gd name="connsiteX6" fmla="*/ 198009 w 421973"/>
                  <a:gd name="connsiteY6" fmla="*/ 515846 h 566288"/>
                  <a:gd name="connsiteX7" fmla="*/ 178018 w 421973"/>
                  <a:gd name="connsiteY7" fmla="*/ 484439 h 566288"/>
                  <a:gd name="connsiteX8" fmla="*/ 172306 w 421973"/>
                  <a:gd name="connsiteY8" fmla="*/ 475873 h 566288"/>
                  <a:gd name="connsiteX9" fmla="*/ 190393 w 421973"/>
                  <a:gd name="connsiteY9" fmla="*/ 489197 h 566288"/>
                  <a:gd name="connsiteX10" fmla="*/ 204673 w 421973"/>
                  <a:gd name="connsiteY10" fmla="*/ 506329 h 566288"/>
                  <a:gd name="connsiteX11" fmla="*/ 233232 w 421973"/>
                  <a:gd name="connsiteY11" fmla="*/ 533929 h 566288"/>
                  <a:gd name="connsiteX12" fmla="*/ 237992 w 421973"/>
                  <a:gd name="connsiteY12" fmla="*/ 535833 h 566288"/>
                  <a:gd name="connsiteX13" fmla="*/ 239896 w 421973"/>
                  <a:gd name="connsiteY13" fmla="*/ 531074 h 566288"/>
                  <a:gd name="connsiteX14" fmla="*/ 245607 w 421973"/>
                  <a:gd name="connsiteY14" fmla="*/ 439707 h 566288"/>
                  <a:gd name="connsiteX15" fmla="*/ 252271 w 421973"/>
                  <a:gd name="connsiteY15" fmla="*/ 441610 h 566288"/>
                  <a:gd name="connsiteX16" fmla="*/ 269407 w 421973"/>
                  <a:gd name="connsiteY16" fmla="*/ 430189 h 566288"/>
                  <a:gd name="connsiteX17" fmla="*/ 271310 w 421973"/>
                  <a:gd name="connsiteY17" fmla="*/ 378795 h 566288"/>
                  <a:gd name="connsiteX18" fmla="*/ 275118 w 421973"/>
                  <a:gd name="connsiteY18" fmla="*/ 320738 h 566288"/>
                  <a:gd name="connsiteX19" fmla="*/ 336996 w 421973"/>
                  <a:gd name="connsiteY19" fmla="*/ 284572 h 566288"/>
                  <a:gd name="connsiteX20" fmla="*/ 382690 w 421973"/>
                  <a:gd name="connsiteY20" fmla="*/ 264585 h 566288"/>
                  <a:gd name="connsiteX21" fmla="*/ 348420 w 421973"/>
                  <a:gd name="connsiteY21" fmla="*/ 319787 h 566288"/>
                  <a:gd name="connsiteX22" fmla="*/ 310341 w 421973"/>
                  <a:gd name="connsiteY22" fmla="*/ 384505 h 566288"/>
                  <a:gd name="connsiteX23" fmla="*/ 302725 w 421973"/>
                  <a:gd name="connsiteY23" fmla="*/ 410202 h 566288"/>
                  <a:gd name="connsiteX24" fmla="*/ 317957 w 421973"/>
                  <a:gd name="connsiteY24" fmla="*/ 388312 h 566288"/>
                  <a:gd name="connsiteX25" fmla="*/ 350324 w 421973"/>
                  <a:gd name="connsiteY25" fmla="*/ 354049 h 566288"/>
                  <a:gd name="connsiteX26" fmla="*/ 386498 w 421973"/>
                  <a:gd name="connsiteY26" fmla="*/ 315980 h 566288"/>
                  <a:gd name="connsiteX27" fmla="*/ 408394 w 421973"/>
                  <a:gd name="connsiteY27" fmla="*/ 263634 h 566288"/>
                  <a:gd name="connsiteX28" fmla="*/ 338900 w 421973"/>
                  <a:gd name="connsiteY28" fmla="*/ 432093 h 566288"/>
                  <a:gd name="connsiteX29" fmla="*/ 299869 w 421973"/>
                  <a:gd name="connsiteY29" fmla="*/ 440658 h 566288"/>
                  <a:gd name="connsiteX30" fmla="*/ 267502 w 421973"/>
                  <a:gd name="connsiteY30" fmla="*/ 449224 h 566288"/>
                  <a:gd name="connsiteX31" fmla="*/ 266551 w 421973"/>
                  <a:gd name="connsiteY31" fmla="*/ 507281 h 566288"/>
                  <a:gd name="connsiteX32" fmla="*/ 265599 w 421973"/>
                  <a:gd name="connsiteY32" fmla="*/ 566289 h 566288"/>
                  <a:gd name="connsiteX33" fmla="*/ 277022 w 421973"/>
                  <a:gd name="connsiteY33" fmla="*/ 566289 h 566288"/>
                  <a:gd name="connsiteX34" fmla="*/ 277022 w 421973"/>
                  <a:gd name="connsiteY34" fmla="*/ 506329 h 566288"/>
                  <a:gd name="connsiteX35" fmla="*/ 276070 w 421973"/>
                  <a:gd name="connsiteY35" fmla="*/ 455886 h 566288"/>
                  <a:gd name="connsiteX36" fmla="*/ 300821 w 421973"/>
                  <a:gd name="connsiteY36" fmla="*/ 450176 h 566288"/>
                  <a:gd name="connsiteX37" fmla="*/ 345564 w 421973"/>
                  <a:gd name="connsiteY37" fmla="*/ 439707 h 566288"/>
                  <a:gd name="connsiteX38" fmla="*/ 415057 w 421973"/>
                  <a:gd name="connsiteY38" fmla="*/ 245550 h 566288"/>
                  <a:gd name="connsiteX39" fmla="*/ 411249 w 421973"/>
                  <a:gd name="connsiteY39" fmla="*/ 232226 h 566288"/>
                  <a:gd name="connsiteX40" fmla="*/ 406490 w 421973"/>
                  <a:gd name="connsiteY40" fmla="*/ 245550 h 566288"/>
                  <a:gd name="connsiteX41" fmla="*/ 401730 w 421973"/>
                  <a:gd name="connsiteY41" fmla="*/ 260778 h 566288"/>
                  <a:gd name="connsiteX42" fmla="*/ 380787 w 421973"/>
                  <a:gd name="connsiteY42" fmla="*/ 311221 h 566288"/>
                  <a:gd name="connsiteX43" fmla="*/ 346516 w 421973"/>
                  <a:gd name="connsiteY43" fmla="*/ 347387 h 566288"/>
                  <a:gd name="connsiteX44" fmla="*/ 332236 w 421973"/>
                  <a:gd name="connsiteY44" fmla="*/ 360712 h 566288"/>
                  <a:gd name="connsiteX45" fmla="*/ 356987 w 421973"/>
                  <a:gd name="connsiteY45" fmla="*/ 325497 h 566288"/>
                  <a:gd name="connsiteX46" fmla="*/ 396018 w 421973"/>
                  <a:gd name="connsiteY46" fmla="*/ 253164 h 566288"/>
                  <a:gd name="connsiteX47" fmla="*/ 397922 w 421973"/>
                  <a:gd name="connsiteY47" fmla="*/ 239840 h 566288"/>
                  <a:gd name="connsiteX48" fmla="*/ 387450 w 421973"/>
                  <a:gd name="connsiteY48" fmla="*/ 248406 h 566288"/>
                  <a:gd name="connsiteX49" fmla="*/ 334140 w 421973"/>
                  <a:gd name="connsiteY49" fmla="*/ 275055 h 566288"/>
                  <a:gd name="connsiteX50" fmla="*/ 267502 w 421973"/>
                  <a:gd name="connsiteY50" fmla="*/ 314076 h 566288"/>
                  <a:gd name="connsiteX51" fmla="*/ 261791 w 421973"/>
                  <a:gd name="connsiteY51" fmla="*/ 378795 h 566288"/>
                  <a:gd name="connsiteX52" fmla="*/ 260839 w 421973"/>
                  <a:gd name="connsiteY52" fmla="*/ 423527 h 566288"/>
                  <a:gd name="connsiteX53" fmla="*/ 252271 w 421973"/>
                  <a:gd name="connsiteY53" fmla="*/ 431141 h 566288"/>
                  <a:gd name="connsiteX54" fmla="*/ 243703 w 421973"/>
                  <a:gd name="connsiteY54" fmla="*/ 424479 h 566288"/>
                  <a:gd name="connsiteX55" fmla="*/ 231328 w 421973"/>
                  <a:gd name="connsiteY55" fmla="*/ 358808 h 566288"/>
                  <a:gd name="connsiteX56" fmla="*/ 224664 w 421973"/>
                  <a:gd name="connsiteY56" fmla="*/ 325497 h 566288"/>
                  <a:gd name="connsiteX57" fmla="*/ 218000 w 421973"/>
                  <a:gd name="connsiteY57" fmla="*/ 294090 h 566288"/>
                  <a:gd name="connsiteX58" fmla="*/ 211337 w 421973"/>
                  <a:gd name="connsiteY58" fmla="*/ 260778 h 566288"/>
                  <a:gd name="connsiteX59" fmla="*/ 226568 w 421973"/>
                  <a:gd name="connsiteY59" fmla="*/ 259827 h 566288"/>
                  <a:gd name="connsiteX60" fmla="*/ 255127 w 421973"/>
                  <a:gd name="connsiteY60" fmla="*/ 224612 h 566288"/>
                  <a:gd name="connsiteX61" fmla="*/ 230376 w 421973"/>
                  <a:gd name="connsiteY61" fmla="*/ 80898 h 566288"/>
                  <a:gd name="connsiteX62" fmla="*/ 194201 w 421973"/>
                  <a:gd name="connsiteY62" fmla="*/ 50443 h 566288"/>
                  <a:gd name="connsiteX63" fmla="*/ 156122 w 421973"/>
                  <a:gd name="connsiteY63" fmla="*/ 17131 h 566288"/>
                  <a:gd name="connsiteX64" fmla="*/ 142795 w 421973"/>
                  <a:gd name="connsiteY64" fmla="*/ 0 h 566288"/>
                  <a:gd name="connsiteX65" fmla="*/ 147555 w 421973"/>
                  <a:gd name="connsiteY65" fmla="*/ 20938 h 566288"/>
                  <a:gd name="connsiteX66" fmla="*/ 138987 w 421973"/>
                  <a:gd name="connsiteY66" fmla="*/ 109451 h 566288"/>
                  <a:gd name="connsiteX67" fmla="*/ 127563 w 421973"/>
                  <a:gd name="connsiteY67" fmla="*/ 172266 h 566288"/>
                  <a:gd name="connsiteX68" fmla="*/ 160882 w 421973"/>
                  <a:gd name="connsiteY68" fmla="*/ 250309 h 566288"/>
                  <a:gd name="connsiteX69" fmla="*/ 174210 w 421973"/>
                  <a:gd name="connsiteY69" fmla="*/ 265537 h 566288"/>
                  <a:gd name="connsiteX70" fmla="*/ 203721 w 421973"/>
                  <a:gd name="connsiteY70" fmla="*/ 343580 h 566288"/>
                  <a:gd name="connsiteX71" fmla="*/ 222760 w 421973"/>
                  <a:gd name="connsiteY71" fmla="*/ 406395 h 566288"/>
                  <a:gd name="connsiteX72" fmla="*/ 224664 w 421973"/>
                  <a:gd name="connsiteY72" fmla="*/ 409251 h 566288"/>
                  <a:gd name="connsiteX73" fmla="*/ 234184 w 421973"/>
                  <a:gd name="connsiteY73" fmla="*/ 426382 h 566288"/>
                  <a:gd name="connsiteX74" fmla="*/ 232280 w 421973"/>
                  <a:gd name="connsiteY74" fmla="*/ 519653 h 566288"/>
                  <a:gd name="connsiteX75" fmla="*/ 212289 w 421973"/>
                  <a:gd name="connsiteY75" fmla="*/ 497763 h 566288"/>
                  <a:gd name="connsiteX76" fmla="*/ 197057 w 421973"/>
                  <a:gd name="connsiteY76" fmla="*/ 478728 h 566288"/>
                  <a:gd name="connsiteX77" fmla="*/ 162786 w 421973"/>
                  <a:gd name="connsiteY77" fmla="*/ 457790 h 566288"/>
                  <a:gd name="connsiteX78" fmla="*/ 120900 w 421973"/>
                  <a:gd name="connsiteY78" fmla="*/ 406395 h 566288"/>
                  <a:gd name="connsiteX79" fmla="*/ 164690 w 421973"/>
                  <a:gd name="connsiteY79" fmla="*/ 439707 h 566288"/>
                  <a:gd name="connsiteX80" fmla="*/ 179922 w 421973"/>
                  <a:gd name="connsiteY80" fmla="*/ 452079 h 566288"/>
                  <a:gd name="connsiteX81" fmla="*/ 194201 w 421973"/>
                  <a:gd name="connsiteY81" fmla="*/ 463500 h 566288"/>
                  <a:gd name="connsiteX82" fmla="*/ 187537 w 421973"/>
                  <a:gd name="connsiteY82" fmla="*/ 446369 h 566288"/>
                  <a:gd name="connsiteX83" fmla="*/ 178018 w 421973"/>
                  <a:gd name="connsiteY83" fmla="*/ 413058 h 566288"/>
                  <a:gd name="connsiteX84" fmla="*/ 128515 w 421973"/>
                  <a:gd name="connsiteY84" fmla="*/ 335966 h 566288"/>
                  <a:gd name="connsiteX85" fmla="*/ 64734 w 421973"/>
                  <a:gd name="connsiteY85" fmla="*/ 317883 h 566288"/>
                  <a:gd name="connsiteX86" fmla="*/ 7616 w 421973"/>
                  <a:gd name="connsiteY86" fmla="*/ 303607 h 566288"/>
                  <a:gd name="connsiteX87" fmla="*/ 0 w 421973"/>
                  <a:gd name="connsiteY87" fmla="*/ 299800 h 566288"/>
                  <a:gd name="connsiteX88" fmla="*/ 952 w 421973"/>
                  <a:gd name="connsiteY88" fmla="*/ 308366 h 566288"/>
                  <a:gd name="connsiteX89" fmla="*/ 138035 w 421973"/>
                  <a:gd name="connsiteY89" fmla="*/ 460645 h 566288"/>
                  <a:gd name="connsiteX90" fmla="*/ 214192 w 421973"/>
                  <a:gd name="connsiteY90" fmla="*/ 342628 h 566288"/>
                  <a:gd name="connsiteX91" fmla="*/ 182778 w 421973"/>
                  <a:gd name="connsiteY91" fmla="*/ 259827 h 566288"/>
                  <a:gd name="connsiteX92" fmla="*/ 169450 w 421973"/>
                  <a:gd name="connsiteY92" fmla="*/ 244599 h 566288"/>
                  <a:gd name="connsiteX93" fmla="*/ 138987 w 421973"/>
                  <a:gd name="connsiteY93" fmla="*/ 173218 h 566288"/>
                  <a:gd name="connsiteX94" fmla="*/ 149459 w 421973"/>
                  <a:gd name="connsiteY94" fmla="*/ 112306 h 566288"/>
                  <a:gd name="connsiteX95" fmla="*/ 159930 w 421973"/>
                  <a:gd name="connsiteY95" fmla="*/ 36166 h 566288"/>
                  <a:gd name="connsiteX96" fmla="*/ 189441 w 421973"/>
                  <a:gd name="connsiteY96" fmla="*/ 57105 h 566288"/>
                  <a:gd name="connsiteX97" fmla="*/ 223712 w 421973"/>
                  <a:gd name="connsiteY97" fmla="*/ 85657 h 566288"/>
                  <a:gd name="connsiteX98" fmla="*/ 246559 w 421973"/>
                  <a:gd name="connsiteY98" fmla="*/ 219853 h 566288"/>
                  <a:gd name="connsiteX99" fmla="*/ 224664 w 421973"/>
                  <a:gd name="connsiteY99" fmla="*/ 249357 h 566288"/>
                  <a:gd name="connsiteX100" fmla="*/ 210384 w 421973"/>
                  <a:gd name="connsiteY100" fmla="*/ 249357 h 566288"/>
                  <a:gd name="connsiteX101" fmla="*/ 201817 w 421973"/>
                  <a:gd name="connsiteY101" fmla="*/ 166555 h 566288"/>
                  <a:gd name="connsiteX102" fmla="*/ 208481 w 421973"/>
                  <a:gd name="connsiteY102" fmla="*/ 122775 h 566288"/>
                  <a:gd name="connsiteX103" fmla="*/ 205625 w 421973"/>
                  <a:gd name="connsiteY103" fmla="*/ 107547 h 566288"/>
                  <a:gd name="connsiteX104" fmla="*/ 199913 w 421973"/>
                  <a:gd name="connsiteY104" fmla="*/ 122775 h 566288"/>
                  <a:gd name="connsiteX105" fmla="*/ 192297 w 421973"/>
                  <a:gd name="connsiteY105" fmla="*/ 165604 h 566288"/>
                  <a:gd name="connsiteX106" fmla="*/ 189441 w 421973"/>
                  <a:gd name="connsiteY106" fmla="*/ 173218 h 566288"/>
                  <a:gd name="connsiteX107" fmla="*/ 196105 w 421973"/>
                  <a:gd name="connsiteY107" fmla="*/ 254116 h 566288"/>
                  <a:gd name="connsiteX108" fmla="*/ 201817 w 421973"/>
                  <a:gd name="connsiteY108" fmla="*/ 257923 h 566288"/>
                  <a:gd name="connsiteX109" fmla="*/ 209433 w 421973"/>
                  <a:gd name="connsiteY109" fmla="*/ 296945 h 566288"/>
                  <a:gd name="connsiteX110" fmla="*/ 216096 w 421973"/>
                  <a:gd name="connsiteY110" fmla="*/ 327401 h 566288"/>
                  <a:gd name="connsiteX111" fmla="*/ 222760 w 421973"/>
                  <a:gd name="connsiteY111" fmla="*/ 360712 h 566288"/>
                  <a:gd name="connsiteX112" fmla="*/ 230376 w 421973"/>
                  <a:gd name="connsiteY112" fmla="*/ 399733 h 566288"/>
                  <a:gd name="connsiteX113" fmla="*/ 214192 w 421973"/>
                  <a:gd name="connsiteY113" fmla="*/ 342628 h 566288"/>
                  <a:gd name="connsiteX114" fmla="*/ 199913 w 421973"/>
                  <a:gd name="connsiteY114" fmla="*/ 244599 h 566288"/>
                  <a:gd name="connsiteX115" fmla="*/ 193249 w 421973"/>
                  <a:gd name="connsiteY115" fmla="*/ 192253 h 566288"/>
                  <a:gd name="connsiteX116" fmla="*/ 199913 w 421973"/>
                  <a:gd name="connsiteY116" fmla="*/ 244599 h 566288"/>
                  <a:gd name="connsiteX117" fmla="*/ 64734 w 421973"/>
                  <a:gd name="connsiteY117" fmla="*/ 329304 h 566288"/>
                  <a:gd name="connsiteX118" fmla="*/ 124708 w 421973"/>
                  <a:gd name="connsiteY118" fmla="*/ 345484 h 566288"/>
                  <a:gd name="connsiteX119" fmla="*/ 169450 w 421973"/>
                  <a:gd name="connsiteY119" fmla="*/ 416865 h 566288"/>
                  <a:gd name="connsiteX120" fmla="*/ 174210 w 421973"/>
                  <a:gd name="connsiteY120" fmla="*/ 435900 h 566288"/>
                  <a:gd name="connsiteX121" fmla="*/ 172306 w 421973"/>
                  <a:gd name="connsiteY121" fmla="*/ 433996 h 566288"/>
                  <a:gd name="connsiteX122" fmla="*/ 76157 w 421973"/>
                  <a:gd name="connsiteY122" fmla="*/ 375939 h 566288"/>
                  <a:gd name="connsiteX123" fmla="*/ 73301 w 421973"/>
                  <a:gd name="connsiteY123" fmla="*/ 384505 h 566288"/>
                  <a:gd name="connsiteX124" fmla="*/ 150411 w 421973"/>
                  <a:gd name="connsiteY124" fmla="*/ 454935 h 566288"/>
                  <a:gd name="connsiteX125" fmla="*/ 139939 w 421973"/>
                  <a:gd name="connsiteY125" fmla="*/ 453031 h 566288"/>
                  <a:gd name="connsiteX126" fmla="*/ 13327 w 421973"/>
                  <a:gd name="connsiteY126" fmla="*/ 316931 h 566288"/>
                  <a:gd name="connsiteX127" fmla="*/ 64734 w 421973"/>
                  <a:gd name="connsiteY127" fmla="*/ 329304 h 56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21973" h="566288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8780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50;p9">
            <a:extLst>
              <a:ext uri="{FF2B5EF4-FFF2-40B4-BE49-F238E27FC236}">
                <a16:creationId xmlns:a16="http://schemas.microsoft.com/office/drawing/2014/main" id="{4902AF92-19F5-A929-EF32-CD437ED1F210}"/>
              </a:ext>
            </a:extLst>
          </p:cNvPr>
          <p:cNvGrpSpPr/>
          <p:nvPr/>
        </p:nvGrpSpPr>
        <p:grpSpPr>
          <a:xfrm>
            <a:off x="247639" y="1887196"/>
            <a:ext cx="9298091" cy="3625003"/>
            <a:chOff x="-2993007" y="566282"/>
            <a:chExt cx="9298091" cy="3625003"/>
          </a:xfrm>
        </p:grpSpPr>
        <p:sp>
          <p:nvSpPr>
            <p:cNvPr id="3" name="Google Shape;351;p9">
              <a:extLst>
                <a:ext uri="{FF2B5EF4-FFF2-40B4-BE49-F238E27FC236}">
                  <a16:creationId xmlns:a16="http://schemas.microsoft.com/office/drawing/2014/main" id="{C4EC8C6C-B8D4-E5C0-AE22-E2D58D562106}"/>
                </a:ext>
              </a:extLst>
            </p:cNvPr>
            <p:cNvSpPr/>
            <p:nvPr/>
          </p:nvSpPr>
          <p:spPr>
            <a:xfrm>
              <a:off x="6126651" y="2397457"/>
              <a:ext cx="178433" cy="178432"/>
            </a:xfrm>
            <a:prstGeom prst="ellipse">
              <a:avLst/>
            </a:prstGeom>
            <a:solidFill>
              <a:srgbClr val="0A938E"/>
            </a:solidFill>
            <a:ln w="12700" cap="flat" cmpd="sng">
              <a:solidFill>
                <a:srgbClr val="0A938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4" name="Google Shape;352;p9">
              <a:extLst>
                <a:ext uri="{FF2B5EF4-FFF2-40B4-BE49-F238E27FC236}">
                  <a16:creationId xmlns:a16="http://schemas.microsoft.com/office/drawing/2014/main" id="{34494814-7088-F6BF-DE6C-ECAC362B2029}"/>
                </a:ext>
              </a:extLst>
            </p:cNvPr>
            <p:cNvSpPr/>
            <p:nvPr/>
          </p:nvSpPr>
          <p:spPr>
            <a:xfrm>
              <a:off x="5800047" y="2397457"/>
              <a:ext cx="178433" cy="178432"/>
            </a:xfrm>
            <a:prstGeom prst="ellipse">
              <a:avLst/>
            </a:prstGeom>
            <a:solidFill>
              <a:srgbClr val="0D938B"/>
            </a:solidFill>
            <a:ln w="12700" cap="flat" cmpd="sng">
              <a:solidFill>
                <a:srgbClr val="0D938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5" name="Google Shape;353;p9">
              <a:extLst>
                <a:ext uri="{FF2B5EF4-FFF2-40B4-BE49-F238E27FC236}">
                  <a16:creationId xmlns:a16="http://schemas.microsoft.com/office/drawing/2014/main" id="{D8F8EA02-379C-0AF3-C10E-96C7A218A472}"/>
                </a:ext>
              </a:extLst>
            </p:cNvPr>
            <p:cNvSpPr/>
            <p:nvPr/>
          </p:nvSpPr>
          <p:spPr>
            <a:xfrm>
              <a:off x="5474074" y="2397457"/>
              <a:ext cx="178433" cy="178432"/>
            </a:xfrm>
            <a:prstGeom prst="ellipse">
              <a:avLst/>
            </a:prstGeom>
            <a:solidFill>
              <a:srgbClr val="0E9588"/>
            </a:solidFill>
            <a:ln w="12700" cap="flat" cmpd="sng">
              <a:solidFill>
                <a:srgbClr val="0E958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6" name="Google Shape;354;p9">
              <a:extLst>
                <a:ext uri="{FF2B5EF4-FFF2-40B4-BE49-F238E27FC236}">
                  <a16:creationId xmlns:a16="http://schemas.microsoft.com/office/drawing/2014/main" id="{FC4B1BC0-5802-C6A2-EED3-4E41C22A5883}"/>
                </a:ext>
              </a:extLst>
            </p:cNvPr>
            <p:cNvSpPr/>
            <p:nvPr/>
          </p:nvSpPr>
          <p:spPr>
            <a:xfrm>
              <a:off x="5147471" y="2397457"/>
              <a:ext cx="178433" cy="178432"/>
            </a:xfrm>
            <a:prstGeom prst="ellipse">
              <a:avLst/>
            </a:prstGeom>
            <a:solidFill>
              <a:srgbClr val="0F9685"/>
            </a:solidFill>
            <a:ln w="12700" cap="flat" cmpd="sng">
              <a:solidFill>
                <a:srgbClr val="0F968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7" name="Google Shape;355;p9">
              <a:extLst>
                <a:ext uri="{FF2B5EF4-FFF2-40B4-BE49-F238E27FC236}">
                  <a16:creationId xmlns:a16="http://schemas.microsoft.com/office/drawing/2014/main" id="{8F834BD7-B6AF-B3E4-0C3E-B48540BF026D}"/>
                </a:ext>
              </a:extLst>
            </p:cNvPr>
            <p:cNvSpPr/>
            <p:nvPr/>
          </p:nvSpPr>
          <p:spPr>
            <a:xfrm>
              <a:off x="4820867" y="2397457"/>
              <a:ext cx="178433" cy="178432"/>
            </a:xfrm>
            <a:prstGeom prst="ellipse">
              <a:avLst/>
            </a:prstGeom>
            <a:solidFill>
              <a:srgbClr val="119881"/>
            </a:solidFill>
            <a:ln w="12700" cap="flat" cmpd="sng">
              <a:solidFill>
                <a:srgbClr val="11988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8" name="Google Shape;356;p9">
              <a:extLst>
                <a:ext uri="{FF2B5EF4-FFF2-40B4-BE49-F238E27FC236}">
                  <a16:creationId xmlns:a16="http://schemas.microsoft.com/office/drawing/2014/main" id="{423B6EFD-3B9D-E530-70CA-F0F93850D759}"/>
                </a:ext>
              </a:extLst>
            </p:cNvPr>
            <p:cNvSpPr/>
            <p:nvPr/>
          </p:nvSpPr>
          <p:spPr>
            <a:xfrm>
              <a:off x="4316461" y="2308241"/>
              <a:ext cx="356867" cy="356521"/>
            </a:xfrm>
            <a:prstGeom prst="ellipse">
              <a:avLst/>
            </a:prstGeom>
            <a:solidFill>
              <a:srgbClr val="12997E"/>
            </a:solidFill>
            <a:ln w="12700" cap="flat" cmpd="sng">
              <a:solidFill>
                <a:srgbClr val="1299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 dirty="0"/>
            </a:p>
          </p:txBody>
        </p:sp>
        <p:sp>
          <p:nvSpPr>
            <p:cNvPr id="9" name="Google Shape;357;p9">
              <a:extLst>
                <a:ext uri="{FF2B5EF4-FFF2-40B4-BE49-F238E27FC236}">
                  <a16:creationId xmlns:a16="http://schemas.microsoft.com/office/drawing/2014/main" id="{481D299E-FF16-485B-36A9-5E1D7B688B84}"/>
                </a:ext>
              </a:extLst>
            </p:cNvPr>
            <p:cNvSpPr/>
            <p:nvPr/>
          </p:nvSpPr>
          <p:spPr>
            <a:xfrm>
              <a:off x="5835986" y="2029224"/>
              <a:ext cx="178433" cy="178432"/>
            </a:xfrm>
            <a:prstGeom prst="ellipse">
              <a:avLst/>
            </a:prstGeom>
            <a:solidFill>
              <a:srgbClr val="139B7C"/>
            </a:solidFill>
            <a:ln w="12700" cap="flat" cmpd="sng">
              <a:solidFill>
                <a:srgbClr val="139B7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10" name="Google Shape;358;p9">
              <a:extLst>
                <a:ext uri="{FF2B5EF4-FFF2-40B4-BE49-F238E27FC236}">
                  <a16:creationId xmlns:a16="http://schemas.microsoft.com/office/drawing/2014/main" id="{4A18C416-CA6F-0EC4-C1A3-45891A3818E4}"/>
                </a:ext>
              </a:extLst>
            </p:cNvPr>
            <p:cNvSpPr/>
            <p:nvPr/>
          </p:nvSpPr>
          <p:spPr>
            <a:xfrm>
              <a:off x="5835986" y="2768102"/>
              <a:ext cx="178433" cy="178432"/>
            </a:xfrm>
            <a:prstGeom prst="ellipse">
              <a:avLst/>
            </a:prstGeom>
            <a:solidFill>
              <a:srgbClr val="169B78"/>
            </a:solidFill>
            <a:ln w="12700" cap="flat" cmpd="sng">
              <a:solidFill>
                <a:srgbClr val="169B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11" name="Google Shape;359;p9">
              <a:extLst>
                <a:ext uri="{FF2B5EF4-FFF2-40B4-BE49-F238E27FC236}">
                  <a16:creationId xmlns:a16="http://schemas.microsoft.com/office/drawing/2014/main" id="{59D2B471-9CF2-D65B-F057-61BD46B0CD01}"/>
                </a:ext>
              </a:extLst>
            </p:cNvPr>
            <p:cNvSpPr/>
            <p:nvPr/>
          </p:nvSpPr>
          <p:spPr>
            <a:xfrm>
              <a:off x="5995505" y="2189401"/>
              <a:ext cx="178433" cy="178432"/>
            </a:xfrm>
            <a:prstGeom prst="ellipse">
              <a:avLst/>
            </a:prstGeom>
            <a:solidFill>
              <a:srgbClr val="189C74"/>
            </a:solidFill>
            <a:ln w="12700" cap="flat" cmpd="sng">
              <a:solidFill>
                <a:srgbClr val="189C7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12" name="Google Shape;360;p9">
              <a:extLst>
                <a:ext uri="{FF2B5EF4-FFF2-40B4-BE49-F238E27FC236}">
                  <a16:creationId xmlns:a16="http://schemas.microsoft.com/office/drawing/2014/main" id="{6F773942-22AE-ED1F-5F64-DDF3873A30C0}"/>
                </a:ext>
              </a:extLst>
            </p:cNvPr>
            <p:cNvSpPr/>
            <p:nvPr/>
          </p:nvSpPr>
          <p:spPr>
            <a:xfrm>
              <a:off x="6005593" y="2608959"/>
              <a:ext cx="178433" cy="178432"/>
            </a:xfrm>
            <a:prstGeom prst="ellipse">
              <a:avLst/>
            </a:prstGeom>
            <a:solidFill>
              <a:srgbClr val="199D71"/>
            </a:solidFill>
            <a:ln w="12700" cap="flat" cmpd="sng">
              <a:solidFill>
                <a:srgbClr val="199D7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13" name="Google Shape;361;p9">
              <a:extLst>
                <a:ext uri="{FF2B5EF4-FFF2-40B4-BE49-F238E27FC236}">
                  <a16:creationId xmlns:a16="http://schemas.microsoft.com/office/drawing/2014/main" id="{D0F6AA97-0C93-8E7A-751A-70ADC030A739}"/>
                </a:ext>
              </a:extLst>
            </p:cNvPr>
            <p:cNvSpPr/>
            <p:nvPr/>
          </p:nvSpPr>
          <p:spPr>
            <a:xfrm>
              <a:off x="2377647" y="1581076"/>
              <a:ext cx="1804515" cy="1804651"/>
            </a:xfrm>
            <a:prstGeom prst="ellipse">
              <a:avLst/>
            </a:prstGeom>
            <a:solidFill>
              <a:srgbClr val="9FDADF"/>
            </a:solidFill>
            <a:ln w="12700" cap="flat" cmpd="sng">
              <a:solidFill>
                <a:srgbClr val="26A45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14" name="Google Shape;362;p9">
              <a:extLst>
                <a:ext uri="{FF2B5EF4-FFF2-40B4-BE49-F238E27FC236}">
                  <a16:creationId xmlns:a16="http://schemas.microsoft.com/office/drawing/2014/main" id="{C1D68B2C-D9AA-C79E-8565-1F926E262E5E}"/>
                </a:ext>
              </a:extLst>
            </p:cNvPr>
            <p:cNvSpPr txBox="1"/>
            <p:nvPr/>
          </p:nvSpPr>
          <p:spPr>
            <a:xfrm>
              <a:off x="2641912" y="1845361"/>
              <a:ext cx="1275985" cy="1276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550" tIns="82550" rIns="82550" bIns="82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500"/>
                <a:buFont typeface="Calibri"/>
                <a:buNone/>
              </a:pPr>
              <a:endParaRPr sz="21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363;p9">
              <a:extLst>
                <a:ext uri="{FF2B5EF4-FFF2-40B4-BE49-F238E27FC236}">
                  <a16:creationId xmlns:a16="http://schemas.microsoft.com/office/drawing/2014/main" id="{9AD26042-BF11-C5D5-C336-6605C671B889}"/>
                </a:ext>
              </a:extLst>
            </p:cNvPr>
            <p:cNvSpPr/>
            <p:nvPr/>
          </p:nvSpPr>
          <p:spPr>
            <a:xfrm>
              <a:off x="2461505" y="1291036"/>
              <a:ext cx="356867" cy="356521"/>
            </a:xfrm>
            <a:prstGeom prst="ellipse">
              <a:avLst/>
            </a:prstGeom>
            <a:solidFill>
              <a:srgbClr val="1CA06A"/>
            </a:solidFill>
            <a:ln w="12700" cap="flat" cmpd="sng">
              <a:solidFill>
                <a:srgbClr val="1CA06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16" name="Google Shape;364;p9">
              <a:extLst>
                <a:ext uri="{FF2B5EF4-FFF2-40B4-BE49-F238E27FC236}">
                  <a16:creationId xmlns:a16="http://schemas.microsoft.com/office/drawing/2014/main" id="{E6AAACEA-18CC-409B-A1F9-29263D2F6D92}"/>
                </a:ext>
              </a:extLst>
            </p:cNvPr>
            <p:cNvSpPr/>
            <p:nvPr/>
          </p:nvSpPr>
          <p:spPr>
            <a:xfrm>
              <a:off x="2260372" y="1124315"/>
              <a:ext cx="178433" cy="178432"/>
            </a:xfrm>
            <a:prstGeom prst="ellipse">
              <a:avLst/>
            </a:prstGeom>
            <a:solidFill>
              <a:srgbClr val="1EA168"/>
            </a:solidFill>
            <a:ln w="12700" cap="flat" cmpd="sng">
              <a:solidFill>
                <a:srgbClr val="1EA16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17" name="Google Shape;365;p9">
              <a:extLst>
                <a:ext uri="{FF2B5EF4-FFF2-40B4-BE49-F238E27FC236}">
                  <a16:creationId xmlns:a16="http://schemas.microsoft.com/office/drawing/2014/main" id="{922357D2-A369-8568-D4F7-6FFE5959020D}"/>
                </a:ext>
              </a:extLst>
            </p:cNvPr>
            <p:cNvSpPr/>
            <p:nvPr/>
          </p:nvSpPr>
          <p:spPr>
            <a:xfrm>
              <a:off x="1892156" y="1007197"/>
              <a:ext cx="178433" cy="178432"/>
            </a:xfrm>
            <a:prstGeom prst="ellipse">
              <a:avLst/>
            </a:prstGeom>
            <a:solidFill>
              <a:srgbClr val="21A165"/>
            </a:solidFill>
            <a:ln w="12700" cap="flat" cmpd="sng">
              <a:solidFill>
                <a:srgbClr val="21A16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18" name="Google Shape;366;p9">
              <a:extLst>
                <a:ext uri="{FF2B5EF4-FFF2-40B4-BE49-F238E27FC236}">
                  <a16:creationId xmlns:a16="http://schemas.microsoft.com/office/drawing/2014/main" id="{92264D99-FE01-F720-3DB2-1CF49AF8DF82}"/>
                </a:ext>
              </a:extLst>
            </p:cNvPr>
            <p:cNvSpPr/>
            <p:nvPr/>
          </p:nvSpPr>
          <p:spPr>
            <a:xfrm>
              <a:off x="1524569" y="1007197"/>
              <a:ext cx="178433" cy="178432"/>
            </a:xfrm>
            <a:prstGeom prst="ellipse">
              <a:avLst/>
            </a:prstGeom>
            <a:solidFill>
              <a:srgbClr val="23A261"/>
            </a:solidFill>
            <a:ln w="12700" cap="flat" cmpd="sng">
              <a:solidFill>
                <a:srgbClr val="23A26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19" name="Google Shape;367;p9">
              <a:extLst>
                <a:ext uri="{FF2B5EF4-FFF2-40B4-BE49-F238E27FC236}">
                  <a16:creationId xmlns:a16="http://schemas.microsoft.com/office/drawing/2014/main" id="{802DBE4E-999E-85F2-9011-F21271BC8A31}"/>
                </a:ext>
              </a:extLst>
            </p:cNvPr>
            <p:cNvSpPr/>
            <p:nvPr/>
          </p:nvSpPr>
          <p:spPr>
            <a:xfrm>
              <a:off x="1156983" y="1007197"/>
              <a:ext cx="178433" cy="178432"/>
            </a:xfrm>
            <a:prstGeom prst="ellipse">
              <a:avLst/>
            </a:prstGeom>
            <a:solidFill>
              <a:srgbClr val="24A35F"/>
            </a:solidFill>
            <a:ln w="12700" cap="flat" cmpd="sng">
              <a:solidFill>
                <a:srgbClr val="24A3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20" name="Google Shape;368;p9">
              <a:extLst>
                <a:ext uri="{FF2B5EF4-FFF2-40B4-BE49-F238E27FC236}">
                  <a16:creationId xmlns:a16="http://schemas.microsoft.com/office/drawing/2014/main" id="{89930357-8E36-54E9-73E1-CB0A40414509}"/>
                </a:ext>
              </a:extLst>
            </p:cNvPr>
            <p:cNvSpPr/>
            <p:nvPr/>
          </p:nvSpPr>
          <p:spPr>
            <a:xfrm>
              <a:off x="789396" y="1007197"/>
              <a:ext cx="178433" cy="178432"/>
            </a:xfrm>
            <a:prstGeom prst="ellipse">
              <a:avLst/>
            </a:prstGeom>
            <a:solidFill>
              <a:srgbClr val="26A45B"/>
            </a:solidFill>
            <a:ln w="12700" cap="flat" cmpd="sng">
              <a:solidFill>
                <a:srgbClr val="26A45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21" name="Google Shape;369;p9">
              <a:extLst>
                <a:ext uri="{FF2B5EF4-FFF2-40B4-BE49-F238E27FC236}">
                  <a16:creationId xmlns:a16="http://schemas.microsoft.com/office/drawing/2014/main" id="{CCA435E7-01C0-0CD8-358F-09C3188D1976}"/>
                </a:ext>
              </a:extLst>
            </p:cNvPr>
            <p:cNvSpPr/>
            <p:nvPr/>
          </p:nvSpPr>
          <p:spPr>
            <a:xfrm>
              <a:off x="421179" y="1007197"/>
              <a:ext cx="178433" cy="178432"/>
            </a:xfrm>
            <a:prstGeom prst="ellipse">
              <a:avLst/>
            </a:prstGeom>
            <a:solidFill>
              <a:srgbClr val="28A558"/>
            </a:solidFill>
            <a:ln w="12700" cap="flat" cmpd="sng">
              <a:solidFill>
                <a:srgbClr val="28A55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22" name="Google Shape;370;p9">
              <a:extLst>
                <a:ext uri="{FF2B5EF4-FFF2-40B4-BE49-F238E27FC236}">
                  <a16:creationId xmlns:a16="http://schemas.microsoft.com/office/drawing/2014/main" id="{359C5CE9-3828-C4BF-1C56-1709F1125F4E}"/>
                </a:ext>
              </a:extLst>
            </p:cNvPr>
            <p:cNvSpPr/>
            <p:nvPr/>
          </p:nvSpPr>
          <p:spPr>
            <a:xfrm>
              <a:off x="53593" y="1007197"/>
              <a:ext cx="178433" cy="178432"/>
            </a:xfrm>
            <a:prstGeom prst="ellipse">
              <a:avLst/>
            </a:prstGeom>
            <a:solidFill>
              <a:srgbClr val="2AA657"/>
            </a:solidFill>
            <a:ln w="12700" cap="flat" cmpd="sng">
              <a:solidFill>
                <a:srgbClr val="2AA6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23" name="Google Shape;371;p9">
              <a:extLst>
                <a:ext uri="{FF2B5EF4-FFF2-40B4-BE49-F238E27FC236}">
                  <a16:creationId xmlns:a16="http://schemas.microsoft.com/office/drawing/2014/main" id="{07BE86E8-9E48-A5BD-026B-8FCA940ED3DE}"/>
                </a:ext>
              </a:extLst>
            </p:cNvPr>
            <p:cNvSpPr/>
            <p:nvPr/>
          </p:nvSpPr>
          <p:spPr>
            <a:xfrm>
              <a:off x="51071" y="566282"/>
              <a:ext cx="2012583" cy="445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24" name="Google Shape;372;p9">
              <a:extLst>
                <a:ext uri="{FF2B5EF4-FFF2-40B4-BE49-F238E27FC236}">
                  <a16:creationId xmlns:a16="http://schemas.microsoft.com/office/drawing/2014/main" id="{64FEA919-B911-AAB9-E2EB-0793931AF54A}"/>
                </a:ext>
              </a:extLst>
            </p:cNvPr>
            <p:cNvSpPr txBox="1"/>
            <p:nvPr/>
          </p:nvSpPr>
          <p:spPr>
            <a:xfrm>
              <a:off x="-2476879" y="603930"/>
              <a:ext cx="2507842" cy="445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None/>
              </a:pPr>
              <a:r>
                <a:rPr lang="en-GB" sz="2100" b="1" dirty="0">
                  <a:solidFill>
                    <a:srgbClr val="26A45B"/>
                  </a:solidFill>
                  <a:latin typeface="Calibri"/>
                  <a:ea typeface="Calibri"/>
                  <a:cs typeface="Calibri"/>
                  <a:sym typeface="Calibri"/>
                </a:rPr>
                <a:t>Metody ochrony gleby i zapobiegania erozji</a:t>
              </a:r>
              <a:endParaRPr sz="2100" dirty="0">
                <a:solidFill>
                  <a:srgbClr val="26A45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73;p9">
              <a:extLst>
                <a:ext uri="{FF2B5EF4-FFF2-40B4-BE49-F238E27FC236}">
                  <a16:creationId xmlns:a16="http://schemas.microsoft.com/office/drawing/2014/main" id="{0CB43D96-BD82-FA9D-257C-1088F59144E5}"/>
                </a:ext>
              </a:extLst>
            </p:cNvPr>
            <p:cNvSpPr/>
            <p:nvPr/>
          </p:nvSpPr>
          <p:spPr>
            <a:xfrm>
              <a:off x="1991145" y="1849414"/>
              <a:ext cx="356867" cy="356521"/>
            </a:xfrm>
            <a:prstGeom prst="ellipse">
              <a:avLst/>
            </a:prstGeom>
            <a:solidFill>
              <a:srgbClr val="2FA751"/>
            </a:solidFill>
            <a:ln w="12700" cap="flat" cmpd="sng">
              <a:solidFill>
                <a:srgbClr val="2FA75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26" name="Google Shape;374;p9">
              <a:extLst>
                <a:ext uri="{FF2B5EF4-FFF2-40B4-BE49-F238E27FC236}">
                  <a16:creationId xmlns:a16="http://schemas.microsoft.com/office/drawing/2014/main" id="{ACD2D491-F11F-D522-286D-4DC12CC065E8}"/>
                </a:ext>
              </a:extLst>
            </p:cNvPr>
            <p:cNvSpPr/>
            <p:nvPr/>
          </p:nvSpPr>
          <p:spPr>
            <a:xfrm>
              <a:off x="1695437" y="1922440"/>
              <a:ext cx="178433" cy="178432"/>
            </a:xfrm>
            <a:prstGeom prst="ellipse">
              <a:avLst/>
            </a:prstGeom>
            <a:solidFill>
              <a:srgbClr val="31A74F"/>
            </a:solidFill>
            <a:ln w="12700" cap="flat" cmpd="sng">
              <a:solidFill>
                <a:srgbClr val="31A74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27" name="Google Shape;375;p9">
              <a:extLst>
                <a:ext uri="{FF2B5EF4-FFF2-40B4-BE49-F238E27FC236}">
                  <a16:creationId xmlns:a16="http://schemas.microsoft.com/office/drawing/2014/main" id="{7AE318BD-A684-DF37-90F7-CAC1919F4746}"/>
                </a:ext>
              </a:extLst>
            </p:cNvPr>
            <p:cNvSpPr/>
            <p:nvPr/>
          </p:nvSpPr>
          <p:spPr>
            <a:xfrm>
              <a:off x="1356223" y="1922440"/>
              <a:ext cx="178433" cy="178432"/>
            </a:xfrm>
            <a:prstGeom prst="ellipse">
              <a:avLst/>
            </a:prstGeom>
            <a:solidFill>
              <a:srgbClr val="33A84C"/>
            </a:solidFill>
            <a:ln w="12700" cap="flat" cmpd="sng">
              <a:solidFill>
                <a:srgbClr val="33A84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28" name="Google Shape;376;p9">
              <a:extLst>
                <a:ext uri="{FF2B5EF4-FFF2-40B4-BE49-F238E27FC236}">
                  <a16:creationId xmlns:a16="http://schemas.microsoft.com/office/drawing/2014/main" id="{2E2A1213-9C34-3BA8-349D-D7FAA6428E10}"/>
                </a:ext>
              </a:extLst>
            </p:cNvPr>
            <p:cNvSpPr/>
            <p:nvPr/>
          </p:nvSpPr>
          <p:spPr>
            <a:xfrm>
              <a:off x="1017640" y="1922440"/>
              <a:ext cx="178433" cy="178432"/>
            </a:xfrm>
            <a:prstGeom prst="ellipse">
              <a:avLst/>
            </a:prstGeom>
            <a:solidFill>
              <a:srgbClr val="35A94A"/>
            </a:solidFill>
            <a:ln w="12700" cap="flat" cmpd="sng">
              <a:solidFill>
                <a:srgbClr val="35A94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29" name="Google Shape;377;p9">
              <a:extLst>
                <a:ext uri="{FF2B5EF4-FFF2-40B4-BE49-F238E27FC236}">
                  <a16:creationId xmlns:a16="http://schemas.microsoft.com/office/drawing/2014/main" id="{18F56333-C0A0-6AEA-4167-8E26F066B4BD}"/>
                </a:ext>
              </a:extLst>
            </p:cNvPr>
            <p:cNvSpPr/>
            <p:nvPr/>
          </p:nvSpPr>
          <p:spPr>
            <a:xfrm>
              <a:off x="679057" y="1922440"/>
              <a:ext cx="178433" cy="178432"/>
            </a:xfrm>
            <a:prstGeom prst="ellipse">
              <a:avLst/>
            </a:prstGeom>
            <a:solidFill>
              <a:srgbClr val="37AA48"/>
            </a:solidFill>
            <a:ln w="12700" cap="flat" cmpd="sng">
              <a:solidFill>
                <a:srgbClr val="37AA4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30" name="Google Shape;378;p9">
              <a:extLst>
                <a:ext uri="{FF2B5EF4-FFF2-40B4-BE49-F238E27FC236}">
                  <a16:creationId xmlns:a16="http://schemas.microsoft.com/office/drawing/2014/main" id="{2F3A2514-A71B-FFA3-179C-95380978375A}"/>
                </a:ext>
              </a:extLst>
            </p:cNvPr>
            <p:cNvSpPr/>
            <p:nvPr/>
          </p:nvSpPr>
          <p:spPr>
            <a:xfrm>
              <a:off x="339844" y="1922440"/>
              <a:ext cx="178433" cy="178432"/>
            </a:xfrm>
            <a:prstGeom prst="ellipse">
              <a:avLst/>
            </a:prstGeom>
            <a:solidFill>
              <a:srgbClr val="3BA946"/>
            </a:solidFill>
            <a:ln w="12700" cap="flat" cmpd="sng">
              <a:solidFill>
                <a:srgbClr val="3BA94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31" name="Google Shape;379;p9">
              <a:extLst>
                <a:ext uri="{FF2B5EF4-FFF2-40B4-BE49-F238E27FC236}">
                  <a16:creationId xmlns:a16="http://schemas.microsoft.com/office/drawing/2014/main" id="{7F2C0B78-F746-B3B4-8AB2-0BF8E1423AAE}"/>
                </a:ext>
              </a:extLst>
            </p:cNvPr>
            <p:cNvSpPr/>
            <p:nvPr/>
          </p:nvSpPr>
          <p:spPr>
            <a:xfrm>
              <a:off x="1261" y="1922440"/>
              <a:ext cx="178433" cy="178432"/>
            </a:xfrm>
            <a:prstGeom prst="ellipse">
              <a:avLst/>
            </a:prstGeom>
            <a:solidFill>
              <a:srgbClr val="3DAA44"/>
            </a:solidFill>
            <a:ln w="12700" cap="flat" cmpd="sng">
              <a:solidFill>
                <a:srgbClr val="3DAA4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32" name="Google Shape;380;p9">
              <a:extLst>
                <a:ext uri="{FF2B5EF4-FFF2-40B4-BE49-F238E27FC236}">
                  <a16:creationId xmlns:a16="http://schemas.microsoft.com/office/drawing/2014/main" id="{6EF10A89-9562-B278-32F4-66EC33465BC3}"/>
                </a:ext>
              </a:extLst>
            </p:cNvPr>
            <p:cNvSpPr/>
            <p:nvPr/>
          </p:nvSpPr>
          <p:spPr>
            <a:xfrm>
              <a:off x="0" y="1483248"/>
              <a:ext cx="1872610" cy="445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33" name="Google Shape;381;p9">
              <a:extLst>
                <a:ext uri="{FF2B5EF4-FFF2-40B4-BE49-F238E27FC236}">
                  <a16:creationId xmlns:a16="http://schemas.microsoft.com/office/drawing/2014/main" id="{B4D49E6B-B396-9CC1-B8C2-398AB37CEC16}"/>
                </a:ext>
              </a:extLst>
            </p:cNvPr>
            <p:cNvSpPr txBox="1"/>
            <p:nvPr/>
          </p:nvSpPr>
          <p:spPr>
            <a:xfrm>
              <a:off x="-2923257" y="1772981"/>
              <a:ext cx="2863989" cy="4773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None/>
              </a:pPr>
              <a:r>
                <a:rPr lang="en-GB" sz="2100" b="1" dirty="0">
                  <a:solidFill>
                    <a:srgbClr val="8DC641"/>
                  </a:solidFill>
                  <a:latin typeface="Calibri"/>
                  <a:ea typeface="Calibri"/>
                  <a:cs typeface="Calibri"/>
                  <a:sym typeface="Calibri"/>
                </a:rPr>
                <a:t>Zwiększanie żyzności gleby i zarządzanie składnikami odżywczymi</a:t>
              </a:r>
              <a:endParaRPr sz="2100" dirty="0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82;p9">
              <a:extLst>
                <a:ext uri="{FF2B5EF4-FFF2-40B4-BE49-F238E27FC236}">
                  <a16:creationId xmlns:a16="http://schemas.microsoft.com/office/drawing/2014/main" id="{A4209EF5-A99E-F710-889C-95A91B262E7F}"/>
                </a:ext>
              </a:extLst>
            </p:cNvPr>
            <p:cNvSpPr/>
            <p:nvPr/>
          </p:nvSpPr>
          <p:spPr>
            <a:xfrm>
              <a:off x="1991145" y="2706098"/>
              <a:ext cx="356867" cy="356521"/>
            </a:xfrm>
            <a:prstGeom prst="ellipse">
              <a:avLst/>
            </a:prstGeom>
            <a:solidFill>
              <a:srgbClr val="3FAA44"/>
            </a:solidFill>
            <a:ln w="12700" cap="flat" cmpd="sng">
              <a:solidFill>
                <a:srgbClr val="3FAA4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35" name="Google Shape;383;p9">
              <a:extLst>
                <a:ext uri="{FF2B5EF4-FFF2-40B4-BE49-F238E27FC236}">
                  <a16:creationId xmlns:a16="http://schemas.microsoft.com/office/drawing/2014/main" id="{2E64278C-8E4A-1F56-DADB-6787B731DD92}"/>
                </a:ext>
              </a:extLst>
            </p:cNvPr>
            <p:cNvSpPr/>
            <p:nvPr/>
          </p:nvSpPr>
          <p:spPr>
            <a:xfrm>
              <a:off x="1695437" y="2918288"/>
              <a:ext cx="178433" cy="178432"/>
            </a:xfrm>
            <a:prstGeom prst="ellipse">
              <a:avLst/>
            </a:prstGeom>
            <a:solidFill>
              <a:srgbClr val="42AB43"/>
            </a:solidFill>
            <a:ln w="12700" cap="flat" cmpd="sng">
              <a:solidFill>
                <a:srgbClr val="42AB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36" name="Google Shape;384;p9">
              <a:extLst>
                <a:ext uri="{FF2B5EF4-FFF2-40B4-BE49-F238E27FC236}">
                  <a16:creationId xmlns:a16="http://schemas.microsoft.com/office/drawing/2014/main" id="{F89AA372-89A8-9B35-44A7-C0FFABD93D7B}"/>
                </a:ext>
              </a:extLst>
            </p:cNvPr>
            <p:cNvSpPr/>
            <p:nvPr/>
          </p:nvSpPr>
          <p:spPr>
            <a:xfrm>
              <a:off x="1356223" y="2918288"/>
              <a:ext cx="178433" cy="178432"/>
            </a:xfrm>
            <a:prstGeom prst="ellipse">
              <a:avLst/>
            </a:prstGeom>
            <a:solidFill>
              <a:srgbClr val="47AB44"/>
            </a:solidFill>
            <a:ln w="12700" cap="flat" cmpd="sng">
              <a:solidFill>
                <a:srgbClr val="47AB4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37" name="Google Shape;385;p9">
              <a:extLst>
                <a:ext uri="{FF2B5EF4-FFF2-40B4-BE49-F238E27FC236}">
                  <a16:creationId xmlns:a16="http://schemas.microsoft.com/office/drawing/2014/main" id="{A75FE8B4-416C-8CDB-34BB-D0431CC3BA8A}"/>
                </a:ext>
              </a:extLst>
            </p:cNvPr>
            <p:cNvSpPr/>
            <p:nvPr/>
          </p:nvSpPr>
          <p:spPr>
            <a:xfrm>
              <a:off x="1017640" y="2918288"/>
              <a:ext cx="178433" cy="178432"/>
            </a:xfrm>
            <a:prstGeom prst="ellipse">
              <a:avLst/>
            </a:prstGeom>
            <a:solidFill>
              <a:srgbClr val="4EAC46"/>
            </a:solidFill>
            <a:ln w="12700" cap="flat" cmpd="sng">
              <a:solidFill>
                <a:srgbClr val="4EAC4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38" name="Google Shape;386;p9">
              <a:extLst>
                <a:ext uri="{FF2B5EF4-FFF2-40B4-BE49-F238E27FC236}">
                  <a16:creationId xmlns:a16="http://schemas.microsoft.com/office/drawing/2014/main" id="{28CA8442-BC5E-BBF7-74F1-D920547F8231}"/>
                </a:ext>
              </a:extLst>
            </p:cNvPr>
            <p:cNvSpPr/>
            <p:nvPr/>
          </p:nvSpPr>
          <p:spPr>
            <a:xfrm>
              <a:off x="679057" y="2918288"/>
              <a:ext cx="178433" cy="178432"/>
            </a:xfrm>
            <a:prstGeom prst="ellipse">
              <a:avLst/>
            </a:prstGeom>
            <a:solidFill>
              <a:srgbClr val="53AC49"/>
            </a:solidFill>
            <a:ln w="12700" cap="flat" cmpd="sng">
              <a:solidFill>
                <a:srgbClr val="53AC4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39" name="Google Shape;387;p9">
              <a:extLst>
                <a:ext uri="{FF2B5EF4-FFF2-40B4-BE49-F238E27FC236}">
                  <a16:creationId xmlns:a16="http://schemas.microsoft.com/office/drawing/2014/main" id="{0A409915-1F6E-AB3A-14A7-13BF42046D12}"/>
                </a:ext>
              </a:extLst>
            </p:cNvPr>
            <p:cNvSpPr/>
            <p:nvPr/>
          </p:nvSpPr>
          <p:spPr>
            <a:xfrm>
              <a:off x="339844" y="2918288"/>
              <a:ext cx="178433" cy="178432"/>
            </a:xfrm>
            <a:prstGeom prst="ellipse">
              <a:avLst/>
            </a:prstGeom>
            <a:solidFill>
              <a:srgbClr val="59AB4D"/>
            </a:solidFill>
            <a:ln w="12700" cap="flat" cmpd="sng">
              <a:solidFill>
                <a:srgbClr val="59AB4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40" name="Google Shape;388;p9">
              <a:extLst>
                <a:ext uri="{FF2B5EF4-FFF2-40B4-BE49-F238E27FC236}">
                  <a16:creationId xmlns:a16="http://schemas.microsoft.com/office/drawing/2014/main" id="{13A9BF2A-D60E-A2D7-82F2-9A737C898CC0}"/>
                </a:ext>
              </a:extLst>
            </p:cNvPr>
            <p:cNvSpPr/>
            <p:nvPr/>
          </p:nvSpPr>
          <p:spPr>
            <a:xfrm>
              <a:off x="1261" y="2918288"/>
              <a:ext cx="178433" cy="178432"/>
            </a:xfrm>
            <a:prstGeom prst="ellipse">
              <a:avLst/>
            </a:prstGeom>
            <a:solidFill>
              <a:srgbClr val="5FAB4F"/>
            </a:solidFill>
            <a:ln w="12700" cap="flat" cmpd="sng">
              <a:solidFill>
                <a:srgbClr val="5FAB4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41" name="Google Shape;389;p9">
              <a:extLst>
                <a:ext uri="{FF2B5EF4-FFF2-40B4-BE49-F238E27FC236}">
                  <a16:creationId xmlns:a16="http://schemas.microsoft.com/office/drawing/2014/main" id="{47FDE239-C643-C0C6-618E-1DF8E466BC0B}"/>
                </a:ext>
              </a:extLst>
            </p:cNvPr>
            <p:cNvSpPr/>
            <p:nvPr/>
          </p:nvSpPr>
          <p:spPr>
            <a:xfrm>
              <a:off x="0" y="2477029"/>
              <a:ext cx="1872610" cy="445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42" name="Google Shape;390;p9">
              <a:extLst>
                <a:ext uri="{FF2B5EF4-FFF2-40B4-BE49-F238E27FC236}">
                  <a16:creationId xmlns:a16="http://schemas.microsoft.com/office/drawing/2014/main" id="{6806E5F1-1F29-FB45-777B-355802465560}"/>
                </a:ext>
              </a:extLst>
            </p:cNvPr>
            <p:cNvSpPr txBox="1"/>
            <p:nvPr/>
          </p:nvSpPr>
          <p:spPr>
            <a:xfrm>
              <a:off x="-2993007" y="2986255"/>
              <a:ext cx="2967908" cy="3991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None/>
              </a:pPr>
              <a:r>
                <a:rPr lang="en-GB" sz="2100" b="1" dirty="0">
                  <a:solidFill>
                    <a:srgbClr val="3DAA44"/>
                  </a:solidFill>
                  <a:latin typeface="Calibri"/>
                  <a:ea typeface="Calibri"/>
                  <a:cs typeface="Calibri"/>
                  <a:sym typeface="Calibri"/>
                </a:rPr>
                <a:t>Praktyki dla gleby, które są organiczne i regenerujące</a:t>
              </a:r>
              <a:endParaRPr sz="2100" dirty="0">
                <a:solidFill>
                  <a:srgbClr val="3DAA4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391;p9">
              <a:extLst>
                <a:ext uri="{FF2B5EF4-FFF2-40B4-BE49-F238E27FC236}">
                  <a16:creationId xmlns:a16="http://schemas.microsoft.com/office/drawing/2014/main" id="{E911E72A-7095-95B0-B935-57A520EF1707}"/>
                </a:ext>
              </a:extLst>
            </p:cNvPr>
            <p:cNvSpPr/>
            <p:nvPr/>
          </p:nvSpPr>
          <p:spPr>
            <a:xfrm>
              <a:off x="2461505" y="3322001"/>
              <a:ext cx="356867" cy="356521"/>
            </a:xfrm>
            <a:prstGeom prst="ellipse">
              <a:avLst/>
            </a:prstGeom>
            <a:solidFill>
              <a:srgbClr val="65AC52"/>
            </a:solidFill>
            <a:ln w="12700" cap="flat" cmpd="sng">
              <a:solidFill>
                <a:srgbClr val="65AC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44" name="Google Shape;392;p9">
              <a:extLst>
                <a:ext uri="{FF2B5EF4-FFF2-40B4-BE49-F238E27FC236}">
                  <a16:creationId xmlns:a16="http://schemas.microsoft.com/office/drawing/2014/main" id="{409E9F83-259C-8D3A-0143-A107A55E5973}"/>
                </a:ext>
              </a:extLst>
            </p:cNvPr>
            <p:cNvSpPr/>
            <p:nvPr/>
          </p:nvSpPr>
          <p:spPr>
            <a:xfrm>
              <a:off x="2257220" y="3664055"/>
              <a:ext cx="178433" cy="178432"/>
            </a:xfrm>
            <a:prstGeom prst="ellipse">
              <a:avLst/>
            </a:prstGeom>
            <a:solidFill>
              <a:srgbClr val="6AAB55"/>
            </a:solidFill>
            <a:ln w="12700" cap="flat" cmpd="sng">
              <a:solidFill>
                <a:srgbClr val="6AAB5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45" name="Google Shape;393;p9">
              <a:extLst>
                <a:ext uri="{FF2B5EF4-FFF2-40B4-BE49-F238E27FC236}">
                  <a16:creationId xmlns:a16="http://schemas.microsoft.com/office/drawing/2014/main" id="{6995DD50-BBFF-D266-B475-18087CFDC374}"/>
                </a:ext>
              </a:extLst>
            </p:cNvPr>
            <p:cNvSpPr/>
            <p:nvPr/>
          </p:nvSpPr>
          <p:spPr>
            <a:xfrm>
              <a:off x="1890264" y="3832498"/>
              <a:ext cx="178433" cy="178432"/>
            </a:xfrm>
            <a:prstGeom prst="ellipse">
              <a:avLst/>
            </a:prstGeom>
            <a:solidFill>
              <a:srgbClr val="6EAB58"/>
            </a:solidFill>
            <a:ln w="12700" cap="flat" cmpd="sng">
              <a:solidFill>
                <a:srgbClr val="6EAB5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46" name="Google Shape;394;p9">
              <a:extLst>
                <a:ext uri="{FF2B5EF4-FFF2-40B4-BE49-F238E27FC236}">
                  <a16:creationId xmlns:a16="http://schemas.microsoft.com/office/drawing/2014/main" id="{07FDA332-31E0-FCC2-5557-BBE9A8C473C1}"/>
                </a:ext>
              </a:extLst>
            </p:cNvPr>
            <p:cNvSpPr/>
            <p:nvPr/>
          </p:nvSpPr>
          <p:spPr>
            <a:xfrm>
              <a:off x="1522678" y="3832498"/>
              <a:ext cx="178433" cy="178432"/>
            </a:xfrm>
            <a:prstGeom prst="ellipse">
              <a:avLst/>
            </a:prstGeom>
            <a:solidFill>
              <a:srgbClr val="75AA5C"/>
            </a:solidFill>
            <a:ln w="12700" cap="flat" cmpd="sng">
              <a:solidFill>
                <a:srgbClr val="75AA5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47" name="Google Shape;395;p9">
              <a:extLst>
                <a:ext uri="{FF2B5EF4-FFF2-40B4-BE49-F238E27FC236}">
                  <a16:creationId xmlns:a16="http://schemas.microsoft.com/office/drawing/2014/main" id="{C34EDF26-F03F-2C90-13EF-72C6494947FA}"/>
                </a:ext>
              </a:extLst>
            </p:cNvPr>
            <p:cNvSpPr/>
            <p:nvPr/>
          </p:nvSpPr>
          <p:spPr>
            <a:xfrm>
              <a:off x="1155722" y="3832498"/>
              <a:ext cx="178433" cy="178432"/>
            </a:xfrm>
            <a:prstGeom prst="ellipse">
              <a:avLst/>
            </a:prstGeom>
            <a:solidFill>
              <a:srgbClr val="79A861"/>
            </a:solidFill>
            <a:ln w="12700" cap="flat" cmpd="sng">
              <a:solidFill>
                <a:srgbClr val="79A86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48" name="Google Shape;396;p9">
              <a:extLst>
                <a:ext uri="{FF2B5EF4-FFF2-40B4-BE49-F238E27FC236}">
                  <a16:creationId xmlns:a16="http://schemas.microsoft.com/office/drawing/2014/main" id="{299BBAB2-0621-3DED-2045-0A06E4C6B8AD}"/>
                </a:ext>
              </a:extLst>
            </p:cNvPr>
            <p:cNvSpPr/>
            <p:nvPr/>
          </p:nvSpPr>
          <p:spPr>
            <a:xfrm>
              <a:off x="788766" y="3832498"/>
              <a:ext cx="178433" cy="178432"/>
            </a:xfrm>
            <a:prstGeom prst="ellipse">
              <a:avLst/>
            </a:prstGeom>
            <a:solidFill>
              <a:srgbClr val="7EA764"/>
            </a:solidFill>
            <a:ln w="12700" cap="flat" cmpd="sng">
              <a:solidFill>
                <a:srgbClr val="7EA76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49" name="Google Shape;397;p9">
              <a:extLst>
                <a:ext uri="{FF2B5EF4-FFF2-40B4-BE49-F238E27FC236}">
                  <a16:creationId xmlns:a16="http://schemas.microsoft.com/office/drawing/2014/main" id="{294D059B-29CF-37DA-A6EF-544425782D29}"/>
                </a:ext>
              </a:extLst>
            </p:cNvPr>
            <p:cNvSpPr/>
            <p:nvPr/>
          </p:nvSpPr>
          <p:spPr>
            <a:xfrm>
              <a:off x="421179" y="3832498"/>
              <a:ext cx="178433" cy="178432"/>
            </a:xfrm>
            <a:prstGeom prst="ellipse">
              <a:avLst/>
            </a:prstGeom>
            <a:solidFill>
              <a:srgbClr val="81A767"/>
            </a:solidFill>
            <a:ln w="12700" cap="flat" cmpd="sng">
              <a:solidFill>
                <a:srgbClr val="81A7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50" name="Google Shape;398;p9">
              <a:extLst>
                <a:ext uri="{FF2B5EF4-FFF2-40B4-BE49-F238E27FC236}">
                  <a16:creationId xmlns:a16="http://schemas.microsoft.com/office/drawing/2014/main" id="{AF9498DD-5D8A-2B68-F585-9BD3D9E65C51}"/>
                </a:ext>
              </a:extLst>
            </p:cNvPr>
            <p:cNvSpPr/>
            <p:nvPr/>
          </p:nvSpPr>
          <p:spPr>
            <a:xfrm>
              <a:off x="54223" y="3832498"/>
              <a:ext cx="178433" cy="178432"/>
            </a:xfrm>
            <a:prstGeom prst="ellipse">
              <a:avLst/>
            </a:prstGeom>
            <a:solidFill>
              <a:srgbClr val="86A66B"/>
            </a:solidFill>
            <a:ln w="12700" cap="flat" cmpd="sng">
              <a:solidFill>
                <a:srgbClr val="86A66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51" name="Google Shape;399;p9">
              <a:extLst>
                <a:ext uri="{FF2B5EF4-FFF2-40B4-BE49-F238E27FC236}">
                  <a16:creationId xmlns:a16="http://schemas.microsoft.com/office/drawing/2014/main" id="{ECC96A12-D05A-22A4-3971-3FCE7974BC54}"/>
                </a:ext>
              </a:extLst>
            </p:cNvPr>
            <p:cNvSpPr/>
            <p:nvPr/>
          </p:nvSpPr>
          <p:spPr>
            <a:xfrm>
              <a:off x="51071" y="3385383"/>
              <a:ext cx="2012583" cy="445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52" name="Google Shape;400;p9">
              <a:extLst>
                <a:ext uri="{FF2B5EF4-FFF2-40B4-BE49-F238E27FC236}">
                  <a16:creationId xmlns:a16="http://schemas.microsoft.com/office/drawing/2014/main" id="{AB225687-9C73-4D89-4B4C-7AD343599DFE}"/>
                </a:ext>
              </a:extLst>
            </p:cNvPr>
            <p:cNvSpPr txBox="1"/>
            <p:nvPr/>
          </p:nvSpPr>
          <p:spPr>
            <a:xfrm>
              <a:off x="-2613892" y="3745548"/>
              <a:ext cx="2507843" cy="445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None/>
              </a:pPr>
              <a:r>
                <a:rPr lang="en-GB" sz="2100" b="1" dirty="0">
                  <a:solidFill>
                    <a:srgbClr val="86A66B"/>
                  </a:solidFill>
                  <a:latin typeface="Calibri"/>
                  <a:ea typeface="Calibri"/>
                  <a:cs typeface="Calibri"/>
                  <a:sym typeface="Calibri"/>
                </a:rPr>
                <a:t>Systemy zarządzania zdrowiem gleby</a:t>
              </a:r>
              <a:endParaRPr sz="2100" dirty="0">
                <a:solidFill>
                  <a:srgbClr val="86A6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" name="Google Shape;402;p9">
            <a:extLst>
              <a:ext uri="{FF2B5EF4-FFF2-40B4-BE49-F238E27FC236}">
                <a16:creationId xmlns:a16="http://schemas.microsoft.com/office/drawing/2014/main" id="{A91C9585-68E8-1788-AD5A-262C8ACDF21E}"/>
              </a:ext>
            </a:extLst>
          </p:cNvPr>
          <p:cNvSpPr txBox="1"/>
          <p:nvPr/>
        </p:nvSpPr>
        <p:spPr>
          <a:xfrm>
            <a:off x="9620761" y="1887196"/>
            <a:ext cx="2323589" cy="3170058"/>
          </a:xfrm>
          <a:prstGeom prst="rect">
            <a:avLst/>
          </a:pr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</a:pPr>
            <a:r>
              <a:rPr lang="en-GB" sz="2000" b="0" i="0" dirty="0">
                <a:latin typeface="Calibri"/>
                <a:ea typeface="Calibri"/>
                <a:cs typeface="Calibri"/>
                <a:sym typeface="Calibri"/>
              </a:rPr>
              <a:t>Dążenie do maksymalizacji i utrzymania dobrostanu gleby poprzez:</a:t>
            </a: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i="0" dirty="0">
                <a:latin typeface="Calibri"/>
                <a:ea typeface="Calibri"/>
                <a:cs typeface="Calibri"/>
                <a:sym typeface="Calibri"/>
              </a:rPr>
              <a:t>wyrównanie płodności,</a:t>
            </a: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i="0" dirty="0">
                <a:latin typeface="Calibri"/>
                <a:ea typeface="Calibri"/>
                <a:cs typeface="Calibri"/>
                <a:sym typeface="Calibri"/>
              </a:rPr>
              <a:t>łagodzenie erozji, oraz</a:t>
            </a:r>
          </a:p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0" i="0" dirty="0" err="1">
                <a:latin typeface="Calibri"/>
                <a:ea typeface="Calibri"/>
                <a:cs typeface="Calibri"/>
                <a:sym typeface="Calibri"/>
              </a:rPr>
              <a:t>popraw</a:t>
            </a:r>
            <a:r>
              <a:rPr lang="pl-PL" sz="2000" b="0" i="0" dirty="0">
                <a:latin typeface="Calibri"/>
                <a:ea typeface="Calibri"/>
                <a:cs typeface="Calibri"/>
                <a:sym typeface="Calibri"/>
              </a:rPr>
              <a:t>ę</a:t>
            </a:r>
            <a:r>
              <a:rPr lang="en-GB" sz="2000" b="0" i="0" dirty="0">
                <a:latin typeface="Calibri"/>
                <a:ea typeface="Calibri"/>
                <a:cs typeface="Calibri"/>
                <a:sym typeface="Calibri"/>
              </a:rPr>
              <a:t> składu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61DF435-9ECA-074A-CCF4-565149B74379}"/>
              </a:ext>
            </a:extLst>
          </p:cNvPr>
          <p:cNvSpPr txBox="1"/>
          <p:nvPr/>
        </p:nvSpPr>
        <p:spPr>
          <a:xfrm>
            <a:off x="671739" y="257175"/>
            <a:ext cx="10815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Podstawowe elementy systemów zarządzania glebą</a:t>
            </a:r>
          </a:p>
        </p:txBody>
      </p:sp>
    </p:spTree>
    <p:extLst>
      <p:ext uri="{BB962C8B-B14F-4D97-AF65-F5344CB8AC3E}">
        <p14:creationId xmlns:p14="http://schemas.microsoft.com/office/powerpoint/2010/main" val="2878237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oogle Shape;407;p10"/>
          <p:cNvGrpSpPr/>
          <p:nvPr/>
        </p:nvGrpSpPr>
        <p:grpSpPr>
          <a:xfrm>
            <a:off x="768996" y="1076667"/>
            <a:ext cx="10654006" cy="4704664"/>
            <a:chOff x="4008" y="357001"/>
            <a:chExt cx="10654006" cy="4704664"/>
          </a:xfrm>
        </p:grpSpPr>
        <p:sp>
          <p:nvSpPr>
            <p:cNvPr id="408" name="Google Shape;408;p10"/>
            <p:cNvSpPr/>
            <p:nvPr/>
          </p:nvSpPr>
          <p:spPr>
            <a:xfrm>
              <a:off x="4008" y="357001"/>
              <a:ext cx="2410408" cy="951133"/>
            </a:xfrm>
            <a:prstGeom prst="rect">
              <a:avLst/>
            </a:prstGeom>
            <a:solidFill>
              <a:srgbClr val="0A938E"/>
            </a:solidFill>
            <a:ln w="12700" cap="flat" cmpd="sng">
              <a:solidFill>
                <a:srgbClr val="0A938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pl-PL" dirty="0"/>
            </a:p>
          </p:txBody>
        </p:sp>
        <p:sp>
          <p:nvSpPr>
            <p:cNvPr id="409" name="Google Shape;409;p10"/>
            <p:cNvSpPr txBox="1"/>
            <p:nvPr/>
          </p:nvSpPr>
          <p:spPr>
            <a:xfrm>
              <a:off x="4008" y="357001"/>
              <a:ext cx="2410408" cy="951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5125" tIns="77200" rIns="135125" bIns="77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pl-PL" sz="16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Metody ochrony gleby i zapobiegania erozji:</a:t>
              </a:r>
              <a:endParaRPr lang="pl-PL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10"/>
            <p:cNvSpPr/>
            <p:nvPr/>
          </p:nvSpPr>
          <p:spPr>
            <a:xfrm>
              <a:off x="4008" y="1308135"/>
              <a:ext cx="2410408" cy="3753530"/>
            </a:xfrm>
            <a:prstGeom prst="rect">
              <a:avLst/>
            </a:prstGeom>
            <a:solidFill>
              <a:srgbClr val="CADBDB">
                <a:alpha val="89803"/>
              </a:srgbClr>
            </a:solidFill>
            <a:ln w="12700" cap="flat" cmpd="sng">
              <a:solidFill>
                <a:srgbClr val="CADBDB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pl-PL" dirty="0"/>
            </a:p>
          </p:txBody>
        </p:sp>
        <p:sp>
          <p:nvSpPr>
            <p:cNvPr id="411" name="Google Shape;411;p10"/>
            <p:cNvSpPr txBox="1"/>
            <p:nvPr/>
          </p:nvSpPr>
          <p:spPr>
            <a:xfrm>
              <a:off x="4008" y="1308135"/>
              <a:ext cx="2410408" cy="37535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325" tIns="101325" rIns="135125" bIns="152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Noto Sans Symbols"/>
                <a:buChar char="∙"/>
              </a:pPr>
              <a:r>
                <a:rPr lang="pl-PL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Metody ograniczania erozji gleby obejmują </a:t>
              </a:r>
              <a:r>
                <a:rPr lang="pl-PL" sz="16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orkę konturową i uprawy okrywowe.</a:t>
              </a:r>
              <a:endParaRPr lang="pl-PL" sz="1600" dirty="0"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Noto Sans Symbols"/>
                <a:buChar char="∙"/>
              </a:pPr>
              <a:r>
                <a:rPr lang="pl-PL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Ważne są praktyki mające na celu zmniejszenie naruszania gleby i zachowanie jej składu.</a:t>
              </a:r>
              <a:endParaRPr lang="pl-PL" sz="1600" dirty="0"/>
            </a:p>
          </p:txBody>
        </p:sp>
        <p:sp>
          <p:nvSpPr>
            <p:cNvPr id="412" name="Google Shape;412;p10"/>
            <p:cNvSpPr/>
            <p:nvPr/>
          </p:nvSpPr>
          <p:spPr>
            <a:xfrm>
              <a:off x="2751874" y="357001"/>
              <a:ext cx="2410408" cy="951133"/>
            </a:xfrm>
            <a:prstGeom prst="rect">
              <a:avLst/>
            </a:prstGeom>
            <a:solidFill>
              <a:srgbClr val="21A362"/>
            </a:solidFill>
            <a:ln w="12700" cap="flat" cmpd="sng">
              <a:solidFill>
                <a:srgbClr val="21A36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pl-PL" dirty="0"/>
            </a:p>
          </p:txBody>
        </p:sp>
        <p:sp>
          <p:nvSpPr>
            <p:cNvPr id="413" name="Google Shape;413;p10"/>
            <p:cNvSpPr txBox="1"/>
            <p:nvPr/>
          </p:nvSpPr>
          <p:spPr>
            <a:xfrm>
              <a:off x="2751874" y="357001"/>
              <a:ext cx="2410408" cy="951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5125" tIns="77200" rIns="135125" bIns="77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pl-PL" sz="16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Zwiększanie żyzności gleby i zarządzanie składnikami odżywczymi:</a:t>
              </a:r>
              <a:endParaRPr lang="pl-PL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10"/>
            <p:cNvSpPr/>
            <p:nvPr/>
          </p:nvSpPr>
          <p:spPr>
            <a:xfrm>
              <a:off x="2751874" y="1308135"/>
              <a:ext cx="2410408" cy="3753530"/>
            </a:xfrm>
            <a:prstGeom prst="rect">
              <a:avLst/>
            </a:prstGeom>
            <a:solidFill>
              <a:srgbClr val="CCDBD4">
                <a:alpha val="89803"/>
              </a:srgbClr>
            </a:solidFill>
            <a:ln w="12700" cap="flat" cmpd="sng">
              <a:solidFill>
                <a:srgbClr val="CCDBD4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pl-PL" dirty="0"/>
            </a:p>
          </p:txBody>
        </p:sp>
        <p:sp>
          <p:nvSpPr>
            <p:cNvPr id="415" name="Google Shape;415;p10"/>
            <p:cNvSpPr txBox="1"/>
            <p:nvPr/>
          </p:nvSpPr>
          <p:spPr>
            <a:xfrm>
              <a:off x="2751874" y="1308135"/>
              <a:ext cx="2410408" cy="37535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325" tIns="101325" rIns="135125" bIns="152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Noto Sans Symbols"/>
                <a:buChar char="∙"/>
              </a:pPr>
              <a:r>
                <a:rPr lang="pl-PL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Zrozumienie i utrzymanie żyzności gleby w celu zapewnienia jak najlepszego rozwoju roślin.</a:t>
              </a:r>
              <a:endParaRPr lang="pl-PL" sz="1600" dirty="0"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Noto Sans Symbols"/>
                <a:buChar char="∙"/>
              </a:pPr>
              <a:r>
                <a:rPr lang="pl-PL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Praktyki takie jak kompostowanie, rolnictwo ekologiczne i rolnictwo precyzyjne są stosowane w celu skutecznego regulowania poziomów składników odżywczych.</a:t>
              </a:r>
              <a:endParaRPr lang="pl-PL" sz="1600" dirty="0"/>
            </a:p>
          </p:txBody>
        </p:sp>
        <p:sp>
          <p:nvSpPr>
            <p:cNvPr id="416" name="Google Shape;416;p10"/>
            <p:cNvSpPr/>
            <p:nvPr/>
          </p:nvSpPr>
          <p:spPr>
            <a:xfrm>
              <a:off x="5499740" y="357001"/>
              <a:ext cx="2410408" cy="951133"/>
            </a:xfrm>
            <a:prstGeom prst="rect">
              <a:avLst/>
            </a:prstGeom>
            <a:solidFill>
              <a:srgbClr val="40AB43"/>
            </a:solidFill>
            <a:ln w="12700" cap="flat" cmpd="sng">
              <a:solidFill>
                <a:srgbClr val="40AB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pl-PL" dirty="0"/>
            </a:p>
          </p:txBody>
        </p:sp>
        <p:sp>
          <p:nvSpPr>
            <p:cNvPr id="417" name="Google Shape;417;p10"/>
            <p:cNvSpPr txBox="1"/>
            <p:nvPr/>
          </p:nvSpPr>
          <p:spPr>
            <a:xfrm>
              <a:off x="5499740" y="357001"/>
              <a:ext cx="2410408" cy="951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5125" tIns="77200" rIns="135125" bIns="77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pl-PL" sz="16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Praktyki dla gleby, które są organiczne i regenerujące:</a:t>
              </a:r>
              <a:endParaRPr lang="pl-PL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0"/>
            <p:cNvSpPr/>
            <p:nvPr/>
          </p:nvSpPr>
          <p:spPr>
            <a:xfrm>
              <a:off x="5499740" y="1308135"/>
              <a:ext cx="2410408" cy="3753530"/>
            </a:xfrm>
            <a:prstGeom prst="rect">
              <a:avLst/>
            </a:prstGeom>
            <a:solidFill>
              <a:srgbClr val="CFDDD0">
                <a:alpha val="89803"/>
              </a:srgbClr>
            </a:solidFill>
            <a:ln w="12700" cap="flat" cmpd="sng">
              <a:solidFill>
                <a:srgbClr val="CFDDD0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pl-PL" dirty="0"/>
            </a:p>
          </p:txBody>
        </p:sp>
        <p:sp>
          <p:nvSpPr>
            <p:cNvPr id="419" name="Google Shape;419;p10"/>
            <p:cNvSpPr txBox="1"/>
            <p:nvPr/>
          </p:nvSpPr>
          <p:spPr>
            <a:xfrm>
              <a:off x="5499740" y="1308135"/>
              <a:ext cx="2410408" cy="37535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325" tIns="101325" rIns="135125" bIns="152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Noto Sans Symbols"/>
                <a:buChar char="∙"/>
              </a:pPr>
              <a:r>
                <a:rPr lang="pl-PL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Przyjęcie metod rolniczych, które kładą nacisk na stosowanie środków organicznych i zasad regeneracji. </a:t>
              </a:r>
              <a:endParaRPr lang="pl-PL" sz="1600" dirty="0"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Noto Sans Symbols"/>
                <a:buChar char="∙"/>
              </a:pPr>
              <a:r>
                <a:rPr lang="pl-PL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Nacisk na zachowanie aktywnych korzeni w glebie i zmniejszenie zależności od zasobów zewnętrznych w celu poprawy zdrowia gleby.</a:t>
              </a:r>
              <a:endParaRPr lang="pl-PL" sz="1600" dirty="0"/>
            </a:p>
          </p:txBody>
        </p:sp>
        <p:sp>
          <p:nvSpPr>
            <p:cNvPr id="420" name="Google Shape;420;p10"/>
            <p:cNvSpPr/>
            <p:nvPr/>
          </p:nvSpPr>
          <p:spPr>
            <a:xfrm>
              <a:off x="8247606" y="357001"/>
              <a:ext cx="2410408" cy="951133"/>
            </a:xfrm>
            <a:prstGeom prst="rect">
              <a:avLst/>
            </a:prstGeom>
            <a:solidFill>
              <a:srgbClr val="86A66B"/>
            </a:solidFill>
            <a:ln w="12700" cap="flat" cmpd="sng">
              <a:solidFill>
                <a:srgbClr val="86A66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pl-PL" dirty="0"/>
            </a:p>
          </p:txBody>
        </p:sp>
        <p:sp>
          <p:nvSpPr>
            <p:cNvPr id="421" name="Google Shape;421;p10"/>
            <p:cNvSpPr txBox="1"/>
            <p:nvPr/>
          </p:nvSpPr>
          <p:spPr>
            <a:xfrm>
              <a:off x="8247606" y="357001"/>
              <a:ext cx="2410408" cy="951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5125" tIns="77200" rIns="135125" bIns="77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pl-PL" sz="16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Systemy zarządzania zdrowiem gleby:</a:t>
              </a:r>
              <a:endParaRPr lang="pl-PL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0"/>
            <p:cNvSpPr/>
            <p:nvPr/>
          </p:nvSpPr>
          <p:spPr>
            <a:xfrm>
              <a:off x="8247606" y="1308135"/>
              <a:ext cx="2410408" cy="3753530"/>
            </a:xfrm>
            <a:prstGeom prst="rect">
              <a:avLst/>
            </a:prstGeom>
            <a:solidFill>
              <a:srgbClr val="D6DFD2">
                <a:alpha val="89803"/>
              </a:srgbClr>
            </a:solidFill>
            <a:ln w="12700" cap="flat" cmpd="sng">
              <a:solidFill>
                <a:srgbClr val="D6DFD2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pl-PL" dirty="0"/>
            </a:p>
          </p:txBody>
        </p:sp>
        <p:sp>
          <p:nvSpPr>
            <p:cNvPr id="423" name="Google Shape;423;p10"/>
            <p:cNvSpPr txBox="1"/>
            <p:nvPr/>
          </p:nvSpPr>
          <p:spPr>
            <a:xfrm>
              <a:off x="8247606" y="1308135"/>
              <a:ext cx="2410408" cy="37535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325" tIns="101325" rIns="135125" bIns="152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Noto Sans Symbols"/>
                <a:buChar char="∙"/>
              </a:pPr>
              <a:r>
                <a:rPr lang="pl-PL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Praktyki rolnicze, które promują zdrowie gleby poprzez zmniejszenie zakłóceń i promowanie wzrostu żywych korzeni.</a:t>
              </a:r>
              <a:endParaRPr lang="pl-PL" sz="1600" dirty="0"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Noto Sans Symbols"/>
                <a:buChar char="∙"/>
              </a:pPr>
              <a:r>
                <a:rPr lang="pl-PL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Funkcja zdrowych gleb w sekwestracji i ochronie węgla, składników odżywczych i wody.</a:t>
              </a:r>
              <a:endParaRPr lang="pl-PL" sz="16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9914941-88BE-EA73-BB46-FD6C00CB4A08}"/>
              </a:ext>
            </a:extLst>
          </p:cNvPr>
          <p:cNvSpPr txBox="1"/>
          <p:nvPr/>
        </p:nvSpPr>
        <p:spPr>
          <a:xfrm>
            <a:off x="671739" y="257175"/>
            <a:ext cx="10815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Podstawowe elementy systemów zarządzania glebą</a:t>
            </a:r>
          </a:p>
        </p:txBody>
      </p:sp>
    </p:spTree>
    <p:extLst>
      <p:ext uri="{BB962C8B-B14F-4D97-AF65-F5344CB8AC3E}">
        <p14:creationId xmlns:p14="http://schemas.microsoft.com/office/powerpoint/2010/main" val="841380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1"/>
          <p:cNvSpPr txBox="1">
            <a:spLocks noGrp="1"/>
          </p:cNvSpPr>
          <p:nvPr>
            <p:ph type="body" idx="1"/>
          </p:nvPr>
        </p:nvSpPr>
        <p:spPr>
          <a:xfrm>
            <a:off x="5798958" y="2029269"/>
            <a:ext cx="6010480" cy="3066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</a:pPr>
            <a:r>
              <a:rPr lang="en-GB" dirty="0" err="1"/>
              <a:t>Elementy</a:t>
            </a:r>
            <a:r>
              <a:rPr lang="en-GB" dirty="0"/>
              <a:t> </a:t>
            </a:r>
            <a:r>
              <a:rPr lang="en-GB" dirty="0" err="1"/>
              <a:t>składowe</a:t>
            </a:r>
            <a:r>
              <a:rPr lang="en-GB" dirty="0"/>
              <a:t> </a:t>
            </a:r>
            <a:r>
              <a:rPr lang="en-GB" dirty="0" err="1"/>
              <a:t>zdrowia</a:t>
            </a:r>
            <a:r>
              <a:rPr lang="en-GB" dirty="0"/>
              <a:t> </a:t>
            </a:r>
            <a:r>
              <a:rPr lang="en-GB" dirty="0" err="1"/>
              <a:t>gleby</a:t>
            </a:r>
            <a:endParaRPr dirty="0"/>
          </a:p>
        </p:txBody>
      </p:sp>
      <p:sp>
        <p:nvSpPr>
          <p:cNvPr id="430" name="Google Shape;430;p11"/>
          <p:cNvSpPr txBox="1">
            <a:spLocks noGrp="1"/>
          </p:cNvSpPr>
          <p:nvPr>
            <p:ph type="body" idx="2"/>
          </p:nvPr>
        </p:nvSpPr>
        <p:spPr>
          <a:xfrm>
            <a:off x="4502882" y="892243"/>
            <a:ext cx="1683351" cy="1334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None/>
            </a:pPr>
            <a:r>
              <a:rPr lang="en-GB"/>
              <a:t>03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17950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2"/>
          <p:cNvSpPr txBox="1">
            <a:spLocks noGrp="1"/>
          </p:cNvSpPr>
          <p:nvPr>
            <p:ph type="body" idx="1"/>
          </p:nvPr>
        </p:nvSpPr>
        <p:spPr>
          <a:xfrm>
            <a:off x="782900" y="1946818"/>
            <a:ext cx="5484359" cy="3636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dirty="0">
                <a:sym typeface="Arial"/>
              </a:rPr>
              <a:t>Zdrowie gleby jest ściśle powiązane z jej fizycznymi, chemicznymi i biologicznymi składnikami, z których każdy odgrywa kluczową rolę we wspieraniu wzrostu roślin i funkcjonowaniu ekosystemu.</a:t>
            </a:r>
            <a:endParaRPr lang="tr-TR" dirty="0"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endParaRPr sz="1200" dirty="0">
              <a:sym typeface="Arial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dirty="0" err="1">
                <a:sym typeface="Arial"/>
              </a:rPr>
              <a:t>Zrozumienie</a:t>
            </a:r>
            <a:r>
              <a:rPr lang="en-GB" dirty="0">
                <a:sym typeface="Arial"/>
              </a:rPr>
              <a:t> tych elementów jest niezbędne do oceny i zarządzania zdrowiem gleby, ostatecznie wspierając zrównoważone rolnictwo i odporność ekosystemu.</a:t>
            </a:r>
            <a:endParaRPr dirty="0">
              <a:sym typeface="Arial"/>
            </a:endParaRPr>
          </a:p>
        </p:txBody>
      </p:sp>
      <p:grpSp>
        <p:nvGrpSpPr>
          <p:cNvPr id="437" name="Google Shape;437;p12"/>
          <p:cNvGrpSpPr/>
          <p:nvPr/>
        </p:nvGrpSpPr>
        <p:grpSpPr>
          <a:xfrm rot="3730759">
            <a:off x="6806483" y="507641"/>
            <a:ext cx="949887" cy="1163493"/>
            <a:chOff x="7602444" y="4967675"/>
            <a:chExt cx="483620" cy="592374"/>
          </a:xfrm>
        </p:grpSpPr>
        <p:grpSp>
          <p:nvGrpSpPr>
            <p:cNvPr id="438" name="Google Shape;438;p12"/>
            <p:cNvGrpSpPr/>
            <p:nvPr/>
          </p:nvGrpSpPr>
          <p:grpSpPr>
            <a:xfrm>
              <a:off x="7618661" y="4967675"/>
              <a:ext cx="467403" cy="507609"/>
              <a:chOff x="2251964" y="3590497"/>
              <a:chExt cx="467403" cy="507609"/>
            </a:xfrm>
          </p:grpSpPr>
          <p:sp>
            <p:nvSpPr>
              <p:cNvPr id="439" name="Google Shape;439;p12"/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/>
                <a:ahLst/>
                <a:cxnLst/>
                <a:rect l="l" t="t" r="r" b="b"/>
                <a:pathLst>
                  <a:path w="228111" h="209384" extrusionOk="0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12"/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/>
                <a:ahLst/>
                <a:cxnLst/>
                <a:rect l="l" t="t" r="r" b="b"/>
                <a:pathLst>
                  <a:path w="176382" h="341656" extrusionOk="0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12"/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/>
                <a:ahLst/>
                <a:cxnLst/>
                <a:rect l="l" t="t" r="r" b="b"/>
                <a:pathLst>
                  <a:path w="173755" h="240181" extrusionOk="0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2" name="Google Shape;442;p12"/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</p:grpSpPr>
          <p:sp>
            <p:nvSpPr>
              <p:cNvPr id="443" name="Google Shape;443;p12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12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45" name="Google Shape;445;p12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9555" r="9554"/>
          <a:stretch/>
        </p:blipFill>
        <p:spPr>
          <a:xfrm>
            <a:off x="6545263" y="1452563"/>
            <a:ext cx="5646737" cy="465613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3F1508-9A95-FC4C-1F28-145BEE84C0C3}"/>
              </a:ext>
            </a:extLst>
          </p:cNvPr>
          <p:cNvSpPr txBox="1"/>
          <p:nvPr/>
        </p:nvSpPr>
        <p:spPr>
          <a:xfrm>
            <a:off x="561354" y="749300"/>
            <a:ext cx="6096000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SzPts val="4800"/>
            </a:pP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Elementy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składowe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90000"/>
              </a:lnSpc>
              <a:buSzPts val="4800"/>
            </a:pPr>
            <a:r>
              <a:rPr lang="pl-P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zdrowia</a:t>
            </a:r>
            <a:r>
              <a:rPr lang="pl-PL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gleby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340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" name="Google Shape;452;p13"/>
          <p:cNvGrpSpPr/>
          <p:nvPr/>
        </p:nvGrpSpPr>
        <p:grpSpPr>
          <a:xfrm>
            <a:off x="222781" y="206135"/>
            <a:ext cx="11549212" cy="5591161"/>
            <a:chOff x="72174" y="1742"/>
            <a:chExt cx="11549212" cy="6042314"/>
          </a:xfrm>
        </p:grpSpPr>
        <p:sp>
          <p:nvSpPr>
            <p:cNvPr id="453" name="Google Shape;453;p13"/>
            <p:cNvSpPr/>
            <p:nvPr/>
          </p:nvSpPr>
          <p:spPr>
            <a:xfrm>
              <a:off x="72174" y="1742"/>
              <a:ext cx="2752098" cy="1376049"/>
            </a:xfrm>
            <a:prstGeom prst="roundRect">
              <a:avLst>
                <a:gd name="adj" fmla="val 10000"/>
              </a:avLst>
            </a:prstGeom>
            <a:solidFill>
              <a:srgbClr val="9FDADF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285750" lvl="0" indent="-285750" algn="l" rtl="0">
                <a:spcBef>
                  <a:spcPts val="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•"/>
              </a:pPr>
              <a:endParaRPr/>
            </a:p>
          </p:txBody>
        </p:sp>
        <p:sp>
          <p:nvSpPr>
            <p:cNvPr id="454" name="Google Shape;454;p13"/>
            <p:cNvSpPr txBox="1"/>
            <p:nvPr/>
          </p:nvSpPr>
          <p:spPr>
            <a:xfrm>
              <a:off x="140820" y="17121"/>
              <a:ext cx="2614805" cy="1295443"/>
            </a:xfrm>
            <a:prstGeom prst="rect">
              <a:avLst/>
            </a:prstGeom>
            <a:solidFill>
              <a:srgbClr val="9FDADF"/>
            </a:solidFill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R="0" lvl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800"/>
              </a:pPr>
              <a:r>
                <a:rPr lang="en-GB" sz="2000" b="1" dirty="0">
                  <a:latin typeface="Calibri"/>
                  <a:ea typeface="Calibri"/>
                  <a:cs typeface="Calibri"/>
                  <a:sym typeface="Calibri"/>
                </a:rPr>
                <a:t>Charakterystyka fizyczna</a:t>
              </a:r>
              <a:endParaRPr sz="2000" dirty="0"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347384" y="1377791"/>
              <a:ext cx="275209" cy="133698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EFBF4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285750" indent="-285750">
                <a:buClrTx/>
                <a:buFont typeface="Arial" panose="020B0604020202020204" pitchFamily="34" charset="0"/>
                <a:buChar char="•"/>
              </a:pPr>
              <a:endParaRPr lang="tr-TR"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622594" y="1721803"/>
              <a:ext cx="3207581" cy="1985955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285750" lvl="0" indent="-285750" algn="l" rtl="0">
                <a:spcBef>
                  <a:spcPts val="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•"/>
              </a:pPr>
              <a:endParaRPr/>
            </a:p>
          </p:txBody>
        </p:sp>
        <p:sp>
          <p:nvSpPr>
            <p:cNvPr id="457" name="Google Shape;457;p13"/>
            <p:cNvSpPr txBox="1"/>
            <p:nvPr/>
          </p:nvSpPr>
          <p:spPr>
            <a:xfrm>
              <a:off x="680761" y="1779970"/>
              <a:ext cx="3091247" cy="18696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t" anchorCtr="0">
              <a:noAutofit/>
            </a:bodyPr>
            <a:lstStyle/>
            <a:p>
              <a: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800"/>
              </a:pPr>
              <a:r>
                <a:rPr lang="en-GB" sz="1800" b="1" i="0" dirty="0">
                  <a:highlight>
                    <a:srgbClr val="8DC641"/>
                  </a:highlight>
                  <a:latin typeface="Calibri"/>
                  <a:ea typeface="Calibri"/>
                  <a:cs typeface="Calibri"/>
                  <a:sym typeface="Calibri"/>
                </a:rPr>
                <a:t>Tekstura i struktura</a:t>
              </a:r>
              <a:endParaRPr sz="1800" dirty="0">
                <a:highlight>
                  <a:srgbClr val="8DC641"/>
                </a:highlight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Tx/>
                <a:buSzPts val="1800"/>
                <a:buFont typeface="Arial" panose="020B0604020202020204" pitchFamily="34" charset="0"/>
                <a:buChar char="•"/>
              </a:pPr>
              <a:r>
                <a:rPr lang="en-GB" sz="18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Proporcje cząstek piasku, mułu i gliny, </a:t>
              </a:r>
              <a:endParaRPr sz="1800" b="0" i="0" u="none" strike="noStrike" cap="none" dirty="0"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Tx/>
                <a:buSzPts val="1800"/>
                <a:buFont typeface="Arial" panose="020B0604020202020204" pitchFamily="34" charset="0"/>
                <a:buChar char="•"/>
              </a:pPr>
              <a:r>
                <a:rPr lang="en-GB" sz="18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Rozmieszczenie tych cząsteczek.</a:t>
              </a:r>
              <a:endParaRPr sz="1800" b="0" i="0" u="none" strike="noStrike" cap="none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347384" y="1377791"/>
              <a:ext cx="275209" cy="366695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EFBF4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285750" indent="-285750">
                <a:buClrTx/>
                <a:buFont typeface="Arial" panose="020B0604020202020204" pitchFamily="34" charset="0"/>
                <a:buChar char="•"/>
              </a:pPr>
              <a:endParaRPr lang="tr-TR"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622594" y="4051771"/>
              <a:ext cx="3207581" cy="1985955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B1C78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285750" lvl="0" indent="-285750" algn="l" rtl="0">
                <a:spcBef>
                  <a:spcPts val="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•"/>
              </a:pPr>
              <a:endParaRPr/>
            </a:p>
          </p:txBody>
        </p:sp>
        <p:sp>
          <p:nvSpPr>
            <p:cNvPr id="460" name="Google Shape;460;p13"/>
            <p:cNvSpPr txBox="1"/>
            <p:nvPr/>
          </p:nvSpPr>
          <p:spPr>
            <a:xfrm>
              <a:off x="680761" y="4109938"/>
              <a:ext cx="3091247" cy="18696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t" anchorCtr="0">
              <a:noAutofit/>
            </a:bodyPr>
            <a:lstStyle/>
            <a:p>
              <a: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800"/>
              </a:pPr>
              <a:r>
                <a:rPr lang="en-GB" sz="1800" b="1" i="0" dirty="0">
                  <a:highlight>
                    <a:srgbClr val="8DC641"/>
                  </a:highlight>
                  <a:latin typeface="Calibri"/>
                  <a:ea typeface="Calibri"/>
                  <a:cs typeface="Calibri"/>
                  <a:sym typeface="Calibri"/>
                </a:rPr>
                <a:t>Porowatość</a:t>
              </a:r>
              <a:endParaRPr sz="1800" dirty="0">
                <a:highlight>
                  <a:srgbClr val="8DC641"/>
                </a:highlight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Tx/>
                <a:buSzPts val="1800"/>
                <a:buFont typeface="Arial" panose="020B0604020202020204" pitchFamily="34" charset="0"/>
                <a:buChar char="•"/>
              </a:pPr>
              <a:r>
                <a:rPr lang="en-GB" sz="18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Ilość otwartych przestrzeni lub porów między cząstkami gleby.</a:t>
              </a:r>
              <a:endParaRPr sz="1800" b="0" i="0" u="none" strike="noStrike" cap="none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3908373" y="1742"/>
              <a:ext cx="3049132" cy="1382378"/>
            </a:xfrm>
            <a:prstGeom prst="roundRect">
              <a:avLst>
                <a:gd name="adj" fmla="val 10000"/>
              </a:avLst>
            </a:prstGeom>
            <a:solidFill>
              <a:srgbClr val="26A45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285750" lvl="0" indent="-285750" algn="l" rtl="0">
                <a:spcBef>
                  <a:spcPts val="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•"/>
              </a:pPr>
              <a:endParaRPr/>
            </a:p>
          </p:txBody>
        </p:sp>
        <p:sp>
          <p:nvSpPr>
            <p:cNvPr id="462" name="Google Shape;462;p13"/>
            <p:cNvSpPr txBox="1"/>
            <p:nvPr/>
          </p:nvSpPr>
          <p:spPr>
            <a:xfrm>
              <a:off x="4001123" y="42045"/>
              <a:ext cx="2863631" cy="1301402"/>
            </a:xfrm>
            <a:prstGeom prst="rect">
              <a:avLst/>
            </a:prstGeom>
            <a:solidFill>
              <a:srgbClr val="26A45B"/>
            </a:solidFill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R="0" lvl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800"/>
              </a:pPr>
              <a:r>
                <a:rPr lang="en-GB" sz="2000" b="1" dirty="0">
                  <a:latin typeface="Calibri"/>
                  <a:ea typeface="Calibri"/>
                  <a:cs typeface="Calibri"/>
                  <a:sym typeface="Calibri"/>
                </a:rPr>
                <a:t>Składniki chemiczne</a:t>
              </a:r>
              <a:endParaRPr sz="20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4213286" y="1384121"/>
              <a:ext cx="304913" cy="133698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EFBF4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285750" indent="-285750">
                <a:buClrTx/>
                <a:buFont typeface="Arial" panose="020B0604020202020204" pitchFamily="34" charset="0"/>
                <a:buChar char="•"/>
              </a:pPr>
              <a:endParaRPr lang="tr-TR"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4518200" y="1728133"/>
              <a:ext cx="3207581" cy="1985955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BDD07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285750" lvl="0" indent="-285750" algn="l" rtl="0">
                <a:spcBef>
                  <a:spcPts val="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•"/>
              </a:pPr>
              <a:endParaRPr/>
            </a:p>
          </p:txBody>
        </p:sp>
        <p:sp>
          <p:nvSpPr>
            <p:cNvPr id="465" name="Google Shape;465;p13"/>
            <p:cNvSpPr txBox="1"/>
            <p:nvPr/>
          </p:nvSpPr>
          <p:spPr>
            <a:xfrm>
              <a:off x="4576367" y="1786300"/>
              <a:ext cx="3091247" cy="18696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t" anchorCtr="0">
              <a:noAutofit/>
            </a:bodyPr>
            <a:lstStyle/>
            <a:p>
              <a: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800"/>
              </a:pPr>
              <a:r>
                <a:rPr lang="en-GB" sz="1800" b="1" dirty="0">
                  <a:highlight>
                    <a:srgbClr val="8DC641"/>
                  </a:highlight>
                  <a:latin typeface="Calibri"/>
                  <a:ea typeface="Calibri"/>
                  <a:cs typeface="Calibri"/>
                  <a:sym typeface="Calibri"/>
                </a:rPr>
                <a:t>Poziomy pH</a:t>
              </a:r>
              <a:endParaRPr dirty="0">
                <a:highlight>
                  <a:srgbClr val="8DC641"/>
                </a:highlight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Tx/>
                <a:buSzPts val="1800"/>
                <a:buFont typeface="Arial" panose="020B0604020202020204" pitchFamily="34" charset="0"/>
                <a:buChar char="•"/>
              </a:pPr>
              <a:r>
                <a:rPr lang="en-GB" sz="18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Kwasowość lub zasadowość </a:t>
              </a:r>
              <a:r>
                <a:rPr lang="tr-TR" sz="18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(</a:t>
              </a:r>
              <a:r>
                <a:rPr lang="tr-TR" sz="1800" b="0" i="0" u="none" strike="noStrike" cap="none" dirty="0" err="1">
                  <a:latin typeface="Calibri"/>
                  <a:ea typeface="Calibri"/>
                  <a:cs typeface="Calibri"/>
                  <a:sym typeface="Calibri"/>
                </a:rPr>
                <a:t>Powlson </a:t>
              </a:r>
              <a:r>
                <a:rPr lang="tr-TR" sz="18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i in., 2011)</a:t>
              </a:r>
              <a:r>
                <a:rPr lang="tr-TR" sz="1800" dirty="0">
                  <a:latin typeface="Calibri"/>
                  <a:ea typeface="Calibri"/>
                  <a:cs typeface="Calibri"/>
                  <a:sym typeface="Calibri"/>
                </a:rPr>
                <a:t>. </a:t>
              </a:r>
              <a:endParaRPr dirty="0"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4213286" y="1384121"/>
              <a:ext cx="304913" cy="366695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EFBF4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285750" indent="-285750">
                <a:buClrTx/>
                <a:buFont typeface="Arial" panose="020B0604020202020204" pitchFamily="34" charset="0"/>
                <a:buChar char="•"/>
              </a:pPr>
              <a:endParaRPr lang="tr-TR"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4518200" y="4058101"/>
              <a:ext cx="3207581" cy="1985955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D4DA6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285750" lvl="0" indent="-285750" algn="l" rtl="0">
                <a:spcBef>
                  <a:spcPts val="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•"/>
              </a:pPr>
              <a:endParaRPr/>
            </a:p>
          </p:txBody>
        </p:sp>
        <p:sp>
          <p:nvSpPr>
            <p:cNvPr id="468" name="Google Shape;468;p13"/>
            <p:cNvSpPr txBox="1"/>
            <p:nvPr/>
          </p:nvSpPr>
          <p:spPr>
            <a:xfrm>
              <a:off x="4576367" y="4116268"/>
              <a:ext cx="3091247" cy="18696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t" anchorCtr="0">
              <a:noAutofit/>
            </a:bodyPr>
            <a:lstStyle/>
            <a:p>
              <a: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800"/>
              </a:pPr>
              <a:r>
                <a:rPr lang="en-GB" sz="1800" b="1" dirty="0">
                  <a:highlight>
                    <a:srgbClr val="8DC641"/>
                  </a:highlight>
                  <a:latin typeface="Calibri"/>
                  <a:ea typeface="Calibri"/>
                  <a:cs typeface="Calibri"/>
                  <a:sym typeface="Calibri"/>
                </a:rPr>
                <a:t>Skład składników odżywczych</a:t>
              </a:r>
              <a:endParaRPr dirty="0">
                <a:highlight>
                  <a:srgbClr val="8DC641"/>
                </a:highlight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Tx/>
                <a:buSzPts val="1800"/>
                <a:buFont typeface="Arial" panose="020B0604020202020204" pitchFamily="34" charset="0"/>
                <a:buChar char="•"/>
              </a:pPr>
              <a:r>
                <a:rPr lang="en-GB" sz="18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Niezbędne składniki odżywcze, takie jak azot, fosfor i potas</a:t>
              </a:r>
              <a:endParaRPr dirty="0"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7863386" y="1742"/>
              <a:ext cx="2752098" cy="1376049"/>
            </a:xfrm>
            <a:prstGeom prst="roundRect">
              <a:avLst>
                <a:gd name="adj" fmla="val 10000"/>
              </a:avLst>
            </a:prstGeom>
            <a:solidFill>
              <a:srgbClr val="8DC641"/>
            </a:solidFill>
            <a:ln w="19050" cap="flat" cmpd="sng">
              <a:solidFill>
                <a:srgbClr val="26A45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285750" lvl="0" indent="-285750" algn="l" rtl="0">
                <a:spcBef>
                  <a:spcPts val="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•"/>
              </a:pPr>
              <a:endParaRPr/>
            </a:p>
          </p:txBody>
        </p:sp>
        <p:sp>
          <p:nvSpPr>
            <p:cNvPr id="470" name="Google Shape;470;p13"/>
            <p:cNvSpPr txBox="1"/>
            <p:nvPr/>
          </p:nvSpPr>
          <p:spPr>
            <a:xfrm>
              <a:off x="8041606" y="61194"/>
              <a:ext cx="2556554" cy="1258430"/>
            </a:xfrm>
            <a:prstGeom prst="rect">
              <a:avLst/>
            </a:prstGeom>
            <a:solidFill>
              <a:srgbClr val="8DC641"/>
            </a:solidFill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R="0" lvl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800"/>
              </a:pPr>
              <a:r>
                <a:rPr lang="en-GB" sz="2000" b="1" i="0" dirty="0">
                  <a:latin typeface="Calibri"/>
                  <a:ea typeface="Calibri"/>
                  <a:cs typeface="Calibri"/>
                  <a:sym typeface="Calibri"/>
                </a:rPr>
                <a:t>Czynniki biologiczne</a:t>
              </a:r>
              <a:endParaRPr sz="20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8138596" y="1377791"/>
              <a:ext cx="275209" cy="133698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EFBF4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285750" indent="-285750">
                <a:buClrTx/>
                <a:buFont typeface="Arial" panose="020B0604020202020204" pitchFamily="34" charset="0"/>
                <a:buChar char="•"/>
              </a:pPr>
              <a:endParaRPr lang="tr-TR"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8413805" y="1721803"/>
              <a:ext cx="3207581" cy="1985955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E4D25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285750" lvl="0" indent="-285750" algn="l" rtl="0">
                <a:spcBef>
                  <a:spcPts val="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•"/>
              </a:pPr>
              <a:endParaRPr/>
            </a:p>
          </p:txBody>
        </p:sp>
        <p:sp>
          <p:nvSpPr>
            <p:cNvPr id="473" name="Google Shape;473;p13"/>
            <p:cNvSpPr txBox="1"/>
            <p:nvPr/>
          </p:nvSpPr>
          <p:spPr>
            <a:xfrm>
              <a:off x="8471972" y="1779970"/>
              <a:ext cx="3091247" cy="18696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t" anchorCtr="0">
              <a:noAutofit/>
            </a:bodyPr>
            <a:lstStyle/>
            <a:p>
              <a: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800"/>
              </a:pPr>
              <a:r>
                <a:rPr lang="en-GB" sz="1700" b="1" i="0" dirty="0">
                  <a:highlight>
                    <a:srgbClr val="8DC641"/>
                  </a:highlight>
                  <a:latin typeface="Calibri"/>
                  <a:ea typeface="Calibri"/>
                  <a:cs typeface="Calibri"/>
                  <a:sym typeface="Calibri"/>
                </a:rPr>
                <a:t>Mikroorganizmy</a:t>
              </a:r>
              <a:endParaRPr sz="1700" b="0" i="0" dirty="0">
                <a:highlight>
                  <a:srgbClr val="8DC641"/>
                </a:highlight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Tx/>
                <a:buSzPts val="1800"/>
                <a:buFont typeface="Arial" panose="020B0604020202020204" pitchFamily="34" charset="0"/>
                <a:buChar char="•"/>
              </a:pPr>
              <a:r>
                <a:rPr lang="en-GB" sz="17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Bakterie, grzyby, pierwotniaki i nicienie odgrywają kluczową rolę w rozkładzie materii organicznej i obiegu składników odżywczych w glebie.</a:t>
              </a:r>
              <a:endParaRPr sz="1700" dirty="0"/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8138596" y="1377791"/>
              <a:ext cx="275209" cy="366695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EFBF4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 marL="285750" indent="-285750">
                <a:buClrTx/>
                <a:buFont typeface="Arial" panose="020B0604020202020204" pitchFamily="34" charset="0"/>
                <a:buChar char="•"/>
              </a:pPr>
              <a:endParaRPr lang="tr-TR"/>
            </a:p>
          </p:txBody>
        </p:sp>
        <p:sp>
          <p:nvSpPr>
            <p:cNvPr id="475" name="Google Shape;475;p13"/>
            <p:cNvSpPr/>
            <p:nvPr/>
          </p:nvSpPr>
          <p:spPr>
            <a:xfrm>
              <a:off x="8413805" y="4051771"/>
              <a:ext cx="3207581" cy="1985955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EFBD4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285750" lvl="0" indent="-285750" algn="l" rtl="0">
                <a:spcBef>
                  <a:spcPts val="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•"/>
              </a:pPr>
              <a:endParaRPr/>
            </a:p>
          </p:txBody>
        </p:sp>
        <p:sp>
          <p:nvSpPr>
            <p:cNvPr id="476" name="Google Shape;476;p13"/>
            <p:cNvSpPr txBox="1"/>
            <p:nvPr/>
          </p:nvSpPr>
          <p:spPr>
            <a:xfrm>
              <a:off x="8471972" y="4109938"/>
              <a:ext cx="3149414" cy="18696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t" anchorCtr="0">
              <a:noAutofit/>
            </a:bodyPr>
            <a:lstStyle/>
            <a:p>
              <a: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800"/>
              </a:pPr>
              <a:r>
                <a:rPr lang="en-GB" sz="1800" b="1" i="0" dirty="0" err="1">
                  <a:highlight>
                    <a:srgbClr val="8DC641"/>
                  </a:highlight>
                  <a:latin typeface="Calibri"/>
                  <a:ea typeface="Calibri"/>
                  <a:cs typeface="Calibri"/>
                  <a:sym typeface="Calibri"/>
                </a:rPr>
                <a:t>Makroorganizmy</a:t>
              </a:r>
              <a:endParaRPr sz="1800" b="0" i="0" dirty="0">
                <a:highlight>
                  <a:srgbClr val="8DC641"/>
                </a:highlight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Tx/>
                <a:buSzPts val="1800"/>
                <a:buFont typeface="Arial" panose="020B0604020202020204" pitchFamily="34" charset="0"/>
                <a:buChar char="•"/>
              </a:pPr>
              <a:r>
                <a:rPr lang="en-GB" sz="18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Owady i dżdżownice przyczyniają się do </a:t>
              </a:r>
              <a:r>
                <a:rPr lang="pl-PL" sz="18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„</a:t>
              </a:r>
              <a:r>
                <a:rPr lang="en-GB" sz="1800" b="0" i="0" u="none" strike="noStrike" cap="none" dirty="0" err="1">
                  <a:latin typeface="Calibri"/>
                  <a:ea typeface="Calibri"/>
                  <a:cs typeface="Calibri"/>
                  <a:sym typeface="Calibri"/>
                </a:rPr>
                <a:t>zdrowia</a:t>
              </a:r>
              <a:r>
                <a:rPr lang="pl-PL" sz="18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”</a:t>
              </a:r>
              <a:r>
                <a:rPr lang="en-GB" sz="18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 gleby poprzez rozkład materii organicznej, obieg składników odżywczych i poprawę struktury gleby.</a:t>
              </a:r>
              <a:endParaRPr dirty="0"/>
            </a:p>
          </p:txBody>
        </p:sp>
      </p:grpSp>
      <p:sp>
        <p:nvSpPr>
          <p:cNvPr id="2" name="Google Shape;261;p4">
            <a:extLst>
              <a:ext uri="{FF2B5EF4-FFF2-40B4-BE49-F238E27FC236}">
                <a16:creationId xmlns:a16="http://schemas.microsoft.com/office/drawing/2014/main" id="{33563240-0EC7-4E54-2965-54EED0ABE811}"/>
              </a:ext>
            </a:extLst>
          </p:cNvPr>
          <p:cNvSpPr txBox="1"/>
          <p:nvPr/>
        </p:nvSpPr>
        <p:spPr>
          <a:xfrm>
            <a:off x="478173" y="5737615"/>
            <a:ext cx="7535819" cy="756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0675" tIns="15225" rIns="15225" bIns="15225" anchor="ctr" anchorCtr="0">
            <a:noAutofit/>
          </a:bodyPr>
          <a:lstStyle/>
          <a:p>
            <a:pPr marL="2286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pl-PL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Doczytaj: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Zarządzanie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 glebą w odniesieniu do zrównoważonego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rolnictwa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 i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usług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ekosystemowych</a:t>
            </a:r>
            <a:endParaRPr lang="en-GB" sz="12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4161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4"/>
          <p:cNvSpPr txBox="1">
            <a:spLocks noGrp="1"/>
          </p:cNvSpPr>
          <p:nvPr>
            <p:ph type="body" idx="1"/>
          </p:nvPr>
        </p:nvSpPr>
        <p:spPr>
          <a:xfrm>
            <a:off x="6181520" y="1895789"/>
            <a:ext cx="6010480" cy="3066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</a:pPr>
            <a:r>
              <a:rPr lang="pl-PL" dirty="0"/>
              <a:t>Związek między glebą </a:t>
            </a:r>
          </a:p>
          <a:p>
            <a:pPr marL="0" lvl="0" indent="0">
              <a:spcBef>
                <a:spcPts val="0"/>
              </a:spcBef>
            </a:pPr>
            <a:r>
              <a:rPr lang="pl-PL" dirty="0"/>
              <a:t>a wzrostem roślin</a:t>
            </a:r>
          </a:p>
        </p:txBody>
      </p:sp>
      <p:sp>
        <p:nvSpPr>
          <p:cNvPr id="483" name="Google Shape;483;p14"/>
          <p:cNvSpPr txBox="1">
            <a:spLocks noGrp="1"/>
          </p:cNvSpPr>
          <p:nvPr>
            <p:ph type="body" idx="2"/>
          </p:nvPr>
        </p:nvSpPr>
        <p:spPr>
          <a:xfrm>
            <a:off x="4502882" y="892243"/>
            <a:ext cx="1683351" cy="120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None/>
            </a:pPr>
            <a:r>
              <a:rPr lang="en-GB"/>
              <a:t>04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03969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9" name="Google Shape;489;p15"/>
          <p:cNvGrpSpPr/>
          <p:nvPr/>
        </p:nvGrpSpPr>
        <p:grpSpPr>
          <a:xfrm>
            <a:off x="393742" y="304217"/>
            <a:ext cx="10906077" cy="5637472"/>
            <a:chOff x="6467" y="3003"/>
            <a:chExt cx="10906077" cy="5637472"/>
          </a:xfrm>
          <a:solidFill>
            <a:srgbClr val="9FDADF"/>
          </a:solidFill>
        </p:grpSpPr>
        <p:sp>
          <p:nvSpPr>
            <p:cNvPr id="490" name="Google Shape;490;p15"/>
            <p:cNvSpPr/>
            <p:nvPr/>
          </p:nvSpPr>
          <p:spPr>
            <a:xfrm>
              <a:off x="6467" y="3003"/>
              <a:ext cx="3449949" cy="1752565"/>
            </a:xfrm>
            <a:prstGeom prst="roundRect">
              <a:avLst>
                <a:gd name="adj" fmla="val 10000"/>
              </a:avLst>
            </a:prstGeom>
            <a:solidFill>
              <a:srgbClr val="8DC64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5"/>
            <p:cNvSpPr txBox="1"/>
            <p:nvPr/>
          </p:nvSpPr>
          <p:spPr>
            <a:xfrm>
              <a:off x="57798" y="54334"/>
              <a:ext cx="3347287" cy="1649903"/>
            </a:xfrm>
            <a:prstGeom prst="rect">
              <a:avLst/>
            </a:prstGeom>
            <a:solidFill>
              <a:srgbClr val="8DC64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GB" sz="2200" b="1" i="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Dostępność wody i </a:t>
              </a:r>
              <a:r>
                <a:rPr lang="en-GB" sz="2200" b="1" i="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składników</a:t>
              </a:r>
              <a:r>
                <a:rPr lang="en-GB" sz="2200" b="1" i="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2200" b="1" i="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odżywczych</a:t>
              </a:r>
              <a:r>
                <a:rPr lang="pl-PL" sz="2200" b="1" i="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:</a:t>
              </a:r>
              <a:endParaRPr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467" y="1945457"/>
              <a:ext cx="1655445" cy="1752565"/>
            </a:xfrm>
            <a:prstGeom prst="roundRect">
              <a:avLst>
                <a:gd name="adj" fmla="val 10000"/>
              </a:avLst>
            </a:prstGeom>
            <a:solidFill>
              <a:srgbClr val="26A45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5"/>
            <p:cNvSpPr txBox="1"/>
            <p:nvPr/>
          </p:nvSpPr>
          <p:spPr>
            <a:xfrm>
              <a:off x="54953" y="1993943"/>
              <a:ext cx="1558473" cy="165559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GB" sz="2000" b="1" i="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Porowatość i infiltracja</a:t>
              </a:r>
              <a:endParaRPr sz="2000" b="0" i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15"/>
            <p:cNvSpPr/>
            <p:nvPr/>
          </p:nvSpPr>
          <p:spPr>
            <a:xfrm>
              <a:off x="6467" y="3887910"/>
              <a:ext cx="1655445" cy="1752565"/>
            </a:xfrm>
            <a:prstGeom prst="roundRect">
              <a:avLst>
                <a:gd name="adj" fmla="val 10000"/>
              </a:avLst>
            </a:prstGeom>
            <a:grp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5"/>
            <p:cNvSpPr txBox="1"/>
            <p:nvPr/>
          </p:nvSpPr>
          <p:spPr>
            <a:xfrm>
              <a:off x="54953" y="3936396"/>
              <a:ext cx="1558473" cy="165559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lang="en-GB" sz="1300" b="0" i="0" dirty="0">
                  <a:latin typeface="Calibri"/>
                  <a:ea typeface="Calibri"/>
                  <a:cs typeface="Calibri"/>
                  <a:sym typeface="Calibri"/>
                </a:rPr>
                <a:t>Tekstura i struktura gleby wpływają na szybkość infiltracji wody.</a:t>
              </a:r>
              <a:endParaRPr sz="1300" dirty="0"/>
            </a:p>
          </p:txBody>
        </p:sp>
        <p:sp>
          <p:nvSpPr>
            <p:cNvPr id="496" name="Google Shape;496;p15"/>
            <p:cNvSpPr/>
            <p:nvPr/>
          </p:nvSpPr>
          <p:spPr>
            <a:xfrm>
              <a:off x="1800970" y="1945457"/>
              <a:ext cx="1655445" cy="1752565"/>
            </a:xfrm>
            <a:prstGeom prst="roundRect">
              <a:avLst>
                <a:gd name="adj" fmla="val 10000"/>
              </a:avLst>
            </a:prstGeom>
            <a:solidFill>
              <a:srgbClr val="26A45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5"/>
            <p:cNvSpPr txBox="1"/>
            <p:nvPr/>
          </p:nvSpPr>
          <p:spPr>
            <a:xfrm>
              <a:off x="1849456" y="1993943"/>
              <a:ext cx="1558473" cy="165559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GB" sz="2000" b="1" i="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Cykl składników odżywczych</a:t>
              </a:r>
              <a:endParaRPr sz="2000" b="0" i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15"/>
            <p:cNvSpPr/>
            <p:nvPr/>
          </p:nvSpPr>
          <p:spPr>
            <a:xfrm>
              <a:off x="1800970" y="3887910"/>
              <a:ext cx="1655445" cy="1752565"/>
            </a:xfrm>
            <a:prstGeom prst="roundRect">
              <a:avLst>
                <a:gd name="adj" fmla="val 10000"/>
              </a:avLst>
            </a:prstGeom>
            <a:grp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5"/>
            <p:cNvSpPr txBox="1"/>
            <p:nvPr/>
          </p:nvSpPr>
          <p:spPr>
            <a:xfrm>
              <a:off x="1849456" y="3936396"/>
              <a:ext cx="1558473" cy="165559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GB" sz="1300" b="0" i="0" dirty="0">
                  <a:latin typeface="Calibri"/>
                  <a:ea typeface="Calibri"/>
                  <a:cs typeface="Calibri"/>
                  <a:sym typeface="Calibri"/>
                </a:rPr>
                <a:t> Mikroorganizmy odgrywają kluczową rolę w rozkładaniu materii organicznej i uwalnianiu składników odżywczych dla roślin. </a:t>
              </a:r>
              <a:endParaRPr sz="1300" dirty="0"/>
            </a:p>
          </p:txBody>
        </p:sp>
        <p:sp>
          <p:nvSpPr>
            <p:cNvPr id="500" name="Google Shape;500;p15"/>
            <p:cNvSpPr/>
            <p:nvPr/>
          </p:nvSpPr>
          <p:spPr>
            <a:xfrm>
              <a:off x="3734531" y="3003"/>
              <a:ext cx="3449949" cy="1752565"/>
            </a:xfrm>
            <a:prstGeom prst="roundRect">
              <a:avLst>
                <a:gd name="adj" fmla="val 10000"/>
              </a:avLst>
            </a:prstGeom>
            <a:solidFill>
              <a:srgbClr val="8DC64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5"/>
            <p:cNvSpPr txBox="1"/>
            <p:nvPr/>
          </p:nvSpPr>
          <p:spPr>
            <a:xfrm>
              <a:off x="3785862" y="54334"/>
              <a:ext cx="3347287" cy="1649903"/>
            </a:xfrm>
            <a:prstGeom prst="rect">
              <a:avLst/>
            </a:prstGeom>
            <a:solidFill>
              <a:srgbClr val="8DC64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GB" sz="2200" b="1" i="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Analiza struktury gleby i </a:t>
              </a:r>
              <a:r>
                <a:rPr lang="en-GB" sz="2200" b="1" i="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penetracji</a:t>
              </a:r>
              <a:r>
                <a:rPr lang="en-GB" sz="2200" b="1" i="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2200" b="1" i="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korzeni</a:t>
              </a:r>
              <a:r>
                <a:rPr lang="pl-PL" sz="2200" b="1" i="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:</a:t>
              </a:r>
              <a:endParaRPr sz="2200" b="0" i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15"/>
            <p:cNvSpPr/>
            <p:nvPr/>
          </p:nvSpPr>
          <p:spPr>
            <a:xfrm>
              <a:off x="3734531" y="1945457"/>
              <a:ext cx="1655445" cy="1752565"/>
            </a:xfrm>
            <a:prstGeom prst="roundRect">
              <a:avLst>
                <a:gd name="adj" fmla="val 10000"/>
              </a:avLst>
            </a:prstGeom>
            <a:solidFill>
              <a:srgbClr val="26A45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5"/>
            <p:cNvSpPr txBox="1"/>
            <p:nvPr/>
          </p:nvSpPr>
          <p:spPr>
            <a:xfrm>
              <a:off x="3783017" y="1993943"/>
              <a:ext cx="1558473" cy="165559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GB" sz="2000" b="1" i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Tekstura gleby</a:t>
              </a:r>
              <a:endParaRPr sz="2000" dirty="0"/>
            </a:p>
          </p:txBody>
        </p:sp>
        <p:sp>
          <p:nvSpPr>
            <p:cNvPr id="504" name="Google Shape;504;p15"/>
            <p:cNvSpPr/>
            <p:nvPr/>
          </p:nvSpPr>
          <p:spPr>
            <a:xfrm>
              <a:off x="3734531" y="3887910"/>
              <a:ext cx="1655445" cy="1752565"/>
            </a:xfrm>
            <a:prstGeom prst="roundRect">
              <a:avLst>
                <a:gd name="adj" fmla="val 10000"/>
              </a:avLst>
            </a:prstGeom>
            <a:grp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5"/>
            <p:cNvSpPr txBox="1"/>
            <p:nvPr/>
          </p:nvSpPr>
          <p:spPr>
            <a:xfrm>
              <a:off x="3783017" y="3936396"/>
              <a:ext cx="1558473" cy="165559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lang="en-GB" sz="1300" b="0" i="0" dirty="0">
                  <a:latin typeface="Calibri"/>
                  <a:ea typeface="Calibri"/>
                  <a:cs typeface="Calibri"/>
                  <a:sym typeface="Calibri"/>
                </a:rPr>
                <a:t>Umożliwiają szybką penetrację korzeni, ale mogą nie zatrzymywać dobrze wody lub składników odżywczych. </a:t>
              </a:r>
              <a:endParaRPr sz="1300" dirty="0"/>
            </a:p>
          </p:txBody>
        </p:sp>
        <p:sp>
          <p:nvSpPr>
            <p:cNvPr id="506" name="Google Shape;506;p15"/>
            <p:cNvSpPr/>
            <p:nvPr/>
          </p:nvSpPr>
          <p:spPr>
            <a:xfrm>
              <a:off x="5529034" y="1945457"/>
              <a:ext cx="1655445" cy="1752565"/>
            </a:xfrm>
            <a:prstGeom prst="roundRect">
              <a:avLst>
                <a:gd name="adj" fmla="val 10000"/>
              </a:avLst>
            </a:prstGeom>
            <a:solidFill>
              <a:srgbClr val="26A45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5"/>
            <p:cNvSpPr txBox="1"/>
            <p:nvPr/>
          </p:nvSpPr>
          <p:spPr>
            <a:xfrm>
              <a:off x="5577520" y="1993943"/>
              <a:ext cx="1558473" cy="165559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GB" sz="2000" b="1" i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Interakcje korzeń-mikrob</a:t>
              </a:r>
              <a:endParaRPr sz="2000" dirty="0"/>
            </a:p>
          </p:txBody>
        </p:sp>
        <p:sp>
          <p:nvSpPr>
            <p:cNvPr id="508" name="Google Shape;508;p15"/>
            <p:cNvSpPr/>
            <p:nvPr/>
          </p:nvSpPr>
          <p:spPr>
            <a:xfrm>
              <a:off x="5529034" y="3887910"/>
              <a:ext cx="1655445" cy="1752565"/>
            </a:xfrm>
            <a:prstGeom prst="roundRect">
              <a:avLst>
                <a:gd name="adj" fmla="val 10000"/>
              </a:avLst>
            </a:prstGeom>
            <a:grp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5"/>
            <p:cNvSpPr txBox="1"/>
            <p:nvPr/>
          </p:nvSpPr>
          <p:spPr>
            <a:xfrm>
              <a:off x="5577520" y="3936396"/>
              <a:ext cx="1558473" cy="165559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lang="en-GB" sz="1300" b="0" i="0" dirty="0">
                  <a:latin typeface="Calibri"/>
                  <a:ea typeface="Calibri"/>
                  <a:cs typeface="Calibri"/>
                  <a:sym typeface="Calibri"/>
                </a:rPr>
                <a:t>Promuje pożyteczne mikroorganizmy, które tworzą symbiotyczne relacje z korzeniami roślin, zwiększając pobieranie składników odżywczych.</a:t>
              </a:r>
              <a:endParaRPr sz="1300" dirty="0"/>
            </a:p>
          </p:txBody>
        </p:sp>
        <p:sp>
          <p:nvSpPr>
            <p:cNvPr id="510" name="Google Shape;510;p15"/>
            <p:cNvSpPr/>
            <p:nvPr/>
          </p:nvSpPr>
          <p:spPr>
            <a:xfrm>
              <a:off x="7462595" y="3003"/>
              <a:ext cx="3449949" cy="1752565"/>
            </a:xfrm>
            <a:prstGeom prst="roundRect">
              <a:avLst>
                <a:gd name="adj" fmla="val 10000"/>
              </a:avLst>
            </a:prstGeom>
            <a:solidFill>
              <a:srgbClr val="8DC64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5"/>
            <p:cNvSpPr txBox="1"/>
            <p:nvPr/>
          </p:nvSpPr>
          <p:spPr>
            <a:xfrm>
              <a:off x="7513926" y="54334"/>
              <a:ext cx="3347287" cy="1649903"/>
            </a:xfrm>
            <a:prstGeom prst="rect">
              <a:avLst/>
            </a:prstGeom>
            <a:solidFill>
              <a:srgbClr val="8DC64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GB" sz="2200" b="1" i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Związek między poziomem pH a wchłanianiem składników odżywczych:</a:t>
              </a:r>
              <a:endParaRPr sz="2200" dirty="0"/>
            </a:p>
          </p:txBody>
        </p:sp>
        <p:sp>
          <p:nvSpPr>
            <p:cNvPr id="512" name="Google Shape;512;p15"/>
            <p:cNvSpPr/>
            <p:nvPr/>
          </p:nvSpPr>
          <p:spPr>
            <a:xfrm>
              <a:off x="7462595" y="1945457"/>
              <a:ext cx="1655445" cy="1752565"/>
            </a:xfrm>
            <a:prstGeom prst="roundRect">
              <a:avLst>
                <a:gd name="adj" fmla="val 10000"/>
              </a:avLst>
            </a:prstGeom>
            <a:solidFill>
              <a:srgbClr val="26A45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5"/>
            <p:cNvSpPr txBox="1"/>
            <p:nvPr/>
          </p:nvSpPr>
          <p:spPr>
            <a:xfrm>
              <a:off x="7511081" y="1993943"/>
              <a:ext cx="1558473" cy="165559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GB" sz="2000" b="1" i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Kontrola pH</a:t>
              </a:r>
              <a:endParaRPr sz="2000" dirty="0"/>
            </a:p>
          </p:txBody>
        </p:sp>
        <p:sp>
          <p:nvSpPr>
            <p:cNvPr id="514" name="Google Shape;514;p15"/>
            <p:cNvSpPr/>
            <p:nvPr/>
          </p:nvSpPr>
          <p:spPr>
            <a:xfrm>
              <a:off x="7462595" y="3887910"/>
              <a:ext cx="1655445" cy="1752565"/>
            </a:xfrm>
            <a:prstGeom prst="roundRect">
              <a:avLst>
                <a:gd name="adj" fmla="val 10000"/>
              </a:avLst>
            </a:prstGeom>
            <a:grp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5"/>
            <p:cNvSpPr txBox="1"/>
            <p:nvPr/>
          </p:nvSpPr>
          <p:spPr>
            <a:xfrm>
              <a:off x="7511081" y="3936396"/>
              <a:ext cx="1558473" cy="165559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lang="en-GB" sz="1300" b="0" i="0" dirty="0">
                  <a:latin typeface="Calibri"/>
                  <a:ea typeface="Calibri"/>
                  <a:cs typeface="Calibri"/>
                  <a:sym typeface="Calibri"/>
                </a:rPr>
                <a:t>Wpływa na dostępność składników odżywczych.</a:t>
              </a:r>
              <a:endParaRPr sz="1300" dirty="0"/>
            </a:p>
          </p:txBody>
        </p:sp>
        <p:sp>
          <p:nvSpPr>
            <p:cNvPr id="516" name="Google Shape;516;p15"/>
            <p:cNvSpPr/>
            <p:nvPr/>
          </p:nvSpPr>
          <p:spPr>
            <a:xfrm>
              <a:off x="9257098" y="1945457"/>
              <a:ext cx="1655445" cy="1752565"/>
            </a:xfrm>
            <a:prstGeom prst="roundRect">
              <a:avLst>
                <a:gd name="adj" fmla="val 10000"/>
              </a:avLst>
            </a:prstGeom>
            <a:solidFill>
              <a:srgbClr val="26A45B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5"/>
            <p:cNvSpPr txBox="1"/>
            <p:nvPr/>
          </p:nvSpPr>
          <p:spPr>
            <a:xfrm>
              <a:off x="9305584" y="1993943"/>
              <a:ext cx="1558473" cy="165559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GB" sz="2000" b="1" i="0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Zdrowie</a:t>
              </a:r>
              <a:r>
                <a:rPr lang="en-GB" sz="2000" b="1" i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2000" b="1" i="0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roślin</a:t>
              </a:r>
              <a:endParaRPr sz="2000" dirty="0"/>
            </a:p>
          </p:txBody>
        </p:sp>
        <p:sp>
          <p:nvSpPr>
            <p:cNvPr id="518" name="Google Shape;518;p15"/>
            <p:cNvSpPr/>
            <p:nvPr/>
          </p:nvSpPr>
          <p:spPr>
            <a:xfrm>
              <a:off x="9257098" y="3887910"/>
              <a:ext cx="1655445" cy="1752565"/>
            </a:xfrm>
            <a:prstGeom prst="roundRect">
              <a:avLst>
                <a:gd name="adj" fmla="val 10000"/>
              </a:avLst>
            </a:prstGeom>
            <a:grp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5"/>
            <p:cNvSpPr txBox="1"/>
            <p:nvPr/>
          </p:nvSpPr>
          <p:spPr>
            <a:xfrm>
              <a:off x="9305584" y="3936396"/>
              <a:ext cx="1558473" cy="165559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lang="en-GB" sz="1300" b="0" i="0" dirty="0">
                  <a:latin typeface="Calibri"/>
                  <a:ea typeface="Calibri"/>
                  <a:cs typeface="Calibri"/>
                  <a:sym typeface="Calibri"/>
                </a:rPr>
                <a:t>Zwiększa wchłanianie składników odżywczych, znacząco wpływając na zdrowie, wzrost i produktywność roślin.</a:t>
              </a:r>
              <a:endParaRPr sz="1300" dirty="0"/>
            </a:p>
          </p:txBody>
        </p:sp>
      </p:grpSp>
      <p:sp>
        <p:nvSpPr>
          <p:cNvPr id="2" name="Arrow: Down 1">
            <a:extLst>
              <a:ext uri="{FF2B5EF4-FFF2-40B4-BE49-F238E27FC236}">
                <a16:creationId xmlns:a16="http://schemas.microsoft.com/office/drawing/2014/main" id="{2C02C773-5EBA-7AD3-5F82-04A641DE8775}"/>
              </a:ext>
            </a:extLst>
          </p:cNvPr>
          <p:cNvSpPr/>
          <p:nvPr/>
        </p:nvSpPr>
        <p:spPr>
          <a:xfrm>
            <a:off x="1704378" y="1772458"/>
            <a:ext cx="828675" cy="461789"/>
          </a:xfrm>
          <a:prstGeom prst="downArrow">
            <a:avLst/>
          </a:prstGeom>
          <a:solidFill>
            <a:srgbClr val="D6EBBB"/>
          </a:solidFill>
          <a:ln>
            <a:solidFill>
              <a:srgbClr val="26A4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65AF25AD-ED91-E1BE-7584-CD54F9DCF3B7}"/>
              </a:ext>
            </a:extLst>
          </p:cNvPr>
          <p:cNvSpPr/>
          <p:nvPr/>
        </p:nvSpPr>
        <p:spPr>
          <a:xfrm>
            <a:off x="9169434" y="1774556"/>
            <a:ext cx="828675" cy="461789"/>
          </a:xfrm>
          <a:prstGeom prst="downArrow">
            <a:avLst/>
          </a:prstGeom>
          <a:solidFill>
            <a:srgbClr val="D6EBBB"/>
          </a:solidFill>
          <a:ln>
            <a:solidFill>
              <a:srgbClr val="26A4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1FCC3E39-099B-763B-6B47-B5C0BE64B19D}"/>
              </a:ext>
            </a:extLst>
          </p:cNvPr>
          <p:cNvSpPr/>
          <p:nvPr/>
        </p:nvSpPr>
        <p:spPr>
          <a:xfrm>
            <a:off x="5432442" y="1760639"/>
            <a:ext cx="828675" cy="461789"/>
          </a:xfrm>
          <a:prstGeom prst="downArrow">
            <a:avLst/>
          </a:prstGeom>
          <a:solidFill>
            <a:srgbClr val="D6EBBB"/>
          </a:solidFill>
          <a:ln>
            <a:solidFill>
              <a:srgbClr val="26A4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52C6BE3F-2DE2-2EEA-7B21-7BF74149E659}"/>
              </a:ext>
            </a:extLst>
          </p:cNvPr>
          <p:cNvSpPr/>
          <p:nvPr/>
        </p:nvSpPr>
        <p:spPr>
          <a:xfrm>
            <a:off x="968610" y="3746676"/>
            <a:ext cx="505707" cy="384929"/>
          </a:xfrm>
          <a:prstGeom prst="downArrow">
            <a:avLst/>
          </a:prstGeom>
          <a:solidFill>
            <a:srgbClr val="D6EBBB"/>
          </a:solidFill>
          <a:ln>
            <a:solidFill>
              <a:srgbClr val="8DC6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07ACA70E-3E54-B054-2423-D9827239D985}"/>
              </a:ext>
            </a:extLst>
          </p:cNvPr>
          <p:cNvSpPr/>
          <p:nvPr/>
        </p:nvSpPr>
        <p:spPr>
          <a:xfrm>
            <a:off x="10219241" y="3758285"/>
            <a:ext cx="505707" cy="384929"/>
          </a:xfrm>
          <a:prstGeom prst="downArrow">
            <a:avLst/>
          </a:prstGeom>
          <a:solidFill>
            <a:srgbClr val="D6EBBB"/>
          </a:solidFill>
          <a:ln>
            <a:solidFill>
              <a:srgbClr val="8DC6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1B6C587F-3DB5-43E6-0F6B-7A2C9C740B4F}"/>
              </a:ext>
            </a:extLst>
          </p:cNvPr>
          <p:cNvSpPr/>
          <p:nvPr/>
        </p:nvSpPr>
        <p:spPr>
          <a:xfrm>
            <a:off x="8445342" y="3767649"/>
            <a:ext cx="505707" cy="384929"/>
          </a:xfrm>
          <a:prstGeom prst="downArrow">
            <a:avLst/>
          </a:prstGeom>
          <a:solidFill>
            <a:srgbClr val="D6EBBB"/>
          </a:solidFill>
          <a:ln>
            <a:solidFill>
              <a:srgbClr val="8DC6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AE3F02A1-48F3-5C65-2395-4EFC3FCC3858}"/>
              </a:ext>
            </a:extLst>
          </p:cNvPr>
          <p:cNvSpPr/>
          <p:nvPr/>
        </p:nvSpPr>
        <p:spPr>
          <a:xfrm>
            <a:off x="6491177" y="3768912"/>
            <a:ext cx="505707" cy="384929"/>
          </a:xfrm>
          <a:prstGeom prst="downArrow">
            <a:avLst/>
          </a:prstGeom>
          <a:solidFill>
            <a:srgbClr val="D6EBBB"/>
          </a:solidFill>
          <a:ln>
            <a:solidFill>
              <a:srgbClr val="8DC6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2A81AFFE-F17A-4F74-33F0-D86CC34CFF26}"/>
              </a:ext>
            </a:extLst>
          </p:cNvPr>
          <p:cNvSpPr/>
          <p:nvPr/>
        </p:nvSpPr>
        <p:spPr>
          <a:xfrm>
            <a:off x="4683014" y="3768913"/>
            <a:ext cx="505707" cy="384929"/>
          </a:xfrm>
          <a:prstGeom prst="downArrow">
            <a:avLst/>
          </a:prstGeom>
          <a:solidFill>
            <a:srgbClr val="D6EBBB"/>
          </a:solidFill>
          <a:ln>
            <a:solidFill>
              <a:srgbClr val="8DC6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51427F42-ABFE-42B2-A045-D238DCF2A476}"/>
              </a:ext>
            </a:extLst>
          </p:cNvPr>
          <p:cNvSpPr/>
          <p:nvPr/>
        </p:nvSpPr>
        <p:spPr>
          <a:xfrm>
            <a:off x="2739439" y="3768914"/>
            <a:ext cx="505707" cy="384929"/>
          </a:xfrm>
          <a:prstGeom prst="downArrow">
            <a:avLst/>
          </a:prstGeom>
          <a:solidFill>
            <a:srgbClr val="D6EBBB"/>
          </a:solidFill>
          <a:ln>
            <a:solidFill>
              <a:srgbClr val="8DC6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99578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6"/>
          <p:cNvSpPr txBox="1">
            <a:spLocks noGrp="1"/>
          </p:cNvSpPr>
          <p:nvPr>
            <p:ph type="body" idx="1"/>
          </p:nvPr>
        </p:nvSpPr>
        <p:spPr>
          <a:xfrm>
            <a:off x="836111" y="1932242"/>
            <a:ext cx="5324772" cy="410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dirty="0"/>
              <a:t>Zrozumienie skomplikowanych zależności między fizycznymi, chemicznymi i biologicznymi składnikami gleby ma kluczowe znaczenie dla skutecznego zarządzania glebą.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dirty="0"/>
              <a:t>Optymalne właściwości gleby tworzą środowisko sprzyjające wzrostowi roślin, zapewniając zrównoważony rozwój rolnictwa i odpowiedzialne zarządzanie środowiskiem.</a:t>
            </a:r>
            <a:endParaRPr dirty="0"/>
          </a:p>
        </p:txBody>
      </p:sp>
      <p:grpSp>
        <p:nvGrpSpPr>
          <p:cNvPr id="526" name="Google Shape;526;p16"/>
          <p:cNvGrpSpPr/>
          <p:nvPr/>
        </p:nvGrpSpPr>
        <p:grpSpPr>
          <a:xfrm rot="3730759">
            <a:off x="6806483" y="507641"/>
            <a:ext cx="949887" cy="1163493"/>
            <a:chOff x="7602444" y="4967675"/>
            <a:chExt cx="483620" cy="592374"/>
          </a:xfrm>
        </p:grpSpPr>
        <p:grpSp>
          <p:nvGrpSpPr>
            <p:cNvPr id="527" name="Google Shape;527;p16"/>
            <p:cNvGrpSpPr/>
            <p:nvPr/>
          </p:nvGrpSpPr>
          <p:grpSpPr>
            <a:xfrm>
              <a:off x="7618661" y="4967675"/>
              <a:ext cx="467403" cy="507609"/>
              <a:chOff x="2251964" y="3590497"/>
              <a:chExt cx="467403" cy="507609"/>
            </a:xfrm>
          </p:grpSpPr>
          <p:sp>
            <p:nvSpPr>
              <p:cNvPr id="528" name="Google Shape;528;p16"/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/>
                <a:ahLst/>
                <a:cxnLst/>
                <a:rect l="l" t="t" r="r" b="b"/>
                <a:pathLst>
                  <a:path w="228111" h="209384" extrusionOk="0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16"/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/>
                <a:ahLst/>
                <a:cxnLst/>
                <a:rect l="l" t="t" r="r" b="b"/>
                <a:pathLst>
                  <a:path w="176382" h="341656" extrusionOk="0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16"/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/>
                <a:ahLst/>
                <a:cxnLst/>
                <a:rect l="l" t="t" r="r" b="b"/>
                <a:pathLst>
                  <a:path w="173755" h="240181" extrusionOk="0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1" name="Google Shape;531;p16"/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</p:grpSpPr>
          <p:sp>
            <p:nvSpPr>
              <p:cNvPr id="532" name="Google Shape;532;p16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16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34" name="Google Shape;534;p1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18165" r="18165"/>
          <a:stretch/>
        </p:blipFill>
        <p:spPr>
          <a:xfrm>
            <a:off x="6545263" y="1452563"/>
            <a:ext cx="5646737" cy="465613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60A16C-09F4-729B-78CF-B100B8E26E9F}"/>
              </a:ext>
            </a:extLst>
          </p:cNvPr>
          <p:cNvSpPr txBox="1"/>
          <p:nvPr/>
        </p:nvSpPr>
        <p:spPr>
          <a:xfrm>
            <a:off x="770904" y="495418"/>
            <a:ext cx="5324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Związek między glebą a wzrostem roślin</a:t>
            </a:r>
          </a:p>
        </p:txBody>
      </p:sp>
    </p:spTree>
    <p:extLst>
      <p:ext uri="{BB962C8B-B14F-4D97-AF65-F5344CB8AC3E}">
        <p14:creationId xmlns:p14="http://schemas.microsoft.com/office/powerpoint/2010/main" val="1910878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7"/>
          <p:cNvSpPr txBox="1">
            <a:spLocks noGrp="1"/>
          </p:cNvSpPr>
          <p:nvPr>
            <p:ph type="body" idx="1"/>
          </p:nvPr>
        </p:nvSpPr>
        <p:spPr>
          <a:xfrm>
            <a:off x="5849349" y="1990240"/>
            <a:ext cx="6010480" cy="3066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</a:pPr>
            <a:r>
              <a:rPr lang="en-GB" dirty="0"/>
              <a:t>Żyzność gleby i zarządzanie składnikami odżywczymi</a:t>
            </a:r>
            <a:endParaRPr dirty="0"/>
          </a:p>
        </p:txBody>
      </p:sp>
      <p:sp>
        <p:nvSpPr>
          <p:cNvPr id="542" name="Google Shape;542;p17"/>
          <p:cNvSpPr txBox="1">
            <a:spLocks noGrp="1"/>
          </p:cNvSpPr>
          <p:nvPr>
            <p:ph type="body" idx="2"/>
          </p:nvPr>
        </p:nvSpPr>
        <p:spPr>
          <a:xfrm>
            <a:off x="4502882" y="892243"/>
            <a:ext cx="1593118" cy="128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None/>
            </a:pPr>
            <a:r>
              <a:rPr lang="en-GB"/>
              <a:t>05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1683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8"/>
          <p:cNvSpPr txBox="1">
            <a:spLocks noGrp="1"/>
          </p:cNvSpPr>
          <p:nvPr>
            <p:ph type="body" idx="1"/>
          </p:nvPr>
        </p:nvSpPr>
        <p:spPr>
          <a:xfrm>
            <a:off x="817431" y="1695747"/>
            <a:ext cx="5403176" cy="5212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dirty="0"/>
              <a:t>Żyzność gleby jest kluczem do sukcesu w rolnictwie, obejmując zdolność gleby do dostarczania roślinom niezbędnych składników odżywczych w odpowiednich ilościach i proporcjach.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dirty="0"/>
              <a:t>Wynika to z dynamicznej interakcji fizycznych, chemicznych i biologicznych składników gleby, tworząc korzystne środowisko dla wzrostu roślin.</a:t>
            </a:r>
            <a:endParaRPr dirty="0"/>
          </a:p>
        </p:txBody>
      </p:sp>
      <p:grpSp>
        <p:nvGrpSpPr>
          <p:cNvPr id="549" name="Google Shape;549;p18"/>
          <p:cNvGrpSpPr/>
          <p:nvPr/>
        </p:nvGrpSpPr>
        <p:grpSpPr>
          <a:xfrm rot="3730759">
            <a:off x="6806483" y="507641"/>
            <a:ext cx="949887" cy="1163493"/>
            <a:chOff x="7602444" y="4967675"/>
            <a:chExt cx="483620" cy="592374"/>
          </a:xfrm>
        </p:grpSpPr>
        <p:grpSp>
          <p:nvGrpSpPr>
            <p:cNvPr id="550" name="Google Shape;550;p18"/>
            <p:cNvGrpSpPr/>
            <p:nvPr/>
          </p:nvGrpSpPr>
          <p:grpSpPr>
            <a:xfrm>
              <a:off x="7618661" y="4967675"/>
              <a:ext cx="467403" cy="507609"/>
              <a:chOff x="2251964" y="3590497"/>
              <a:chExt cx="467403" cy="507609"/>
            </a:xfrm>
          </p:grpSpPr>
          <p:sp>
            <p:nvSpPr>
              <p:cNvPr id="551" name="Google Shape;551;p18"/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/>
                <a:ahLst/>
                <a:cxnLst/>
                <a:rect l="l" t="t" r="r" b="b"/>
                <a:pathLst>
                  <a:path w="228111" h="209384" extrusionOk="0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18"/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/>
                <a:ahLst/>
                <a:cxnLst/>
                <a:rect l="l" t="t" r="r" b="b"/>
                <a:pathLst>
                  <a:path w="176382" h="341656" extrusionOk="0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18"/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/>
                <a:ahLst/>
                <a:cxnLst/>
                <a:rect l="l" t="t" r="r" b="b"/>
                <a:pathLst>
                  <a:path w="173755" h="240181" extrusionOk="0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4" name="Google Shape;554;p18"/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</p:grpSpPr>
          <p:sp>
            <p:nvSpPr>
              <p:cNvPr id="555" name="Google Shape;555;p18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18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57" name="Google Shape;557;p18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4522" r="4522"/>
          <a:stretch/>
        </p:blipFill>
        <p:spPr>
          <a:xfrm>
            <a:off x="6545263" y="1452563"/>
            <a:ext cx="5646737" cy="465613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B50040-E9C2-6ADC-EE37-D4B1A87DA85A}"/>
              </a:ext>
            </a:extLst>
          </p:cNvPr>
          <p:cNvSpPr txBox="1"/>
          <p:nvPr/>
        </p:nvSpPr>
        <p:spPr>
          <a:xfrm>
            <a:off x="770904" y="567700"/>
            <a:ext cx="5324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Żyzność gleby</a:t>
            </a:r>
          </a:p>
        </p:txBody>
      </p:sp>
    </p:spTree>
    <p:extLst>
      <p:ext uri="{BB962C8B-B14F-4D97-AF65-F5344CB8AC3E}">
        <p14:creationId xmlns:p14="http://schemas.microsoft.com/office/powerpoint/2010/main" val="1288015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Green question mark">
            <a:extLst>
              <a:ext uri="{FF2B5EF4-FFF2-40B4-BE49-F238E27FC236}">
                <a16:creationId xmlns:a16="http://schemas.microsoft.com/office/drawing/2014/main" id="{6961A6EA-21D0-CDD4-7FB3-964AE84B11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3559" r="33559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9B90E-BE6B-AB23-02A2-5A475DD1B3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5671" y="2096990"/>
            <a:ext cx="7683178" cy="329108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 sądzisz o znaczeniu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minimalizowania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naruszania gleby w rolnictwie?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jaki sposób ciągłe dostarczanie materii organicznej wpływa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jakość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gleby i wzrost upraw?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znasz jakieś metody lub praktyki, które pomagają promować wzrost drobnoustrojów w glebie?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25DA49-E1C2-A6FF-0FA9-3C78EF3BF4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5671" y="824419"/>
            <a:ext cx="7049800" cy="992652"/>
          </a:xfrm>
        </p:spPr>
        <p:txBody>
          <a:bodyPr/>
          <a:lstStyle/>
          <a:p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 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początek </a:t>
            </a:r>
            <a:r>
              <a:rPr lang="en-I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zastanów</a:t>
            </a:r>
            <a:r>
              <a:rPr lang="en-I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się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IE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255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9"/>
          <p:cNvSpPr txBox="1">
            <a:spLocks noGrp="1"/>
          </p:cNvSpPr>
          <p:nvPr>
            <p:ph type="body" idx="1"/>
          </p:nvPr>
        </p:nvSpPr>
        <p:spPr>
          <a:xfrm>
            <a:off x="919219" y="1616790"/>
            <a:ext cx="5484359" cy="5212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300" dirty="0"/>
              <a:t>Skuteczne zarządzanie składnikami odżywczymi jest niezbędne do utrzymania żyzności gleby, zapewniając uprawom niezbędne składniki odżywcze, takie jak azot, fosfor, potas i mikroelementy.</a:t>
            </a:r>
            <a:endParaRPr sz="2300"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300" dirty="0"/>
              <a:t>Materia organiczna odgrywa znaczącą rolę w regulowaniu żyzności gleby, magazynowaniu składników odżywczych, wzmacnianiu struktury gleby, poprawie retencji wody i wspieraniu pożytecznych mikroorganizmów.</a:t>
            </a:r>
            <a:endParaRPr sz="2300" dirty="0"/>
          </a:p>
        </p:txBody>
      </p:sp>
      <p:grpSp>
        <p:nvGrpSpPr>
          <p:cNvPr id="565" name="Google Shape;565;p19"/>
          <p:cNvGrpSpPr/>
          <p:nvPr/>
        </p:nvGrpSpPr>
        <p:grpSpPr>
          <a:xfrm rot="3730759">
            <a:off x="6806483" y="507641"/>
            <a:ext cx="949887" cy="1163493"/>
            <a:chOff x="7602444" y="4967675"/>
            <a:chExt cx="483620" cy="592374"/>
          </a:xfrm>
        </p:grpSpPr>
        <p:grpSp>
          <p:nvGrpSpPr>
            <p:cNvPr id="566" name="Google Shape;566;p19"/>
            <p:cNvGrpSpPr/>
            <p:nvPr/>
          </p:nvGrpSpPr>
          <p:grpSpPr>
            <a:xfrm>
              <a:off x="7618661" y="4967675"/>
              <a:ext cx="467403" cy="507609"/>
              <a:chOff x="2251964" y="3590497"/>
              <a:chExt cx="467403" cy="507609"/>
            </a:xfrm>
          </p:grpSpPr>
          <p:sp>
            <p:nvSpPr>
              <p:cNvPr id="567" name="Google Shape;567;p19"/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/>
                <a:ahLst/>
                <a:cxnLst/>
                <a:rect l="l" t="t" r="r" b="b"/>
                <a:pathLst>
                  <a:path w="228111" h="209384" extrusionOk="0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19"/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/>
                <a:ahLst/>
                <a:cxnLst/>
                <a:rect l="l" t="t" r="r" b="b"/>
                <a:pathLst>
                  <a:path w="176382" h="341656" extrusionOk="0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19"/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/>
                <a:ahLst/>
                <a:cxnLst/>
                <a:rect l="l" t="t" r="r" b="b"/>
                <a:pathLst>
                  <a:path w="173755" h="240181" extrusionOk="0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0" name="Google Shape;570;p19"/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</p:grpSpPr>
          <p:sp>
            <p:nvSpPr>
              <p:cNvPr id="571" name="Google Shape;571;p19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19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73" name="Google Shape;573;p1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9693" r="9693"/>
          <a:stretch/>
        </p:blipFill>
        <p:spPr>
          <a:xfrm>
            <a:off x="6545263" y="1452563"/>
            <a:ext cx="5646737" cy="465613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574" name="Google Shape;574;p19"/>
          <p:cNvSpPr txBox="1"/>
          <p:nvPr/>
        </p:nvSpPr>
        <p:spPr>
          <a:xfrm>
            <a:off x="6545263" y="6108700"/>
            <a:ext cx="5646737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Zdjęcie </a:t>
            </a:r>
            <a:r>
              <a:rPr lang="en-GB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autorstwa nieznanego autora jest dostępne na licencji </a:t>
            </a:r>
            <a:r>
              <a:rPr lang="en-GB" sz="9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90DEFB-DA1A-BF5C-179B-F5C9682EA9B0}"/>
              </a:ext>
            </a:extLst>
          </p:cNvPr>
          <p:cNvSpPr txBox="1"/>
          <p:nvPr/>
        </p:nvSpPr>
        <p:spPr>
          <a:xfrm>
            <a:off x="770904" y="567700"/>
            <a:ext cx="5200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Zarządzanie składnikami odżywczymi</a:t>
            </a:r>
          </a:p>
        </p:txBody>
      </p:sp>
    </p:spTree>
    <p:extLst>
      <p:ext uri="{BB962C8B-B14F-4D97-AF65-F5344CB8AC3E}">
        <p14:creationId xmlns:p14="http://schemas.microsoft.com/office/powerpoint/2010/main" val="2227231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0"/>
          <p:cNvSpPr txBox="1">
            <a:spLocks noGrp="1"/>
          </p:cNvSpPr>
          <p:nvPr>
            <p:ph type="body" idx="1"/>
          </p:nvPr>
        </p:nvSpPr>
        <p:spPr>
          <a:xfrm>
            <a:off x="712375" y="1645068"/>
            <a:ext cx="5484359" cy="5212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dirty="0"/>
              <a:t>Rolnictwo precyzyjne wykorzystuje dane i technologię do optymalizacji stosowania nawozów w oparciu o konkretne potrzeby upraw i gleby, promując zrównoważony rozwój ekonomiczny i środowiskowy.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dirty="0"/>
              <a:t>Łącząc materię organiczną, kompostowanie i rolnictwo precyzyjne, strategie zarządzania składnikami odżywczymi poprawiają jakość gleby i wspierają zrównoważone rolnictwo.</a:t>
            </a:r>
            <a:endParaRPr dirty="0"/>
          </a:p>
        </p:txBody>
      </p:sp>
      <p:grpSp>
        <p:nvGrpSpPr>
          <p:cNvPr id="581" name="Google Shape;581;p20"/>
          <p:cNvGrpSpPr/>
          <p:nvPr/>
        </p:nvGrpSpPr>
        <p:grpSpPr>
          <a:xfrm rot="3730759">
            <a:off x="6806483" y="507641"/>
            <a:ext cx="949887" cy="1163493"/>
            <a:chOff x="7602444" y="4967675"/>
            <a:chExt cx="483620" cy="592374"/>
          </a:xfrm>
        </p:grpSpPr>
        <p:grpSp>
          <p:nvGrpSpPr>
            <p:cNvPr id="582" name="Google Shape;582;p20"/>
            <p:cNvGrpSpPr/>
            <p:nvPr/>
          </p:nvGrpSpPr>
          <p:grpSpPr>
            <a:xfrm>
              <a:off x="7618661" y="4967675"/>
              <a:ext cx="467403" cy="507609"/>
              <a:chOff x="2251964" y="3590497"/>
              <a:chExt cx="467403" cy="507609"/>
            </a:xfrm>
          </p:grpSpPr>
          <p:sp>
            <p:nvSpPr>
              <p:cNvPr id="583" name="Google Shape;583;p20"/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/>
                <a:ahLst/>
                <a:cxnLst/>
                <a:rect l="l" t="t" r="r" b="b"/>
                <a:pathLst>
                  <a:path w="228111" h="209384" extrusionOk="0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20"/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/>
                <a:ahLst/>
                <a:cxnLst/>
                <a:rect l="l" t="t" r="r" b="b"/>
                <a:pathLst>
                  <a:path w="176382" h="341656" extrusionOk="0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20"/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/>
                <a:ahLst/>
                <a:cxnLst/>
                <a:rect l="l" t="t" r="r" b="b"/>
                <a:pathLst>
                  <a:path w="173755" h="240181" extrusionOk="0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6" name="Google Shape;586;p20"/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</p:grpSpPr>
          <p:sp>
            <p:nvSpPr>
              <p:cNvPr id="587" name="Google Shape;587;p20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20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89" name="Google Shape;589;p2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15133" r="15132"/>
          <a:stretch/>
        </p:blipFill>
        <p:spPr>
          <a:xfrm>
            <a:off x="6545263" y="1452563"/>
            <a:ext cx="5646737" cy="465613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4DDDF5-31E9-2DF3-6763-FB8594F4B7BF}"/>
              </a:ext>
            </a:extLst>
          </p:cNvPr>
          <p:cNvSpPr txBox="1"/>
          <p:nvPr/>
        </p:nvSpPr>
        <p:spPr>
          <a:xfrm>
            <a:off x="770904" y="567700"/>
            <a:ext cx="5324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Rolnictwo precyzyjne</a:t>
            </a:r>
          </a:p>
        </p:txBody>
      </p:sp>
    </p:spTree>
    <p:extLst>
      <p:ext uri="{BB962C8B-B14F-4D97-AF65-F5344CB8AC3E}">
        <p14:creationId xmlns:p14="http://schemas.microsoft.com/office/powerpoint/2010/main" val="1456295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6" name="Google Shape;596;p21"/>
          <p:cNvGrpSpPr/>
          <p:nvPr/>
        </p:nvGrpSpPr>
        <p:grpSpPr>
          <a:xfrm>
            <a:off x="529377" y="1957889"/>
            <a:ext cx="11133243" cy="3557086"/>
            <a:chOff x="460" y="1667434"/>
            <a:chExt cx="11133243" cy="2437704"/>
          </a:xfrm>
        </p:grpSpPr>
        <p:sp>
          <p:nvSpPr>
            <p:cNvPr id="597" name="Google Shape;597;p21"/>
            <p:cNvSpPr/>
            <p:nvPr/>
          </p:nvSpPr>
          <p:spPr>
            <a:xfrm>
              <a:off x="460" y="1667434"/>
              <a:ext cx="2439734" cy="2437704"/>
            </a:xfrm>
            <a:prstGeom prst="ellipse">
              <a:avLst/>
            </a:prstGeom>
            <a:solidFill>
              <a:srgbClr val="0A938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1"/>
            <p:cNvSpPr txBox="1"/>
            <p:nvPr/>
          </p:nvSpPr>
          <p:spPr>
            <a:xfrm>
              <a:off x="357751" y="2024427"/>
              <a:ext cx="1725152" cy="17237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GB" sz="1900" b="1" i="0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/>
                </a:rPr>
                <a:t>Integracja </a:t>
              </a:r>
              <a:r>
                <a:rPr lang="en-GB" sz="1900" b="1" i="0" dirty="0" err="1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/>
                </a:rPr>
                <a:t>materii</a:t>
              </a:r>
              <a:r>
                <a:rPr lang="en-GB" sz="1900" b="1" i="0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/>
                </a:rPr>
                <a:t> </a:t>
              </a:r>
              <a:r>
                <a:rPr lang="en-GB" sz="1900" b="1" i="0" dirty="0" err="1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/>
                </a:rPr>
                <a:t>organicznej</a:t>
              </a:r>
              <a:endPara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GB" sz="1900" b="0" i="0" dirty="0" err="1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/>
                </a:rPr>
                <a:t>Poprawia</a:t>
              </a:r>
              <a:r>
                <a:rPr lang="en-GB" sz="1900" b="0" i="0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/>
                </a:rPr>
                <a:t> strukturę gleby, retencję wody i dostępność składników odżywczych.</a:t>
              </a:r>
              <a:endParaRPr sz="190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599" name="Google Shape;599;p21"/>
            <p:cNvSpPr/>
            <p:nvPr/>
          </p:nvSpPr>
          <p:spPr>
            <a:xfrm>
              <a:off x="2490300" y="2707340"/>
              <a:ext cx="357891" cy="357891"/>
            </a:xfrm>
            <a:prstGeom prst="mathPlus">
              <a:avLst>
                <a:gd name="adj1" fmla="val 23520"/>
              </a:avLst>
            </a:prstGeom>
            <a:solidFill>
              <a:srgbClr val="0A93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1"/>
            <p:cNvSpPr txBox="1"/>
            <p:nvPr/>
          </p:nvSpPr>
          <p:spPr>
            <a:xfrm>
              <a:off x="2537738" y="2844198"/>
              <a:ext cx="263015" cy="84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Calibri"/>
                <a:buNone/>
              </a:pPr>
              <a:endParaRPr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>
              <a:off x="2898296" y="1667434"/>
              <a:ext cx="2439734" cy="2437704"/>
            </a:xfrm>
            <a:prstGeom prst="ellipse">
              <a:avLst/>
            </a:prstGeom>
            <a:solidFill>
              <a:srgbClr val="21A36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1"/>
            <p:cNvSpPr txBox="1"/>
            <p:nvPr/>
          </p:nvSpPr>
          <p:spPr>
            <a:xfrm>
              <a:off x="3255587" y="2024427"/>
              <a:ext cx="1725152" cy="17237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GB" sz="1900" b="1" i="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Kompostowani</a:t>
              </a:r>
              <a:r>
                <a:rPr lang="pl-PL" sz="1900" b="1" i="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GB" sz="19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Dodaje</a:t>
              </a:r>
              <a:r>
                <a:rPr lang="en-GB" sz="1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niezbędne składniki odżywcze i poprawia żyzność gleby w sposób zrównoważony.</a:t>
              </a:r>
              <a:endParaRPr sz="1900" dirty="0"/>
            </a:p>
          </p:txBody>
        </p:sp>
        <p:sp>
          <p:nvSpPr>
            <p:cNvPr id="603" name="Google Shape;603;p21"/>
            <p:cNvSpPr/>
            <p:nvPr/>
          </p:nvSpPr>
          <p:spPr>
            <a:xfrm>
              <a:off x="5388136" y="2707340"/>
              <a:ext cx="357891" cy="357891"/>
            </a:xfrm>
            <a:prstGeom prst="mathPlus">
              <a:avLst>
                <a:gd name="adj1" fmla="val 23520"/>
              </a:avLst>
            </a:prstGeom>
            <a:solidFill>
              <a:srgbClr val="2FA8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1"/>
            <p:cNvSpPr txBox="1"/>
            <p:nvPr/>
          </p:nvSpPr>
          <p:spPr>
            <a:xfrm>
              <a:off x="5435574" y="2844198"/>
              <a:ext cx="263015" cy="84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Calibri"/>
                <a:buNone/>
              </a:pPr>
              <a:endParaRPr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21"/>
            <p:cNvSpPr/>
            <p:nvPr/>
          </p:nvSpPr>
          <p:spPr>
            <a:xfrm>
              <a:off x="5796133" y="1667434"/>
              <a:ext cx="2439734" cy="2437704"/>
            </a:xfrm>
            <a:prstGeom prst="ellipse">
              <a:avLst/>
            </a:prstGeom>
            <a:solidFill>
              <a:srgbClr val="40AB4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1"/>
            <p:cNvSpPr txBox="1"/>
            <p:nvPr/>
          </p:nvSpPr>
          <p:spPr>
            <a:xfrm>
              <a:off x="6153424" y="2024427"/>
              <a:ext cx="1725152" cy="17237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GB" sz="1900" b="1" i="0" dirty="0" err="1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/>
                </a:rPr>
                <a:t>Rolnictwo</a:t>
              </a:r>
              <a:r>
                <a:rPr lang="en-GB" sz="1900" b="1" i="0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/>
                </a:rPr>
                <a:t> </a:t>
              </a:r>
              <a:r>
                <a:rPr lang="en-GB" sz="1900" b="1" i="0" dirty="0" err="1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/>
                </a:rPr>
                <a:t>precyzyjne</a:t>
              </a:r>
              <a:endPara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GB" sz="1900" b="0" i="0" dirty="0" err="1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/>
                </a:rPr>
                <a:t>Wykorzystuje</a:t>
              </a:r>
              <a:r>
                <a:rPr lang="en-GB" sz="1900" b="0" i="0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Calibri"/>
                </a:rPr>
                <a:t> dane i technologię do optymalizacji stosowania nawozów.</a:t>
              </a:r>
              <a:endParaRPr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7" name="Google Shape;607;p21"/>
            <p:cNvSpPr/>
            <p:nvPr/>
          </p:nvSpPr>
          <p:spPr>
            <a:xfrm>
              <a:off x="8285972" y="2707340"/>
              <a:ext cx="357891" cy="357891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86A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1"/>
            <p:cNvSpPr txBox="1"/>
            <p:nvPr/>
          </p:nvSpPr>
          <p:spPr>
            <a:xfrm>
              <a:off x="8333410" y="2781066"/>
              <a:ext cx="263015" cy="210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693969" y="1667434"/>
              <a:ext cx="2439734" cy="2437704"/>
            </a:xfrm>
            <a:prstGeom prst="ellipse">
              <a:avLst/>
            </a:prstGeom>
            <a:solidFill>
              <a:srgbClr val="86A66B"/>
            </a:solidFill>
            <a:ln w="38100" cap="flat" cmpd="sng">
              <a:solidFill>
                <a:srgbClr val="9FDAD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 txBox="1"/>
            <p:nvPr/>
          </p:nvSpPr>
          <p:spPr>
            <a:xfrm>
              <a:off x="9051260" y="2024427"/>
              <a:ext cx="1725152" cy="17237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GB" sz="1900" b="1" i="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Żyzna gleba </a:t>
              </a:r>
              <a:r>
                <a:rPr lang="en-GB" sz="1900" b="0" i="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to złożona i dynamiczna koncepcja niezbędna do utrzymania </a:t>
              </a:r>
              <a:r>
                <a:rPr lang="en-GB" sz="1900" b="0" i="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ekosystemów</a:t>
              </a:r>
              <a:r>
                <a:rPr lang="en-GB" sz="1900" b="0" i="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1900" b="0" i="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rolniczych</a:t>
              </a:r>
              <a:r>
                <a:rPr lang="pl-PL" sz="1900" b="0" i="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9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0E5D265-B5B4-A498-630F-0B824AB024BE}"/>
              </a:ext>
            </a:extLst>
          </p:cNvPr>
          <p:cNvSpPr txBox="1"/>
          <p:nvPr/>
        </p:nvSpPr>
        <p:spPr>
          <a:xfrm>
            <a:off x="770904" y="567700"/>
            <a:ext cx="7636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Zrozumienie wzajemnych powiązań...</a:t>
            </a:r>
          </a:p>
        </p:txBody>
      </p:sp>
      <p:grpSp>
        <p:nvGrpSpPr>
          <p:cNvPr id="3" name="Google Shape;565;p19">
            <a:extLst>
              <a:ext uri="{FF2B5EF4-FFF2-40B4-BE49-F238E27FC236}">
                <a16:creationId xmlns:a16="http://schemas.microsoft.com/office/drawing/2014/main" id="{294B2B2B-8AA6-4A6A-8630-7DCC2EE0D013}"/>
              </a:ext>
            </a:extLst>
          </p:cNvPr>
          <p:cNvGrpSpPr/>
          <p:nvPr/>
        </p:nvGrpSpPr>
        <p:grpSpPr>
          <a:xfrm rot="3730759">
            <a:off x="10451515" y="309119"/>
            <a:ext cx="949887" cy="1163493"/>
            <a:chOff x="7602444" y="4967675"/>
            <a:chExt cx="483620" cy="592374"/>
          </a:xfrm>
        </p:grpSpPr>
        <p:grpSp>
          <p:nvGrpSpPr>
            <p:cNvPr id="4" name="Google Shape;566;p19">
              <a:extLst>
                <a:ext uri="{FF2B5EF4-FFF2-40B4-BE49-F238E27FC236}">
                  <a16:creationId xmlns:a16="http://schemas.microsoft.com/office/drawing/2014/main" id="{34F240E9-B7DC-9F54-9EC9-2F9E09BE6E59}"/>
                </a:ext>
              </a:extLst>
            </p:cNvPr>
            <p:cNvGrpSpPr/>
            <p:nvPr/>
          </p:nvGrpSpPr>
          <p:grpSpPr>
            <a:xfrm>
              <a:off x="7618661" y="4967675"/>
              <a:ext cx="467403" cy="507609"/>
              <a:chOff x="2251964" y="3590497"/>
              <a:chExt cx="467403" cy="507609"/>
            </a:xfrm>
          </p:grpSpPr>
          <p:sp>
            <p:nvSpPr>
              <p:cNvPr id="8" name="Google Shape;567;p19">
                <a:extLst>
                  <a:ext uri="{FF2B5EF4-FFF2-40B4-BE49-F238E27FC236}">
                    <a16:creationId xmlns:a16="http://schemas.microsoft.com/office/drawing/2014/main" id="{CC4AF7CD-C5CC-37F2-CF7F-34CC35C49263}"/>
                  </a:ext>
                </a:extLst>
              </p:cNvPr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/>
                <a:ahLst/>
                <a:cxnLst/>
                <a:rect l="l" t="t" r="r" b="b"/>
                <a:pathLst>
                  <a:path w="228111" h="209384" extrusionOk="0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568;p19">
                <a:extLst>
                  <a:ext uri="{FF2B5EF4-FFF2-40B4-BE49-F238E27FC236}">
                    <a16:creationId xmlns:a16="http://schemas.microsoft.com/office/drawing/2014/main" id="{2B0ACD35-A978-3926-97AD-9AE11BFBE531}"/>
                  </a:ext>
                </a:extLst>
              </p:cNvPr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/>
                <a:ahLst/>
                <a:cxnLst/>
                <a:rect l="l" t="t" r="r" b="b"/>
                <a:pathLst>
                  <a:path w="176382" h="341656" extrusionOk="0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Google Shape;569;p19">
                <a:extLst>
                  <a:ext uri="{FF2B5EF4-FFF2-40B4-BE49-F238E27FC236}">
                    <a16:creationId xmlns:a16="http://schemas.microsoft.com/office/drawing/2014/main" id="{B20BB56D-9E4C-E8F8-4C70-19F64206015E}"/>
                  </a:ext>
                </a:extLst>
              </p:cNvPr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/>
                <a:ahLst/>
                <a:cxnLst/>
                <a:rect l="l" t="t" r="r" b="b"/>
                <a:pathLst>
                  <a:path w="173755" h="240181" extrusionOk="0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" name="Google Shape;570;p19">
              <a:extLst>
                <a:ext uri="{FF2B5EF4-FFF2-40B4-BE49-F238E27FC236}">
                  <a16:creationId xmlns:a16="http://schemas.microsoft.com/office/drawing/2014/main" id="{7C85B3A8-FCB4-3B02-CBFB-AB00402E173D}"/>
                </a:ext>
              </a:extLst>
            </p:cNvPr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</p:grpSpPr>
          <p:sp>
            <p:nvSpPr>
              <p:cNvPr id="6" name="Google Shape;571;p19">
                <a:extLst>
                  <a:ext uri="{FF2B5EF4-FFF2-40B4-BE49-F238E27FC236}">
                    <a16:creationId xmlns:a16="http://schemas.microsoft.com/office/drawing/2014/main" id="{9CB6F7C0-AAE8-F4C7-FF19-73AE29DE3161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" name="Google Shape;572;p19">
                <a:extLst>
                  <a:ext uri="{FF2B5EF4-FFF2-40B4-BE49-F238E27FC236}">
                    <a16:creationId xmlns:a16="http://schemas.microsoft.com/office/drawing/2014/main" id="{6B1AEA04-F688-9F52-248E-7D81999B1529}"/>
                  </a:ext>
                </a:extLst>
              </p:cNvPr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86D6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2884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2"/>
          <p:cNvSpPr txBox="1">
            <a:spLocks noGrp="1"/>
          </p:cNvSpPr>
          <p:nvPr>
            <p:ph type="body" idx="1"/>
          </p:nvPr>
        </p:nvSpPr>
        <p:spPr>
          <a:xfrm>
            <a:off x="5849349" y="2077646"/>
            <a:ext cx="6010480" cy="3066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</a:pPr>
            <a:r>
              <a:rPr lang="en-GB" b="1" dirty="0"/>
              <a:t>Studium przypadku </a:t>
            </a:r>
            <a:endParaRPr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</a:pPr>
            <a:r>
              <a:rPr lang="en-GB" sz="4200" dirty="0"/>
              <a:t>Kontrola erozji i odbudowa Lawn Hill Creek</a:t>
            </a:r>
            <a:endParaRPr sz="4200" dirty="0"/>
          </a:p>
        </p:txBody>
      </p:sp>
    </p:spTree>
    <p:extLst>
      <p:ext uri="{BB962C8B-B14F-4D97-AF65-F5344CB8AC3E}">
        <p14:creationId xmlns:p14="http://schemas.microsoft.com/office/powerpoint/2010/main" val="59817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23"/>
          <p:cNvSpPr txBox="1"/>
          <p:nvPr/>
        </p:nvSpPr>
        <p:spPr>
          <a:xfrm>
            <a:off x="556256" y="1056048"/>
            <a:ext cx="5634994" cy="5001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300" b="1" dirty="0">
                <a:latin typeface="Calibri"/>
                <a:ea typeface="Calibri"/>
                <a:cs typeface="Calibri"/>
                <a:sym typeface="Calibri"/>
              </a:rPr>
              <a:t>Kontekst:</a:t>
            </a:r>
            <a:endParaRPr sz="2300" dirty="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300" dirty="0">
                <a:highlight>
                  <a:srgbClr val="8DC641"/>
                </a:highlight>
                <a:latin typeface="Calibri"/>
                <a:ea typeface="Calibri"/>
                <a:cs typeface="Calibri"/>
                <a:sym typeface="Calibri"/>
              </a:rPr>
              <a:t>Lokalizacja: </a:t>
            </a:r>
            <a:r>
              <a:rPr lang="en-GB" sz="2300" dirty="0">
                <a:latin typeface="Calibri"/>
                <a:ea typeface="Calibri"/>
                <a:cs typeface="Calibri"/>
                <a:sym typeface="Calibri"/>
              </a:rPr>
              <a:t>Lawn Hill Creek, dopływ rzeki Gregory, </a:t>
            </a:r>
            <a:r>
              <a:rPr lang="tr-TR" sz="2300" dirty="0">
                <a:latin typeface="Calibri"/>
                <a:ea typeface="Calibri"/>
                <a:cs typeface="Calibri"/>
                <a:sym typeface="Calibri"/>
              </a:rPr>
              <a:t>rozciąga</a:t>
            </a:r>
            <a:r>
              <a:rPr lang="en-GB" sz="2300" dirty="0">
                <a:latin typeface="Calibri"/>
                <a:ea typeface="Calibri"/>
                <a:cs typeface="Calibri"/>
                <a:sym typeface="Calibri"/>
              </a:rPr>
              <a:t> się na długości 230 km </a:t>
            </a:r>
            <a:r>
              <a:rPr lang="pl-PL" sz="2300" dirty="0">
                <a:latin typeface="Calibri"/>
                <a:ea typeface="Calibri"/>
                <a:cs typeface="Calibri"/>
                <a:sym typeface="Calibri"/>
              </a:rPr>
              <a:t>między</a:t>
            </a:r>
            <a:r>
              <a:rPr lang="en-GB" sz="23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300" dirty="0" err="1">
                <a:latin typeface="Calibri"/>
                <a:ea typeface="Calibri"/>
                <a:cs typeface="Calibri"/>
                <a:sym typeface="Calibri"/>
              </a:rPr>
              <a:t>Terytorium</a:t>
            </a:r>
            <a:r>
              <a:rPr lang="en-GB" sz="23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300" dirty="0" err="1">
                <a:latin typeface="Calibri"/>
                <a:ea typeface="Calibri"/>
                <a:cs typeface="Calibri"/>
                <a:sym typeface="Calibri"/>
              </a:rPr>
              <a:t>Północn</a:t>
            </a:r>
            <a:r>
              <a:rPr lang="pl-PL" sz="2300" dirty="0" err="1">
                <a:latin typeface="Calibri"/>
                <a:ea typeface="Calibri"/>
                <a:cs typeface="Calibri"/>
                <a:sym typeface="Calibri"/>
              </a:rPr>
              <a:t>ym</a:t>
            </a:r>
            <a:r>
              <a:rPr lang="en-GB" sz="23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3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GB" sz="2300" dirty="0">
                <a:latin typeface="Calibri"/>
                <a:ea typeface="Calibri"/>
                <a:cs typeface="Calibri"/>
                <a:sym typeface="Calibri"/>
              </a:rPr>
              <a:t> Queensland.</a:t>
            </a:r>
            <a:endParaRPr lang="en-US" sz="2300" dirty="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300" dirty="0">
                <a:highlight>
                  <a:srgbClr val="8DC641"/>
                </a:highlight>
                <a:latin typeface="Calibri"/>
                <a:ea typeface="Calibri"/>
                <a:cs typeface="Calibri"/>
                <a:sym typeface="Calibri"/>
              </a:rPr>
              <a:t>Problem: </a:t>
            </a:r>
            <a:r>
              <a:rPr lang="en-GB" sz="2300" dirty="0">
                <a:latin typeface="Calibri"/>
                <a:ea typeface="Calibri"/>
                <a:cs typeface="Calibri"/>
                <a:sym typeface="Calibri"/>
              </a:rPr>
              <a:t>Poważna erozja wąwozów i degradacja gruntów zidentyfikowana w 2015 r. z powodu starej drogi zmieniającej wzorce odwadniania.</a:t>
            </a:r>
            <a:endParaRPr sz="2300" dirty="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300" dirty="0">
                <a:highlight>
                  <a:srgbClr val="8DC641"/>
                </a:highlight>
                <a:latin typeface="Calibri"/>
                <a:ea typeface="Calibri"/>
                <a:cs typeface="Calibri"/>
                <a:sym typeface="Calibri"/>
              </a:rPr>
              <a:t>Ryzyko: </a:t>
            </a:r>
            <a:r>
              <a:rPr lang="en-GB" sz="2300" dirty="0">
                <a:latin typeface="Calibri"/>
                <a:ea typeface="Calibri"/>
                <a:cs typeface="Calibri"/>
                <a:sym typeface="Calibri"/>
              </a:rPr>
              <a:t>Potencjalne połączenie potoków Crocodile i Lawn Hill, grożące nieodwracalnymi zmianami hydrologicznymi.</a:t>
            </a:r>
            <a:endParaRPr sz="2300" dirty="0"/>
          </a:p>
        </p:txBody>
      </p:sp>
      <p:pic>
        <p:nvPicPr>
          <p:cNvPr id="623" name="Google Shape;623;p23" descr="A crack in the 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1250" y="1741097"/>
            <a:ext cx="5444494" cy="31338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61;p4">
            <a:extLst>
              <a:ext uri="{FF2B5EF4-FFF2-40B4-BE49-F238E27FC236}">
                <a16:creationId xmlns:a16="http://schemas.microsoft.com/office/drawing/2014/main" id="{125611AE-1FAA-57A4-FADB-1C0CBE45D98B}"/>
              </a:ext>
            </a:extLst>
          </p:cNvPr>
          <p:cNvSpPr txBox="1"/>
          <p:nvPr/>
        </p:nvSpPr>
        <p:spPr>
          <a:xfrm>
            <a:off x="7083422" y="5392134"/>
            <a:ext cx="4572000" cy="756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0675" tIns="15225" rIns="15225" bIns="15225" anchor="ctr" anchorCtr="0">
            <a:noAutofit/>
          </a:bodyPr>
          <a:lstStyle/>
          <a:p>
            <a:pPr marL="2286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Budowanie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 umiejętności i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wiedzy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 w zakresie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poprawy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rekultywacji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 gleby i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kontroli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 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erozji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gleby </a:t>
            </a:r>
            <a:endParaRPr lang="en-GB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FDBCBE4-E800-9D72-EEB3-6D5FCCDBACE2}"/>
              </a:ext>
            </a:extLst>
          </p:cNvPr>
          <p:cNvSpPr txBox="1">
            <a:spLocks/>
          </p:cNvSpPr>
          <p:nvPr/>
        </p:nvSpPr>
        <p:spPr>
          <a:xfrm>
            <a:off x="152640" y="195689"/>
            <a:ext cx="4990998" cy="99265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E" sz="3600" b="1" dirty="0" err="1">
                <a:highlight>
                  <a:srgbClr val="8DC641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Zainspiruj</a:t>
            </a:r>
            <a:r>
              <a:rPr lang="en-IE" sz="3600" b="1" dirty="0">
                <a:highlight>
                  <a:srgbClr val="8DC641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3600" b="1" dirty="0" err="1">
                <a:highlight>
                  <a:srgbClr val="8DC641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się</a:t>
            </a:r>
            <a:r>
              <a:rPr lang="en-IE" sz="3600" b="1" dirty="0">
                <a:highlight>
                  <a:srgbClr val="8DC641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2DDC1D1-3079-377A-2108-6B0802CD42B6}"/>
              </a:ext>
            </a:extLst>
          </p:cNvPr>
          <p:cNvSpPr/>
          <p:nvPr/>
        </p:nvSpPr>
        <p:spPr>
          <a:xfrm>
            <a:off x="4206239" y="5354710"/>
            <a:ext cx="2877183" cy="992459"/>
          </a:xfrm>
          <a:prstGeom prst="rightArrow">
            <a:avLst/>
          </a:prstGeom>
          <a:solidFill>
            <a:srgbClr val="8DC641"/>
          </a:solidFill>
          <a:ln>
            <a:solidFill>
              <a:srgbClr val="8DC6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Więcej</a:t>
            </a:r>
            <a:r>
              <a:rPr lang="en-IE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informacji</a:t>
            </a:r>
            <a:r>
              <a:rPr lang="pl-PL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znajdziesz tutaj</a:t>
            </a:r>
            <a:endParaRPr lang="en-IE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324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4"/>
          <p:cNvSpPr txBox="1">
            <a:spLocks noGrp="1"/>
          </p:cNvSpPr>
          <p:nvPr>
            <p:ph type="body" idx="1"/>
          </p:nvPr>
        </p:nvSpPr>
        <p:spPr>
          <a:xfrm>
            <a:off x="5657849" y="397447"/>
            <a:ext cx="6181725" cy="5882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800"/>
              <a:buNone/>
            </a:pPr>
            <a:r>
              <a:rPr lang="en-GB" sz="2200" b="1" dirty="0"/>
              <a:t>Interwencja:</a:t>
            </a:r>
            <a:endParaRPr sz="2200"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200" dirty="0">
                <a:highlight>
                  <a:srgbClr val="8DC641"/>
                </a:highlight>
              </a:rPr>
              <a:t>Wykopy i stabilizacja: </a:t>
            </a:r>
            <a:r>
              <a:rPr lang="en-GB" sz="2200" dirty="0"/>
              <a:t>Ciężki sprzęt został użyty do wypełnienia erodowanych wąwozów odpowiednią ziemią i ustabilizowania za pomocą zużytych opon ciągnika.</a:t>
            </a:r>
            <a:endParaRPr sz="2200"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200" dirty="0">
                <a:highlight>
                  <a:srgbClr val="8DC641"/>
                </a:highlight>
              </a:rPr>
              <a:t>Przeniesienie drogi: </a:t>
            </a:r>
            <a:r>
              <a:rPr lang="en-GB" sz="2200" dirty="0"/>
              <a:t>Droga została odsunięta od systemów potoków, aby zapobiec dalszej erozji.</a:t>
            </a:r>
            <a:endParaRPr sz="22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800"/>
              <a:buNone/>
            </a:pPr>
            <a:r>
              <a:rPr lang="en-GB" sz="2200" b="1" dirty="0"/>
              <a:t>Wyniki:</a:t>
            </a:r>
            <a:endParaRPr sz="2200" dirty="0"/>
          </a:p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200" dirty="0">
                <a:highlight>
                  <a:srgbClr val="8DC641"/>
                </a:highlight>
              </a:rPr>
              <a:t>Odbudowa roślinności: </a:t>
            </a:r>
            <a:r>
              <a:rPr lang="en-GB" sz="2200" dirty="0"/>
              <a:t>Znaczący wzrost rodzimych traw i pokrycia gruntu, zmniejszający przyszłe ryzyko erozji.</a:t>
            </a:r>
            <a:endParaRPr sz="2200"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200" dirty="0">
                <a:highlight>
                  <a:srgbClr val="8DC641"/>
                </a:highlight>
              </a:rPr>
              <a:t>Przywrócony przepływ wody: </a:t>
            </a:r>
            <a:r>
              <a:rPr lang="en-GB" sz="2200" dirty="0"/>
              <a:t>Oba potoki płyną naturalnie, z mniejszą ilością osadów glebowych.</a:t>
            </a:r>
            <a:endParaRPr sz="2200"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200" dirty="0">
                <a:highlight>
                  <a:srgbClr val="8DC641"/>
                </a:highlight>
              </a:rPr>
              <a:t>Wpływ edukacyjny: </a:t>
            </a:r>
            <a:r>
              <a:rPr lang="en-GB" sz="2200" dirty="0"/>
              <a:t>Warsztaty zostały zatwierdzone; zaplanowano warsztaty uzupełniające w celu podzielenia się udanymi praktykami.</a:t>
            </a:r>
            <a:endParaRPr sz="2200" dirty="0"/>
          </a:p>
        </p:txBody>
      </p:sp>
      <p:pic>
        <p:nvPicPr>
          <p:cNvPr id="629" name="Google Shape;629;p24" descr="The experimental farm that pioneered one of Denmark's first constructed  wetlands - WWF Baltic Farm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576" y="686696"/>
            <a:ext cx="4930902" cy="4937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928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" name="Google Shape;573;p29"/>
          <p:cNvGrpSpPr/>
          <p:nvPr/>
        </p:nvGrpSpPr>
        <p:grpSpPr>
          <a:xfrm>
            <a:off x="10222537" y="5692848"/>
            <a:ext cx="610343" cy="610343"/>
            <a:chOff x="1950027" y="2499889"/>
            <a:chExt cx="850463" cy="850463"/>
          </a:xfrm>
        </p:grpSpPr>
        <p:sp>
          <p:nvSpPr>
            <p:cNvPr id="574" name="Google Shape;574;p29">
              <a:hlinkClick r:id="rId3"/>
            </p:cNvPr>
            <p:cNvSpPr/>
            <p:nvPr/>
          </p:nvSpPr>
          <p:spPr>
            <a:xfrm>
              <a:off x="1950027" y="2499889"/>
              <a:ext cx="850463" cy="850463"/>
            </a:xfrm>
            <a:custGeom>
              <a:avLst/>
              <a:gdLst/>
              <a:ahLst/>
              <a:cxnLst/>
              <a:rect l="l" t="t" r="r" b="b"/>
              <a:pathLst>
                <a:path w="850463" h="850463" extrusionOk="0">
                  <a:moveTo>
                    <a:pt x="850464" y="425232"/>
                  </a:moveTo>
                  <a:cubicBezTo>
                    <a:pt x="850464" y="660081"/>
                    <a:pt x="660081" y="850464"/>
                    <a:pt x="425232" y="850464"/>
                  </a:cubicBezTo>
                  <a:cubicBezTo>
                    <a:pt x="190383" y="850464"/>
                    <a:pt x="0" y="660081"/>
                    <a:pt x="0" y="425232"/>
                  </a:cubicBezTo>
                  <a:cubicBezTo>
                    <a:pt x="0" y="190383"/>
                    <a:pt x="190383" y="0"/>
                    <a:pt x="425232" y="0"/>
                  </a:cubicBezTo>
                  <a:cubicBezTo>
                    <a:pt x="660081" y="0"/>
                    <a:pt x="850464" y="190383"/>
                    <a:pt x="850464" y="425232"/>
                  </a:cubicBezTo>
                  <a:close/>
                </a:path>
              </a:pathLst>
            </a:custGeom>
            <a:solidFill>
              <a:srgbClr val="9FDA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75" name="Google Shape;575;p29"/>
            <p:cNvGrpSpPr/>
            <p:nvPr/>
          </p:nvGrpSpPr>
          <p:grpSpPr>
            <a:xfrm>
              <a:off x="2107521" y="2657382"/>
              <a:ext cx="535476" cy="535477"/>
              <a:chOff x="2107521" y="2657382"/>
              <a:chExt cx="535476" cy="535477"/>
            </a:xfrm>
          </p:grpSpPr>
          <p:sp>
            <p:nvSpPr>
              <p:cNvPr id="576" name="Google Shape;576;p29"/>
              <p:cNvSpPr/>
              <p:nvPr/>
            </p:nvSpPr>
            <p:spPr>
              <a:xfrm>
                <a:off x="2107521" y="2657382"/>
                <a:ext cx="535476" cy="535477"/>
              </a:xfrm>
              <a:custGeom>
                <a:avLst/>
                <a:gdLst/>
                <a:ahLst/>
                <a:cxnLst/>
                <a:rect l="l" t="t" r="r" b="b"/>
                <a:pathLst>
                  <a:path w="535476" h="535477" extrusionOk="0">
                    <a:moveTo>
                      <a:pt x="267739" y="48508"/>
                    </a:moveTo>
                    <a:cubicBezTo>
                      <a:pt x="338925" y="48508"/>
                      <a:pt x="347745" y="48508"/>
                      <a:pt x="376094" y="49768"/>
                    </a:cubicBezTo>
                    <a:cubicBezTo>
                      <a:pt x="401923" y="51028"/>
                      <a:pt x="416412" y="55438"/>
                      <a:pt x="425862" y="59217"/>
                    </a:cubicBezTo>
                    <a:cubicBezTo>
                      <a:pt x="438461" y="64257"/>
                      <a:pt x="447281" y="69927"/>
                      <a:pt x="456730" y="79377"/>
                    </a:cubicBezTo>
                    <a:cubicBezTo>
                      <a:pt x="466180" y="88826"/>
                      <a:pt x="471849" y="97646"/>
                      <a:pt x="476890" y="110245"/>
                    </a:cubicBezTo>
                    <a:cubicBezTo>
                      <a:pt x="480669" y="119695"/>
                      <a:pt x="485079" y="133554"/>
                      <a:pt x="486339" y="160013"/>
                    </a:cubicBezTo>
                    <a:cubicBezTo>
                      <a:pt x="487599" y="188362"/>
                      <a:pt x="487599" y="196552"/>
                      <a:pt x="487599" y="268368"/>
                    </a:cubicBezTo>
                    <a:cubicBezTo>
                      <a:pt x="487599" y="340185"/>
                      <a:pt x="487599" y="348375"/>
                      <a:pt x="486339" y="376724"/>
                    </a:cubicBezTo>
                    <a:cubicBezTo>
                      <a:pt x="485079" y="402553"/>
                      <a:pt x="480669" y="417042"/>
                      <a:pt x="476890" y="426492"/>
                    </a:cubicBezTo>
                    <a:cubicBezTo>
                      <a:pt x="471849" y="439091"/>
                      <a:pt x="466180" y="447911"/>
                      <a:pt x="456730" y="457360"/>
                    </a:cubicBezTo>
                    <a:cubicBezTo>
                      <a:pt x="447281" y="466810"/>
                      <a:pt x="438461" y="472480"/>
                      <a:pt x="425862" y="477519"/>
                    </a:cubicBezTo>
                    <a:cubicBezTo>
                      <a:pt x="416412" y="481299"/>
                      <a:pt x="402552" y="485709"/>
                      <a:pt x="376094" y="486969"/>
                    </a:cubicBezTo>
                    <a:cubicBezTo>
                      <a:pt x="347745" y="488229"/>
                      <a:pt x="339555" y="488229"/>
                      <a:pt x="267739" y="488229"/>
                    </a:cubicBezTo>
                    <a:cubicBezTo>
                      <a:pt x="195921" y="488229"/>
                      <a:pt x="187732" y="488229"/>
                      <a:pt x="159383" y="486969"/>
                    </a:cubicBezTo>
                    <a:cubicBezTo>
                      <a:pt x="133554" y="485709"/>
                      <a:pt x="119065" y="481299"/>
                      <a:pt x="109615" y="477519"/>
                    </a:cubicBezTo>
                    <a:cubicBezTo>
                      <a:pt x="97016" y="472480"/>
                      <a:pt x="88196" y="466810"/>
                      <a:pt x="78747" y="457360"/>
                    </a:cubicBezTo>
                    <a:cubicBezTo>
                      <a:pt x="69297" y="447911"/>
                      <a:pt x="63627" y="439091"/>
                      <a:pt x="58587" y="426492"/>
                    </a:cubicBezTo>
                    <a:cubicBezTo>
                      <a:pt x="54808" y="417042"/>
                      <a:pt x="50398" y="403183"/>
                      <a:pt x="49138" y="376724"/>
                    </a:cubicBezTo>
                    <a:cubicBezTo>
                      <a:pt x="47878" y="348375"/>
                      <a:pt x="47878" y="340185"/>
                      <a:pt x="47878" y="268368"/>
                    </a:cubicBezTo>
                    <a:cubicBezTo>
                      <a:pt x="47878" y="196552"/>
                      <a:pt x="47878" y="188362"/>
                      <a:pt x="49138" y="160013"/>
                    </a:cubicBezTo>
                    <a:cubicBezTo>
                      <a:pt x="50398" y="134184"/>
                      <a:pt x="54808" y="119695"/>
                      <a:pt x="58587" y="110245"/>
                    </a:cubicBezTo>
                    <a:cubicBezTo>
                      <a:pt x="63627" y="97646"/>
                      <a:pt x="69297" y="88826"/>
                      <a:pt x="78747" y="79377"/>
                    </a:cubicBezTo>
                    <a:cubicBezTo>
                      <a:pt x="88196" y="69927"/>
                      <a:pt x="97016" y="64257"/>
                      <a:pt x="109615" y="59217"/>
                    </a:cubicBezTo>
                    <a:cubicBezTo>
                      <a:pt x="119065" y="55438"/>
                      <a:pt x="132924" y="51028"/>
                      <a:pt x="159383" y="49768"/>
                    </a:cubicBezTo>
                    <a:cubicBezTo>
                      <a:pt x="187732" y="48508"/>
                      <a:pt x="195921" y="48508"/>
                      <a:pt x="267739" y="48508"/>
                    </a:cubicBezTo>
                    <a:moveTo>
                      <a:pt x="267739" y="0"/>
                    </a:moveTo>
                    <a:cubicBezTo>
                      <a:pt x="195292" y="0"/>
                      <a:pt x="185842" y="0"/>
                      <a:pt x="157493" y="1890"/>
                    </a:cubicBezTo>
                    <a:cubicBezTo>
                      <a:pt x="129144" y="3150"/>
                      <a:pt x="109615" y="7560"/>
                      <a:pt x="92606" y="14489"/>
                    </a:cubicBezTo>
                    <a:cubicBezTo>
                      <a:pt x="74967" y="21419"/>
                      <a:pt x="59847" y="30239"/>
                      <a:pt x="45358" y="45358"/>
                    </a:cubicBezTo>
                    <a:cubicBezTo>
                      <a:pt x="30239" y="60477"/>
                      <a:pt x="21419" y="74967"/>
                      <a:pt x="14489" y="92606"/>
                    </a:cubicBezTo>
                    <a:cubicBezTo>
                      <a:pt x="7560" y="109615"/>
                      <a:pt x="3150" y="129144"/>
                      <a:pt x="1890" y="157493"/>
                    </a:cubicBezTo>
                    <a:cubicBezTo>
                      <a:pt x="630" y="185842"/>
                      <a:pt x="0" y="195292"/>
                      <a:pt x="0" y="267739"/>
                    </a:cubicBezTo>
                    <a:cubicBezTo>
                      <a:pt x="0" y="340185"/>
                      <a:pt x="0" y="349635"/>
                      <a:pt x="1890" y="377984"/>
                    </a:cubicBezTo>
                    <a:cubicBezTo>
                      <a:pt x="3150" y="406333"/>
                      <a:pt x="7560" y="425862"/>
                      <a:pt x="14489" y="442871"/>
                    </a:cubicBezTo>
                    <a:cubicBezTo>
                      <a:pt x="21419" y="460510"/>
                      <a:pt x="30239" y="475630"/>
                      <a:pt x="45358" y="490119"/>
                    </a:cubicBezTo>
                    <a:cubicBezTo>
                      <a:pt x="60477" y="505238"/>
                      <a:pt x="74967" y="514058"/>
                      <a:pt x="92606" y="520988"/>
                    </a:cubicBezTo>
                    <a:cubicBezTo>
                      <a:pt x="109615" y="527917"/>
                      <a:pt x="129144" y="532327"/>
                      <a:pt x="157493" y="533587"/>
                    </a:cubicBezTo>
                    <a:cubicBezTo>
                      <a:pt x="185842" y="534847"/>
                      <a:pt x="195292" y="535477"/>
                      <a:pt x="267739" y="535477"/>
                    </a:cubicBezTo>
                    <a:cubicBezTo>
                      <a:pt x="340185" y="535477"/>
                      <a:pt x="349635" y="535477"/>
                      <a:pt x="377984" y="533587"/>
                    </a:cubicBezTo>
                    <a:cubicBezTo>
                      <a:pt x="406333" y="532327"/>
                      <a:pt x="425862" y="527917"/>
                      <a:pt x="442871" y="520988"/>
                    </a:cubicBezTo>
                    <a:cubicBezTo>
                      <a:pt x="460510" y="514058"/>
                      <a:pt x="475630" y="505238"/>
                      <a:pt x="490119" y="490119"/>
                    </a:cubicBezTo>
                    <a:cubicBezTo>
                      <a:pt x="505238" y="475000"/>
                      <a:pt x="514058" y="460510"/>
                      <a:pt x="520988" y="442871"/>
                    </a:cubicBezTo>
                    <a:cubicBezTo>
                      <a:pt x="527917" y="425862"/>
                      <a:pt x="532327" y="406333"/>
                      <a:pt x="533587" y="377984"/>
                    </a:cubicBezTo>
                    <a:cubicBezTo>
                      <a:pt x="534847" y="349635"/>
                      <a:pt x="535477" y="340185"/>
                      <a:pt x="535477" y="267739"/>
                    </a:cubicBezTo>
                    <a:cubicBezTo>
                      <a:pt x="535477" y="195292"/>
                      <a:pt x="535477" y="185842"/>
                      <a:pt x="533587" y="157493"/>
                    </a:cubicBezTo>
                    <a:cubicBezTo>
                      <a:pt x="532327" y="129144"/>
                      <a:pt x="527917" y="109615"/>
                      <a:pt x="520988" y="92606"/>
                    </a:cubicBezTo>
                    <a:cubicBezTo>
                      <a:pt x="514058" y="74967"/>
                      <a:pt x="505238" y="59847"/>
                      <a:pt x="490119" y="45358"/>
                    </a:cubicBezTo>
                    <a:cubicBezTo>
                      <a:pt x="474999" y="30239"/>
                      <a:pt x="460510" y="21419"/>
                      <a:pt x="442871" y="14489"/>
                    </a:cubicBezTo>
                    <a:cubicBezTo>
                      <a:pt x="425862" y="7560"/>
                      <a:pt x="406333" y="3150"/>
                      <a:pt x="377984" y="1890"/>
                    </a:cubicBezTo>
                    <a:cubicBezTo>
                      <a:pt x="349635" y="630"/>
                      <a:pt x="340185" y="0"/>
                      <a:pt x="267739" y="0"/>
                    </a:cubicBezTo>
                    <a:lnTo>
                      <a:pt x="2677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29"/>
              <p:cNvSpPr/>
              <p:nvPr/>
            </p:nvSpPr>
            <p:spPr>
              <a:xfrm>
                <a:off x="2237925" y="2787786"/>
                <a:ext cx="274668" cy="274668"/>
              </a:xfrm>
              <a:custGeom>
                <a:avLst/>
                <a:gdLst/>
                <a:ahLst/>
                <a:cxnLst/>
                <a:rect l="l" t="t" r="r" b="b"/>
                <a:pathLst>
                  <a:path w="274668" h="274668" extrusionOk="0">
                    <a:moveTo>
                      <a:pt x="137334" y="0"/>
                    </a:moveTo>
                    <a:cubicBezTo>
                      <a:pt x="61107" y="0"/>
                      <a:pt x="0" y="61737"/>
                      <a:pt x="0" y="137334"/>
                    </a:cubicBezTo>
                    <a:cubicBezTo>
                      <a:pt x="0" y="212931"/>
                      <a:pt x="61737" y="274668"/>
                      <a:pt x="137334" y="274668"/>
                    </a:cubicBezTo>
                    <a:cubicBezTo>
                      <a:pt x="212931" y="274668"/>
                      <a:pt x="274668" y="212931"/>
                      <a:pt x="274668" y="137334"/>
                    </a:cubicBezTo>
                    <a:cubicBezTo>
                      <a:pt x="274668" y="61737"/>
                      <a:pt x="212931" y="0"/>
                      <a:pt x="137334" y="0"/>
                    </a:cubicBezTo>
                    <a:close/>
                    <a:moveTo>
                      <a:pt x="137334" y="226790"/>
                    </a:moveTo>
                    <a:cubicBezTo>
                      <a:pt x="88196" y="226790"/>
                      <a:pt x="47878" y="187102"/>
                      <a:pt x="47878" y="137334"/>
                    </a:cubicBezTo>
                    <a:cubicBezTo>
                      <a:pt x="47878" y="87566"/>
                      <a:pt x="87566" y="47878"/>
                      <a:pt x="137334" y="47878"/>
                    </a:cubicBezTo>
                    <a:cubicBezTo>
                      <a:pt x="186472" y="47878"/>
                      <a:pt x="226790" y="87566"/>
                      <a:pt x="226790" y="137334"/>
                    </a:cubicBezTo>
                    <a:cubicBezTo>
                      <a:pt x="226790" y="187102"/>
                      <a:pt x="186472" y="226790"/>
                      <a:pt x="137334" y="22679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29"/>
              <p:cNvSpPr/>
              <p:nvPr/>
            </p:nvSpPr>
            <p:spPr>
              <a:xfrm>
                <a:off x="2486134" y="2749988"/>
                <a:ext cx="64257" cy="64257"/>
              </a:xfrm>
              <a:custGeom>
                <a:avLst/>
                <a:gdLst/>
                <a:ahLst/>
                <a:cxnLst/>
                <a:rect l="l" t="t" r="r" b="b"/>
                <a:pathLst>
                  <a:path w="64257" h="64257" extrusionOk="0">
                    <a:moveTo>
                      <a:pt x="64257" y="32129"/>
                    </a:moveTo>
                    <a:cubicBezTo>
                      <a:pt x="64257" y="49873"/>
                      <a:pt x="49873" y="64257"/>
                      <a:pt x="32129" y="64257"/>
                    </a:cubicBezTo>
                    <a:cubicBezTo>
                      <a:pt x="14385" y="64257"/>
                      <a:pt x="0" y="49873"/>
                      <a:pt x="0" y="32129"/>
                    </a:cubicBezTo>
                    <a:cubicBezTo>
                      <a:pt x="0" y="14384"/>
                      <a:pt x="14385" y="0"/>
                      <a:pt x="32129" y="0"/>
                    </a:cubicBezTo>
                    <a:cubicBezTo>
                      <a:pt x="49873" y="0"/>
                      <a:pt x="64257" y="14384"/>
                      <a:pt x="64257" y="321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85" name="Google Shape;585;p29"/>
          <p:cNvGrpSpPr/>
          <p:nvPr/>
        </p:nvGrpSpPr>
        <p:grpSpPr>
          <a:xfrm>
            <a:off x="8782409" y="5686956"/>
            <a:ext cx="610343" cy="610794"/>
            <a:chOff x="-1196056" y="2499889"/>
            <a:chExt cx="850463" cy="851092"/>
          </a:xfrm>
        </p:grpSpPr>
        <p:sp>
          <p:nvSpPr>
            <p:cNvPr id="586" name="Google Shape;586;p29"/>
            <p:cNvSpPr/>
            <p:nvPr/>
          </p:nvSpPr>
          <p:spPr>
            <a:xfrm>
              <a:off x="-1196056" y="2499889"/>
              <a:ext cx="850463" cy="845423"/>
            </a:xfrm>
            <a:custGeom>
              <a:avLst/>
              <a:gdLst/>
              <a:ahLst/>
              <a:cxnLst/>
              <a:rect l="l" t="t" r="r" b="b"/>
              <a:pathLst>
                <a:path w="850463" h="845423" extrusionOk="0">
                  <a:moveTo>
                    <a:pt x="850463" y="425232"/>
                  </a:moveTo>
                  <a:cubicBezTo>
                    <a:pt x="850463" y="190252"/>
                    <a:pt x="660212" y="0"/>
                    <a:pt x="425232" y="0"/>
                  </a:cubicBezTo>
                  <a:cubicBezTo>
                    <a:pt x="190252" y="0"/>
                    <a:pt x="0" y="190252"/>
                    <a:pt x="0" y="425232"/>
                  </a:cubicBezTo>
                  <a:cubicBezTo>
                    <a:pt x="0" y="637533"/>
                    <a:pt x="155603" y="813295"/>
                    <a:pt x="359085" y="845424"/>
                  </a:cubicBezTo>
                  <a:lnTo>
                    <a:pt x="359085" y="548076"/>
                  </a:lnTo>
                  <a:lnTo>
                    <a:pt x="251359" y="548076"/>
                  </a:lnTo>
                  <a:lnTo>
                    <a:pt x="251359" y="425232"/>
                  </a:lnTo>
                  <a:lnTo>
                    <a:pt x="359085" y="425232"/>
                  </a:lnTo>
                  <a:lnTo>
                    <a:pt x="359085" y="331996"/>
                  </a:lnTo>
                  <a:cubicBezTo>
                    <a:pt x="359085" y="225530"/>
                    <a:pt x="422712" y="166313"/>
                    <a:pt x="519728" y="166313"/>
                  </a:cubicBezTo>
                  <a:cubicBezTo>
                    <a:pt x="566346" y="166313"/>
                    <a:pt x="614854" y="174503"/>
                    <a:pt x="614854" y="174503"/>
                  </a:cubicBezTo>
                  <a:lnTo>
                    <a:pt x="614854" y="279078"/>
                  </a:lnTo>
                  <a:lnTo>
                    <a:pt x="561306" y="279078"/>
                  </a:lnTo>
                  <a:cubicBezTo>
                    <a:pt x="508388" y="279078"/>
                    <a:pt x="492009" y="311837"/>
                    <a:pt x="492009" y="345225"/>
                  </a:cubicBezTo>
                  <a:lnTo>
                    <a:pt x="492009" y="425232"/>
                  </a:lnTo>
                  <a:lnTo>
                    <a:pt x="609184" y="425232"/>
                  </a:lnTo>
                  <a:lnTo>
                    <a:pt x="590285" y="548076"/>
                  </a:lnTo>
                  <a:lnTo>
                    <a:pt x="491379" y="548076"/>
                  </a:lnTo>
                  <a:lnTo>
                    <a:pt x="491379" y="845424"/>
                  </a:lnTo>
                  <a:cubicBezTo>
                    <a:pt x="694860" y="813925"/>
                    <a:pt x="850463" y="637533"/>
                    <a:pt x="850463" y="425232"/>
                  </a:cubicBezTo>
                  <a:close/>
                </a:path>
              </a:pathLst>
            </a:custGeom>
            <a:solidFill>
              <a:srgbClr val="9FDA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29">
              <a:hlinkClick r:id="rId4"/>
            </p:cNvPr>
            <p:cNvSpPr/>
            <p:nvPr/>
          </p:nvSpPr>
          <p:spPr>
            <a:xfrm>
              <a:off x="-945327" y="2666201"/>
              <a:ext cx="363494" cy="684780"/>
            </a:xfrm>
            <a:custGeom>
              <a:avLst/>
              <a:gdLst/>
              <a:ahLst/>
              <a:cxnLst/>
              <a:rect l="l" t="t" r="r" b="b"/>
              <a:pathLst>
                <a:path w="363494" h="684780" extrusionOk="0">
                  <a:moveTo>
                    <a:pt x="339555" y="381764"/>
                  </a:moveTo>
                  <a:lnTo>
                    <a:pt x="358455" y="258919"/>
                  </a:lnTo>
                  <a:lnTo>
                    <a:pt x="240650" y="258919"/>
                  </a:lnTo>
                  <a:lnTo>
                    <a:pt x="240650" y="179542"/>
                  </a:lnTo>
                  <a:cubicBezTo>
                    <a:pt x="240650" y="146154"/>
                    <a:pt x="257029" y="113395"/>
                    <a:pt x="309947" y="113395"/>
                  </a:cubicBezTo>
                  <a:lnTo>
                    <a:pt x="363494" y="113395"/>
                  </a:lnTo>
                  <a:lnTo>
                    <a:pt x="363494" y="8190"/>
                  </a:lnTo>
                  <a:cubicBezTo>
                    <a:pt x="363494" y="8190"/>
                    <a:pt x="314987" y="0"/>
                    <a:pt x="268368" y="0"/>
                  </a:cubicBezTo>
                  <a:cubicBezTo>
                    <a:pt x="171353" y="0"/>
                    <a:pt x="107725" y="58588"/>
                    <a:pt x="107725" y="165683"/>
                  </a:cubicBezTo>
                  <a:lnTo>
                    <a:pt x="107725" y="259549"/>
                  </a:lnTo>
                  <a:lnTo>
                    <a:pt x="0" y="259549"/>
                  </a:lnTo>
                  <a:lnTo>
                    <a:pt x="0" y="382394"/>
                  </a:lnTo>
                  <a:lnTo>
                    <a:pt x="107725" y="382394"/>
                  </a:lnTo>
                  <a:lnTo>
                    <a:pt x="107725" y="679741"/>
                  </a:lnTo>
                  <a:cubicBezTo>
                    <a:pt x="129144" y="682891"/>
                    <a:pt x="151823" y="684781"/>
                    <a:pt x="173873" y="684781"/>
                  </a:cubicBezTo>
                  <a:cubicBezTo>
                    <a:pt x="195922" y="684781"/>
                    <a:pt x="218601" y="682891"/>
                    <a:pt x="240020" y="679741"/>
                  </a:cubicBezTo>
                  <a:lnTo>
                    <a:pt x="240020" y="382394"/>
                  </a:lnTo>
                  <a:lnTo>
                    <a:pt x="339555" y="3823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8" name="Google Shape;588;p29"/>
          <p:cNvSpPr/>
          <p:nvPr/>
        </p:nvSpPr>
        <p:spPr>
          <a:xfrm>
            <a:off x="9494024" y="5692848"/>
            <a:ext cx="610343" cy="610343"/>
          </a:xfrm>
          <a:custGeom>
            <a:avLst/>
            <a:gdLst/>
            <a:ahLst/>
            <a:cxnLst/>
            <a:rect l="l" t="t" r="r" b="b"/>
            <a:pathLst>
              <a:path w="850463" h="850463" extrusionOk="0">
                <a:moveTo>
                  <a:pt x="850464" y="425232"/>
                </a:moveTo>
                <a:cubicBezTo>
                  <a:pt x="850464" y="660081"/>
                  <a:pt x="660081" y="850464"/>
                  <a:pt x="425232" y="850464"/>
                </a:cubicBezTo>
                <a:cubicBezTo>
                  <a:pt x="190383" y="850464"/>
                  <a:pt x="0" y="660081"/>
                  <a:pt x="0" y="425232"/>
                </a:cubicBezTo>
                <a:cubicBezTo>
                  <a:pt x="0" y="190383"/>
                  <a:pt x="190383" y="0"/>
                  <a:pt x="425232" y="0"/>
                </a:cubicBezTo>
                <a:cubicBezTo>
                  <a:pt x="660081" y="0"/>
                  <a:pt x="850464" y="190383"/>
                  <a:pt x="850464" y="425232"/>
                </a:cubicBezTo>
                <a:close/>
              </a:path>
            </a:pathLst>
          </a:custGeom>
          <a:solidFill>
            <a:srgbClr val="9FDA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9" name="Google Shape;589;p29" descr="World with solid fill">
            <a:hlinkClick r:id="rId5"/>
          </p:cNvPr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1602" y="5745797"/>
            <a:ext cx="535186" cy="5351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ABCE99-00BC-0D5A-CC3E-D249B3E7012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448419" y="1079400"/>
            <a:ext cx="9234385" cy="328820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IE" sz="3600" b="1" dirty="0"/>
              <a:t>Brawo!!! </a:t>
            </a:r>
            <a:r>
              <a:rPr lang="en-IE" sz="3600" dirty="0"/>
              <a:t>Świetnie sobie radzisz... kontynuuj tę podróż edukacyjną.</a:t>
            </a:r>
          </a:p>
          <a:p>
            <a:pPr>
              <a:lnSpc>
                <a:spcPct val="110000"/>
              </a:lnSpc>
            </a:pPr>
            <a:r>
              <a:rPr lang="en-IE" sz="3600" dirty="0"/>
              <a:t>W </a:t>
            </a:r>
            <a:r>
              <a:rPr lang="pl-PL" sz="3600" dirty="0"/>
              <a:t>ósmym </a:t>
            </a:r>
            <a:r>
              <a:rPr lang="en-IE" sz="3600" dirty="0"/>
              <a:t>module omawiamy </a:t>
            </a:r>
            <a:r>
              <a:rPr lang="en-IE" sz="3600" dirty="0" err="1"/>
              <a:t>ważny</a:t>
            </a:r>
            <a:r>
              <a:rPr lang="en-IE" sz="3600" dirty="0"/>
              <a:t> </a:t>
            </a:r>
            <a:r>
              <a:rPr lang="en-IE" sz="3600" dirty="0" err="1"/>
              <a:t>temat</a:t>
            </a:r>
            <a:r>
              <a:rPr lang="en-IE" sz="3600" dirty="0"/>
              <a:t> </a:t>
            </a:r>
            <a:r>
              <a:rPr lang="en-US" sz="3600" b="1" dirty="0"/>
              <a:t>ochrony bioróżnorodności</a:t>
            </a:r>
            <a:r>
              <a:rPr lang="en-IE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2821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"/>
          <p:cNvSpPr txBox="1">
            <a:spLocks noGrp="1"/>
          </p:cNvSpPr>
          <p:nvPr>
            <p:ph type="body" idx="1"/>
          </p:nvPr>
        </p:nvSpPr>
        <p:spPr>
          <a:xfrm>
            <a:off x="5662857" y="1337990"/>
            <a:ext cx="700387" cy="68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3200"/>
              <a:buNone/>
            </a:pPr>
            <a:r>
              <a:rPr lang="en-GB"/>
              <a:t>01</a:t>
            </a:r>
            <a:endParaRPr/>
          </a:p>
        </p:txBody>
      </p:sp>
      <p:sp>
        <p:nvSpPr>
          <p:cNvPr id="217" name="Google Shape;217;p2"/>
          <p:cNvSpPr txBox="1">
            <a:spLocks noGrp="1"/>
          </p:cNvSpPr>
          <p:nvPr>
            <p:ph type="body" idx="2"/>
          </p:nvPr>
        </p:nvSpPr>
        <p:spPr>
          <a:xfrm>
            <a:off x="6384947" y="1337990"/>
            <a:ext cx="4465067" cy="68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r>
              <a:rPr lang="en-GB" b="1"/>
              <a:t>Wprowadzenie</a:t>
            </a:r>
            <a:endParaRPr b="1"/>
          </a:p>
        </p:txBody>
      </p:sp>
      <p:sp>
        <p:nvSpPr>
          <p:cNvPr id="218" name="Google Shape;218;p2"/>
          <p:cNvSpPr txBox="1">
            <a:spLocks noGrp="1"/>
          </p:cNvSpPr>
          <p:nvPr>
            <p:ph type="body" idx="3"/>
          </p:nvPr>
        </p:nvSpPr>
        <p:spPr>
          <a:xfrm>
            <a:off x="750849" y="1254015"/>
            <a:ext cx="4763504" cy="398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400"/>
              <a:buNone/>
            </a:pPr>
            <a:r>
              <a:rPr lang="en-GB" b="0" i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W tym module staramy się </a:t>
            </a:r>
            <a:r>
              <a:rPr lang="en-IE" b="0" i="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wyjaśnić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złożone relacje istniejące między fizycznymi, chemicznymi i biologicznymi składnikami gleby oraz to, w jaki sposób relacje te wpływają na rozwój roślin i odporność ekosystemu.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400"/>
              <a:buNone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 koniec modułu będziesz zmotywowany do przyjęcia praktyk promujących zdrowie gleby i lepiej zrozumiesz znaczenie i istotę zarządzania glebą.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9" name="Google Shape;219;p2"/>
          <p:cNvSpPr txBox="1">
            <a:spLocks noGrp="1"/>
          </p:cNvSpPr>
          <p:nvPr>
            <p:ph type="body" idx="4"/>
          </p:nvPr>
        </p:nvSpPr>
        <p:spPr>
          <a:xfrm>
            <a:off x="5684560" y="2252978"/>
            <a:ext cx="700387" cy="68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3200"/>
              <a:buNone/>
            </a:pPr>
            <a:r>
              <a:rPr lang="en-GB"/>
              <a:t>02</a:t>
            </a:r>
            <a:endParaRPr/>
          </a:p>
        </p:txBody>
      </p:sp>
      <p:sp>
        <p:nvSpPr>
          <p:cNvPr id="220" name="Google Shape;220;p2"/>
          <p:cNvSpPr txBox="1">
            <a:spLocks noGrp="1"/>
          </p:cNvSpPr>
          <p:nvPr>
            <p:ph type="body" idx="5"/>
          </p:nvPr>
        </p:nvSpPr>
        <p:spPr>
          <a:xfrm>
            <a:off x="6406650" y="2252978"/>
            <a:ext cx="5824543" cy="68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r>
              <a:rPr lang="en-GB" b="1" dirty="0"/>
              <a:t>Podstawowe elementy systemów zarządzania glebą</a:t>
            </a:r>
            <a:endParaRPr b="1" dirty="0"/>
          </a:p>
        </p:txBody>
      </p:sp>
      <p:sp>
        <p:nvSpPr>
          <p:cNvPr id="221" name="Google Shape;221;p2"/>
          <p:cNvSpPr txBox="1">
            <a:spLocks noGrp="1"/>
          </p:cNvSpPr>
          <p:nvPr>
            <p:ph type="body" idx="6"/>
          </p:nvPr>
        </p:nvSpPr>
        <p:spPr>
          <a:xfrm>
            <a:off x="5691139" y="3167965"/>
            <a:ext cx="700387" cy="68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3200"/>
              <a:buNone/>
            </a:pPr>
            <a:r>
              <a:rPr lang="en-GB"/>
              <a:t>03</a:t>
            </a:r>
            <a:endParaRPr/>
          </a:p>
        </p:txBody>
      </p:sp>
      <p:sp>
        <p:nvSpPr>
          <p:cNvPr id="222" name="Google Shape;222;p2"/>
          <p:cNvSpPr txBox="1">
            <a:spLocks noGrp="1"/>
          </p:cNvSpPr>
          <p:nvPr>
            <p:ph type="body" idx="7"/>
          </p:nvPr>
        </p:nvSpPr>
        <p:spPr>
          <a:xfrm>
            <a:off x="6413229" y="3167965"/>
            <a:ext cx="4465067" cy="68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en-GB" b="1" dirty="0" err="1"/>
              <a:t>Elementy</a:t>
            </a:r>
            <a:r>
              <a:rPr lang="en-GB" b="1" dirty="0"/>
              <a:t> </a:t>
            </a:r>
            <a:r>
              <a:rPr lang="en-GB" b="1" dirty="0" err="1"/>
              <a:t>składowe</a:t>
            </a:r>
            <a:r>
              <a:rPr lang="en-GB" b="1" dirty="0"/>
              <a:t> </a:t>
            </a:r>
            <a:r>
              <a:rPr lang="pl-PL" b="1" dirty="0"/>
              <a:t>„</a:t>
            </a:r>
            <a:r>
              <a:rPr lang="en-GB" b="1" dirty="0" err="1"/>
              <a:t>zdrowia</a:t>
            </a:r>
            <a:r>
              <a:rPr lang="pl-PL" b="1" dirty="0"/>
              <a:t>”</a:t>
            </a:r>
            <a:r>
              <a:rPr lang="en-GB" b="1" dirty="0"/>
              <a:t> </a:t>
            </a:r>
            <a:r>
              <a:rPr lang="en-GB" b="1" dirty="0" err="1"/>
              <a:t>gleby</a:t>
            </a:r>
            <a:endParaRPr b="1" dirty="0"/>
          </a:p>
        </p:txBody>
      </p:sp>
      <p:sp>
        <p:nvSpPr>
          <p:cNvPr id="223" name="Google Shape;223;p2"/>
          <p:cNvSpPr txBox="1">
            <a:spLocks noGrp="1"/>
          </p:cNvSpPr>
          <p:nvPr>
            <p:ph type="body" idx="8"/>
          </p:nvPr>
        </p:nvSpPr>
        <p:spPr>
          <a:xfrm>
            <a:off x="5684560" y="4079679"/>
            <a:ext cx="700387" cy="68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3200"/>
              <a:buNone/>
            </a:pPr>
            <a:r>
              <a:rPr lang="en-GB" dirty="0"/>
              <a:t>04</a:t>
            </a:r>
            <a:endParaRPr dirty="0"/>
          </a:p>
        </p:txBody>
      </p:sp>
      <p:sp>
        <p:nvSpPr>
          <p:cNvPr id="224" name="Google Shape;224;p2"/>
          <p:cNvSpPr txBox="1">
            <a:spLocks noGrp="1"/>
          </p:cNvSpPr>
          <p:nvPr>
            <p:ph type="body" idx="9"/>
          </p:nvPr>
        </p:nvSpPr>
        <p:spPr>
          <a:xfrm>
            <a:off x="6434932" y="4082953"/>
            <a:ext cx="5570448" cy="68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pl-PL" b="1" dirty="0"/>
              <a:t>Związek między glebą a wzrostem roślin</a:t>
            </a:r>
          </a:p>
        </p:txBody>
      </p:sp>
      <p:sp>
        <p:nvSpPr>
          <p:cNvPr id="225" name="Google Shape;225;p2"/>
          <p:cNvSpPr txBox="1">
            <a:spLocks noGrp="1"/>
          </p:cNvSpPr>
          <p:nvPr>
            <p:ph type="body" idx="13"/>
          </p:nvPr>
        </p:nvSpPr>
        <p:spPr>
          <a:xfrm>
            <a:off x="5691139" y="4997940"/>
            <a:ext cx="700387" cy="68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3200"/>
              <a:buNone/>
            </a:pPr>
            <a:r>
              <a:rPr lang="en-GB"/>
              <a:t>05</a:t>
            </a:r>
            <a:endParaRPr/>
          </a:p>
        </p:txBody>
      </p:sp>
      <p:sp>
        <p:nvSpPr>
          <p:cNvPr id="226" name="Google Shape;226;p2"/>
          <p:cNvSpPr txBox="1">
            <a:spLocks noGrp="1"/>
          </p:cNvSpPr>
          <p:nvPr>
            <p:ph type="body" idx="14"/>
          </p:nvPr>
        </p:nvSpPr>
        <p:spPr>
          <a:xfrm>
            <a:off x="6413229" y="4997940"/>
            <a:ext cx="5103589" cy="68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r>
              <a:rPr lang="en-GB" b="1" dirty="0"/>
              <a:t>Żyzność gleby i zarządzanie składnikami odżywczymi</a:t>
            </a:r>
            <a:endParaRPr b="1" dirty="0"/>
          </a:p>
        </p:txBody>
      </p:sp>
      <p:sp>
        <p:nvSpPr>
          <p:cNvPr id="227" name="Google Shape;227;p2"/>
          <p:cNvSpPr txBox="1">
            <a:spLocks noGrp="1"/>
          </p:cNvSpPr>
          <p:nvPr>
            <p:ph type="body" idx="15"/>
          </p:nvPr>
        </p:nvSpPr>
        <p:spPr>
          <a:xfrm>
            <a:off x="820959" y="381006"/>
            <a:ext cx="5041923" cy="72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pl-PL"/>
              <a:t>Spis treści</a:t>
            </a:r>
            <a:endParaRPr lang="pl-PL" dirty="0"/>
          </a:p>
        </p:txBody>
      </p:sp>
      <p:grpSp>
        <p:nvGrpSpPr>
          <p:cNvPr id="228" name="Google Shape;228;p2"/>
          <p:cNvGrpSpPr/>
          <p:nvPr/>
        </p:nvGrpSpPr>
        <p:grpSpPr>
          <a:xfrm rot="3730759">
            <a:off x="10896097" y="175396"/>
            <a:ext cx="949887" cy="1163493"/>
            <a:chOff x="7602444" y="4967675"/>
            <a:chExt cx="483620" cy="592374"/>
          </a:xfrm>
        </p:grpSpPr>
        <p:grpSp>
          <p:nvGrpSpPr>
            <p:cNvPr id="229" name="Google Shape;229;p2"/>
            <p:cNvGrpSpPr/>
            <p:nvPr/>
          </p:nvGrpSpPr>
          <p:grpSpPr>
            <a:xfrm>
              <a:off x="7618661" y="4967675"/>
              <a:ext cx="467403" cy="507609"/>
              <a:chOff x="2251964" y="3590497"/>
              <a:chExt cx="467403" cy="507609"/>
            </a:xfrm>
          </p:grpSpPr>
          <p:sp>
            <p:nvSpPr>
              <p:cNvPr id="230" name="Google Shape;230;p2"/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/>
                <a:ahLst/>
                <a:cxnLst/>
                <a:rect l="l" t="t" r="r" b="b"/>
                <a:pathLst>
                  <a:path w="228111" h="209384" extrusionOk="0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/>
                <a:ahLst/>
                <a:cxnLst/>
                <a:rect l="l" t="t" r="r" b="b"/>
                <a:pathLst>
                  <a:path w="176382" h="341656" extrusionOk="0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/>
                <a:ahLst/>
                <a:cxnLst/>
                <a:rect l="l" t="t" r="r" b="b"/>
                <a:pathLst>
                  <a:path w="173755" h="240181" extrusionOk="0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3" name="Google Shape;233;p2"/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</p:grpSpPr>
          <p:sp>
            <p:nvSpPr>
              <p:cNvPr id="234" name="Google Shape;234;p2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3473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"/>
          <p:cNvSpPr txBox="1">
            <a:spLocks noGrp="1"/>
          </p:cNvSpPr>
          <p:nvPr>
            <p:ph type="body" idx="1"/>
          </p:nvPr>
        </p:nvSpPr>
        <p:spPr>
          <a:xfrm>
            <a:off x="6186233" y="2341241"/>
            <a:ext cx="6010480" cy="3066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</a:pPr>
            <a:r>
              <a:rPr lang="en-GB"/>
              <a:t>Wprowadzenie</a:t>
            </a:r>
            <a:endParaRPr/>
          </a:p>
        </p:txBody>
      </p:sp>
      <p:sp>
        <p:nvSpPr>
          <p:cNvPr id="242" name="Google Shape;242;p3"/>
          <p:cNvSpPr txBox="1">
            <a:spLocks noGrp="1"/>
          </p:cNvSpPr>
          <p:nvPr>
            <p:ph type="body" idx="2"/>
          </p:nvPr>
        </p:nvSpPr>
        <p:spPr>
          <a:xfrm>
            <a:off x="4502882" y="892243"/>
            <a:ext cx="2066906" cy="582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None/>
            </a:pPr>
            <a:r>
              <a:rPr lang="en-GB"/>
              <a:t>01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25528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"/>
          <p:cNvSpPr txBox="1">
            <a:spLocks noGrp="1"/>
          </p:cNvSpPr>
          <p:nvPr>
            <p:ph type="body" idx="2"/>
          </p:nvPr>
        </p:nvSpPr>
        <p:spPr>
          <a:xfrm>
            <a:off x="864956" y="360694"/>
            <a:ext cx="10595237" cy="80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3600"/>
              <a:buNone/>
            </a:pPr>
            <a:r>
              <a:rPr lang="en-GB" b="1" dirty="0"/>
              <a:t>Zarządzanie glebą </a:t>
            </a:r>
            <a:endParaRPr b="1" dirty="0"/>
          </a:p>
        </p:txBody>
      </p:sp>
      <p:grpSp>
        <p:nvGrpSpPr>
          <p:cNvPr id="249" name="Google Shape;249;p4"/>
          <p:cNvGrpSpPr/>
          <p:nvPr/>
        </p:nvGrpSpPr>
        <p:grpSpPr>
          <a:xfrm rot="3730759">
            <a:off x="10853332" y="211862"/>
            <a:ext cx="949887" cy="1163493"/>
            <a:chOff x="7602444" y="4967675"/>
            <a:chExt cx="483620" cy="592374"/>
          </a:xfrm>
        </p:grpSpPr>
        <p:grpSp>
          <p:nvGrpSpPr>
            <p:cNvPr id="250" name="Google Shape;250;p4"/>
            <p:cNvGrpSpPr/>
            <p:nvPr/>
          </p:nvGrpSpPr>
          <p:grpSpPr>
            <a:xfrm>
              <a:off x="7618661" y="4967675"/>
              <a:ext cx="467403" cy="507609"/>
              <a:chOff x="2251964" y="3590497"/>
              <a:chExt cx="467403" cy="507609"/>
            </a:xfrm>
          </p:grpSpPr>
          <p:sp>
            <p:nvSpPr>
              <p:cNvPr id="251" name="Google Shape;251;p4"/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/>
                <a:ahLst/>
                <a:cxnLst/>
                <a:rect l="l" t="t" r="r" b="b"/>
                <a:pathLst>
                  <a:path w="228111" h="209384" extrusionOk="0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4"/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/>
                <a:ahLst/>
                <a:cxnLst/>
                <a:rect l="l" t="t" r="r" b="b"/>
                <a:pathLst>
                  <a:path w="176382" h="341656" extrusionOk="0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4"/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/>
                <a:ahLst/>
                <a:cxnLst/>
                <a:rect l="l" t="t" r="r" b="b"/>
                <a:pathLst>
                  <a:path w="173755" h="240181" extrusionOk="0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4" name="Google Shape;254;p4"/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</p:grpSpPr>
          <p:sp>
            <p:nvSpPr>
              <p:cNvPr id="255" name="Google Shape;255;p4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4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57" name="Google Shape;257;p4"/>
          <p:cNvGrpSpPr/>
          <p:nvPr/>
        </p:nvGrpSpPr>
        <p:grpSpPr>
          <a:xfrm>
            <a:off x="799773" y="1213647"/>
            <a:ext cx="10096136" cy="4723459"/>
            <a:chOff x="0" y="2309"/>
            <a:chExt cx="10619276" cy="4723459"/>
          </a:xfrm>
          <a:solidFill>
            <a:srgbClr val="D6EBBB"/>
          </a:solidFill>
        </p:grpSpPr>
        <p:sp>
          <p:nvSpPr>
            <p:cNvPr id="258" name="Google Shape;258;p4"/>
            <p:cNvSpPr/>
            <p:nvPr/>
          </p:nvSpPr>
          <p:spPr>
            <a:xfrm rot="5400000">
              <a:off x="-193578" y="195887"/>
              <a:ext cx="1290524" cy="903367"/>
            </a:xfrm>
            <a:prstGeom prst="chevron">
              <a:avLst>
                <a:gd name="adj" fmla="val 50000"/>
              </a:avLst>
            </a:prstGeom>
            <a:grpFill/>
            <a:ln w="12700" cap="flat" cmpd="sng">
              <a:solidFill>
                <a:srgbClr val="8DC64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"/>
            <p:cNvSpPr/>
            <p:nvPr/>
          </p:nvSpPr>
          <p:spPr>
            <a:xfrm rot="5400000">
              <a:off x="5341901" y="-4436224"/>
              <a:ext cx="838841" cy="9715908"/>
            </a:xfrm>
            <a:prstGeom prst="round2SameRect">
              <a:avLst>
                <a:gd name="adj1" fmla="val 16667"/>
                <a:gd name="adj2" fmla="val 0"/>
              </a:avLst>
            </a:prstGeom>
            <a:grpFill/>
            <a:ln w="12700" cap="flat" cmpd="sng">
              <a:solidFill>
                <a:srgbClr val="8DC64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"/>
            <p:cNvSpPr txBox="1"/>
            <p:nvPr/>
          </p:nvSpPr>
          <p:spPr>
            <a:xfrm>
              <a:off x="903368" y="43258"/>
              <a:ext cx="9674959" cy="75694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70675" tIns="15225" rIns="15225" bIns="1522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lang="en-GB" sz="24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	Skupienie się na praktykach rolniczych, które priorytetowo traktują dobrostan gleb.</a:t>
              </a:r>
              <a:endParaRPr dirty="0"/>
            </a:p>
          </p:txBody>
        </p:sp>
        <p:sp>
          <p:nvSpPr>
            <p:cNvPr id="262" name="Google Shape;262;p4"/>
            <p:cNvSpPr/>
            <p:nvPr/>
          </p:nvSpPr>
          <p:spPr>
            <a:xfrm rot="5400000">
              <a:off x="-193578" y="1340199"/>
              <a:ext cx="1290524" cy="903367"/>
            </a:xfrm>
            <a:prstGeom prst="chevron">
              <a:avLst>
                <a:gd name="adj" fmla="val 50000"/>
              </a:avLst>
            </a:prstGeom>
            <a:grpFill/>
            <a:ln w="12700" cap="flat" cmpd="sng">
              <a:solidFill>
                <a:srgbClr val="8DC64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"/>
            <p:cNvSpPr/>
            <p:nvPr/>
          </p:nvSpPr>
          <p:spPr>
            <a:xfrm rot="5400000">
              <a:off x="5341901" y="-3291913"/>
              <a:ext cx="838841" cy="9715908"/>
            </a:xfrm>
            <a:prstGeom prst="round2SameRect">
              <a:avLst>
                <a:gd name="adj1" fmla="val 16667"/>
                <a:gd name="adj2" fmla="val 0"/>
              </a:avLst>
            </a:prstGeom>
            <a:grpFill/>
            <a:ln w="12700" cap="flat" cmpd="sng">
              <a:solidFill>
                <a:srgbClr val="8DC64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"/>
            <p:cNvSpPr txBox="1"/>
            <p:nvPr/>
          </p:nvSpPr>
          <p:spPr>
            <a:xfrm>
              <a:off x="903368" y="1187569"/>
              <a:ext cx="9674959" cy="75694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70675" tIns="15225" rIns="15225" bIns="1522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lang="en-GB" sz="24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	Minimalizacja </a:t>
              </a:r>
              <a:r>
                <a:rPr lang="en-GB" sz="2400" b="0" i="0" u="none" strike="noStrike" cap="none" dirty="0" err="1">
                  <a:latin typeface="Calibri"/>
                  <a:ea typeface="Calibri"/>
                  <a:cs typeface="Calibri"/>
                  <a:sym typeface="Calibri"/>
                </a:rPr>
                <a:t>naruszania</a:t>
              </a:r>
              <a:r>
                <a:rPr lang="en-GB" sz="24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2400" b="0" i="0" u="none" strike="noStrike" cap="none" dirty="0" err="1">
                  <a:latin typeface="Calibri"/>
                  <a:ea typeface="Calibri"/>
                  <a:cs typeface="Calibri"/>
                  <a:sym typeface="Calibri"/>
                </a:rPr>
                <a:t>gleby</a:t>
              </a:r>
              <a:r>
                <a:rPr lang="pl-PL" sz="24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lang="en-GB" dirty="0"/>
            </a:p>
          </p:txBody>
        </p:sp>
        <p:sp>
          <p:nvSpPr>
            <p:cNvPr id="266" name="Google Shape;266;p4"/>
            <p:cNvSpPr/>
            <p:nvPr/>
          </p:nvSpPr>
          <p:spPr>
            <a:xfrm rot="5400000">
              <a:off x="-193578" y="2484510"/>
              <a:ext cx="1290524" cy="903367"/>
            </a:xfrm>
            <a:prstGeom prst="chevron">
              <a:avLst>
                <a:gd name="adj" fmla="val 50000"/>
              </a:avLst>
            </a:prstGeom>
            <a:grpFill/>
            <a:ln w="12700" cap="flat" cmpd="sng">
              <a:solidFill>
                <a:srgbClr val="8DC64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"/>
            <p:cNvSpPr/>
            <p:nvPr/>
          </p:nvSpPr>
          <p:spPr>
            <a:xfrm rot="5400000">
              <a:off x="5319360" y="-2147601"/>
              <a:ext cx="838841" cy="9715908"/>
            </a:xfrm>
            <a:prstGeom prst="round2SameRect">
              <a:avLst>
                <a:gd name="adj1" fmla="val 16667"/>
                <a:gd name="adj2" fmla="val 0"/>
              </a:avLst>
            </a:prstGeom>
            <a:grpFill/>
            <a:ln w="12700" cap="flat" cmpd="sng">
              <a:solidFill>
                <a:srgbClr val="8DC64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"/>
            <p:cNvSpPr txBox="1"/>
            <p:nvPr/>
          </p:nvSpPr>
          <p:spPr>
            <a:xfrm>
              <a:off x="880827" y="2331881"/>
              <a:ext cx="9674959" cy="75694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70675" tIns="15225" rIns="15225" bIns="1522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lang="en-GB" sz="24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	</a:t>
              </a:r>
              <a:r>
                <a:rPr lang="en-GB" sz="2400" b="0" i="0" u="none" strike="noStrike" cap="none" dirty="0" err="1">
                  <a:latin typeface="Calibri"/>
                  <a:ea typeface="Calibri"/>
                  <a:cs typeface="Calibri"/>
                  <a:sym typeface="Calibri"/>
                </a:rPr>
                <a:t>Pom</a:t>
              </a:r>
              <a:r>
                <a:rPr lang="pl-PL" sz="2400" dirty="0" err="1">
                  <a:latin typeface="Calibri"/>
                  <a:ea typeface="Calibri"/>
                  <a:cs typeface="Calibri"/>
                  <a:sym typeface="Calibri"/>
                </a:rPr>
                <a:t>oc</a:t>
              </a:r>
              <a:r>
                <a:rPr lang="pl-PL" sz="2400" dirty="0">
                  <a:latin typeface="Calibri"/>
                  <a:ea typeface="Calibri"/>
                  <a:cs typeface="Calibri"/>
                  <a:sym typeface="Calibri"/>
                </a:rPr>
                <a:t> w</a:t>
              </a:r>
              <a:r>
                <a:rPr lang="pl-PL" sz="24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2400" b="0" i="0" u="none" strike="noStrike" cap="none" dirty="0" err="1">
                  <a:latin typeface="Calibri"/>
                  <a:ea typeface="Calibri"/>
                  <a:cs typeface="Calibri"/>
                  <a:sym typeface="Calibri"/>
                </a:rPr>
                <a:t>zachowa</a:t>
              </a:r>
              <a:r>
                <a:rPr lang="pl-PL" sz="2400" b="0" i="0" u="none" strike="noStrike" cap="none" dirty="0" err="1">
                  <a:latin typeface="Calibri"/>
                  <a:ea typeface="Calibri"/>
                  <a:cs typeface="Calibri"/>
                  <a:sym typeface="Calibri"/>
                </a:rPr>
                <a:t>niu</a:t>
              </a:r>
              <a:r>
                <a:rPr lang="en-GB" sz="24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2400" b="0" i="0" u="none" strike="noStrike" cap="none" dirty="0" err="1">
                  <a:latin typeface="Calibri"/>
                  <a:ea typeface="Calibri"/>
                  <a:cs typeface="Calibri"/>
                  <a:sym typeface="Calibri"/>
                </a:rPr>
                <a:t>struktur</a:t>
              </a:r>
              <a:r>
                <a:rPr lang="pl-PL" sz="24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y</a:t>
              </a:r>
              <a:r>
                <a:rPr lang="en-GB" sz="24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2400" b="0" i="0" u="none" strike="noStrike" cap="none" dirty="0" err="1">
                  <a:latin typeface="Calibri"/>
                  <a:ea typeface="Calibri"/>
                  <a:cs typeface="Calibri"/>
                  <a:sym typeface="Calibri"/>
                </a:rPr>
                <a:t>gleby</a:t>
              </a:r>
              <a:r>
                <a:rPr lang="pl-PL" sz="24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dirty="0"/>
            </a:p>
          </p:txBody>
        </p:sp>
        <p:sp>
          <p:nvSpPr>
            <p:cNvPr id="270" name="Google Shape;270;p4"/>
            <p:cNvSpPr/>
            <p:nvPr/>
          </p:nvSpPr>
          <p:spPr>
            <a:xfrm rot="5400000">
              <a:off x="-193578" y="3628822"/>
              <a:ext cx="1290524" cy="903367"/>
            </a:xfrm>
            <a:prstGeom prst="chevron">
              <a:avLst>
                <a:gd name="adj" fmla="val 50000"/>
              </a:avLst>
            </a:prstGeom>
            <a:grpFill/>
            <a:ln w="12700" cap="flat" cmpd="sng">
              <a:solidFill>
                <a:srgbClr val="8DC64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"/>
            <p:cNvSpPr/>
            <p:nvPr/>
          </p:nvSpPr>
          <p:spPr>
            <a:xfrm rot="5400000">
              <a:off x="5341901" y="-1003290"/>
              <a:ext cx="838841" cy="9715908"/>
            </a:xfrm>
            <a:prstGeom prst="round2SameRect">
              <a:avLst>
                <a:gd name="adj1" fmla="val 16667"/>
                <a:gd name="adj2" fmla="val 0"/>
              </a:avLst>
            </a:prstGeom>
            <a:grpFill/>
            <a:ln w="12700" cap="flat" cmpd="sng">
              <a:solidFill>
                <a:srgbClr val="8DC64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"/>
            <p:cNvSpPr txBox="1"/>
            <p:nvPr/>
          </p:nvSpPr>
          <p:spPr>
            <a:xfrm>
              <a:off x="903368" y="3476192"/>
              <a:ext cx="9674959" cy="75694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70675" tIns="15225" rIns="15225" bIns="1522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en-GB" sz="24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	Zapewnienie stałego dopływu materii organicznej i </a:t>
              </a:r>
              <a:r>
                <a:rPr lang="en-GB" sz="2400" b="0" i="0" u="none" strike="noStrike" cap="none" dirty="0" err="1">
                  <a:latin typeface="Calibri"/>
                  <a:ea typeface="Calibri"/>
                  <a:cs typeface="Calibri"/>
                  <a:sym typeface="Calibri"/>
                </a:rPr>
                <a:t>promowanie</a:t>
              </a:r>
              <a:r>
                <a:rPr lang="en-GB" sz="24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tr-TR" sz="2400" dirty="0">
                  <a:latin typeface="Calibri"/>
                  <a:ea typeface="Calibri"/>
                  <a:cs typeface="Calibri"/>
                  <a:sym typeface="Calibri"/>
                </a:rPr>
                <a:t>wzrostu</a:t>
              </a:r>
              <a:r>
                <a:rPr lang="pl-PL" sz="2400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2400" b="0" i="0" u="none" strike="noStrike" cap="none" dirty="0" err="1">
                  <a:latin typeface="Calibri"/>
                  <a:ea typeface="Calibri"/>
                  <a:cs typeface="Calibri"/>
                  <a:sym typeface="Calibri"/>
                </a:rPr>
                <a:t>drobnoustrojów</a:t>
              </a:r>
              <a:r>
                <a:rPr lang="en-GB" sz="24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. </a:t>
              </a:r>
              <a:endParaRPr dirty="0"/>
            </a:p>
          </p:txBody>
        </p:sp>
      </p:grpSp>
      <p:sp>
        <p:nvSpPr>
          <p:cNvPr id="19" name="Google Shape;261;p4">
            <a:extLst>
              <a:ext uri="{FF2B5EF4-FFF2-40B4-BE49-F238E27FC236}">
                <a16:creationId xmlns:a16="http://schemas.microsoft.com/office/drawing/2014/main" id="{C585C45F-631E-088E-0A0B-BD8060F11F01}"/>
              </a:ext>
            </a:extLst>
          </p:cNvPr>
          <p:cNvSpPr txBox="1"/>
          <p:nvPr/>
        </p:nvSpPr>
        <p:spPr>
          <a:xfrm>
            <a:off x="5763767" y="5712533"/>
            <a:ext cx="5850319" cy="756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0675" tIns="15225" rIns="15225" bIns="15225" anchor="ctr" anchorCtr="0">
            <a:noAutofit/>
          </a:bodyPr>
          <a:lstStyle/>
          <a:p>
            <a:pPr marL="2286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	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Zdrowie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 gleby i globalny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zrównoważony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rozwój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: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Przekładanie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nauki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na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praktykę</a:t>
            </a:r>
            <a:r>
              <a:rPr lang="pl-PL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 -</a:t>
            </a:r>
            <a:r>
              <a:rPr lang="pl-PL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Zagęszczanie gleby i </a:t>
            </a:r>
            <a:r>
              <a:rPr lang="en-GB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zarządzanie</a:t>
            </a:r>
            <a:r>
              <a:rPr lang="tr-T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 glebą </a:t>
            </a:r>
            <a:endParaRPr lang="en-GB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BA301F01-6566-56D8-5D9C-970DD6603C70}"/>
              </a:ext>
            </a:extLst>
          </p:cNvPr>
          <p:cNvSpPr/>
          <p:nvPr/>
        </p:nvSpPr>
        <p:spPr>
          <a:xfrm>
            <a:off x="3495675" y="5576701"/>
            <a:ext cx="2512741" cy="992459"/>
          </a:xfrm>
          <a:prstGeom prst="rightArrow">
            <a:avLst/>
          </a:prstGeom>
          <a:solidFill>
            <a:srgbClr val="8DC641"/>
          </a:solidFill>
          <a:ln>
            <a:solidFill>
              <a:srgbClr val="8DC6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Więcej</a:t>
            </a:r>
            <a:r>
              <a:rPr lang="en-IE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informacji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znajdziesz tutaj</a:t>
            </a:r>
            <a:endParaRPr lang="en-IE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0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"/>
          <p:cNvSpPr txBox="1">
            <a:spLocks noGrp="1"/>
          </p:cNvSpPr>
          <p:nvPr>
            <p:ph type="body" idx="2"/>
          </p:nvPr>
        </p:nvSpPr>
        <p:spPr>
          <a:xfrm>
            <a:off x="5295901" y="1283962"/>
            <a:ext cx="6169626" cy="99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en-GB" sz="2400" dirty="0">
                <a:sym typeface="Arial"/>
              </a:rPr>
              <a:t> Odgrywa kluczową rolę w zrównoważonym rolnictwie i odporności ekosystemu.</a:t>
            </a:r>
            <a:endParaRPr sz="2400" dirty="0">
              <a:sym typeface="Arial"/>
            </a:endParaRPr>
          </a:p>
        </p:txBody>
      </p:sp>
      <p:sp>
        <p:nvSpPr>
          <p:cNvPr id="280" name="Google Shape;280;p5"/>
          <p:cNvSpPr txBox="1">
            <a:spLocks noGrp="1"/>
          </p:cNvSpPr>
          <p:nvPr>
            <p:ph type="body" idx="3"/>
          </p:nvPr>
        </p:nvSpPr>
        <p:spPr>
          <a:xfrm>
            <a:off x="3679525" y="1017636"/>
            <a:ext cx="641119" cy="95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6300"/>
              <a:buNone/>
            </a:pPr>
            <a:r>
              <a:rPr lang="en-GB" b="1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281" name="Google Shape;281;p5"/>
          <p:cNvSpPr txBox="1">
            <a:spLocks noGrp="1"/>
          </p:cNvSpPr>
          <p:nvPr>
            <p:ph type="body" idx="6"/>
          </p:nvPr>
        </p:nvSpPr>
        <p:spPr>
          <a:xfrm>
            <a:off x="5295901" y="3172497"/>
            <a:ext cx="6169626" cy="99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rPr lang="en-GB" sz="2400" dirty="0"/>
              <a:t>Zwiększa dostępność wody dla upraw i zmniejsza </a:t>
            </a:r>
            <a:r>
              <a:rPr lang="en-GB" sz="2400" dirty="0" err="1"/>
              <a:t>wpływ</a:t>
            </a:r>
            <a:r>
              <a:rPr lang="en-GB" sz="2400" dirty="0"/>
              <a:t> </a:t>
            </a:r>
            <a:r>
              <a:rPr lang="en-GB" sz="2400" dirty="0" err="1"/>
              <a:t>suszy</a:t>
            </a:r>
            <a:r>
              <a:rPr lang="pl-PL" sz="2400" dirty="0"/>
              <a:t>.</a:t>
            </a:r>
            <a:r>
              <a:rPr lang="en-GB" sz="2400" dirty="0"/>
              <a:t> </a:t>
            </a:r>
            <a:endParaRPr sz="2400" dirty="0"/>
          </a:p>
        </p:txBody>
      </p:sp>
      <p:sp>
        <p:nvSpPr>
          <p:cNvPr id="282" name="Google Shape;282;p5"/>
          <p:cNvSpPr txBox="1">
            <a:spLocks noGrp="1"/>
          </p:cNvSpPr>
          <p:nvPr>
            <p:ph type="body" idx="7"/>
          </p:nvPr>
        </p:nvSpPr>
        <p:spPr>
          <a:xfrm>
            <a:off x="3695022" y="2940769"/>
            <a:ext cx="641119" cy="95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6300"/>
              <a:buNone/>
            </a:pPr>
            <a:r>
              <a:rPr lang="en-GB" b="1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283" name="Google Shape;283;p5"/>
          <p:cNvSpPr txBox="1">
            <a:spLocks noGrp="1"/>
          </p:cNvSpPr>
          <p:nvPr>
            <p:ph type="body" idx="9"/>
          </p:nvPr>
        </p:nvSpPr>
        <p:spPr>
          <a:xfrm>
            <a:off x="5448300" y="5012692"/>
            <a:ext cx="6192980" cy="99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r>
              <a:rPr lang="pl-PL" sz="2400" dirty="0"/>
              <a:t>Zapewnienie stałego dopływu materii organicznej i promowanie wzrostu drobnoustrojów.</a:t>
            </a:r>
            <a:endParaRPr sz="2400" dirty="0"/>
          </a:p>
        </p:txBody>
      </p:sp>
      <p:sp>
        <p:nvSpPr>
          <p:cNvPr id="284" name="Google Shape;284;p5"/>
          <p:cNvSpPr txBox="1">
            <a:spLocks noGrp="1"/>
          </p:cNvSpPr>
          <p:nvPr>
            <p:ph type="body" idx="13"/>
          </p:nvPr>
        </p:nvSpPr>
        <p:spPr>
          <a:xfrm>
            <a:off x="3695022" y="4804566"/>
            <a:ext cx="641119" cy="95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DC641"/>
              </a:buClr>
              <a:buSzPts val="6300"/>
              <a:buNone/>
            </a:pPr>
            <a:r>
              <a:rPr lang="en-GB" b="1">
                <a:solidFill>
                  <a:srgbClr val="8DC64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grpSp>
        <p:nvGrpSpPr>
          <p:cNvPr id="285" name="Google Shape;285;p5"/>
          <p:cNvGrpSpPr/>
          <p:nvPr/>
        </p:nvGrpSpPr>
        <p:grpSpPr>
          <a:xfrm rot="3730759">
            <a:off x="11217249" y="-159880"/>
            <a:ext cx="949887" cy="1163493"/>
            <a:chOff x="7602444" y="4967675"/>
            <a:chExt cx="483620" cy="592374"/>
          </a:xfrm>
        </p:grpSpPr>
        <p:grpSp>
          <p:nvGrpSpPr>
            <p:cNvPr id="286" name="Google Shape;286;p5"/>
            <p:cNvGrpSpPr/>
            <p:nvPr/>
          </p:nvGrpSpPr>
          <p:grpSpPr>
            <a:xfrm>
              <a:off x="7618661" y="4967675"/>
              <a:ext cx="467403" cy="507609"/>
              <a:chOff x="2251964" y="3590497"/>
              <a:chExt cx="467403" cy="507609"/>
            </a:xfrm>
          </p:grpSpPr>
          <p:sp>
            <p:nvSpPr>
              <p:cNvPr id="287" name="Google Shape;287;p5"/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/>
                <a:ahLst/>
                <a:cxnLst/>
                <a:rect l="l" t="t" r="r" b="b"/>
                <a:pathLst>
                  <a:path w="228111" h="209384" extrusionOk="0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5"/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/>
                <a:ahLst/>
                <a:cxnLst/>
                <a:rect l="l" t="t" r="r" b="b"/>
                <a:pathLst>
                  <a:path w="176382" h="341656" extrusionOk="0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5"/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/>
                <a:ahLst/>
                <a:cxnLst/>
                <a:rect l="l" t="t" r="r" b="b"/>
                <a:pathLst>
                  <a:path w="173755" h="240181" extrusionOk="0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0" name="Google Shape;290;p5"/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</p:grpSpPr>
          <p:sp>
            <p:nvSpPr>
              <p:cNvPr id="291" name="Google Shape;291;p5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5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93" name="Google Shape;293;p5" descr="Sprinklers spraying water on a field&#10;&#10;Description automatically generated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l="34072" r="34072"/>
          <a:stretch/>
        </p:blipFill>
        <p:spPr>
          <a:xfrm>
            <a:off x="-23100" y="319791"/>
            <a:ext cx="3354094" cy="592385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2" name="Google Shape;248;p4">
            <a:extLst>
              <a:ext uri="{FF2B5EF4-FFF2-40B4-BE49-F238E27FC236}">
                <a16:creationId xmlns:a16="http://schemas.microsoft.com/office/drawing/2014/main" id="{FCA2F1F1-36AD-2097-4AB3-55CE4653791B}"/>
              </a:ext>
            </a:extLst>
          </p:cNvPr>
          <p:cNvSpPr txBox="1">
            <a:spLocks/>
          </p:cNvSpPr>
          <p:nvPr/>
        </p:nvSpPr>
        <p:spPr>
          <a:xfrm>
            <a:off x="4208231" y="132055"/>
            <a:ext cx="10595237" cy="80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>
              <a:lnSpc>
                <a:spcPct val="90000"/>
              </a:lnSpc>
              <a:spcBef>
                <a:spcPts val="0"/>
              </a:spcBef>
              <a:buClr>
                <a:srgbClr val="8DC641"/>
              </a:buClr>
              <a:buSzPts val="3600"/>
            </a:pPr>
            <a:r>
              <a:rPr lang="en-GB" sz="3600" b="1">
                <a:solidFill>
                  <a:srgbClr val="8DC641"/>
                </a:solidFill>
              </a:rPr>
              <a:t>Zarządzanie glebą </a:t>
            </a:r>
            <a:endParaRPr lang="en-GB" sz="3600" b="1" dirty="0">
              <a:solidFill>
                <a:srgbClr val="8DC6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783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6"/>
          <p:cNvGrpSpPr/>
          <p:nvPr/>
        </p:nvGrpSpPr>
        <p:grpSpPr>
          <a:xfrm>
            <a:off x="356928" y="1145021"/>
            <a:ext cx="11478142" cy="4372953"/>
            <a:chOff x="1832" y="902133"/>
            <a:chExt cx="11478142" cy="4372953"/>
          </a:xfrm>
        </p:grpSpPr>
        <p:sp>
          <p:nvSpPr>
            <p:cNvPr id="299" name="Google Shape;299;p6"/>
            <p:cNvSpPr/>
            <p:nvPr/>
          </p:nvSpPr>
          <p:spPr>
            <a:xfrm>
              <a:off x="3718842" y="3054333"/>
              <a:ext cx="939324" cy="6855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rgbClr val="0A938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1832" y="902133"/>
              <a:ext cx="4372953" cy="4372953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l="-24998" r="-24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4658166" y="1776724"/>
              <a:ext cx="2623772" cy="2623772"/>
            </a:xfrm>
            <a:prstGeom prst="ellipse">
              <a:avLst/>
            </a:prstGeom>
            <a:solidFill>
              <a:srgbClr val="8DC64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 txBox="1"/>
            <p:nvPr/>
          </p:nvSpPr>
          <p:spPr>
            <a:xfrm>
              <a:off x="5042409" y="2160967"/>
              <a:ext cx="1855286" cy="1855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lang="pl-PL" sz="2000" b="1" i="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„</a:t>
              </a:r>
              <a:r>
                <a:rPr lang="en-GB" sz="2000" b="1" i="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Zdrowie</a:t>
              </a:r>
              <a:r>
                <a:rPr lang="pl-PL" sz="2000" b="1" i="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”</a:t>
              </a:r>
              <a:r>
                <a:rPr lang="en-GB" sz="2000" b="1" i="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gleby obejmuje cechy fizyczne, chemiczne i biologiczne</a:t>
              </a:r>
              <a:endParaRPr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7544316" y="1776724"/>
              <a:ext cx="3935658" cy="26237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 txBox="1"/>
            <p:nvPr/>
          </p:nvSpPr>
          <p:spPr>
            <a:xfrm>
              <a:off x="7360154" y="1983201"/>
              <a:ext cx="4119820" cy="26237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DC641"/>
                </a:buClr>
                <a:buSzPts val="2000"/>
                <a:buFont typeface="Arial"/>
                <a:buChar char="•"/>
              </a:pPr>
              <a:r>
                <a:rPr lang="pl-PL" sz="24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Pod względem fizycznym „</a:t>
              </a:r>
              <a:r>
                <a:rPr lang="en-GB" sz="2400" b="0" i="0" u="none" strike="noStrike" cap="none" dirty="0" err="1">
                  <a:latin typeface="Calibri"/>
                  <a:ea typeface="Calibri"/>
                  <a:cs typeface="Calibri"/>
                  <a:sym typeface="Calibri"/>
                </a:rPr>
                <a:t>zdrowe</a:t>
              </a:r>
              <a:r>
                <a:rPr lang="pl-PL" sz="24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”</a:t>
              </a:r>
              <a:r>
                <a:rPr lang="en-GB" sz="24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 gleby mają </a:t>
              </a:r>
              <a:r>
                <a:rPr lang="en-GB" sz="2400" b="1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dobrą strukturę, teksturę i porowatość</a:t>
              </a:r>
              <a:r>
                <a:rPr lang="en-GB" sz="24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2400" dirty="0"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8DC641"/>
                </a:buClr>
                <a:buSzPts val="2000"/>
                <a:buFont typeface="Arial"/>
                <a:buChar char="•"/>
              </a:pPr>
              <a:r>
                <a:rPr lang="pl-PL" sz="24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Pod względem chemicznym utrzymują </a:t>
              </a:r>
              <a:r>
                <a:rPr lang="pl-PL" sz="2400" b="1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odpowiedni poziom </a:t>
              </a:r>
              <a:r>
                <a:rPr lang="pl-PL" sz="2400" b="1" i="0" u="none" strike="noStrike" cap="none" dirty="0" err="1">
                  <a:latin typeface="Calibri"/>
                  <a:ea typeface="Calibri"/>
                  <a:cs typeface="Calibri"/>
                  <a:sym typeface="Calibri"/>
                </a:rPr>
                <a:t>pH</a:t>
              </a:r>
              <a:r>
                <a:rPr lang="pl-PL" sz="2400" b="1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 i odpowiednią zawartość składników odżywczych.</a:t>
              </a: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8DC641"/>
                </a:buClr>
                <a:buSzPts val="2000"/>
                <a:buFont typeface="Arial"/>
                <a:buChar char="•"/>
              </a:pPr>
              <a:r>
                <a:rPr lang="pl-PL" sz="24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Pod względem biologicznym są one </a:t>
              </a:r>
              <a:r>
                <a:rPr lang="pl-PL" sz="2400" b="1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bogate w materię organiczną </a:t>
              </a:r>
              <a:r>
                <a:rPr lang="pl-PL" sz="24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i zapewniają warunki do rozwoju zróżnicowanej populacji drobnoustrojów.</a:t>
              </a:r>
              <a:endParaRPr sz="2400" dirty="0"/>
            </a:p>
          </p:txBody>
        </p:sp>
      </p:grpSp>
      <p:grpSp>
        <p:nvGrpSpPr>
          <p:cNvPr id="305" name="Google Shape;305;p6"/>
          <p:cNvGrpSpPr/>
          <p:nvPr/>
        </p:nvGrpSpPr>
        <p:grpSpPr>
          <a:xfrm rot="3730759">
            <a:off x="10926567" y="109803"/>
            <a:ext cx="949887" cy="1163493"/>
            <a:chOff x="7602444" y="4967675"/>
            <a:chExt cx="483620" cy="592374"/>
          </a:xfrm>
        </p:grpSpPr>
        <p:grpSp>
          <p:nvGrpSpPr>
            <p:cNvPr id="306" name="Google Shape;306;p6"/>
            <p:cNvGrpSpPr/>
            <p:nvPr/>
          </p:nvGrpSpPr>
          <p:grpSpPr>
            <a:xfrm>
              <a:off x="7618661" y="4967675"/>
              <a:ext cx="467403" cy="507609"/>
              <a:chOff x="2251964" y="3590497"/>
              <a:chExt cx="467403" cy="507609"/>
            </a:xfrm>
          </p:grpSpPr>
          <p:sp>
            <p:nvSpPr>
              <p:cNvPr id="307" name="Google Shape;307;p6"/>
              <p:cNvSpPr/>
              <p:nvPr/>
            </p:nvSpPr>
            <p:spPr>
              <a:xfrm>
                <a:off x="2251964" y="3888722"/>
                <a:ext cx="228111" cy="209384"/>
              </a:xfrm>
              <a:custGeom>
                <a:avLst/>
                <a:gdLst/>
                <a:ahLst/>
                <a:cxnLst/>
                <a:rect l="l" t="t" r="r" b="b"/>
                <a:pathLst>
                  <a:path w="228111" h="209384" extrusionOk="0">
                    <a:moveTo>
                      <a:pt x="227486" y="185651"/>
                    </a:moveTo>
                    <a:cubicBezTo>
                      <a:pt x="229390" y="134257"/>
                      <a:pt x="219870" y="75249"/>
                      <a:pt x="177032" y="42889"/>
                    </a:cubicBezTo>
                    <a:cubicBezTo>
                      <a:pt x="131338" y="8626"/>
                      <a:pt x="63748" y="5771"/>
                      <a:pt x="8534" y="61"/>
                    </a:cubicBezTo>
                    <a:cubicBezTo>
                      <a:pt x="-34" y="-891"/>
                      <a:pt x="-1938" y="9578"/>
                      <a:pt x="1870" y="15289"/>
                    </a:cubicBezTo>
                    <a:cubicBezTo>
                      <a:pt x="19957" y="39082"/>
                      <a:pt x="29477" y="67635"/>
                      <a:pt x="43757" y="93332"/>
                    </a:cubicBezTo>
                    <a:cubicBezTo>
                      <a:pt x="56132" y="114270"/>
                      <a:pt x="71364" y="133305"/>
                      <a:pt x="89451" y="149485"/>
                    </a:cubicBezTo>
                    <a:cubicBezTo>
                      <a:pt x="122770" y="178989"/>
                      <a:pt x="164656" y="198024"/>
                      <a:pt x="208447" y="204686"/>
                    </a:cubicBezTo>
                    <a:cubicBezTo>
                      <a:pt x="211303" y="212300"/>
                      <a:pt x="224630" y="210397"/>
                      <a:pt x="225582" y="200879"/>
                    </a:cubicBezTo>
                    <a:cubicBezTo>
                      <a:pt x="225582" y="197072"/>
                      <a:pt x="226534" y="193265"/>
                      <a:pt x="226534" y="189458"/>
                    </a:cubicBezTo>
                    <a:cubicBezTo>
                      <a:pt x="228438" y="188507"/>
                      <a:pt x="228438" y="186603"/>
                      <a:pt x="227486" y="185651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2405863" y="3590497"/>
                <a:ext cx="176382" cy="341656"/>
              </a:xfrm>
              <a:custGeom>
                <a:avLst/>
                <a:gdLst/>
                <a:ahLst/>
                <a:cxnLst/>
                <a:rect l="l" t="t" r="r" b="b"/>
                <a:pathLst>
                  <a:path w="176382" h="341656" extrusionOk="0">
                    <a:moveTo>
                      <a:pt x="174495" y="173607"/>
                    </a:moveTo>
                    <a:cubicBezTo>
                      <a:pt x="168784" y="140296"/>
                      <a:pt x="147840" y="110791"/>
                      <a:pt x="127849" y="85094"/>
                    </a:cubicBezTo>
                    <a:cubicBezTo>
                      <a:pt x="104050" y="54638"/>
                      <a:pt x="77395" y="27038"/>
                      <a:pt x="48836" y="2292"/>
                    </a:cubicBezTo>
                    <a:cubicBezTo>
                      <a:pt x="43124" y="-2466"/>
                      <a:pt x="34556" y="389"/>
                      <a:pt x="33604" y="8955"/>
                    </a:cubicBezTo>
                    <a:cubicBezTo>
                      <a:pt x="31701" y="45121"/>
                      <a:pt x="25989" y="80336"/>
                      <a:pt x="18373" y="115550"/>
                    </a:cubicBezTo>
                    <a:cubicBezTo>
                      <a:pt x="11709" y="144103"/>
                      <a:pt x="2189" y="172655"/>
                      <a:pt x="286" y="202159"/>
                    </a:cubicBezTo>
                    <a:cubicBezTo>
                      <a:pt x="-1618" y="228808"/>
                      <a:pt x="5997" y="251650"/>
                      <a:pt x="23133" y="272588"/>
                    </a:cubicBezTo>
                    <a:cubicBezTo>
                      <a:pt x="41220" y="296382"/>
                      <a:pt x="61212" y="320176"/>
                      <a:pt x="84059" y="339211"/>
                    </a:cubicBezTo>
                    <a:cubicBezTo>
                      <a:pt x="89771" y="343969"/>
                      <a:pt x="96434" y="341114"/>
                      <a:pt x="98338" y="336355"/>
                    </a:cubicBezTo>
                    <a:lnTo>
                      <a:pt x="98338" y="336355"/>
                    </a:lnTo>
                    <a:cubicBezTo>
                      <a:pt x="99290" y="335403"/>
                      <a:pt x="100242" y="335403"/>
                      <a:pt x="100242" y="334452"/>
                    </a:cubicBezTo>
                    <a:cubicBezTo>
                      <a:pt x="150696" y="299237"/>
                      <a:pt x="184967" y="237374"/>
                      <a:pt x="174495" y="173607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2545612" y="3849754"/>
                <a:ext cx="173755" cy="240181"/>
              </a:xfrm>
              <a:custGeom>
                <a:avLst/>
                <a:gdLst/>
                <a:ahLst/>
                <a:cxnLst/>
                <a:rect l="l" t="t" r="r" b="b"/>
                <a:pathLst>
                  <a:path w="173755" h="240181" extrusionOk="0">
                    <a:moveTo>
                      <a:pt x="163262" y="8573"/>
                    </a:moveTo>
                    <a:cubicBezTo>
                      <a:pt x="162310" y="1911"/>
                      <a:pt x="156598" y="-1896"/>
                      <a:pt x="149935" y="959"/>
                    </a:cubicBezTo>
                    <a:cubicBezTo>
                      <a:pt x="123280" y="13332"/>
                      <a:pt x="96625" y="25705"/>
                      <a:pt x="69969" y="38077"/>
                    </a:cubicBezTo>
                    <a:cubicBezTo>
                      <a:pt x="49978" y="47595"/>
                      <a:pt x="29987" y="56161"/>
                      <a:pt x="19515" y="76147"/>
                    </a:cubicBezTo>
                    <a:cubicBezTo>
                      <a:pt x="9996" y="93279"/>
                      <a:pt x="8092" y="112313"/>
                      <a:pt x="7140" y="131348"/>
                    </a:cubicBezTo>
                    <a:cubicBezTo>
                      <a:pt x="5236" y="150383"/>
                      <a:pt x="3332" y="169418"/>
                      <a:pt x="2380" y="188453"/>
                    </a:cubicBezTo>
                    <a:cubicBezTo>
                      <a:pt x="2380" y="189405"/>
                      <a:pt x="1428" y="189405"/>
                      <a:pt x="1428" y="190356"/>
                    </a:cubicBezTo>
                    <a:cubicBezTo>
                      <a:pt x="-476" y="196067"/>
                      <a:pt x="-476" y="200826"/>
                      <a:pt x="1428" y="205584"/>
                    </a:cubicBezTo>
                    <a:cubicBezTo>
                      <a:pt x="1428" y="209391"/>
                      <a:pt x="476" y="212247"/>
                      <a:pt x="476" y="216054"/>
                    </a:cubicBezTo>
                    <a:cubicBezTo>
                      <a:pt x="-476" y="224619"/>
                      <a:pt x="9996" y="226523"/>
                      <a:pt x="14755" y="222716"/>
                    </a:cubicBezTo>
                    <a:cubicBezTo>
                      <a:pt x="27131" y="231282"/>
                      <a:pt x="43314" y="236992"/>
                      <a:pt x="54738" y="238896"/>
                    </a:cubicBezTo>
                    <a:cubicBezTo>
                      <a:pt x="84249" y="243654"/>
                      <a:pt x="113760" y="235089"/>
                      <a:pt x="135655" y="215102"/>
                    </a:cubicBezTo>
                    <a:cubicBezTo>
                      <a:pt x="193725" y="164659"/>
                      <a:pt x="169926" y="77099"/>
                      <a:pt x="163262" y="8573"/>
                    </a:cubicBezTo>
                    <a:close/>
                  </a:path>
                </a:pathLst>
              </a:custGeom>
              <a:solidFill>
                <a:srgbClr val="8DC6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" name="Google Shape;310;p6"/>
            <p:cNvGrpSpPr/>
            <p:nvPr/>
          </p:nvGrpSpPr>
          <p:grpSpPr>
            <a:xfrm>
              <a:off x="7602444" y="4993761"/>
              <a:ext cx="421973" cy="566288"/>
              <a:chOff x="2235747" y="3616583"/>
              <a:chExt cx="421973" cy="566288"/>
            </a:xfrm>
          </p:grpSpPr>
          <p:sp>
            <p:nvSpPr>
              <p:cNvPr id="311" name="Google Shape;311;p6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2235747" y="3616583"/>
                <a:ext cx="421973" cy="566288"/>
              </a:xfrm>
              <a:custGeom>
                <a:avLst/>
                <a:gdLst/>
                <a:ahLst/>
                <a:cxnLst/>
                <a:rect l="l" t="t" r="r" b="b"/>
                <a:pathLst>
                  <a:path w="421973" h="566288" extrusionOk="0">
                    <a:moveTo>
                      <a:pt x="138035" y="460645"/>
                    </a:moveTo>
                    <a:cubicBezTo>
                      <a:pt x="145651" y="461597"/>
                      <a:pt x="152315" y="463500"/>
                      <a:pt x="158026" y="465404"/>
                    </a:cubicBezTo>
                    <a:cubicBezTo>
                      <a:pt x="162786" y="472066"/>
                      <a:pt x="166594" y="479680"/>
                      <a:pt x="171354" y="486342"/>
                    </a:cubicBezTo>
                    <a:cubicBezTo>
                      <a:pt x="178018" y="496811"/>
                      <a:pt x="185633" y="507281"/>
                      <a:pt x="192297" y="517750"/>
                    </a:cubicBezTo>
                    <a:cubicBezTo>
                      <a:pt x="204673" y="535833"/>
                      <a:pt x="215144" y="552012"/>
                      <a:pt x="220856" y="565337"/>
                    </a:cubicBezTo>
                    <a:cubicBezTo>
                      <a:pt x="223712" y="565337"/>
                      <a:pt x="226568" y="565337"/>
                      <a:pt x="228472" y="565337"/>
                    </a:cubicBezTo>
                    <a:cubicBezTo>
                      <a:pt x="221808" y="551061"/>
                      <a:pt x="211337" y="534881"/>
                      <a:pt x="198009" y="515846"/>
                    </a:cubicBezTo>
                    <a:cubicBezTo>
                      <a:pt x="191345" y="505377"/>
                      <a:pt x="184681" y="494908"/>
                      <a:pt x="178018" y="484439"/>
                    </a:cubicBezTo>
                    <a:cubicBezTo>
                      <a:pt x="176114" y="481583"/>
                      <a:pt x="174210" y="478728"/>
                      <a:pt x="172306" y="475873"/>
                    </a:cubicBezTo>
                    <a:cubicBezTo>
                      <a:pt x="178018" y="478728"/>
                      <a:pt x="183730" y="483487"/>
                      <a:pt x="190393" y="489197"/>
                    </a:cubicBezTo>
                    <a:cubicBezTo>
                      <a:pt x="196105" y="493956"/>
                      <a:pt x="199913" y="500618"/>
                      <a:pt x="204673" y="506329"/>
                    </a:cubicBezTo>
                    <a:cubicBezTo>
                      <a:pt x="212289" y="516798"/>
                      <a:pt x="219904" y="528219"/>
                      <a:pt x="233232" y="533929"/>
                    </a:cubicBezTo>
                    <a:lnTo>
                      <a:pt x="237992" y="535833"/>
                    </a:lnTo>
                    <a:lnTo>
                      <a:pt x="239896" y="531074"/>
                    </a:lnTo>
                    <a:cubicBezTo>
                      <a:pt x="248463" y="502522"/>
                      <a:pt x="249415" y="471114"/>
                      <a:pt x="245607" y="439707"/>
                    </a:cubicBezTo>
                    <a:cubicBezTo>
                      <a:pt x="247511" y="440658"/>
                      <a:pt x="250367" y="441610"/>
                      <a:pt x="252271" y="441610"/>
                    </a:cubicBezTo>
                    <a:cubicBezTo>
                      <a:pt x="258935" y="442562"/>
                      <a:pt x="264647" y="437803"/>
                      <a:pt x="269407" y="430189"/>
                    </a:cubicBezTo>
                    <a:cubicBezTo>
                      <a:pt x="277974" y="415913"/>
                      <a:pt x="275118" y="397830"/>
                      <a:pt x="271310" y="378795"/>
                    </a:cubicBezTo>
                    <a:cubicBezTo>
                      <a:pt x="267502" y="357856"/>
                      <a:pt x="263695" y="336918"/>
                      <a:pt x="275118" y="320738"/>
                    </a:cubicBezTo>
                    <a:cubicBezTo>
                      <a:pt x="288446" y="301703"/>
                      <a:pt x="312245" y="293138"/>
                      <a:pt x="336996" y="284572"/>
                    </a:cubicBezTo>
                    <a:cubicBezTo>
                      <a:pt x="353179" y="278862"/>
                      <a:pt x="369363" y="273151"/>
                      <a:pt x="382690" y="264585"/>
                    </a:cubicBezTo>
                    <a:cubicBezTo>
                      <a:pt x="376027" y="284572"/>
                      <a:pt x="362699" y="301703"/>
                      <a:pt x="348420" y="319787"/>
                    </a:cubicBezTo>
                    <a:cubicBezTo>
                      <a:pt x="333188" y="338821"/>
                      <a:pt x="317005" y="358808"/>
                      <a:pt x="310341" y="384505"/>
                    </a:cubicBezTo>
                    <a:lnTo>
                      <a:pt x="302725" y="410202"/>
                    </a:lnTo>
                    <a:lnTo>
                      <a:pt x="317957" y="388312"/>
                    </a:lnTo>
                    <a:cubicBezTo>
                      <a:pt x="326525" y="375939"/>
                      <a:pt x="337948" y="365471"/>
                      <a:pt x="350324" y="354049"/>
                    </a:cubicBezTo>
                    <a:cubicBezTo>
                      <a:pt x="363651" y="342628"/>
                      <a:pt x="376979" y="330256"/>
                      <a:pt x="386498" y="315980"/>
                    </a:cubicBezTo>
                    <a:cubicBezTo>
                      <a:pt x="396018" y="301703"/>
                      <a:pt x="402682" y="280765"/>
                      <a:pt x="408394" y="263634"/>
                    </a:cubicBezTo>
                    <a:cubicBezTo>
                      <a:pt x="420769" y="325497"/>
                      <a:pt x="394114" y="392119"/>
                      <a:pt x="338900" y="432093"/>
                    </a:cubicBezTo>
                    <a:cubicBezTo>
                      <a:pt x="327476" y="440658"/>
                      <a:pt x="312245" y="440658"/>
                      <a:pt x="299869" y="440658"/>
                    </a:cubicBezTo>
                    <a:cubicBezTo>
                      <a:pt x="286542" y="440658"/>
                      <a:pt x="275118" y="439707"/>
                      <a:pt x="267502" y="449224"/>
                    </a:cubicBezTo>
                    <a:cubicBezTo>
                      <a:pt x="259887" y="458741"/>
                      <a:pt x="259887" y="476825"/>
                      <a:pt x="266551" y="507281"/>
                    </a:cubicBezTo>
                    <a:cubicBezTo>
                      <a:pt x="270358" y="526316"/>
                      <a:pt x="268455" y="546302"/>
                      <a:pt x="265599" y="566289"/>
                    </a:cubicBezTo>
                    <a:cubicBezTo>
                      <a:pt x="269407" y="566289"/>
                      <a:pt x="273214" y="566289"/>
                      <a:pt x="277022" y="566289"/>
                    </a:cubicBezTo>
                    <a:cubicBezTo>
                      <a:pt x="279878" y="546302"/>
                      <a:pt x="281782" y="525364"/>
                      <a:pt x="277022" y="506329"/>
                    </a:cubicBezTo>
                    <a:cubicBezTo>
                      <a:pt x="270358" y="478728"/>
                      <a:pt x="270358" y="462548"/>
                      <a:pt x="276070" y="455886"/>
                    </a:cubicBezTo>
                    <a:cubicBezTo>
                      <a:pt x="280830" y="450176"/>
                      <a:pt x="289398" y="450176"/>
                      <a:pt x="300821" y="450176"/>
                    </a:cubicBezTo>
                    <a:cubicBezTo>
                      <a:pt x="314149" y="450176"/>
                      <a:pt x="331284" y="450176"/>
                      <a:pt x="345564" y="439707"/>
                    </a:cubicBezTo>
                    <a:cubicBezTo>
                      <a:pt x="408394" y="394023"/>
                      <a:pt x="436001" y="315980"/>
                      <a:pt x="415057" y="245550"/>
                    </a:cubicBezTo>
                    <a:lnTo>
                      <a:pt x="411249" y="232226"/>
                    </a:lnTo>
                    <a:lnTo>
                      <a:pt x="406490" y="245550"/>
                    </a:lnTo>
                    <a:cubicBezTo>
                      <a:pt x="405538" y="249357"/>
                      <a:pt x="403634" y="255068"/>
                      <a:pt x="401730" y="260778"/>
                    </a:cubicBezTo>
                    <a:cubicBezTo>
                      <a:pt x="396970" y="276958"/>
                      <a:pt x="390306" y="298848"/>
                      <a:pt x="380787" y="311221"/>
                    </a:cubicBezTo>
                    <a:cubicBezTo>
                      <a:pt x="371267" y="324545"/>
                      <a:pt x="358891" y="335966"/>
                      <a:pt x="346516" y="347387"/>
                    </a:cubicBezTo>
                    <a:cubicBezTo>
                      <a:pt x="341756" y="352146"/>
                      <a:pt x="336996" y="355953"/>
                      <a:pt x="332236" y="360712"/>
                    </a:cubicBezTo>
                    <a:cubicBezTo>
                      <a:pt x="338900" y="348339"/>
                      <a:pt x="348420" y="336918"/>
                      <a:pt x="356987" y="325497"/>
                    </a:cubicBezTo>
                    <a:cubicBezTo>
                      <a:pt x="373171" y="303607"/>
                      <a:pt x="391258" y="281717"/>
                      <a:pt x="396018" y="253164"/>
                    </a:cubicBezTo>
                    <a:lnTo>
                      <a:pt x="397922" y="239840"/>
                    </a:lnTo>
                    <a:lnTo>
                      <a:pt x="387450" y="248406"/>
                    </a:lnTo>
                    <a:cubicBezTo>
                      <a:pt x="373171" y="260778"/>
                      <a:pt x="353179" y="268392"/>
                      <a:pt x="334140" y="275055"/>
                    </a:cubicBezTo>
                    <a:cubicBezTo>
                      <a:pt x="308437" y="283620"/>
                      <a:pt x="281782" y="293138"/>
                      <a:pt x="267502" y="314076"/>
                    </a:cubicBezTo>
                    <a:cubicBezTo>
                      <a:pt x="253223" y="333111"/>
                      <a:pt x="257983" y="357856"/>
                      <a:pt x="261791" y="378795"/>
                    </a:cubicBezTo>
                    <a:cubicBezTo>
                      <a:pt x="264647" y="395926"/>
                      <a:pt x="267502" y="412106"/>
                      <a:pt x="260839" y="423527"/>
                    </a:cubicBezTo>
                    <a:cubicBezTo>
                      <a:pt x="257983" y="428285"/>
                      <a:pt x="254175" y="431141"/>
                      <a:pt x="252271" y="431141"/>
                    </a:cubicBezTo>
                    <a:cubicBezTo>
                      <a:pt x="249415" y="431141"/>
                      <a:pt x="246559" y="428285"/>
                      <a:pt x="243703" y="424479"/>
                    </a:cubicBezTo>
                    <a:cubicBezTo>
                      <a:pt x="240848" y="401637"/>
                      <a:pt x="236088" y="379747"/>
                      <a:pt x="231328" y="358808"/>
                    </a:cubicBezTo>
                    <a:cubicBezTo>
                      <a:pt x="229424" y="347387"/>
                      <a:pt x="226568" y="335966"/>
                      <a:pt x="224664" y="325497"/>
                    </a:cubicBezTo>
                    <a:cubicBezTo>
                      <a:pt x="222760" y="315980"/>
                      <a:pt x="220856" y="305510"/>
                      <a:pt x="218000" y="294090"/>
                    </a:cubicBezTo>
                    <a:cubicBezTo>
                      <a:pt x="216096" y="283620"/>
                      <a:pt x="213240" y="272199"/>
                      <a:pt x="211337" y="260778"/>
                    </a:cubicBezTo>
                    <a:cubicBezTo>
                      <a:pt x="216096" y="261730"/>
                      <a:pt x="221808" y="261730"/>
                      <a:pt x="226568" y="259827"/>
                    </a:cubicBezTo>
                    <a:cubicBezTo>
                      <a:pt x="238943" y="256020"/>
                      <a:pt x="249415" y="242695"/>
                      <a:pt x="255127" y="224612"/>
                    </a:cubicBezTo>
                    <a:cubicBezTo>
                      <a:pt x="266551" y="189398"/>
                      <a:pt x="256079" y="112306"/>
                      <a:pt x="230376" y="80898"/>
                    </a:cubicBezTo>
                    <a:cubicBezTo>
                      <a:pt x="220856" y="68526"/>
                      <a:pt x="207529" y="59008"/>
                      <a:pt x="194201" y="50443"/>
                    </a:cubicBezTo>
                    <a:cubicBezTo>
                      <a:pt x="180874" y="40925"/>
                      <a:pt x="166594" y="30456"/>
                      <a:pt x="156122" y="17131"/>
                    </a:cubicBezTo>
                    <a:lnTo>
                      <a:pt x="142795" y="0"/>
                    </a:lnTo>
                    <a:lnTo>
                      <a:pt x="147555" y="20938"/>
                    </a:lnTo>
                    <a:cubicBezTo>
                      <a:pt x="153267" y="51394"/>
                      <a:pt x="146603" y="79947"/>
                      <a:pt x="138987" y="109451"/>
                    </a:cubicBezTo>
                    <a:cubicBezTo>
                      <a:pt x="133275" y="129437"/>
                      <a:pt x="127563" y="150376"/>
                      <a:pt x="127563" y="172266"/>
                    </a:cubicBezTo>
                    <a:cubicBezTo>
                      <a:pt x="126612" y="213191"/>
                      <a:pt x="139939" y="227467"/>
                      <a:pt x="160882" y="250309"/>
                    </a:cubicBezTo>
                    <a:cubicBezTo>
                      <a:pt x="164690" y="255068"/>
                      <a:pt x="169450" y="259827"/>
                      <a:pt x="174210" y="265537"/>
                    </a:cubicBezTo>
                    <a:cubicBezTo>
                      <a:pt x="191345" y="285524"/>
                      <a:pt x="198009" y="315028"/>
                      <a:pt x="203721" y="343580"/>
                    </a:cubicBezTo>
                    <a:cubicBezTo>
                      <a:pt x="208481" y="365471"/>
                      <a:pt x="213240" y="388312"/>
                      <a:pt x="222760" y="406395"/>
                    </a:cubicBezTo>
                    <a:lnTo>
                      <a:pt x="224664" y="409251"/>
                    </a:lnTo>
                    <a:cubicBezTo>
                      <a:pt x="227520" y="414961"/>
                      <a:pt x="230376" y="421623"/>
                      <a:pt x="234184" y="426382"/>
                    </a:cubicBezTo>
                    <a:cubicBezTo>
                      <a:pt x="238943" y="458741"/>
                      <a:pt x="239896" y="491101"/>
                      <a:pt x="232280" y="519653"/>
                    </a:cubicBezTo>
                    <a:cubicBezTo>
                      <a:pt x="224664" y="513943"/>
                      <a:pt x="218000" y="506329"/>
                      <a:pt x="212289" y="497763"/>
                    </a:cubicBezTo>
                    <a:cubicBezTo>
                      <a:pt x="208481" y="491101"/>
                      <a:pt x="202769" y="484439"/>
                      <a:pt x="197057" y="478728"/>
                    </a:cubicBezTo>
                    <a:cubicBezTo>
                      <a:pt x="183730" y="468259"/>
                      <a:pt x="175162" y="462548"/>
                      <a:pt x="162786" y="457790"/>
                    </a:cubicBezTo>
                    <a:cubicBezTo>
                      <a:pt x="150411" y="439707"/>
                      <a:pt x="137083" y="421623"/>
                      <a:pt x="120900" y="406395"/>
                    </a:cubicBezTo>
                    <a:cubicBezTo>
                      <a:pt x="136131" y="415913"/>
                      <a:pt x="150411" y="427334"/>
                      <a:pt x="164690" y="439707"/>
                    </a:cubicBezTo>
                    <a:cubicBezTo>
                      <a:pt x="169450" y="443513"/>
                      <a:pt x="175162" y="448272"/>
                      <a:pt x="179922" y="452079"/>
                    </a:cubicBezTo>
                    <a:lnTo>
                      <a:pt x="194201" y="463500"/>
                    </a:lnTo>
                    <a:lnTo>
                      <a:pt x="187537" y="446369"/>
                    </a:lnTo>
                    <a:cubicBezTo>
                      <a:pt x="182778" y="434948"/>
                      <a:pt x="180874" y="423527"/>
                      <a:pt x="178018" y="413058"/>
                    </a:cubicBezTo>
                    <a:cubicBezTo>
                      <a:pt x="171354" y="384505"/>
                      <a:pt x="164690" y="357856"/>
                      <a:pt x="128515" y="335966"/>
                    </a:cubicBezTo>
                    <a:cubicBezTo>
                      <a:pt x="108524" y="323593"/>
                      <a:pt x="86629" y="320738"/>
                      <a:pt x="64734" y="317883"/>
                    </a:cubicBezTo>
                    <a:cubicBezTo>
                      <a:pt x="43790" y="315028"/>
                      <a:pt x="24751" y="313124"/>
                      <a:pt x="7616" y="303607"/>
                    </a:cubicBezTo>
                    <a:lnTo>
                      <a:pt x="0" y="299800"/>
                    </a:lnTo>
                    <a:lnTo>
                      <a:pt x="952" y="308366"/>
                    </a:lnTo>
                    <a:cubicBezTo>
                      <a:pt x="12376" y="395926"/>
                      <a:pt x="55214" y="444465"/>
                      <a:pt x="138035" y="460645"/>
                    </a:cubicBezTo>
                    <a:close/>
                    <a:moveTo>
                      <a:pt x="214192" y="342628"/>
                    </a:moveTo>
                    <a:cubicBezTo>
                      <a:pt x="208481" y="313124"/>
                      <a:pt x="201817" y="281717"/>
                      <a:pt x="182778" y="259827"/>
                    </a:cubicBezTo>
                    <a:cubicBezTo>
                      <a:pt x="178018" y="254116"/>
                      <a:pt x="174210" y="249357"/>
                      <a:pt x="169450" y="244599"/>
                    </a:cubicBezTo>
                    <a:cubicBezTo>
                      <a:pt x="150411" y="223660"/>
                      <a:pt x="138035" y="210336"/>
                      <a:pt x="138987" y="173218"/>
                    </a:cubicBezTo>
                    <a:cubicBezTo>
                      <a:pt x="138987" y="152279"/>
                      <a:pt x="144699" y="132293"/>
                      <a:pt x="149459" y="112306"/>
                    </a:cubicBezTo>
                    <a:cubicBezTo>
                      <a:pt x="155171" y="88512"/>
                      <a:pt x="161834" y="62815"/>
                      <a:pt x="159930" y="36166"/>
                    </a:cubicBezTo>
                    <a:cubicBezTo>
                      <a:pt x="169450" y="44732"/>
                      <a:pt x="179922" y="52346"/>
                      <a:pt x="189441" y="57105"/>
                    </a:cubicBezTo>
                    <a:cubicBezTo>
                      <a:pt x="201817" y="65670"/>
                      <a:pt x="214192" y="74236"/>
                      <a:pt x="223712" y="85657"/>
                    </a:cubicBezTo>
                    <a:cubicBezTo>
                      <a:pt x="245607" y="111354"/>
                      <a:pt x="257983" y="184639"/>
                      <a:pt x="246559" y="219853"/>
                    </a:cubicBezTo>
                    <a:cubicBezTo>
                      <a:pt x="241799" y="235081"/>
                      <a:pt x="234184" y="246502"/>
                      <a:pt x="224664" y="249357"/>
                    </a:cubicBezTo>
                    <a:cubicBezTo>
                      <a:pt x="219904" y="251261"/>
                      <a:pt x="215144" y="251261"/>
                      <a:pt x="210384" y="249357"/>
                    </a:cubicBezTo>
                    <a:cubicBezTo>
                      <a:pt x="205625" y="221757"/>
                      <a:pt x="201817" y="192253"/>
                      <a:pt x="201817" y="166555"/>
                    </a:cubicBezTo>
                    <a:cubicBezTo>
                      <a:pt x="206577" y="151328"/>
                      <a:pt x="211337" y="136100"/>
                      <a:pt x="208481" y="122775"/>
                    </a:cubicBezTo>
                    <a:lnTo>
                      <a:pt x="205625" y="107547"/>
                    </a:lnTo>
                    <a:lnTo>
                      <a:pt x="199913" y="122775"/>
                    </a:lnTo>
                    <a:cubicBezTo>
                      <a:pt x="195153" y="135148"/>
                      <a:pt x="192297" y="149424"/>
                      <a:pt x="192297" y="165604"/>
                    </a:cubicBezTo>
                    <a:cubicBezTo>
                      <a:pt x="191345" y="168459"/>
                      <a:pt x="190393" y="170363"/>
                      <a:pt x="189441" y="173218"/>
                    </a:cubicBezTo>
                    <a:cubicBezTo>
                      <a:pt x="178970" y="201770"/>
                      <a:pt x="166594" y="234129"/>
                      <a:pt x="196105" y="254116"/>
                    </a:cubicBezTo>
                    <a:cubicBezTo>
                      <a:pt x="198009" y="256020"/>
                      <a:pt x="199913" y="256971"/>
                      <a:pt x="201817" y="257923"/>
                    </a:cubicBezTo>
                    <a:cubicBezTo>
                      <a:pt x="203721" y="271247"/>
                      <a:pt x="206577" y="284572"/>
                      <a:pt x="209433" y="296945"/>
                    </a:cubicBezTo>
                    <a:cubicBezTo>
                      <a:pt x="212289" y="307414"/>
                      <a:pt x="214192" y="317883"/>
                      <a:pt x="216096" y="327401"/>
                    </a:cubicBezTo>
                    <a:cubicBezTo>
                      <a:pt x="218000" y="337870"/>
                      <a:pt x="219904" y="349291"/>
                      <a:pt x="222760" y="360712"/>
                    </a:cubicBezTo>
                    <a:cubicBezTo>
                      <a:pt x="224664" y="373084"/>
                      <a:pt x="227520" y="386409"/>
                      <a:pt x="230376" y="399733"/>
                    </a:cubicBezTo>
                    <a:cubicBezTo>
                      <a:pt x="222760" y="382602"/>
                      <a:pt x="218952" y="363567"/>
                      <a:pt x="214192" y="342628"/>
                    </a:cubicBezTo>
                    <a:close/>
                    <a:moveTo>
                      <a:pt x="199913" y="244599"/>
                    </a:moveTo>
                    <a:cubicBezTo>
                      <a:pt x="183730" y="232226"/>
                      <a:pt x="186585" y="213191"/>
                      <a:pt x="193249" y="192253"/>
                    </a:cubicBezTo>
                    <a:cubicBezTo>
                      <a:pt x="195153" y="209384"/>
                      <a:pt x="197057" y="227467"/>
                      <a:pt x="199913" y="244599"/>
                    </a:cubicBezTo>
                    <a:close/>
                    <a:moveTo>
                      <a:pt x="64734" y="329304"/>
                    </a:moveTo>
                    <a:cubicBezTo>
                      <a:pt x="86629" y="332159"/>
                      <a:pt x="106620" y="335015"/>
                      <a:pt x="124708" y="345484"/>
                    </a:cubicBezTo>
                    <a:cubicBezTo>
                      <a:pt x="157074" y="365471"/>
                      <a:pt x="162786" y="389264"/>
                      <a:pt x="169450" y="416865"/>
                    </a:cubicBezTo>
                    <a:cubicBezTo>
                      <a:pt x="171354" y="423527"/>
                      <a:pt x="172306" y="429237"/>
                      <a:pt x="174210" y="435900"/>
                    </a:cubicBezTo>
                    <a:cubicBezTo>
                      <a:pt x="174210" y="434948"/>
                      <a:pt x="173258" y="434948"/>
                      <a:pt x="172306" y="433996"/>
                    </a:cubicBezTo>
                    <a:cubicBezTo>
                      <a:pt x="142795" y="409251"/>
                      <a:pt x="115188" y="386409"/>
                      <a:pt x="76157" y="375939"/>
                    </a:cubicBezTo>
                    <a:lnTo>
                      <a:pt x="73301" y="384505"/>
                    </a:lnTo>
                    <a:cubicBezTo>
                      <a:pt x="107572" y="399733"/>
                      <a:pt x="130419" y="426382"/>
                      <a:pt x="150411" y="454935"/>
                    </a:cubicBezTo>
                    <a:cubicBezTo>
                      <a:pt x="147555" y="454935"/>
                      <a:pt x="143747" y="453983"/>
                      <a:pt x="139939" y="453031"/>
                    </a:cubicBezTo>
                    <a:cubicBezTo>
                      <a:pt x="63782" y="437803"/>
                      <a:pt x="23799" y="394974"/>
                      <a:pt x="13327" y="316931"/>
                    </a:cubicBezTo>
                    <a:cubicBezTo>
                      <a:pt x="29511" y="324545"/>
                      <a:pt x="47598" y="326449"/>
                      <a:pt x="64734" y="32930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7707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oogle Shape;318;p7"/>
          <p:cNvGrpSpPr/>
          <p:nvPr/>
        </p:nvGrpSpPr>
        <p:grpSpPr>
          <a:xfrm>
            <a:off x="719627" y="1043211"/>
            <a:ext cx="10532810" cy="4726352"/>
            <a:chOff x="64607" y="346157"/>
            <a:chExt cx="10532810" cy="4726352"/>
          </a:xfrm>
        </p:grpSpPr>
        <p:sp>
          <p:nvSpPr>
            <p:cNvPr id="319" name="Google Shape;319;p7"/>
            <p:cNvSpPr/>
            <p:nvPr/>
          </p:nvSpPr>
          <p:spPr>
            <a:xfrm rot="-5400000">
              <a:off x="-1859357" y="2769914"/>
              <a:ext cx="4226560" cy="378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7"/>
            <p:cNvSpPr txBox="1"/>
            <p:nvPr/>
          </p:nvSpPr>
          <p:spPr>
            <a:xfrm rot="-5400000">
              <a:off x="-1859357" y="2769914"/>
              <a:ext cx="4226560" cy="378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333925" bIns="0" anchor="t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endParaRPr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7"/>
            <p:cNvSpPr/>
            <p:nvPr/>
          </p:nvSpPr>
          <p:spPr>
            <a:xfrm>
              <a:off x="443237" y="845949"/>
              <a:ext cx="1885982" cy="4226560"/>
            </a:xfrm>
            <a:prstGeom prst="rect">
              <a:avLst/>
            </a:prstGeom>
            <a:solidFill>
              <a:srgbClr val="056C6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7"/>
            <p:cNvSpPr txBox="1"/>
            <p:nvPr/>
          </p:nvSpPr>
          <p:spPr>
            <a:xfrm>
              <a:off x="443236" y="845949"/>
              <a:ext cx="1998805" cy="4226560"/>
            </a:xfrm>
            <a:prstGeom prst="rect">
              <a:avLst/>
            </a:prstGeom>
            <a:solidFill>
              <a:srgbClr val="9FDADF"/>
            </a:solidFill>
            <a:ln>
              <a:noFill/>
            </a:ln>
          </p:spPr>
          <p:txBody>
            <a:bodyPr spcFirstLastPara="1" wrap="square" lIns="163575" tIns="333925" rIns="163575" bIns="163575" anchor="t" anchorCtr="0">
              <a:noAutofit/>
            </a:bodyPr>
            <a:lstStyle/>
            <a:p>
              <a:pPr marR="0" lvl="1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lang="en-GB" sz="1900" b="0" i="0" u="none" strike="noStrike" cap="none" dirty="0">
                <a:latin typeface="Calibri"/>
                <a:ea typeface="Calibri"/>
                <a:cs typeface="Calibri"/>
                <a:sym typeface="Calibri"/>
              </a:endParaRPr>
            </a:p>
            <a:p>
              <a:pPr marR="0" lvl="1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lang="en-GB" sz="1900" dirty="0">
                <a:latin typeface="Calibri"/>
                <a:ea typeface="Calibri"/>
                <a:cs typeface="Calibri"/>
                <a:sym typeface="Calibri"/>
              </a:endParaRPr>
            </a:p>
            <a:p>
              <a:pPr marR="0" lvl="1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GB" sz="19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Praktyki promujące zdrowie gleby przynoszą korzyści rolnictwu i przyczyniają się do szerszego zrównoważenia środowiskowego.</a:t>
              </a:r>
              <a:endParaRPr sz="1900" b="0" i="0" u="none" strike="noStrike" cap="none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7"/>
            <p:cNvSpPr/>
            <p:nvPr/>
          </p:nvSpPr>
          <p:spPr>
            <a:xfrm>
              <a:off x="64607" y="346157"/>
              <a:ext cx="1135891" cy="120468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l="-24998" r="-24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7"/>
            <p:cNvSpPr/>
            <p:nvPr/>
          </p:nvSpPr>
          <p:spPr>
            <a:xfrm rot="-5400000">
              <a:off x="896708" y="2769914"/>
              <a:ext cx="4226560" cy="378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7"/>
            <p:cNvSpPr txBox="1"/>
            <p:nvPr/>
          </p:nvSpPr>
          <p:spPr>
            <a:xfrm rot="-5400000">
              <a:off x="896708" y="2769914"/>
              <a:ext cx="4226560" cy="378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333925" bIns="0" anchor="t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endParaRPr sz="27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7"/>
            <p:cNvSpPr/>
            <p:nvPr/>
          </p:nvSpPr>
          <p:spPr>
            <a:xfrm>
              <a:off x="3199303" y="845949"/>
              <a:ext cx="1885982" cy="4226560"/>
            </a:xfrm>
            <a:prstGeom prst="rect">
              <a:avLst/>
            </a:prstGeom>
            <a:solidFill>
              <a:srgbClr val="056C6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7"/>
            <p:cNvSpPr txBox="1"/>
            <p:nvPr/>
          </p:nvSpPr>
          <p:spPr>
            <a:xfrm>
              <a:off x="3199303" y="845949"/>
              <a:ext cx="1885982" cy="4226560"/>
            </a:xfrm>
            <a:prstGeom prst="rect">
              <a:avLst/>
            </a:prstGeom>
            <a:solidFill>
              <a:srgbClr val="9FDADF"/>
            </a:solidFill>
            <a:ln>
              <a:noFill/>
            </a:ln>
          </p:spPr>
          <p:txBody>
            <a:bodyPr spcFirstLastPara="1" wrap="square" lIns="163575" tIns="333925" rIns="163575" bIns="163575" anchor="t" anchorCtr="0">
              <a:noAutofit/>
            </a:bodyPr>
            <a:lstStyle/>
            <a:p>
              <a:pPr marR="0" lvl="1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GB" sz="19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	</a:t>
              </a:r>
            </a:p>
            <a:p>
              <a:pPr marR="0" lvl="1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lang="en-GB" sz="1900" dirty="0">
                <a:latin typeface="Calibri"/>
                <a:ea typeface="Calibri"/>
                <a:cs typeface="Calibri"/>
                <a:sym typeface="Calibri"/>
              </a:endParaRPr>
            </a:p>
            <a:p>
              <a:pPr marR="0" lvl="1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GB" sz="19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Zdrowe gleby odgrywają kluczową rolę w łagodzeniu zmian klimatu poprzez sekwestrację dwutlenku węgla.</a:t>
              </a:r>
              <a:endParaRPr sz="1900" dirty="0"/>
            </a:p>
          </p:txBody>
        </p:sp>
        <p:sp>
          <p:nvSpPr>
            <p:cNvPr id="328" name="Google Shape;328;p7"/>
            <p:cNvSpPr/>
            <p:nvPr/>
          </p:nvSpPr>
          <p:spPr>
            <a:xfrm>
              <a:off x="2820672" y="346157"/>
              <a:ext cx="1135891" cy="1204689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l="-50000" r="-50000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7"/>
            <p:cNvSpPr/>
            <p:nvPr/>
          </p:nvSpPr>
          <p:spPr>
            <a:xfrm rot="-5400000">
              <a:off x="3652774" y="2769914"/>
              <a:ext cx="4226560" cy="378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7"/>
            <p:cNvSpPr txBox="1"/>
            <p:nvPr/>
          </p:nvSpPr>
          <p:spPr>
            <a:xfrm rot="-5400000">
              <a:off x="3652774" y="2769914"/>
              <a:ext cx="4226560" cy="378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333925" bIns="0" anchor="t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endParaRPr sz="27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7"/>
            <p:cNvSpPr/>
            <p:nvPr/>
          </p:nvSpPr>
          <p:spPr>
            <a:xfrm>
              <a:off x="5955369" y="845949"/>
              <a:ext cx="1885982" cy="4226560"/>
            </a:xfrm>
            <a:prstGeom prst="rect">
              <a:avLst/>
            </a:prstGeom>
            <a:solidFill>
              <a:srgbClr val="056C6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7"/>
            <p:cNvSpPr txBox="1"/>
            <p:nvPr/>
          </p:nvSpPr>
          <p:spPr>
            <a:xfrm>
              <a:off x="5955369" y="845949"/>
              <a:ext cx="1885982" cy="4226560"/>
            </a:xfrm>
            <a:prstGeom prst="rect">
              <a:avLst/>
            </a:prstGeom>
            <a:solidFill>
              <a:srgbClr val="9FDADF"/>
            </a:solidFill>
            <a:ln>
              <a:noFill/>
            </a:ln>
          </p:spPr>
          <p:txBody>
            <a:bodyPr spcFirstLastPara="1" wrap="square" lIns="163575" tIns="333925" rIns="163575" bIns="163575" anchor="t" anchorCtr="0">
              <a:noAutofit/>
            </a:bodyPr>
            <a:lstStyle/>
            <a:p>
              <a:pPr marR="0" lvl="1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GB" sz="19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	</a:t>
              </a:r>
            </a:p>
            <a:p>
              <a:pPr marR="0" lvl="1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lang="en-GB" sz="1900" dirty="0">
                <a:latin typeface="Calibri"/>
                <a:ea typeface="Calibri"/>
                <a:cs typeface="Calibri"/>
                <a:sym typeface="Calibri"/>
              </a:endParaRPr>
            </a:p>
            <a:p>
              <a:pPr marR="0" lvl="1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GB" sz="19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Działają one również jako naturalne filtry, oczyszczając wodę i poprawiając jej jakość.</a:t>
              </a:r>
              <a:endParaRPr sz="1900" dirty="0"/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5576738" y="346157"/>
              <a:ext cx="1135891" cy="1204689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l="-25997" r="-25998"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7"/>
            <p:cNvSpPr/>
            <p:nvPr/>
          </p:nvSpPr>
          <p:spPr>
            <a:xfrm rot="-5400000">
              <a:off x="6408839" y="2769914"/>
              <a:ext cx="4226560" cy="378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7"/>
            <p:cNvSpPr txBox="1"/>
            <p:nvPr/>
          </p:nvSpPr>
          <p:spPr>
            <a:xfrm rot="-5400000">
              <a:off x="6408839" y="2769914"/>
              <a:ext cx="4226560" cy="378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333925" bIns="0" anchor="t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endParaRPr sz="27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7"/>
            <p:cNvSpPr/>
            <p:nvPr/>
          </p:nvSpPr>
          <p:spPr>
            <a:xfrm>
              <a:off x="8711435" y="845949"/>
              <a:ext cx="1885982" cy="4226560"/>
            </a:xfrm>
            <a:prstGeom prst="rect">
              <a:avLst/>
            </a:prstGeom>
            <a:solidFill>
              <a:srgbClr val="056C6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7"/>
            <p:cNvSpPr txBox="1"/>
            <p:nvPr/>
          </p:nvSpPr>
          <p:spPr>
            <a:xfrm>
              <a:off x="8711435" y="845949"/>
              <a:ext cx="1885982" cy="4226560"/>
            </a:xfrm>
            <a:prstGeom prst="rect">
              <a:avLst/>
            </a:prstGeom>
            <a:solidFill>
              <a:srgbClr val="9FDADF"/>
            </a:solidFill>
            <a:ln>
              <a:noFill/>
            </a:ln>
          </p:spPr>
          <p:txBody>
            <a:bodyPr spcFirstLastPara="1" wrap="square" lIns="163575" tIns="333925" rIns="163575" bIns="163575" anchor="t" anchorCtr="0">
              <a:noAutofit/>
            </a:bodyPr>
            <a:lstStyle/>
            <a:p>
              <a:pPr marR="0" lvl="1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GB" sz="19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	</a:t>
              </a:r>
            </a:p>
            <a:p>
              <a:pPr marR="0" lvl="1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lang="en-GB" sz="1900" dirty="0">
                <a:latin typeface="Calibri"/>
                <a:ea typeface="Calibri"/>
                <a:cs typeface="Calibri"/>
                <a:sym typeface="Calibri"/>
              </a:endParaRPr>
            </a:p>
            <a:p>
              <a:pPr marR="0" lvl="1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-GB" sz="19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Systemy zarządzania zdrowiem gleby </a:t>
              </a:r>
              <a:r>
                <a:rPr lang="en-GB" sz="1900" b="0" i="0" u="none" strike="noStrike" cap="none" dirty="0" err="1">
                  <a:latin typeface="Calibri"/>
                  <a:ea typeface="Calibri"/>
                  <a:cs typeface="Calibri"/>
                  <a:sym typeface="Calibri"/>
                </a:rPr>
                <a:t>zwiększają</a:t>
              </a:r>
              <a:r>
                <a:rPr lang="en-GB" sz="19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 bio</a:t>
              </a:r>
              <a:r>
                <a:rPr lang="pl-PL" sz="19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-</a:t>
              </a:r>
              <a:r>
                <a:rPr lang="en-GB" sz="1900" b="0" i="0" u="none" strike="noStrike" cap="none" dirty="0" err="1">
                  <a:latin typeface="Calibri"/>
                  <a:ea typeface="Calibri"/>
                  <a:cs typeface="Calibri"/>
                  <a:sym typeface="Calibri"/>
                </a:rPr>
                <a:t>różnorodność</a:t>
              </a:r>
              <a:r>
                <a:rPr lang="en-GB" sz="19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 poprzez zapewnienie siedlisk dla organizmów glebowych.</a:t>
              </a:r>
              <a:endParaRPr sz="1900" dirty="0"/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8332804" y="346157"/>
              <a:ext cx="757261" cy="757261"/>
            </a:xfrm>
            <a:prstGeom prst="rect">
              <a:avLst/>
            </a:prstGeom>
            <a:solidFill>
              <a:srgbClr val="BAC7C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 descr="Honeybee about to the take-off from a flower">
            <a:extLst>
              <a:ext uri="{FF2B5EF4-FFF2-40B4-BE49-F238E27FC236}">
                <a16:creationId xmlns:a16="http://schemas.microsoft.com/office/drawing/2014/main" id="{BF13D2D4-1708-DB4C-C1EF-BE9E647C01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90" r="14614"/>
          <a:stretch/>
        </p:blipFill>
        <p:spPr>
          <a:xfrm>
            <a:off x="8987824" y="1043211"/>
            <a:ext cx="1135892" cy="120468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22106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8"/>
          <p:cNvSpPr txBox="1">
            <a:spLocks noGrp="1"/>
          </p:cNvSpPr>
          <p:nvPr>
            <p:ph type="body" idx="1"/>
          </p:nvPr>
        </p:nvSpPr>
        <p:spPr>
          <a:xfrm>
            <a:off x="6186233" y="1895789"/>
            <a:ext cx="5672975" cy="3066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</a:pPr>
            <a:r>
              <a:rPr lang="en-GB" dirty="0" err="1"/>
              <a:t>Podstawowe</a:t>
            </a:r>
            <a:r>
              <a:rPr lang="en-GB" dirty="0"/>
              <a:t> </a:t>
            </a:r>
            <a:r>
              <a:rPr lang="en-GB" dirty="0" err="1"/>
              <a:t>elementy</a:t>
            </a:r>
            <a:r>
              <a:rPr lang="en-GB" dirty="0"/>
              <a:t> </a:t>
            </a:r>
            <a:r>
              <a:rPr lang="en-GB" dirty="0" err="1"/>
              <a:t>systemów</a:t>
            </a:r>
            <a:r>
              <a:rPr lang="en-GB" dirty="0"/>
              <a:t> </a:t>
            </a:r>
            <a:r>
              <a:rPr lang="en-GB" dirty="0" err="1"/>
              <a:t>zarządzania</a:t>
            </a:r>
            <a:r>
              <a:rPr lang="en-GB" dirty="0"/>
              <a:t> </a:t>
            </a:r>
            <a:r>
              <a:rPr lang="en-GB" dirty="0" err="1"/>
              <a:t>glebą</a:t>
            </a:r>
            <a:endParaRPr dirty="0"/>
          </a:p>
        </p:txBody>
      </p:sp>
      <p:sp>
        <p:nvSpPr>
          <p:cNvPr id="345" name="Google Shape;345;p8"/>
          <p:cNvSpPr txBox="1">
            <a:spLocks noGrp="1"/>
          </p:cNvSpPr>
          <p:nvPr>
            <p:ph type="body" idx="2"/>
          </p:nvPr>
        </p:nvSpPr>
        <p:spPr>
          <a:xfrm>
            <a:off x="4502882" y="892243"/>
            <a:ext cx="1919433" cy="1151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None/>
            </a:pPr>
            <a:r>
              <a:rPr lang="en-GB"/>
              <a:t>02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79940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ia Innovation Campus - Colours">
      <a:dk1>
        <a:srgbClr val="086D6E"/>
      </a:dk1>
      <a:lt1>
        <a:srgbClr val="FFFFFF"/>
      </a:lt1>
      <a:dk2>
        <a:srgbClr val="FFFFFF"/>
      </a:dk2>
      <a:lt2>
        <a:srgbClr val="FFFFFF"/>
      </a:lt2>
      <a:accent1>
        <a:srgbClr val="086D6E"/>
      </a:accent1>
      <a:accent2>
        <a:srgbClr val="0D9390"/>
      </a:accent2>
      <a:accent3>
        <a:srgbClr val="87A66E"/>
      </a:accent3>
      <a:accent4>
        <a:srgbClr val="ACC199"/>
      </a:accent4>
      <a:accent5>
        <a:srgbClr val="F0C049"/>
      </a:accent5>
      <a:accent6>
        <a:srgbClr val="EEE387"/>
      </a:accent6>
      <a:hlink>
        <a:srgbClr val="87A66E"/>
      </a:hlink>
      <a:folHlink>
        <a:srgbClr val="87A66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1840</TotalTime>
  <Words>1355</Words>
  <Application>Microsoft Office PowerPoint</Application>
  <PresentationFormat>Widescreen</PresentationFormat>
  <Paragraphs>181</Paragraphs>
  <Slides>26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Noto Sans Symbols</vt:lpstr>
      <vt:lpstr>Montserrat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Gillian Keane</dc:creator>
  <cp:keywords>, docId:D48E806727CADA51E7E30AD1C8B7947D</cp:keywords>
  <cp:lastModifiedBy>Paula Whyte ( Momentum Consulting )</cp:lastModifiedBy>
  <cp:revision>23</cp:revision>
  <dcterms:created xsi:type="dcterms:W3CDTF">2020-10-14T13:32:04Z</dcterms:created>
  <dcterms:modified xsi:type="dcterms:W3CDTF">2024-09-02T08:27:03Z</dcterms:modified>
</cp:coreProperties>
</file>