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1"/>
  </p:notesMasterIdLst>
  <p:sldIdLst>
    <p:sldId id="4378" r:id="rId2"/>
    <p:sldId id="4379" r:id="rId3"/>
    <p:sldId id="4380" r:id="rId4"/>
    <p:sldId id="4381" r:id="rId5"/>
    <p:sldId id="4382" r:id="rId6"/>
    <p:sldId id="4383" r:id="rId7"/>
    <p:sldId id="4384" r:id="rId8"/>
    <p:sldId id="4385" r:id="rId9"/>
    <p:sldId id="4386" r:id="rId10"/>
    <p:sldId id="4387" r:id="rId11"/>
    <p:sldId id="4388" r:id="rId12"/>
    <p:sldId id="4389" r:id="rId13"/>
    <p:sldId id="4390" r:id="rId14"/>
    <p:sldId id="4391" r:id="rId15"/>
    <p:sldId id="4392" r:id="rId16"/>
    <p:sldId id="4393" r:id="rId17"/>
    <p:sldId id="4394" r:id="rId18"/>
    <p:sldId id="4395" r:id="rId19"/>
    <p:sldId id="4396" r:id="rId20"/>
    <p:sldId id="4397" r:id="rId21"/>
    <p:sldId id="4398" r:id="rId22"/>
    <p:sldId id="4399" r:id="rId23"/>
    <p:sldId id="4400" r:id="rId24"/>
    <p:sldId id="4401" r:id="rId25"/>
    <p:sldId id="4402" r:id="rId26"/>
    <p:sldId id="4403" r:id="rId27"/>
    <p:sldId id="4404" r:id="rId28"/>
    <p:sldId id="4405" r:id="rId29"/>
    <p:sldId id="4406" r:id="rId30"/>
  </p:sldIdLst>
  <p:sldSz cx="12192000" cy="6858000"/>
  <p:notesSz cx="6858000" cy="9144000"/>
  <p:embeddedFontLst>
    <p:embeddedFont>
      <p:font typeface="Montserrat Light" panose="00000400000000000000" pitchFamily="2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97" roundtripDataSignature="AMtx7mhgiEndYKsjCeBfmWZdK+CdfUcWr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8DC641"/>
    <a:srgbClr val="9FDA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28" autoAdjust="0"/>
    <p:restoredTop sz="94660"/>
  </p:normalViewPr>
  <p:slideViewPr>
    <p:cSldViewPr snapToGrid="0">
      <p:cViewPr varScale="1">
        <p:scale>
          <a:sx n="54" d="100"/>
          <a:sy n="54" d="100"/>
        </p:scale>
        <p:origin x="1076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97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98" Type="http://schemas.openxmlformats.org/officeDocument/2006/relationships/presProps" Target="presProps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353135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E5DE82-CF29-044D-9158-06A81114988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093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8" name="Google Shape;35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3" name="Google Shape;37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4" name="Google Shape;374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80" name="Google Shape;38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2" name="Google Shape;39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1" name="Google Shape;411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2" name="Google Shape;412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4" name="Google Shape;42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6" name="Google Shape;43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8" name="Google Shape;45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9" name="Google Shape;459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5" name="Google Shape;46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9" name="Google Shape;479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0" name="Google Shape;480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efb70a8396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2" name="Google Shape;212;g2efb70a8396_1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13" name="Google Shape;213;g2efb70a8396_1_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2</a:t>
            </a:fld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12" name="Google Shape;51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7" name="Google Shape;537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38" name="Google Shape;538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4" name="Google Shape;544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45" name="Google Shape;545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22</a:t>
            </a:fld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60" name="Google Shape;56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1" name="Google Shape;581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82" name="Google Shape;582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88" name="Google Shape;58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14" name="Google Shape;61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39" name="Google Shape;63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45" name="Google Shape;64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8" name="Google Shape;568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8" name="Google Shape;22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29" name="Google Shape;22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3</a:t>
            </a:fld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3" name="Google Shape;25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54" name="Google Shape;254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4</a:t>
            </a:fld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0" name="Google Shape;26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61" name="Google Shape;261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5</a:t>
            </a:fld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1" name="Google Shape;29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92" name="Google Shape;292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6</a:t>
            </a:fld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12" name="Google Shape;31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9" name="Google Shape;31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3" name="Google Shape;34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verview/Content Slide">
  <p:cSld name="Overview/Content Slid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0"/>
          <p:cNvSpPr/>
          <p:nvPr/>
        </p:nvSpPr>
        <p:spPr>
          <a:xfrm>
            <a:off x="477385" y="748834"/>
            <a:ext cx="5041923" cy="4938624"/>
          </a:xfrm>
          <a:custGeom>
            <a:avLst/>
            <a:gdLst/>
            <a:ahLst/>
            <a:cxnLst/>
            <a:rect l="l" t="t" r="r" b="b"/>
            <a:pathLst>
              <a:path w="1180419" h="1059839" extrusionOk="0">
                <a:moveTo>
                  <a:pt x="1180419" y="1059840"/>
                </a:moveTo>
                <a:lnTo>
                  <a:pt x="301407" y="1059840"/>
                </a:lnTo>
                <a:cubicBezTo>
                  <a:pt x="135039" y="1059840"/>
                  <a:pt x="0" y="924840"/>
                  <a:pt x="0" y="758520"/>
                </a:cubicBezTo>
                <a:lnTo>
                  <a:pt x="0" y="0"/>
                </a:lnTo>
                <a:lnTo>
                  <a:pt x="975160" y="0"/>
                </a:lnTo>
                <a:cubicBezTo>
                  <a:pt x="1088593" y="0"/>
                  <a:pt x="1180419" y="91800"/>
                  <a:pt x="1180419" y="205200"/>
                </a:cubicBezTo>
                <a:lnTo>
                  <a:pt x="1180419" y="1059840"/>
                </a:lnTo>
                <a:close/>
              </a:path>
            </a:pathLst>
          </a:custGeom>
          <a:solidFill>
            <a:srgbClr val="9FDAD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30"/>
          <p:cNvSpPr/>
          <p:nvPr/>
        </p:nvSpPr>
        <p:spPr>
          <a:xfrm>
            <a:off x="-15514" y="268990"/>
            <a:ext cx="4963395" cy="875479"/>
          </a:xfrm>
          <a:custGeom>
            <a:avLst/>
            <a:gdLst/>
            <a:ahLst/>
            <a:cxnLst/>
            <a:rect l="l" t="t" r="r" b="b"/>
            <a:pathLst>
              <a:path w="4963395" h="875479" extrusionOk="0">
                <a:moveTo>
                  <a:pt x="0" y="0"/>
                </a:moveTo>
                <a:lnTo>
                  <a:pt x="4489787" y="0"/>
                </a:lnTo>
                <a:cubicBezTo>
                  <a:pt x="4750572" y="0"/>
                  <a:pt x="4963395" y="212873"/>
                  <a:pt x="4963395" y="473717"/>
                </a:cubicBezTo>
                <a:lnTo>
                  <a:pt x="4963395" y="875479"/>
                </a:lnTo>
                <a:lnTo>
                  <a:pt x="15515" y="875479"/>
                </a:lnTo>
                <a:lnTo>
                  <a:pt x="15515" y="174171"/>
                </a:lnTo>
                <a:cubicBezTo>
                  <a:pt x="15515" y="137630"/>
                  <a:pt x="13666" y="101524"/>
                  <a:pt x="10055" y="65941"/>
                </a:cubicBezTo>
                <a:lnTo>
                  <a:pt x="0" y="0"/>
                </a:lnTo>
                <a:close/>
              </a:path>
            </a:pathLst>
          </a:custGeom>
          <a:solidFill>
            <a:srgbClr val="8DC6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30"/>
          <p:cNvSpPr txBox="1">
            <a:spLocks noGrp="1"/>
          </p:cNvSpPr>
          <p:nvPr>
            <p:ph type="body" idx="1"/>
          </p:nvPr>
        </p:nvSpPr>
        <p:spPr>
          <a:xfrm>
            <a:off x="5862882" y="1337990"/>
            <a:ext cx="700387" cy="689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DC641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8DC6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30"/>
          <p:cNvSpPr txBox="1">
            <a:spLocks noGrp="1"/>
          </p:cNvSpPr>
          <p:nvPr>
            <p:ph type="body" idx="2"/>
          </p:nvPr>
        </p:nvSpPr>
        <p:spPr>
          <a:xfrm>
            <a:off x="6698179" y="1337990"/>
            <a:ext cx="4465067" cy="689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30"/>
          <p:cNvSpPr txBox="1">
            <a:spLocks noGrp="1"/>
          </p:cNvSpPr>
          <p:nvPr>
            <p:ph type="body" idx="3"/>
          </p:nvPr>
        </p:nvSpPr>
        <p:spPr>
          <a:xfrm>
            <a:off x="979124" y="1519186"/>
            <a:ext cx="4198618" cy="3982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30"/>
          <p:cNvSpPr txBox="1">
            <a:spLocks noGrp="1"/>
          </p:cNvSpPr>
          <p:nvPr>
            <p:ph type="body" idx="4"/>
          </p:nvPr>
        </p:nvSpPr>
        <p:spPr>
          <a:xfrm>
            <a:off x="5884585" y="2252978"/>
            <a:ext cx="700387" cy="689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DC641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8DC6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30"/>
          <p:cNvSpPr txBox="1">
            <a:spLocks noGrp="1"/>
          </p:cNvSpPr>
          <p:nvPr>
            <p:ph type="body" idx="5"/>
          </p:nvPr>
        </p:nvSpPr>
        <p:spPr>
          <a:xfrm>
            <a:off x="6719882" y="2252978"/>
            <a:ext cx="4465067" cy="689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30"/>
          <p:cNvSpPr txBox="1">
            <a:spLocks noGrp="1"/>
          </p:cNvSpPr>
          <p:nvPr>
            <p:ph type="body" idx="6"/>
          </p:nvPr>
        </p:nvSpPr>
        <p:spPr>
          <a:xfrm>
            <a:off x="5891164" y="3167965"/>
            <a:ext cx="700387" cy="689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DC641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8DC6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30"/>
          <p:cNvSpPr txBox="1">
            <a:spLocks noGrp="1"/>
          </p:cNvSpPr>
          <p:nvPr>
            <p:ph type="body" idx="7"/>
          </p:nvPr>
        </p:nvSpPr>
        <p:spPr>
          <a:xfrm>
            <a:off x="6726461" y="3167965"/>
            <a:ext cx="4465067" cy="689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30"/>
          <p:cNvSpPr txBox="1">
            <a:spLocks noGrp="1"/>
          </p:cNvSpPr>
          <p:nvPr>
            <p:ph type="body" idx="8"/>
          </p:nvPr>
        </p:nvSpPr>
        <p:spPr>
          <a:xfrm>
            <a:off x="5912867" y="4082953"/>
            <a:ext cx="700387" cy="689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DC641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8DC6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30"/>
          <p:cNvSpPr txBox="1">
            <a:spLocks noGrp="1"/>
          </p:cNvSpPr>
          <p:nvPr>
            <p:ph type="body" idx="9"/>
          </p:nvPr>
        </p:nvSpPr>
        <p:spPr>
          <a:xfrm>
            <a:off x="6748164" y="4082953"/>
            <a:ext cx="4465067" cy="689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30"/>
          <p:cNvSpPr txBox="1">
            <a:spLocks noGrp="1"/>
          </p:cNvSpPr>
          <p:nvPr>
            <p:ph type="body" idx="13"/>
          </p:nvPr>
        </p:nvSpPr>
        <p:spPr>
          <a:xfrm>
            <a:off x="5891164" y="4997940"/>
            <a:ext cx="700387" cy="689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DC641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8DC6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30"/>
          <p:cNvSpPr txBox="1">
            <a:spLocks noGrp="1"/>
          </p:cNvSpPr>
          <p:nvPr>
            <p:ph type="body" idx="14"/>
          </p:nvPr>
        </p:nvSpPr>
        <p:spPr>
          <a:xfrm>
            <a:off x="6726461" y="4997940"/>
            <a:ext cx="4465067" cy="689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D4D4C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D4D4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30"/>
          <p:cNvSpPr txBox="1">
            <a:spLocks noGrp="1"/>
          </p:cNvSpPr>
          <p:nvPr>
            <p:ph type="body" idx="15"/>
          </p:nvPr>
        </p:nvSpPr>
        <p:spPr>
          <a:xfrm>
            <a:off x="849241" y="383586"/>
            <a:ext cx="5041923" cy="720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39" name="Google Shape;39;p30"/>
          <p:cNvCxnSpPr/>
          <p:nvPr/>
        </p:nvCxnSpPr>
        <p:spPr>
          <a:xfrm rot="10800000">
            <a:off x="5658046" y="4851970"/>
            <a:ext cx="5784878" cy="0"/>
          </a:xfrm>
          <a:prstGeom prst="straightConnector1">
            <a:avLst/>
          </a:prstGeom>
          <a:noFill/>
          <a:ln w="12700" cap="flat" cmpd="sng">
            <a:solidFill>
              <a:srgbClr val="8DC64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0" name="Google Shape;40;p30"/>
          <p:cNvCxnSpPr/>
          <p:nvPr/>
        </p:nvCxnSpPr>
        <p:spPr>
          <a:xfrm rot="10800000">
            <a:off x="5658046" y="3962672"/>
            <a:ext cx="5784878" cy="0"/>
          </a:xfrm>
          <a:prstGeom prst="straightConnector1">
            <a:avLst/>
          </a:prstGeom>
          <a:noFill/>
          <a:ln w="12700" cap="flat" cmpd="sng">
            <a:solidFill>
              <a:srgbClr val="8DC64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1" name="Google Shape;41;p30"/>
          <p:cNvCxnSpPr/>
          <p:nvPr/>
        </p:nvCxnSpPr>
        <p:spPr>
          <a:xfrm rot="10800000">
            <a:off x="5658046" y="3081881"/>
            <a:ext cx="5784878" cy="0"/>
          </a:xfrm>
          <a:prstGeom prst="straightConnector1">
            <a:avLst/>
          </a:prstGeom>
          <a:noFill/>
          <a:ln w="12700" cap="flat" cmpd="sng">
            <a:solidFill>
              <a:srgbClr val="8DC64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2" name="Google Shape;42;p30"/>
          <p:cNvCxnSpPr/>
          <p:nvPr/>
        </p:nvCxnSpPr>
        <p:spPr>
          <a:xfrm rot="10800000">
            <a:off x="5658046" y="2103078"/>
            <a:ext cx="5784878" cy="0"/>
          </a:xfrm>
          <a:prstGeom prst="straightConnector1">
            <a:avLst/>
          </a:prstGeom>
          <a:noFill/>
          <a:ln w="12700" cap="flat" cmpd="sng">
            <a:solidFill>
              <a:srgbClr val="8DC64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3" name="Google Shape;43;p30"/>
          <p:cNvSpPr/>
          <p:nvPr/>
        </p:nvSpPr>
        <p:spPr>
          <a:xfrm>
            <a:off x="478182" y="6046526"/>
            <a:ext cx="5784878" cy="577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None/>
            </a:pPr>
            <a:r>
              <a:rPr lang="pl-PL" sz="1050" b="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Sfinansowane ze środków UE. Wyrażone poglądy i opinie są jedynie opiniami autora lub autorów i niekoniecznie odzwierciedlają poglądy i opinie Unii Europejskiej lub Europejskiej Agencji Wykonawczej ds. Edukacji i Kultury (EACEA). Unia Europejska ani EACEA nie ponoszą za nie odpowiedzialności.</a:t>
            </a:r>
            <a:endParaRPr lang="pl-PL" sz="105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cons" type="blank">
  <p:cSld name="BLANK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6" name="Google Shape;166;p41"/>
          <p:cNvCxnSpPr/>
          <p:nvPr/>
        </p:nvCxnSpPr>
        <p:spPr>
          <a:xfrm rot="10800000">
            <a:off x="2" y="5540407"/>
            <a:ext cx="12191998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7" name="Google Shape;167;p41"/>
          <p:cNvCxnSpPr/>
          <p:nvPr/>
        </p:nvCxnSpPr>
        <p:spPr>
          <a:xfrm>
            <a:off x="5145818" y="0"/>
            <a:ext cx="0" cy="5540408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ver Slide 02">
  <p:cSld name="Cover Slide 02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2"/>
          <p:cNvSpPr/>
          <p:nvPr/>
        </p:nvSpPr>
        <p:spPr>
          <a:xfrm>
            <a:off x="517168" y="3092717"/>
            <a:ext cx="11393619" cy="3142374"/>
          </a:xfrm>
          <a:custGeom>
            <a:avLst/>
            <a:gdLst/>
            <a:ahLst/>
            <a:cxnLst/>
            <a:rect l="l" t="t" r="r" b="b"/>
            <a:pathLst>
              <a:path w="11393619" h="4716265" extrusionOk="0">
                <a:moveTo>
                  <a:pt x="3470139" y="0"/>
                </a:moveTo>
                <a:lnTo>
                  <a:pt x="8184190" y="0"/>
                </a:lnTo>
                <a:lnTo>
                  <a:pt x="8184192" y="0"/>
                </a:lnTo>
                <a:lnTo>
                  <a:pt x="10401370" y="0"/>
                </a:lnTo>
                <a:cubicBezTo>
                  <a:pt x="10949720" y="0"/>
                  <a:pt x="11393619" y="408508"/>
                  <a:pt x="11393619" y="913136"/>
                </a:cubicBezTo>
                <a:lnTo>
                  <a:pt x="11393619" y="4716265"/>
                </a:lnTo>
                <a:lnTo>
                  <a:pt x="9176438" y="4716265"/>
                </a:lnTo>
                <a:lnTo>
                  <a:pt x="7144361" y="4716265"/>
                </a:lnTo>
                <a:lnTo>
                  <a:pt x="5706299" y="4716265"/>
                </a:lnTo>
                <a:lnTo>
                  <a:pt x="4927180" y="4716265"/>
                </a:lnTo>
                <a:lnTo>
                  <a:pt x="1457041" y="4716265"/>
                </a:lnTo>
                <a:cubicBezTo>
                  <a:pt x="652796" y="4716265"/>
                  <a:pt x="0" y="4115518"/>
                  <a:pt x="0" y="3375397"/>
                </a:cubicBezTo>
                <a:lnTo>
                  <a:pt x="0" y="0"/>
                </a:lnTo>
                <a:lnTo>
                  <a:pt x="3470139" y="0"/>
                </a:lnTo>
                <a:close/>
              </a:path>
            </a:pathLst>
          </a:custGeom>
          <a:solidFill>
            <a:srgbClr val="9FDAD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0" name="Google Shape;170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47740" y="-215395"/>
            <a:ext cx="6718883" cy="3816325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42"/>
          <p:cNvSpPr/>
          <p:nvPr/>
        </p:nvSpPr>
        <p:spPr>
          <a:xfrm>
            <a:off x="0" y="5775564"/>
            <a:ext cx="4372199" cy="727928"/>
          </a:xfrm>
          <a:custGeom>
            <a:avLst/>
            <a:gdLst/>
            <a:ahLst/>
            <a:cxnLst/>
            <a:rect l="l" t="t" r="r" b="b"/>
            <a:pathLst>
              <a:path w="4372199" h="727928" extrusionOk="0">
                <a:moveTo>
                  <a:pt x="0" y="0"/>
                </a:moveTo>
                <a:lnTo>
                  <a:pt x="3978412" y="0"/>
                </a:lnTo>
                <a:cubicBezTo>
                  <a:pt x="4195245" y="0"/>
                  <a:pt x="4372199" y="176996"/>
                  <a:pt x="4372199" y="393878"/>
                </a:cubicBezTo>
                <a:lnTo>
                  <a:pt x="4372199" y="727928"/>
                </a:lnTo>
                <a:lnTo>
                  <a:pt x="0" y="727928"/>
                </a:lnTo>
                <a:lnTo>
                  <a:pt x="0" y="0"/>
                </a:lnTo>
                <a:close/>
              </a:path>
            </a:pathLst>
          </a:custGeom>
          <a:solidFill>
            <a:srgbClr val="8DC6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42"/>
          <p:cNvSpPr txBox="1">
            <a:spLocks noGrp="1"/>
          </p:cNvSpPr>
          <p:nvPr>
            <p:ph type="body" idx="1"/>
          </p:nvPr>
        </p:nvSpPr>
        <p:spPr>
          <a:xfrm>
            <a:off x="935325" y="4448301"/>
            <a:ext cx="5278651" cy="69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3" name="Google Shape;173;p42"/>
          <p:cNvSpPr txBox="1">
            <a:spLocks noGrp="1"/>
          </p:cNvSpPr>
          <p:nvPr>
            <p:ph type="body" idx="2"/>
          </p:nvPr>
        </p:nvSpPr>
        <p:spPr>
          <a:xfrm>
            <a:off x="935326" y="3825575"/>
            <a:ext cx="5278651" cy="69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7" name="Google Shape;177;p42"/>
          <p:cNvSpPr/>
          <p:nvPr/>
        </p:nvSpPr>
        <p:spPr>
          <a:xfrm rot="-5400000">
            <a:off x="1770610" y="9117214"/>
            <a:ext cx="571614" cy="3180945"/>
          </a:xfrm>
          <a:custGeom>
            <a:avLst/>
            <a:gdLst/>
            <a:ahLst/>
            <a:cxnLst/>
            <a:rect l="l" t="t" r="r" b="b"/>
            <a:pathLst>
              <a:path w="715523" h="3981779" extrusionOk="0">
                <a:moveTo>
                  <a:pt x="715523" y="0"/>
                </a:moveTo>
                <a:lnTo>
                  <a:pt x="715523" y="3591287"/>
                </a:lnTo>
                <a:cubicBezTo>
                  <a:pt x="715523" y="3806305"/>
                  <a:pt x="541543" y="3981779"/>
                  <a:pt x="328357" y="3981779"/>
                </a:cubicBezTo>
                <a:lnTo>
                  <a:pt x="0" y="3981779"/>
                </a:lnTo>
                <a:lnTo>
                  <a:pt x="0" y="0"/>
                </a:lnTo>
                <a:lnTo>
                  <a:pt x="715523" y="0"/>
                </a:lnTo>
                <a:close/>
              </a:path>
            </a:pathLst>
          </a:custGeom>
          <a:solidFill>
            <a:srgbClr val="8DC6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42"/>
          <p:cNvSpPr txBox="1">
            <a:spLocks noGrp="1"/>
          </p:cNvSpPr>
          <p:nvPr>
            <p:ph type="body" idx="3"/>
          </p:nvPr>
        </p:nvSpPr>
        <p:spPr>
          <a:xfrm>
            <a:off x="712750" y="5921074"/>
            <a:ext cx="5278651" cy="69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9" name="Google Shape;179;p42"/>
          <p:cNvSpPr>
            <a:spLocks noGrp="1"/>
          </p:cNvSpPr>
          <p:nvPr>
            <p:ph type="pic" idx="4"/>
          </p:nvPr>
        </p:nvSpPr>
        <p:spPr>
          <a:xfrm>
            <a:off x="6404869" y="1379349"/>
            <a:ext cx="5153881" cy="5154359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pic>
        <p:nvPicPr>
          <p:cNvPr id="13" name="Obraz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261" y="360413"/>
            <a:ext cx="2467155" cy="4980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ver Slide 03">
  <p:cSld name="Cover Slide 03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3"/>
          <p:cNvSpPr/>
          <p:nvPr/>
        </p:nvSpPr>
        <p:spPr>
          <a:xfrm>
            <a:off x="408680" y="1218981"/>
            <a:ext cx="11393619" cy="3322022"/>
          </a:xfrm>
          <a:custGeom>
            <a:avLst/>
            <a:gdLst/>
            <a:ahLst/>
            <a:cxnLst/>
            <a:rect l="l" t="t" r="r" b="b"/>
            <a:pathLst>
              <a:path w="11393619" h="4716265" extrusionOk="0">
                <a:moveTo>
                  <a:pt x="3470139" y="0"/>
                </a:moveTo>
                <a:lnTo>
                  <a:pt x="8184190" y="0"/>
                </a:lnTo>
                <a:lnTo>
                  <a:pt x="8184192" y="0"/>
                </a:lnTo>
                <a:lnTo>
                  <a:pt x="10401370" y="0"/>
                </a:lnTo>
                <a:cubicBezTo>
                  <a:pt x="10949720" y="0"/>
                  <a:pt x="11393619" y="408508"/>
                  <a:pt x="11393619" y="913136"/>
                </a:cubicBezTo>
                <a:lnTo>
                  <a:pt x="11393619" y="4716265"/>
                </a:lnTo>
                <a:lnTo>
                  <a:pt x="9176438" y="4716265"/>
                </a:lnTo>
                <a:lnTo>
                  <a:pt x="7144361" y="4716265"/>
                </a:lnTo>
                <a:lnTo>
                  <a:pt x="5706299" y="4716265"/>
                </a:lnTo>
                <a:lnTo>
                  <a:pt x="4927180" y="4716265"/>
                </a:lnTo>
                <a:lnTo>
                  <a:pt x="1457041" y="4716265"/>
                </a:lnTo>
                <a:cubicBezTo>
                  <a:pt x="652796" y="4716265"/>
                  <a:pt x="0" y="4115518"/>
                  <a:pt x="0" y="3375397"/>
                </a:cubicBezTo>
                <a:lnTo>
                  <a:pt x="0" y="0"/>
                </a:lnTo>
                <a:lnTo>
                  <a:pt x="3470139" y="0"/>
                </a:lnTo>
                <a:close/>
              </a:path>
            </a:pathLst>
          </a:custGeom>
          <a:solidFill>
            <a:srgbClr val="9FDAD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43"/>
          <p:cNvSpPr txBox="1">
            <a:spLocks noGrp="1"/>
          </p:cNvSpPr>
          <p:nvPr>
            <p:ph type="body" idx="1"/>
          </p:nvPr>
        </p:nvSpPr>
        <p:spPr>
          <a:xfrm>
            <a:off x="6690366" y="2260013"/>
            <a:ext cx="5092953" cy="69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3" name="Google Shape;183;p43"/>
          <p:cNvSpPr txBox="1">
            <a:spLocks noGrp="1"/>
          </p:cNvSpPr>
          <p:nvPr>
            <p:ph type="body" idx="2"/>
          </p:nvPr>
        </p:nvSpPr>
        <p:spPr>
          <a:xfrm>
            <a:off x="6690367" y="1637287"/>
            <a:ext cx="5092953" cy="69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7" name="Google Shape;187;p43"/>
          <p:cNvSpPr/>
          <p:nvPr/>
        </p:nvSpPr>
        <p:spPr>
          <a:xfrm rot="-5400000">
            <a:off x="1662122" y="7722366"/>
            <a:ext cx="571614" cy="3180945"/>
          </a:xfrm>
          <a:custGeom>
            <a:avLst/>
            <a:gdLst/>
            <a:ahLst/>
            <a:cxnLst/>
            <a:rect l="l" t="t" r="r" b="b"/>
            <a:pathLst>
              <a:path w="715523" h="3981779" extrusionOk="0">
                <a:moveTo>
                  <a:pt x="715523" y="0"/>
                </a:moveTo>
                <a:lnTo>
                  <a:pt x="715523" y="3591287"/>
                </a:lnTo>
                <a:cubicBezTo>
                  <a:pt x="715523" y="3806305"/>
                  <a:pt x="541543" y="3981779"/>
                  <a:pt x="328357" y="3981779"/>
                </a:cubicBezTo>
                <a:lnTo>
                  <a:pt x="0" y="3981779"/>
                </a:lnTo>
                <a:lnTo>
                  <a:pt x="0" y="0"/>
                </a:lnTo>
                <a:lnTo>
                  <a:pt x="715523" y="0"/>
                </a:lnTo>
                <a:close/>
              </a:path>
            </a:pathLst>
          </a:custGeom>
          <a:solidFill>
            <a:srgbClr val="8DC6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43"/>
          <p:cNvSpPr>
            <a:spLocks noGrp="1"/>
          </p:cNvSpPr>
          <p:nvPr>
            <p:ph type="pic" idx="3"/>
          </p:nvPr>
        </p:nvSpPr>
        <p:spPr>
          <a:xfrm>
            <a:off x="-1" y="354507"/>
            <a:ext cx="5501637" cy="4939649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pic>
        <p:nvPicPr>
          <p:cNvPr id="189" name="Google Shape;189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064436" y="3332171"/>
            <a:ext cx="6908399" cy="392397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43"/>
          <p:cNvSpPr/>
          <p:nvPr/>
        </p:nvSpPr>
        <p:spPr>
          <a:xfrm>
            <a:off x="0" y="5775564"/>
            <a:ext cx="4372199" cy="727928"/>
          </a:xfrm>
          <a:custGeom>
            <a:avLst/>
            <a:gdLst/>
            <a:ahLst/>
            <a:cxnLst/>
            <a:rect l="l" t="t" r="r" b="b"/>
            <a:pathLst>
              <a:path w="4372199" h="727928" extrusionOk="0">
                <a:moveTo>
                  <a:pt x="0" y="0"/>
                </a:moveTo>
                <a:lnTo>
                  <a:pt x="3978412" y="0"/>
                </a:lnTo>
                <a:cubicBezTo>
                  <a:pt x="4195245" y="0"/>
                  <a:pt x="4372199" y="176996"/>
                  <a:pt x="4372199" y="393878"/>
                </a:cubicBezTo>
                <a:lnTo>
                  <a:pt x="4372199" y="727928"/>
                </a:lnTo>
                <a:lnTo>
                  <a:pt x="0" y="727928"/>
                </a:lnTo>
                <a:lnTo>
                  <a:pt x="0" y="0"/>
                </a:lnTo>
                <a:close/>
              </a:path>
            </a:pathLst>
          </a:custGeom>
          <a:solidFill>
            <a:srgbClr val="8DC6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43"/>
          <p:cNvSpPr txBox="1">
            <a:spLocks noGrp="1"/>
          </p:cNvSpPr>
          <p:nvPr>
            <p:ph type="body" idx="4"/>
          </p:nvPr>
        </p:nvSpPr>
        <p:spPr>
          <a:xfrm>
            <a:off x="712750" y="5890500"/>
            <a:ext cx="3659449" cy="727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3" name="Obraz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261" y="360413"/>
            <a:ext cx="2467155" cy="4980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over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Freeform 128">
            <a:extLst>
              <a:ext uri="{FF2B5EF4-FFF2-40B4-BE49-F238E27FC236}">
                <a16:creationId xmlns:a16="http://schemas.microsoft.com/office/drawing/2014/main" id="{6BF9E979-3EFE-8646-A6CF-9C0035BF3DF1}"/>
              </a:ext>
            </a:extLst>
          </p:cNvPr>
          <p:cNvSpPr/>
          <p:nvPr userDrawn="1"/>
        </p:nvSpPr>
        <p:spPr>
          <a:xfrm>
            <a:off x="3538402" y="3132111"/>
            <a:ext cx="8372413" cy="3208481"/>
          </a:xfrm>
          <a:custGeom>
            <a:avLst/>
            <a:gdLst>
              <a:gd name="connsiteX0" fmla="*/ 3470139 w 11393619"/>
              <a:gd name="connsiteY0" fmla="*/ 0 h 4716265"/>
              <a:gd name="connsiteX1" fmla="*/ 8184190 w 11393619"/>
              <a:gd name="connsiteY1" fmla="*/ 0 h 4716265"/>
              <a:gd name="connsiteX2" fmla="*/ 8184192 w 11393619"/>
              <a:gd name="connsiteY2" fmla="*/ 0 h 4716265"/>
              <a:gd name="connsiteX3" fmla="*/ 10401370 w 11393619"/>
              <a:gd name="connsiteY3" fmla="*/ 0 h 4716265"/>
              <a:gd name="connsiteX4" fmla="*/ 11393619 w 11393619"/>
              <a:gd name="connsiteY4" fmla="*/ 913136 h 4716265"/>
              <a:gd name="connsiteX5" fmla="*/ 11393619 w 11393619"/>
              <a:gd name="connsiteY5" fmla="*/ 4716265 h 4716265"/>
              <a:gd name="connsiteX6" fmla="*/ 9176438 w 11393619"/>
              <a:gd name="connsiteY6" fmla="*/ 4716265 h 4716265"/>
              <a:gd name="connsiteX7" fmla="*/ 7144361 w 11393619"/>
              <a:gd name="connsiteY7" fmla="*/ 4716265 h 4716265"/>
              <a:gd name="connsiteX8" fmla="*/ 5706299 w 11393619"/>
              <a:gd name="connsiteY8" fmla="*/ 4716265 h 4716265"/>
              <a:gd name="connsiteX9" fmla="*/ 4927180 w 11393619"/>
              <a:gd name="connsiteY9" fmla="*/ 4716265 h 4716265"/>
              <a:gd name="connsiteX10" fmla="*/ 1457041 w 11393619"/>
              <a:gd name="connsiteY10" fmla="*/ 4716265 h 4716265"/>
              <a:gd name="connsiteX11" fmla="*/ 0 w 11393619"/>
              <a:gd name="connsiteY11" fmla="*/ 3375397 h 4716265"/>
              <a:gd name="connsiteX12" fmla="*/ 0 w 11393619"/>
              <a:gd name="connsiteY12" fmla="*/ 0 h 4716265"/>
              <a:gd name="connsiteX13" fmla="*/ 3470139 w 11393619"/>
              <a:gd name="connsiteY13" fmla="*/ 0 h 471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393619" h="4716265">
                <a:moveTo>
                  <a:pt x="3470139" y="0"/>
                </a:moveTo>
                <a:lnTo>
                  <a:pt x="8184190" y="0"/>
                </a:lnTo>
                <a:lnTo>
                  <a:pt x="8184192" y="0"/>
                </a:lnTo>
                <a:lnTo>
                  <a:pt x="10401370" y="0"/>
                </a:lnTo>
                <a:cubicBezTo>
                  <a:pt x="10949720" y="0"/>
                  <a:pt x="11393619" y="408508"/>
                  <a:pt x="11393619" y="913136"/>
                </a:cubicBezTo>
                <a:lnTo>
                  <a:pt x="11393619" y="4716265"/>
                </a:lnTo>
                <a:lnTo>
                  <a:pt x="9176438" y="4716265"/>
                </a:lnTo>
                <a:lnTo>
                  <a:pt x="7144361" y="4716265"/>
                </a:lnTo>
                <a:lnTo>
                  <a:pt x="5706299" y="4716265"/>
                </a:lnTo>
                <a:lnTo>
                  <a:pt x="4927180" y="4716265"/>
                </a:lnTo>
                <a:lnTo>
                  <a:pt x="1457041" y="4716265"/>
                </a:lnTo>
                <a:cubicBezTo>
                  <a:pt x="652796" y="4716265"/>
                  <a:pt x="0" y="4115518"/>
                  <a:pt x="0" y="3375397"/>
                </a:cubicBezTo>
                <a:lnTo>
                  <a:pt x="0" y="0"/>
                </a:lnTo>
                <a:lnTo>
                  <a:pt x="3470139" y="0"/>
                </a:lnTo>
                <a:close/>
              </a:path>
            </a:pathLst>
          </a:custGeom>
          <a:solidFill>
            <a:srgbClr val="9FDADF"/>
          </a:solidFill>
          <a:ln w="359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b="0" i="0" dirty="0">
              <a:latin typeface="Calibri" panose="020F0502020204030204" pitchFamily="34" charset="0"/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B7F80010-6A0A-D208-4E9B-9F12092CE078}"/>
              </a:ext>
            </a:extLst>
          </p:cNvPr>
          <p:cNvSpPr/>
          <p:nvPr userDrawn="1"/>
        </p:nvSpPr>
        <p:spPr>
          <a:xfrm>
            <a:off x="5982684" y="5831346"/>
            <a:ext cx="6207100" cy="727928"/>
          </a:xfrm>
          <a:custGeom>
            <a:avLst/>
            <a:gdLst>
              <a:gd name="connsiteX0" fmla="*/ 393788 w 6207100"/>
              <a:gd name="connsiteY0" fmla="*/ 0 h 727928"/>
              <a:gd name="connsiteX1" fmla="*/ 6207100 w 6207100"/>
              <a:gd name="connsiteY1" fmla="*/ 0 h 727928"/>
              <a:gd name="connsiteX2" fmla="*/ 6207100 w 6207100"/>
              <a:gd name="connsiteY2" fmla="*/ 727928 h 727928"/>
              <a:gd name="connsiteX3" fmla="*/ 0 w 6207100"/>
              <a:gd name="connsiteY3" fmla="*/ 727928 h 727928"/>
              <a:gd name="connsiteX4" fmla="*/ 0 w 6207100"/>
              <a:gd name="connsiteY4" fmla="*/ 393878 h 727928"/>
              <a:gd name="connsiteX5" fmla="*/ 393788 w 6207100"/>
              <a:gd name="connsiteY5" fmla="*/ 0 h 727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07100" h="727928">
                <a:moveTo>
                  <a:pt x="393788" y="0"/>
                </a:moveTo>
                <a:lnTo>
                  <a:pt x="6207100" y="0"/>
                </a:lnTo>
                <a:lnTo>
                  <a:pt x="6207100" y="727928"/>
                </a:lnTo>
                <a:lnTo>
                  <a:pt x="0" y="727928"/>
                </a:lnTo>
                <a:lnTo>
                  <a:pt x="0" y="393878"/>
                </a:lnTo>
                <a:cubicBezTo>
                  <a:pt x="0" y="176996"/>
                  <a:pt x="176955" y="0"/>
                  <a:pt x="393788" y="0"/>
                </a:cubicBezTo>
                <a:close/>
              </a:path>
            </a:pathLst>
          </a:custGeom>
          <a:solidFill>
            <a:srgbClr val="8DC641"/>
          </a:solidFill>
          <a:ln w="359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b="0" i="0" dirty="0">
              <a:latin typeface="Calibri" panose="020F0502020204030204" pitchFamily="34" charset="0"/>
            </a:endParaRPr>
          </a:p>
        </p:txBody>
      </p:sp>
      <p:sp>
        <p:nvSpPr>
          <p:cNvPr id="7" name="Text Placeholder 23">
            <a:extLst>
              <a:ext uri="{FF2B5EF4-FFF2-40B4-BE49-F238E27FC236}">
                <a16:creationId xmlns:a16="http://schemas.microsoft.com/office/drawing/2014/main" id="{FEE206B0-D9B7-0D4E-8581-4F2B31738F8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45431" y="4341482"/>
            <a:ext cx="5278651" cy="6973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4800" b="1" baseline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POWERPIONT</a:t>
            </a:r>
          </a:p>
        </p:txBody>
      </p:sp>
      <p:sp>
        <p:nvSpPr>
          <p:cNvPr id="8" name="Text Placeholder 23">
            <a:extLst>
              <a:ext uri="{FF2B5EF4-FFF2-40B4-BE49-F238E27FC236}">
                <a16:creationId xmlns:a16="http://schemas.microsoft.com/office/drawing/2014/main" id="{59FC3FD8-D2E4-9344-BB18-A0E8935AA6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5431" y="3718756"/>
            <a:ext cx="5278651" cy="6973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600" b="0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Cover Design 1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A30EDEDF-C502-F704-5275-5CCFF6072A43}"/>
              </a:ext>
            </a:extLst>
          </p:cNvPr>
          <p:cNvSpPr/>
          <p:nvPr userDrawn="1"/>
        </p:nvSpPr>
        <p:spPr>
          <a:xfrm rot="16200000">
            <a:off x="1662122" y="7722366"/>
            <a:ext cx="571614" cy="3180945"/>
          </a:xfrm>
          <a:custGeom>
            <a:avLst/>
            <a:gdLst>
              <a:gd name="connsiteX0" fmla="*/ 715523 w 715523"/>
              <a:gd name="connsiteY0" fmla="*/ 0 h 3981779"/>
              <a:gd name="connsiteX1" fmla="*/ 715523 w 715523"/>
              <a:gd name="connsiteY1" fmla="*/ 3591287 h 3981779"/>
              <a:gd name="connsiteX2" fmla="*/ 328357 w 715523"/>
              <a:gd name="connsiteY2" fmla="*/ 3981779 h 3981779"/>
              <a:gd name="connsiteX3" fmla="*/ 0 w 715523"/>
              <a:gd name="connsiteY3" fmla="*/ 3981779 h 3981779"/>
              <a:gd name="connsiteX4" fmla="*/ 0 w 715523"/>
              <a:gd name="connsiteY4" fmla="*/ 0 h 3981779"/>
              <a:gd name="connsiteX5" fmla="*/ 715523 w 715523"/>
              <a:gd name="connsiteY5" fmla="*/ 0 h 3981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5523" h="3981779">
                <a:moveTo>
                  <a:pt x="715523" y="0"/>
                </a:moveTo>
                <a:lnTo>
                  <a:pt x="715523" y="3591287"/>
                </a:lnTo>
                <a:cubicBezTo>
                  <a:pt x="715523" y="3806305"/>
                  <a:pt x="541543" y="3981779"/>
                  <a:pt x="328357" y="3981779"/>
                </a:cubicBezTo>
                <a:lnTo>
                  <a:pt x="0" y="3981779"/>
                </a:lnTo>
                <a:lnTo>
                  <a:pt x="0" y="0"/>
                </a:lnTo>
                <a:lnTo>
                  <a:pt x="715523" y="0"/>
                </a:lnTo>
                <a:close/>
              </a:path>
            </a:pathLst>
          </a:custGeom>
          <a:solidFill>
            <a:srgbClr val="8DC641"/>
          </a:solidFill>
          <a:ln w="2449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b="0" i="0" dirty="0">
              <a:latin typeface="Calibri" panose="020F0502020204030204" pitchFamily="34" charset="0"/>
            </a:endParaRPr>
          </a:p>
        </p:txBody>
      </p:sp>
      <p:sp>
        <p:nvSpPr>
          <p:cNvPr id="5" name="Text Placeholder 23">
            <a:extLst>
              <a:ext uri="{FF2B5EF4-FFF2-40B4-BE49-F238E27FC236}">
                <a16:creationId xmlns:a16="http://schemas.microsoft.com/office/drawing/2014/main" id="{E46C5BAB-FDAD-B190-5451-F9C6C306C99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61654" y="5963613"/>
            <a:ext cx="4448014" cy="6793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00" b="0" i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 dirty="0" err="1"/>
              <a:t>www.website.eu</a:t>
            </a:r>
            <a:endParaRPr lang="en-US" dirty="0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12E77AE1-D268-FF03-7D68-0538CD48A740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0" y="824937"/>
            <a:ext cx="4680488" cy="6056907"/>
          </a:xfrm>
          <a:custGeom>
            <a:avLst/>
            <a:gdLst>
              <a:gd name="connsiteX0" fmla="*/ 1148645 w 4540983"/>
              <a:gd name="connsiteY0" fmla="*/ 0 h 5876377"/>
              <a:gd name="connsiteX1" fmla="*/ 4540983 w 4540983"/>
              <a:gd name="connsiteY1" fmla="*/ 3392339 h 5876377"/>
              <a:gd name="connsiteX2" fmla="*/ 3547390 w 4540983"/>
              <a:gd name="connsiteY2" fmla="*/ 5791085 h 5876377"/>
              <a:gd name="connsiteX3" fmla="*/ 3453545 w 4540983"/>
              <a:gd name="connsiteY3" fmla="*/ 5876377 h 5876377"/>
              <a:gd name="connsiteX4" fmla="*/ 2465998 w 4540983"/>
              <a:gd name="connsiteY4" fmla="*/ 5876377 h 5876377"/>
              <a:gd name="connsiteX5" fmla="*/ 0 w 4540983"/>
              <a:gd name="connsiteY5" fmla="*/ 5876377 h 5876377"/>
              <a:gd name="connsiteX6" fmla="*/ 0 w 4540983"/>
              <a:gd name="connsiteY6" fmla="*/ 203705 h 5876377"/>
              <a:gd name="connsiteX7" fmla="*/ 139867 w 4540983"/>
              <a:gd name="connsiteY7" fmla="*/ 152513 h 5876377"/>
              <a:gd name="connsiteX8" fmla="*/ 1148645 w 4540983"/>
              <a:gd name="connsiteY8" fmla="*/ 0 h 5876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40983" h="5876377">
                <a:moveTo>
                  <a:pt x="1148645" y="0"/>
                </a:moveTo>
                <a:cubicBezTo>
                  <a:pt x="3022181" y="0"/>
                  <a:pt x="4540983" y="1518802"/>
                  <a:pt x="4540983" y="3392339"/>
                </a:cubicBezTo>
                <a:cubicBezTo>
                  <a:pt x="4540983" y="4329108"/>
                  <a:pt x="4161283" y="5177192"/>
                  <a:pt x="3547390" y="5791085"/>
                </a:cubicBezTo>
                <a:lnTo>
                  <a:pt x="3453545" y="5876377"/>
                </a:lnTo>
                <a:lnTo>
                  <a:pt x="2465998" y="5876377"/>
                </a:lnTo>
                <a:lnTo>
                  <a:pt x="0" y="5876377"/>
                </a:lnTo>
                <a:lnTo>
                  <a:pt x="0" y="203705"/>
                </a:lnTo>
                <a:lnTo>
                  <a:pt x="139867" y="152513"/>
                </a:lnTo>
                <a:cubicBezTo>
                  <a:pt x="458539" y="53396"/>
                  <a:pt x="797357" y="0"/>
                  <a:pt x="114864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>
                <a:solidFill>
                  <a:srgbClr val="595A5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x-none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A928727E-AD91-37B4-5AF0-D11501C6E9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35291" y="-104295"/>
            <a:ext cx="6431807" cy="3653266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534" y="488910"/>
            <a:ext cx="2467155" cy="49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003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1">
  <p:cSld name="Text Slide 1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FDAD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28"/>
          <p:cNvSpPr/>
          <p:nvPr/>
        </p:nvSpPr>
        <p:spPr>
          <a:xfrm rot="5400000" flipH="1">
            <a:off x="3135240" y="-2479364"/>
            <a:ext cx="5949081" cy="11578483"/>
          </a:xfrm>
          <a:custGeom>
            <a:avLst/>
            <a:gdLst/>
            <a:ahLst/>
            <a:cxnLst/>
            <a:rect l="l" t="t" r="r" b="b"/>
            <a:pathLst>
              <a:path w="6146707" h="11578483" extrusionOk="0">
                <a:moveTo>
                  <a:pt x="6146707" y="11578483"/>
                </a:moveTo>
                <a:lnTo>
                  <a:pt x="6146707" y="4785245"/>
                </a:lnTo>
                <a:lnTo>
                  <a:pt x="6146707" y="4785239"/>
                </a:lnTo>
                <a:lnTo>
                  <a:pt x="6146707" y="742631"/>
                </a:lnTo>
                <a:cubicBezTo>
                  <a:pt x="6146707" y="331141"/>
                  <a:pt x="5844988" y="0"/>
                  <a:pt x="5474996" y="0"/>
                </a:cubicBezTo>
                <a:lnTo>
                  <a:pt x="2" y="0"/>
                </a:lnTo>
                <a:lnTo>
                  <a:pt x="2" y="4042615"/>
                </a:lnTo>
                <a:lnTo>
                  <a:pt x="0" y="4042615"/>
                </a:lnTo>
                <a:lnTo>
                  <a:pt x="1" y="10020178"/>
                </a:lnTo>
                <a:cubicBezTo>
                  <a:pt x="1" y="10879680"/>
                  <a:pt x="632070" y="11578483"/>
                  <a:pt x="1409493" y="1157848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28"/>
          <p:cNvSpPr txBox="1">
            <a:spLocks noGrp="1"/>
          </p:cNvSpPr>
          <p:nvPr>
            <p:ph type="body" idx="1"/>
          </p:nvPr>
        </p:nvSpPr>
        <p:spPr>
          <a:xfrm>
            <a:off x="798380" y="2045704"/>
            <a:ext cx="10595237" cy="3849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28"/>
          <p:cNvSpPr txBox="1">
            <a:spLocks noGrp="1"/>
          </p:cNvSpPr>
          <p:nvPr>
            <p:ph type="body" idx="2"/>
          </p:nvPr>
        </p:nvSpPr>
        <p:spPr>
          <a:xfrm>
            <a:off x="798381" y="761603"/>
            <a:ext cx="10595237" cy="80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DC641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DC6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9" name="Google Shape;49;p28"/>
          <p:cNvPicPr preferRelativeResize="0"/>
          <p:nvPr/>
        </p:nvPicPr>
        <p:blipFill rotWithShape="1">
          <a:blip r:embed="rId2">
            <a:alphaModFix/>
          </a:blip>
          <a:srcRect l="5742" t="75046" r="6485" b="13954"/>
          <a:stretch/>
        </p:blipFill>
        <p:spPr>
          <a:xfrm>
            <a:off x="8124669" y="6484108"/>
            <a:ext cx="3540279" cy="252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28"/>
          <p:cNvSpPr/>
          <p:nvPr/>
        </p:nvSpPr>
        <p:spPr>
          <a:xfrm>
            <a:off x="0" y="6553248"/>
            <a:ext cx="8229600" cy="45719"/>
          </a:xfrm>
          <a:custGeom>
            <a:avLst/>
            <a:gdLst/>
            <a:ahLst/>
            <a:cxnLst/>
            <a:rect l="l" t="t" r="r" b="b"/>
            <a:pathLst>
              <a:path w="3587009" h="35236" extrusionOk="0">
                <a:moveTo>
                  <a:pt x="3587009" y="35236"/>
                </a:moveTo>
                <a:lnTo>
                  <a:pt x="1764946" y="35236"/>
                </a:lnTo>
                <a:cubicBezTo>
                  <a:pt x="1758282" y="35236"/>
                  <a:pt x="1117609" y="22864"/>
                  <a:pt x="887233" y="13346"/>
                </a:cubicBezTo>
                <a:cubicBezTo>
                  <a:pt x="617826" y="2877"/>
                  <a:pt x="208481" y="20009"/>
                  <a:pt x="54262" y="25719"/>
                </a:cubicBezTo>
                <a:cubicBezTo>
                  <a:pt x="25703" y="26671"/>
                  <a:pt x="5712" y="27622"/>
                  <a:pt x="0" y="27622"/>
                </a:cubicBezTo>
                <a:lnTo>
                  <a:pt x="0" y="18105"/>
                </a:lnTo>
                <a:cubicBezTo>
                  <a:pt x="5712" y="18105"/>
                  <a:pt x="24751" y="17153"/>
                  <a:pt x="54262" y="16201"/>
                </a:cubicBezTo>
                <a:cubicBezTo>
                  <a:pt x="208481" y="9539"/>
                  <a:pt x="618778" y="-7592"/>
                  <a:pt x="888185" y="3829"/>
                </a:cubicBezTo>
                <a:cubicBezTo>
                  <a:pt x="1118561" y="13346"/>
                  <a:pt x="1759234" y="25719"/>
                  <a:pt x="1764946" y="25719"/>
                </a:cubicBezTo>
                <a:lnTo>
                  <a:pt x="3587009" y="25719"/>
                </a:lnTo>
                <a:lnTo>
                  <a:pt x="3587009" y="35236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">
  <p:cSld name="Divider 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1"/>
          <p:cNvSpPr/>
          <p:nvPr/>
        </p:nvSpPr>
        <p:spPr>
          <a:xfrm rot="5400000" flipH="1">
            <a:off x="3544169" y="-2888292"/>
            <a:ext cx="5131224" cy="11578483"/>
          </a:xfrm>
          <a:custGeom>
            <a:avLst/>
            <a:gdLst/>
            <a:ahLst/>
            <a:cxnLst/>
            <a:rect l="l" t="t" r="r" b="b"/>
            <a:pathLst>
              <a:path w="6146707" h="11578483" extrusionOk="0">
                <a:moveTo>
                  <a:pt x="6146707" y="11578483"/>
                </a:moveTo>
                <a:lnTo>
                  <a:pt x="6146707" y="4785245"/>
                </a:lnTo>
                <a:lnTo>
                  <a:pt x="6146707" y="4785239"/>
                </a:lnTo>
                <a:lnTo>
                  <a:pt x="6146707" y="742631"/>
                </a:lnTo>
                <a:cubicBezTo>
                  <a:pt x="6146707" y="331141"/>
                  <a:pt x="5844988" y="0"/>
                  <a:pt x="5474996" y="0"/>
                </a:cubicBezTo>
                <a:lnTo>
                  <a:pt x="2" y="0"/>
                </a:lnTo>
                <a:lnTo>
                  <a:pt x="2" y="4042615"/>
                </a:lnTo>
                <a:lnTo>
                  <a:pt x="0" y="4042615"/>
                </a:lnTo>
                <a:lnTo>
                  <a:pt x="1" y="10020178"/>
                </a:lnTo>
                <a:cubicBezTo>
                  <a:pt x="1" y="10879680"/>
                  <a:pt x="632070" y="11578483"/>
                  <a:pt x="1409493" y="11578483"/>
                </a:cubicBezTo>
                <a:close/>
              </a:path>
            </a:pathLst>
          </a:custGeom>
          <a:solidFill>
            <a:srgbClr val="9FDAD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31"/>
          <p:cNvSpPr txBox="1">
            <a:spLocks noGrp="1"/>
          </p:cNvSpPr>
          <p:nvPr>
            <p:ph type="body" idx="1"/>
          </p:nvPr>
        </p:nvSpPr>
        <p:spPr>
          <a:xfrm>
            <a:off x="6186233" y="2341241"/>
            <a:ext cx="6010480" cy="3066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31"/>
          <p:cNvSpPr txBox="1">
            <a:spLocks noGrp="1"/>
          </p:cNvSpPr>
          <p:nvPr>
            <p:ph type="body" idx="2"/>
          </p:nvPr>
        </p:nvSpPr>
        <p:spPr>
          <a:xfrm>
            <a:off x="4502882" y="892243"/>
            <a:ext cx="2066906" cy="582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Arial"/>
              <a:buNone/>
              <a:defRPr sz="9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5" name="Google Shape;55;p31"/>
          <p:cNvPicPr preferRelativeResize="0"/>
          <p:nvPr/>
        </p:nvPicPr>
        <p:blipFill rotWithShape="1">
          <a:blip r:embed="rId2">
            <a:alphaModFix/>
          </a:blip>
          <a:srcRect l="5742" t="75046" r="6485" b="13954"/>
          <a:stretch/>
        </p:blipFill>
        <p:spPr>
          <a:xfrm>
            <a:off x="8124669" y="6484108"/>
            <a:ext cx="3540279" cy="252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31"/>
          <p:cNvSpPr/>
          <p:nvPr/>
        </p:nvSpPr>
        <p:spPr>
          <a:xfrm>
            <a:off x="0" y="6553248"/>
            <a:ext cx="8229600" cy="45719"/>
          </a:xfrm>
          <a:custGeom>
            <a:avLst/>
            <a:gdLst/>
            <a:ahLst/>
            <a:cxnLst/>
            <a:rect l="l" t="t" r="r" b="b"/>
            <a:pathLst>
              <a:path w="3587009" h="35236" extrusionOk="0">
                <a:moveTo>
                  <a:pt x="3587009" y="35236"/>
                </a:moveTo>
                <a:lnTo>
                  <a:pt x="1764946" y="35236"/>
                </a:lnTo>
                <a:cubicBezTo>
                  <a:pt x="1758282" y="35236"/>
                  <a:pt x="1117609" y="22864"/>
                  <a:pt x="887233" y="13346"/>
                </a:cubicBezTo>
                <a:cubicBezTo>
                  <a:pt x="617826" y="2877"/>
                  <a:pt x="208481" y="20009"/>
                  <a:pt x="54262" y="25719"/>
                </a:cubicBezTo>
                <a:cubicBezTo>
                  <a:pt x="25703" y="26671"/>
                  <a:pt x="5712" y="27622"/>
                  <a:pt x="0" y="27622"/>
                </a:cubicBezTo>
                <a:lnTo>
                  <a:pt x="0" y="18105"/>
                </a:lnTo>
                <a:cubicBezTo>
                  <a:pt x="5712" y="18105"/>
                  <a:pt x="24751" y="17153"/>
                  <a:pt x="54262" y="16201"/>
                </a:cubicBezTo>
                <a:cubicBezTo>
                  <a:pt x="208481" y="9539"/>
                  <a:pt x="618778" y="-7592"/>
                  <a:pt x="888185" y="3829"/>
                </a:cubicBezTo>
                <a:cubicBezTo>
                  <a:pt x="1118561" y="13346"/>
                  <a:pt x="1759234" y="25719"/>
                  <a:pt x="1764946" y="25719"/>
                </a:cubicBezTo>
                <a:lnTo>
                  <a:pt x="3587009" y="25719"/>
                </a:lnTo>
                <a:lnTo>
                  <a:pt x="3587009" y="35236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7" name="Google Shape;57;p31"/>
          <p:cNvGrpSpPr/>
          <p:nvPr/>
        </p:nvGrpSpPr>
        <p:grpSpPr>
          <a:xfrm>
            <a:off x="482255" y="3109382"/>
            <a:ext cx="6917577" cy="2914086"/>
            <a:chOff x="1202708" y="6807724"/>
            <a:chExt cx="6270636" cy="2641557"/>
          </a:xfrm>
        </p:grpSpPr>
        <p:grpSp>
          <p:nvGrpSpPr>
            <p:cNvPr id="58" name="Google Shape;58;p31"/>
            <p:cNvGrpSpPr/>
            <p:nvPr/>
          </p:nvGrpSpPr>
          <p:grpSpPr>
            <a:xfrm>
              <a:off x="2348838" y="6807724"/>
              <a:ext cx="1249545" cy="2223620"/>
              <a:chOff x="2348838" y="6807724"/>
              <a:chExt cx="1249545" cy="2223620"/>
            </a:xfrm>
          </p:grpSpPr>
          <p:sp>
            <p:nvSpPr>
              <p:cNvPr id="59" name="Google Shape;59;p31"/>
              <p:cNvSpPr/>
              <p:nvPr/>
            </p:nvSpPr>
            <p:spPr>
              <a:xfrm>
                <a:off x="2519028" y="7841415"/>
                <a:ext cx="536931" cy="498493"/>
              </a:xfrm>
              <a:custGeom>
                <a:avLst/>
                <a:gdLst/>
                <a:ahLst/>
                <a:cxnLst/>
                <a:rect l="l" t="t" r="r" b="b"/>
                <a:pathLst>
                  <a:path w="536931" h="498493" extrusionOk="0">
                    <a:moveTo>
                      <a:pt x="453593" y="0"/>
                    </a:moveTo>
                    <a:cubicBezTo>
                      <a:pt x="426525" y="0"/>
                      <a:pt x="399458" y="7519"/>
                      <a:pt x="373894" y="13534"/>
                    </a:cubicBezTo>
                    <a:cubicBezTo>
                      <a:pt x="330285" y="24060"/>
                      <a:pt x="286677" y="34586"/>
                      <a:pt x="244572" y="45112"/>
                    </a:cubicBezTo>
                    <a:cubicBezTo>
                      <a:pt x="181414" y="60150"/>
                      <a:pt x="106227" y="69172"/>
                      <a:pt x="56603" y="114285"/>
                    </a:cubicBezTo>
                    <a:cubicBezTo>
                      <a:pt x="17505" y="150375"/>
                      <a:pt x="-5051" y="206014"/>
                      <a:pt x="964" y="260149"/>
                    </a:cubicBezTo>
                    <a:cubicBezTo>
                      <a:pt x="6979" y="320299"/>
                      <a:pt x="46077" y="374434"/>
                      <a:pt x="101715" y="399997"/>
                    </a:cubicBezTo>
                    <a:cubicBezTo>
                      <a:pt x="134798" y="415035"/>
                      <a:pt x="170888" y="419546"/>
                      <a:pt x="205474" y="430072"/>
                    </a:cubicBezTo>
                    <a:cubicBezTo>
                      <a:pt x="249083" y="442102"/>
                      <a:pt x="286677" y="464659"/>
                      <a:pt x="318255" y="496238"/>
                    </a:cubicBezTo>
                    <a:cubicBezTo>
                      <a:pt x="321263" y="499245"/>
                      <a:pt x="325774" y="499245"/>
                      <a:pt x="328782" y="496238"/>
                    </a:cubicBezTo>
                    <a:cubicBezTo>
                      <a:pt x="330285" y="496238"/>
                      <a:pt x="330285" y="494734"/>
                      <a:pt x="331789" y="494734"/>
                    </a:cubicBezTo>
                    <a:cubicBezTo>
                      <a:pt x="370887" y="461651"/>
                      <a:pt x="342315" y="404509"/>
                      <a:pt x="315248" y="372930"/>
                    </a:cubicBezTo>
                    <a:cubicBezTo>
                      <a:pt x="295699" y="351877"/>
                      <a:pt x="273143" y="338344"/>
                      <a:pt x="247579" y="326314"/>
                    </a:cubicBezTo>
                    <a:cubicBezTo>
                      <a:pt x="231038" y="318795"/>
                      <a:pt x="206978" y="309772"/>
                      <a:pt x="205474" y="287216"/>
                    </a:cubicBezTo>
                    <a:cubicBezTo>
                      <a:pt x="205474" y="261652"/>
                      <a:pt x="232542" y="245111"/>
                      <a:pt x="255098" y="243608"/>
                    </a:cubicBezTo>
                    <a:cubicBezTo>
                      <a:pt x="292692" y="240600"/>
                      <a:pt x="325774" y="264660"/>
                      <a:pt x="363368" y="270675"/>
                    </a:cubicBezTo>
                    <a:cubicBezTo>
                      <a:pt x="393443" y="276690"/>
                      <a:pt x="414495" y="261652"/>
                      <a:pt x="434044" y="240600"/>
                    </a:cubicBezTo>
                    <a:cubicBezTo>
                      <a:pt x="476149" y="199999"/>
                      <a:pt x="527277" y="145864"/>
                      <a:pt x="536299" y="85714"/>
                    </a:cubicBezTo>
                    <a:cubicBezTo>
                      <a:pt x="542314" y="33083"/>
                      <a:pt x="504720" y="0"/>
                      <a:pt x="453593" y="0"/>
                    </a:cubicBezTo>
                    <a:close/>
                  </a:path>
                </a:pathLst>
              </a:custGeom>
              <a:solidFill>
                <a:srgbClr val="8DC6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60;p31"/>
              <p:cNvSpPr/>
              <p:nvPr/>
            </p:nvSpPr>
            <p:spPr>
              <a:xfrm>
                <a:off x="2908218" y="8231767"/>
                <a:ext cx="491926" cy="675803"/>
              </a:xfrm>
              <a:custGeom>
                <a:avLst/>
                <a:gdLst/>
                <a:ahLst/>
                <a:cxnLst/>
                <a:rect l="l" t="t" r="r" b="b"/>
                <a:pathLst>
                  <a:path w="491926" h="675803" extrusionOk="0">
                    <a:moveTo>
                      <a:pt x="488461" y="271298"/>
                    </a:moveTo>
                    <a:cubicBezTo>
                      <a:pt x="480942" y="254757"/>
                      <a:pt x="462897" y="248742"/>
                      <a:pt x="446356" y="242726"/>
                    </a:cubicBezTo>
                    <a:cubicBezTo>
                      <a:pt x="416281" y="230696"/>
                      <a:pt x="402747" y="214155"/>
                      <a:pt x="390717" y="185584"/>
                    </a:cubicBezTo>
                    <a:cubicBezTo>
                      <a:pt x="371168" y="141975"/>
                      <a:pt x="359138" y="101374"/>
                      <a:pt x="306507" y="96863"/>
                    </a:cubicBezTo>
                    <a:cubicBezTo>
                      <a:pt x="265906" y="93855"/>
                      <a:pt x="235831" y="59269"/>
                      <a:pt x="201244" y="41224"/>
                    </a:cubicBezTo>
                    <a:cubicBezTo>
                      <a:pt x="166658" y="23179"/>
                      <a:pt x="129064" y="12653"/>
                      <a:pt x="91471" y="623"/>
                    </a:cubicBezTo>
                    <a:cubicBezTo>
                      <a:pt x="88463" y="-881"/>
                      <a:pt x="85456" y="623"/>
                      <a:pt x="83952" y="2127"/>
                    </a:cubicBezTo>
                    <a:cubicBezTo>
                      <a:pt x="61396" y="24683"/>
                      <a:pt x="43351" y="48743"/>
                      <a:pt x="26809" y="75810"/>
                    </a:cubicBezTo>
                    <a:cubicBezTo>
                      <a:pt x="25306" y="75810"/>
                      <a:pt x="23802" y="77314"/>
                      <a:pt x="22298" y="80321"/>
                    </a:cubicBezTo>
                    <a:cubicBezTo>
                      <a:pt x="10268" y="107389"/>
                      <a:pt x="7261" y="135960"/>
                      <a:pt x="4253" y="164532"/>
                    </a:cubicBezTo>
                    <a:cubicBezTo>
                      <a:pt x="1246" y="199118"/>
                      <a:pt x="-1762" y="233704"/>
                      <a:pt x="1246" y="269794"/>
                    </a:cubicBezTo>
                    <a:cubicBezTo>
                      <a:pt x="4253" y="296862"/>
                      <a:pt x="8764" y="323929"/>
                      <a:pt x="20795" y="347989"/>
                    </a:cubicBezTo>
                    <a:cubicBezTo>
                      <a:pt x="35832" y="379568"/>
                      <a:pt x="59892" y="400620"/>
                      <a:pt x="80945" y="426184"/>
                    </a:cubicBezTo>
                    <a:cubicBezTo>
                      <a:pt x="132072" y="490845"/>
                      <a:pt x="95982" y="563025"/>
                      <a:pt x="108012" y="635205"/>
                    </a:cubicBezTo>
                    <a:cubicBezTo>
                      <a:pt x="111019" y="650243"/>
                      <a:pt x="117034" y="668288"/>
                      <a:pt x="133576" y="674303"/>
                    </a:cubicBezTo>
                    <a:cubicBezTo>
                      <a:pt x="157636" y="681821"/>
                      <a:pt x="189214" y="659265"/>
                      <a:pt x="207259" y="647235"/>
                    </a:cubicBezTo>
                    <a:cubicBezTo>
                      <a:pt x="225305" y="635205"/>
                      <a:pt x="243350" y="620168"/>
                      <a:pt x="253876" y="599115"/>
                    </a:cubicBezTo>
                    <a:cubicBezTo>
                      <a:pt x="258387" y="590093"/>
                      <a:pt x="261394" y="581070"/>
                      <a:pt x="261394" y="570544"/>
                    </a:cubicBezTo>
                    <a:cubicBezTo>
                      <a:pt x="261394" y="550995"/>
                      <a:pt x="243350" y="525431"/>
                      <a:pt x="258387" y="507387"/>
                    </a:cubicBezTo>
                    <a:cubicBezTo>
                      <a:pt x="279439" y="483326"/>
                      <a:pt x="329063" y="495356"/>
                      <a:pt x="357634" y="483326"/>
                    </a:cubicBezTo>
                    <a:cubicBezTo>
                      <a:pt x="384702" y="472800"/>
                      <a:pt x="408762" y="453251"/>
                      <a:pt x="426807" y="430695"/>
                    </a:cubicBezTo>
                    <a:cubicBezTo>
                      <a:pt x="444852" y="408139"/>
                      <a:pt x="458386" y="381071"/>
                      <a:pt x="470416" y="354004"/>
                    </a:cubicBezTo>
                    <a:cubicBezTo>
                      <a:pt x="477934" y="329944"/>
                      <a:pt x="500491" y="295358"/>
                      <a:pt x="488461" y="271298"/>
                    </a:cubicBezTo>
                    <a:close/>
                  </a:path>
                </a:pathLst>
              </a:custGeom>
              <a:solidFill>
                <a:srgbClr val="8DC6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" name="Google Shape;61;p31"/>
              <p:cNvSpPr/>
              <p:nvPr/>
            </p:nvSpPr>
            <p:spPr>
              <a:xfrm>
                <a:off x="2348838" y="7983188"/>
                <a:ext cx="604234" cy="1048156"/>
              </a:xfrm>
              <a:custGeom>
                <a:avLst/>
                <a:gdLst/>
                <a:ahLst/>
                <a:cxnLst/>
                <a:rect l="l" t="t" r="r" b="b"/>
                <a:pathLst>
                  <a:path w="604234" h="1048156" extrusionOk="0">
                    <a:moveTo>
                      <a:pt x="604235" y="761980"/>
                    </a:moveTo>
                    <a:cubicBezTo>
                      <a:pt x="602731" y="686793"/>
                      <a:pt x="547092" y="647695"/>
                      <a:pt x="507995" y="590553"/>
                    </a:cubicBezTo>
                    <a:cubicBezTo>
                      <a:pt x="482431" y="552959"/>
                      <a:pt x="483935" y="515365"/>
                      <a:pt x="482431" y="471756"/>
                    </a:cubicBezTo>
                    <a:cubicBezTo>
                      <a:pt x="482431" y="438674"/>
                      <a:pt x="474912" y="405592"/>
                      <a:pt x="449349" y="384539"/>
                    </a:cubicBezTo>
                    <a:cubicBezTo>
                      <a:pt x="384687" y="331908"/>
                      <a:pt x="292958" y="372509"/>
                      <a:pt x="225290" y="330404"/>
                    </a:cubicBezTo>
                    <a:cubicBezTo>
                      <a:pt x="126042" y="267247"/>
                      <a:pt x="141080" y="133413"/>
                      <a:pt x="154613" y="34165"/>
                    </a:cubicBezTo>
                    <a:cubicBezTo>
                      <a:pt x="154613" y="31158"/>
                      <a:pt x="153110" y="28150"/>
                      <a:pt x="151606" y="26647"/>
                    </a:cubicBezTo>
                    <a:cubicBezTo>
                      <a:pt x="154613" y="22135"/>
                      <a:pt x="159125" y="17624"/>
                      <a:pt x="162132" y="13113"/>
                    </a:cubicBezTo>
                    <a:cubicBezTo>
                      <a:pt x="168147" y="5594"/>
                      <a:pt x="157621" y="-4932"/>
                      <a:pt x="151606" y="2587"/>
                    </a:cubicBezTo>
                    <a:cubicBezTo>
                      <a:pt x="28299" y="154465"/>
                      <a:pt x="-25836" y="358975"/>
                      <a:pt x="11757" y="551455"/>
                    </a:cubicBezTo>
                    <a:cubicBezTo>
                      <a:pt x="47847" y="733409"/>
                      <a:pt x="163636" y="895814"/>
                      <a:pt x="321530" y="990550"/>
                    </a:cubicBezTo>
                    <a:cubicBezTo>
                      <a:pt x="399725" y="1037166"/>
                      <a:pt x="526040" y="1089798"/>
                      <a:pt x="592205" y="996565"/>
                    </a:cubicBezTo>
                    <a:cubicBezTo>
                      <a:pt x="593708" y="993558"/>
                      <a:pt x="593708" y="990550"/>
                      <a:pt x="592205" y="989047"/>
                    </a:cubicBezTo>
                    <a:cubicBezTo>
                      <a:pt x="557618" y="916866"/>
                      <a:pt x="604235" y="837168"/>
                      <a:pt x="604235" y="761980"/>
                    </a:cubicBezTo>
                    <a:close/>
                  </a:path>
                </a:pathLst>
              </a:custGeom>
              <a:solidFill>
                <a:srgbClr val="9FDAD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62;p31"/>
              <p:cNvSpPr/>
              <p:nvPr/>
            </p:nvSpPr>
            <p:spPr>
              <a:xfrm>
                <a:off x="2901049" y="7819127"/>
                <a:ext cx="697334" cy="1163667"/>
              </a:xfrm>
              <a:custGeom>
                <a:avLst/>
                <a:gdLst/>
                <a:ahLst/>
                <a:cxnLst/>
                <a:rect l="l" t="t" r="r" b="b"/>
                <a:pathLst>
                  <a:path w="697334" h="1163667" extrusionOk="0">
                    <a:moveTo>
                      <a:pt x="627960" y="274918"/>
                    </a:moveTo>
                    <a:cubicBezTo>
                      <a:pt x="572321" y="169655"/>
                      <a:pt x="485104" y="79430"/>
                      <a:pt x="376834" y="31310"/>
                    </a:cubicBezTo>
                    <a:cubicBezTo>
                      <a:pt x="331721" y="11762"/>
                      <a:pt x="274579" y="-12298"/>
                      <a:pt x="226459" y="7250"/>
                    </a:cubicBezTo>
                    <a:cubicBezTo>
                      <a:pt x="211421" y="13265"/>
                      <a:pt x="196384" y="25295"/>
                      <a:pt x="193376" y="43340"/>
                    </a:cubicBezTo>
                    <a:lnTo>
                      <a:pt x="193376" y="43340"/>
                    </a:lnTo>
                    <a:cubicBezTo>
                      <a:pt x="190369" y="44844"/>
                      <a:pt x="188865" y="49355"/>
                      <a:pt x="191872" y="53866"/>
                    </a:cubicBezTo>
                    <a:cubicBezTo>
                      <a:pt x="226459" y="117024"/>
                      <a:pt x="187361" y="189204"/>
                      <a:pt x="142249" y="234316"/>
                    </a:cubicBezTo>
                    <a:cubicBezTo>
                      <a:pt x="100144" y="276421"/>
                      <a:pt x="46009" y="308000"/>
                      <a:pt x="11422" y="357624"/>
                    </a:cubicBezTo>
                    <a:cubicBezTo>
                      <a:pt x="-2111" y="377173"/>
                      <a:pt x="-11134" y="431308"/>
                      <a:pt x="29468" y="422285"/>
                    </a:cubicBezTo>
                    <a:cubicBezTo>
                      <a:pt x="39994" y="420782"/>
                      <a:pt x="47513" y="411759"/>
                      <a:pt x="56535" y="405744"/>
                    </a:cubicBezTo>
                    <a:cubicBezTo>
                      <a:pt x="68565" y="396721"/>
                      <a:pt x="82099" y="390707"/>
                      <a:pt x="95633" y="387699"/>
                    </a:cubicBezTo>
                    <a:cubicBezTo>
                      <a:pt x="127211" y="378677"/>
                      <a:pt x="161797" y="378677"/>
                      <a:pt x="193376" y="387699"/>
                    </a:cubicBezTo>
                    <a:cubicBezTo>
                      <a:pt x="259541" y="404240"/>
                      <a:pt x="315180" y="452360"/>
                      <a:pt x="364804" y="495969"/>
                    </a:cubicBezTo>
                    <a:cubicBezTo>
                      <a:pt x="414427" y="539578"/>
                      <a:pt x="467059" y="583186"/>
                      <a:pt x="503149" y="638825"/>
                    </a:cubicBezTo>
                    <a:cubicBezTo>
                      <a:pt x="543750" y="701983"/>
                      <a:pt x="545254" y="772659"/>
                      <a:pt x="492622" y="829801"/>
                    </a:cubicBezTo>
                    <a:cubicBezTo>
                      <a:pt x="452021" y="874914"/>
                      <a:pt x="394879" y="901981"/>
                      <a:pt x="348263" y="939575"/>
                    </a:cubicBezTo>
                    <a:cubicBezTo>
                      <a:pt x="307661" y="972658"/>
                      <a:pt x="274579" y="1016266"/>
                      <a:pt x="273075" y="1070401"/>
                    </a:cubicBezTo>
                    <a:cubicBezTo>
                      <a:pt x="271571" y="1115514"/>
                      <a:pt x="297135" y="1165138"/>
                      <a:pt x="348263" y="1163634"/>
                    </a:cubicBezTo>
                    <a:cubicBezTo>
                      <a:pt x="453525" y="1159123"/>
                      <a:pt x="539239" y="1062883"/>
                      <a:pt x="588863" y="978673"/>
                    </a:cubicBezTo>
                    <a:cubicBezTo>
                      <a:pt x="707659" y="771155"/>
                      <a:pt x="740741" y="491458"/>
                      <a:pt x="627960" y="274918"/>
                    </a:cubicBezTo>
                    <a:close/>
                  </a:path>
                </a:pathLst>
              </a:custGeom>
              <a:solidFill>
                <a:srgbClr val="9FDAD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3" name="Google Shape;63;p31"/>
              <p:cNvGrpSpPr/>
              <p:nvPr/>
            </p:nvGrpSpPr>
            <p:grpSpPr>
              <a:xfrm>
                <a:off x="2483956" y="6807724"/>
                <a:ext cx="738321" cy="802017"/>
                <a:chOff x="2483956" y="6807724"/>
                <a:chExt cx="738321" cy="802017"/>
              </a:xfrm>
            </p:grpSpPr>
            <p:sp>
              <p:nvSpPr>
                <p:cNvPr id="64" name="Google Shape;64;p31"/>
                <p:cNvSpPr/>
                <p:nvPr/>
              </p:nvSpPr>
              <p:spPr>
                <a:xfrm>
                  <a:off x="2483956" y="7278916"/>
                  <a:ext cx="360330" cy="330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330" h="330825" extrusionOk="0">
                      <a:moveTo>
                        <a:pt x="359343" y="293327"/>
                      </a:moveTo>
                      <a:cubicBezTo>
                        <a:pt x="362350" y="212125"/>
                        <a:pt x="347313" y="118892"/>
                        <a:pt x="279644" y="67765"/>
                      </a:cubicBezTo>
                      <a:cubicBezTo>
                        <a:pt x="207464" y="13630"/>
                        <a:pt x="100698" y="9119"/>
                        <a:pt x="13480" y="96"/>
                      </a:cubicBezTo>
                      <a:cubicBezTo>
                        <a:pt x="-54" y="-1408"/>
                        <a:pt x="-3061" y="15133"/>
                        <a:pt x="2954" y="24156"/>
                      </a:cubicBezTo>
                      <a:cubicBezTo>
                        <a:pt x="31525" y="61750"/>
                        <a:pt x="46563" y="106862"/>
                        <a:pt x="69119" y="147463"/>
                      </a:cubicBezTo>
                      <a:cubicBezTo>
                        <a:pt x="88668" y="180546"/>
                        <a:pt x="112728" y="210621"/>
                        <a:pt x="141299" y="236185"/>
                      </a:cubicBezTo>
                      <a:cubicBezTo>
                        <a:pt x="193930" y="282801"/>
                        <a:pt x="260095" y="312876"/>
                        <a:pt x="329268" y="323402"/>
                      </a:cubicBezTo>
                      <a:cubicBezTo>
                        <a:pt x="333779" y="335432"/>
                        <a:pt x="354831" y="332425"/>
                        <a:pt x="356335" y="317387"/>
                      </a:cubicBezTo>
                      <a:cubicBezTo>
                        <a:pt x="356335" y="311372"/>
                        <a:pt x="357839" y="305357"/>
                        <a:pt x="357839" y="299342"/>
                      </a:cubicBezTo>
                      <a:cubicBezTo>
                        <a:pt x="360846" y="297838"/>
                        <a:pt x="360846" y="294831"/>
                        <a:pt x="359343" y="293327"/>
                      </a:cubicBezTo>
                      <a:close/>
                    </a:path>
                  </a:pathLst>
                </a:custGeom>
                <a:solidFill>
                  <a:srgbClr val="8DC64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" name="Google Shape;65;p31"/>
                <p:cNvSpPr/>
                <p:nvPr/>
              </p:nvSpPr>
              <p:spPr>
                <a:xfrm>
                  <a:off x="2727059" y="6807724"/>
                  <a:ext cx="278617" cy="5398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617" h="539813" extrusionOk="0">
                      <a:moveTo>
                        <a:pt x="275637" y="274297"/>
                      </a:moveTo>
                      <a:cubicBezTo>
                        <a:pt x="266615" y="221666"/>
                        <a:pt x="233532" y="175050"/>
                        <a:pt x="201954" y="134448"/>
                      </a:cubicBezTo>
                      <a:cubicBezTo>
                        <a:pt x="164360" y="86328"/>
                        <a:pt x="122255" y="42720"/>
                        <a:pt x="77142" y="3622"/>
                      </a:cubicBezTo>
                      <a:cubicBezTo>
                        <a:pt x="68120" y="-3897"/>
                        <a:pt x="54586" y="615"/>
                        <a:pt x="53082" y="14148"/>
                      </a:cubicBezTo>
                      <a:cubicBezTo>
                        <a:pt x="50075" y="71291"/>
                        <a:pt x="41052" y="126930"/>
                        <a:pt x="29022" y="182568"/>
                      </a:cubicBezTo>
                      <a:cubicBezTo>
                        <a:pt x="18496" y="227681"/>
                        <a:pt x="3459" y="272793"/>
                        <a:pt x="451" y="319409"/>
                      </a:cubicBezTo>
                      <a:cubicBezTo>
                        <a:pt x="-2557" y="361515"/>
                        <a:pt x="9474" y="397605"/>
                        <a:pt x="36541" y="430687"/>
                      </a:cubicBezTo>
                      <a:cubicBezTo>
                        <a:pt x="65112" y="468281"/>
                        <a:pt x="96691" y="505874"/>
                        <a:pt x="132781" y="535949"/>
                      </a:cubicBezTo>
                      <a:cubicBezTo>
                        <a:pt x="141804" y="543468"/>
                        <a:pt x="152330" y="538957"/>
                        <a:pt x="155337" y="531438"/>
                      </a:cubicBezTo>
                      <a:lnTo>
                        <a:pt x="155337" y="531438"/>
                      </a:lnTo>
                      <a:cubicBezTo>
                        <a:pt x="156841" y="529934"/>
                        <a:pt x="158345" y="529934"/>
                        <a:pt x="158345" y="528431"/>
                      </a:cubicBezTo>
                      <a:cubicBezTo>
                        <a:pt x="238043" y="472792"/>
                        <a:pt x="292179" y="375048"/>
                        <a:pt x="275637" y="274297"/>
                      </a:cubicBezTo>
                      <a:close/>
                    </a:path>
                  </a:pathLst>
                </a:custGeom>
                <a:solidFill>
                  <a:srgbClr val="8DC64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" name="Google Shape;66;p31"/>
                <p:cNvSpPr/>
                <p:nvPr/>
              </p:nvSpPr>
              <p:spPr>
                <a:xfrm>
                  <a:off x="2947809" y="7217347"/>
                  <a:ext cx="274468" cy="3794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468" h="379484" extrusionOk="0">
                      <a:moveTo>
                        <a:pt x="257893" y="13545"/>
                      </a:moveTo>
                      <a:cubicBezTo>
                        <a:pt x="256389" y="3019"/>
                        <a:pt x="247367" y="-2996"/>
                        <a:pt x="236841" y="1515"/>
                      </a:cubicBezTo>
                      <a:cubicBezTo>
                        <a:pt x="194736" y="21064"/>
                        <a:pt x="152631" y="40613"/>
                        <a:pt x="110526" y="60162"/>
                      </a:cubicBezTo>
                      <a:cubicBezTo>
                        <a:pt x="78947" y="75199"/>
                        <a:pt x="47368" y="88733"/>
                        <a:pt x="30827" y="120312"/>
                      </a:cubicBezTo>
                      <a:cubicBezTo>
                        <a:pt x="15789" y="147379"/>
                        <a:pt x="12782" y="177454"/>
                        <a:pt x="11278" y="207529"/>
                      </a:cubicBezTo>
                      <a:cubicBezTo>
                        <a:pt x="8271" y="237604"/>
                        <a:pt x="5263" y="267679"/>
                        <a:pt x="3759" y="297754"/>
                      </a:cubicBezTo>
                      <a:cubicBezTo>
                        <a:pt x="3759" y="299258"/>
                        <a:pt x="2256" y="299258"/>
                        <a:pt x="2256" y="300762"/>
                      </a:cubicBezTo>
                      <a:cubicBezTo>
                        <a:pt x="-752" y="309784"/>
                        <a:pt x="-752" y="317303"/>
                        <a:pt x="2256" y="324822"/>
                      </a:cubicBezTo>
                      <a:cubicBezTo>
                        <a:pt x="2256" y="330837"/>
                        <a:pt x="752" y="335348"/>
                        <a:pt x="752" y="341363"/>
                      </a:cubicBezTo>
                      <a:cubicBezTo>
                        <a:pt x="-752" y="354897"/>
                        <a:pt x="15789" y="357904"/>
                        <a:pt x="23308" y="351889"/>
                      </a:cubicBezTo>
                      <a:cubicBezTo>
                        <a:pt x="42857" y="365423"/>
                        <a:pt x="68421" y="374445"/>
                        <a:pt x="86466" y="377453"/>
                      </a:cubicBezTo>
                      <a:cubicBezTo>
                        <a:pt x="133082" y="384972"/>
                        <a:pt x="179698" y="371438"/>
                        <a:pt x="214284" y="339859"/>
                      </a:cubicBezTo>
                      <a:cubicBezTo>
                        <a:pt x="306013" y="260160"/>
                        <a:pt x="268419" y="121815"/>
                        <a:pt x="257893" y="13545"/>
                      </a:cubicBezTo>
                      <a:close/>
                    </a:path>
                  </a:pathLst>
                </a:custGeom>
                <a:solidFill>
                  <a:srgbClr val="8DC64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67" name="Google Shape;67;p31"/>
            <p:cNvGrpSpPr/>
            <p:nvPr/>
          </p:nvGrpSpPr>
          <p:grpSpPr>
            <a:xfrm>
              <a:off x="1202708" y="6848940"/>
              <a:ext cx="6270636" cy="2600341"/>
              <a:chOff x="1202708" y="6848940"/>
              <a:chExt cx="6270636" cy="2600341"/>
            </a:xfrm>
          </p:grpSpPr>
          <p:sp>
            <p:nvSpPr>
              <p:cNvPr id="68" name="Google Shape;68;p31"/>
              <p:cNvSpPr/>
              <p:nvPr/>
            </p:nvSpPr>
            <p:spPr>
              <a:xfrm>
                <a:off x="1202708" y="6848940"/>
                <a:ext cx="6270636" cy="2600341"/>
              </a:xfrm>
              <a:custGeom>
                <a:avLst/>
                <a:gdLst/>
                <a:ahLst/>
                <a:cxnLst/>
                <a:rect l="l" t="t" r="r" b="b"/>
                <a:pathLst>
                  <a:path w="6270636" h="2600341" extrusionOk="0">
                    <a:moveTo>
                      <a:pt x="1990965" y="2598479"/>
                    </a:moveTo>
                    <a:cubicBezTo>
                      <a:pt x="1951867" y="2598479"/>
                      <a:pt x="1897732" y="2568404"/>
                      <a:pt x="1875176" y="2538329"/>
                    </a:cubicBezTo>
                    <a:cubicBezTo>
                      <a:pt x="1869161" y="2530811"/>
                      <a:pt x="1857131" y="2514270"/>
                      <a:pt x="1843597" y="2491713"/>
                    </a:cubicBezTo>
                    <a:cubicBezTo>
                      <a:pt x="1843597" y="2494721"/>
                      <a:pt x="1843597" y="2497728"/>
                      <a:pt x="1843597" y="2500736"/>
                    </a:cubicBezTo>
                    <a:cubicBezTo>
                      <a:pt x="1845101" y="2514270"/>
                      <a:pt x="1842093" y="2532315"/>
                      <a:pt x="1833071" y="2542841"/>
                    </a:cubicBezTo>
                    <a:cubicBezTo>
                      <a:pt x="1827056" y="2548856"/>
                      <a:pt x="1821041" y="2551863"/>
                      <a:pt x="1812018" y="2551863"/>
                    </a:cubicBezTo>
                    <a:cubicBezTo>
                      <a:pt x="1787958" y="2551863"/>
                      <a:pt x="1769913" y="2526300"/>
                      <a:pt x="1760891" y="2512766"/>
                    </a:cubicBezTo>
                    <a:cubicBezTo>
                      <a:pt x="1736831" y="2476676"/>
                      <a:pt x="1723297" y="2443593"/>
                      <a:pt x="1721793" y="2415022"/>
                    </a:cubicBezTo>
                    <a:cubicBezTo>
                      <a:pt x="1721793" y="2407503"/>
                      <a:pt x="1721793" y="2398481"/>
                      <a:pt x="1721793" y="2390962"/>
                    </a:cubicBezTo>
                    <a:cubicBezTo>
                      <a:pt x="1705252" y="2443593"/>
                      <a:pt x="1657132" y="2497728"/>
                      <a:pt x="1612020" y="2518781"/>
                    </a:cubicBezTo>
                    <a:cubicBezTo>
                      <a:pt x="1578937" y="2535322"/>
                      <a:pt x="1548862" y="2532315"/>
                      <a:pt x="1527810" y="2511262"/>
                    </a:cubicBezTo>
                    <a:lnTo>
                      <a:pt x="1524802" y="2508254"/>
                    </a:lnTo>
                    <a:lnTo>
                      <a:pt x="1526306" y="2503743"/>
                    </a:lnTo>
                    <a:cubicBezTo>
                      <a:pt x="1538336" y="2470661"/>
                      <a:pt x="1562396" y="2409007"/>
                      <a:pt x="1595478" y="2378932"/>
                    </a:cubicBezTo>
                    <a:lnTo>
                      <a:pt x="1601493" y="2374421"/>
                    </a:lnTo>
                    <a:lnTo>
                      <a:pt x="1606005" y="2380436"/>
                    </a:lnTo>
                    <a:cubicBezTo>
                      <a:pt x="1621042" y="2396977"/>
                      <a:pt x="1634576" y="2398481"/>
                      <a:pt x="1652621" y="2401488"/>
                    </a:cubicBezTo>
                    <a:cubicBezTo>
                      <a:pt x="1661643" y="2402992"/>
                      <a:pt x="1672170" y="2404496"/>
                      <a:pt x="1684200" y="2409007"/>
                    </a:cubicBezTo>
                    <a:cubicBezTo>
                      <a:pt x="1705252" y="2381940"/>
                      <a:pt x="1702245" y="2372917"/>
                      <a:pt x="1702245" y="2371413"/>
                    </a:cubicBezTo>
                    <a:cubicBezTo>
                      <a:pt x="1697733" y="2362391"/>
                      <a:pt x="1664651" y="2365398"/>
                      <a:pt x="1643598" y="2366902"/>
                    </a:cubicBezTo>
                    <a:cubicBezTo>
                      <a:pt x="1631568" y="2368406"/>
                      <a:pt x="1621042" y="2368406"/>
                      <a:pt x="1612020" y="2368406"/>
                    </a:cubicBezTo>
                    <a:cubicBezTo>
                      <a:pt x="1612020" y="2368406"/>
                      <a:pt x="1612020" y="2368406"/>
                      <a:pt x="1612020" y="2368406"/>
                    </a:cubicBezTo>
                    <a:cubicBezTo>
                      <a:pt x="1606005" y="2368406"/>
                      <a:pt x="1602997" y="2363895"/>
                      <a:pt x="1602997" y="2362391"/>
                    </a:cubicBezTo>
                    <a:cubicBezTo>
                      <a:pt x="1599990" y="2354872"/>
                      <a:pt x="1604501" y="2345850"/>
                      <a:pt x="1616531" y="2329308"/>
                    </a:cubicBezTo>
                    <a:cubicBezTo>
                      <a:pt x="1618035" y="2327805"/>
                      <a:pt x="1618035" y="2326301"/>
                      <a:pt x="1619538" y="2326301"/>
                    </a:cubicBezTo>
                    <a:lnTo>
                      <a:pt x="1622546" y="2323293"/>
                    </a:lnTo>
                    <a:cubicBezTo>
                      <a:pt x="1630065" y="2314271"/>
                      <a:pt x="1639087" y="2300737"/>
                      <a:pt x="1651117" y="2291715"/>
                    </a:cubicBezTo>
                    <a:lnTo>
                      <a:pt x="1651117" y="2291715"/>
                    </a:lnTo>
                    <a:cubicBezTo>
                      <a:pt x="1655628" y="2269158"/>
                      <a:pt x="1664651" y="2252617"/>
                      <a:pt x="1673673" y="2236076"/>
                    </a:cubicBezTo>
                    <a:cubicBezTo>
                      <a:pt x="1688711" y="2209008"/>
                      <a:pt x="1700741" y="2189460"/>
                      <a:pt x="1679688" y="2153370"/>
                    </a:cubicBezTo>
                    <a:cubicBezTo>
                      <a:pt x="1663147" y="2124798"/>
                      <a:pt x="1651117" y="2109761"/>
                      <a:pt x="1628561" y="2103746"/>
                    </a:cubicBezTo>
                    <a:cubicBezTo>
                      <a:pt x="1583448" y="2094723"/>
                      <a:pt x="1572922" y="2103746"/>
                      <a:pt x="1560892" y="2145851"/>
                    </a:cubicBezTo>
                    <a:cubicBezTo>
                      <a:pt x="1615027" y="2120287"/>
                      <a:pt x="1642095" y="2136828"/>
                      <a:pt x="1654125" y="2148858"/>
                    </a:cubicBezTo>
                    <a:cubicBezTo>
                      <a:pt x="1675177" y="2171415"/>
                      <a:pt x="1675177" y="2215023"/>
                      <a:pt x="1654125" y="2243595"/>
                    </a:cubicBezTo>
                    <a:cubicBezTo>
                      <a:pt x="1634576" y="2270662"/>
                      <a:pt x="1604501" y="2278181"/>
                      <a:pt x="1571418" y="2264647"/>
                    </a:cubicBezTo>
                    <a:cubicBezTo>
                      <a:pt x="1527810" y="2246602"/>
                      <a:pt x="1527810" y="2212016"/>
                      <a:pt x="1535328" y="2178933"/>
                    </a:cubicBezTo>
                    <a:cubicBezTo>
                      <a:pt x="1488712" y="2222542"/>
                      <a:pt x="1436081" y="2339835"/>
                      <a:pt x="1424051" y="2386451"/>
                    </a:cubicBezTo>
                    <a:cubicBezTo>
                      <a:pt x="1421043" y="2395473"/>
                      <a:pt x="1419540" y="2404496"/>
                      <a:pt x="1419540" y="2412015"/>
                    </a:cubicBezTo>
                    <a:cubicBezTo>
                      <a:pt x="1439088" y="2409007"/>
                      <a:pt x="1457134" y="2410511"/>
                      <a:pt x="1472171" y="2416526"/>
                    </a:cubicBezTo>
                    <a:cubicBezTo>
                      <a:pt x="1488712" y="2424045"/>
                      <a:pt x="1508261" y="2440586"/>
                      <a:pt x="1509765" y="2481187"/>
                    </a:cubicBezTo>
                    <a:lnTo>
                      <a:pt x="1509765" y="2488706"/>
                    </a:lnTo>
                    <a:lnTo>
                      <a:pt x="1502246" y="2488706"/>
                    </a:lnTo>
                    <a:cubicBezTo>
                      <a:pt x="1464652" y="2493217"/>
                      <a:pt x="1436081" y="2484195"/>
                      <a:pt x="1418036" y="2464646"/>
                    </a:cubicBezTo>
                    <a:cubicBezTo>
                      <a:pt x="1410517" y="2455623"/>
                      <a:pt x="1406006" y="2445097"/>
                      <a:pt x="1402998" y="2431563"/>
                    </a:cubicBezTo>
                    <a:cubicBezTo>
                      <a:pt x="1390968" y="2436075"/>
                      <a:pt x="1378938" y="2442090"/>
                      <a:pt x="1368412" y="2449608"/>
                    </a:cubicBezTo>
                    <a:cubicBezTo>
                      <a:pt x="1344352" y="2467653"/>
                      <a:pt x="1330818" y="2490210"/>
                      <a:pt x="1330818" y="2512766"/>
                    </a:cubicBezTo>
                    <a:cubicBezTo>
                      <a:pt x="1338337" y="2512766"/>
                      <a:pt x="1344352" y="2512766"/>
                      <a:pt x="1351871" y="2512766"/>
                    </a:cubicBezTo>
                    <a:cubicBezTo>
                      <a:pt x="1378938" y="2514270"/>
                      <a:pt x="1406006" y="2518781"/>
                      <a:pt x="1433073" y="2524796"/>
                    </a:cubicBezTo>
                    <a:cubicBezTo>
                      <a:pt x="1457134" y="2529307"/>
                      <a:pt x="1481193" y="2533818"/>
                      <a:pt x="1503750" y="2535322"/>
                    </a:cubicBezTo>
                    <a:lnTo>
                      <a:pt x="1524802" y="2536826"/>
                    </a:lnTo>
                    <a:lnTo>
                      <a:pt x="1506757" y="2548856"/>
                    </a:lnTo>
                    <a:cubicBezTo>
                      <a:pt x="1475178" y="2571412"/>
                      <a:pt x="1399991" y="2590961"/>
                      <a:pt x="1354878" y="2571412"/>
                    </a:cubicBezTo>
                    <a:cubicBezTo>
                      <a:pt x="1335330" y="2563893"/>
                      <a:pt x="1323300" y="2548856"/>
                      <a:pt x="1318788" y="2529307"/>
                    </a:cubicBezTo>
                    <a:cubicBezTo>
                      <a:pt x="1308262" y="2530811"/>
                      <a:pt x="1296232" y="2532315"/>
                      <a:pt x="1284202" y="2533818"/>
                    </a:cubicBezTo>
                    <a:cubicBezTo>
                      <a:pt x="1224052" y="2542841"/>
                      <a:pt x="1157887" y="2553367"/>
                      <a:pt x="1120293" y="2509758"/>
                    </a:cubicBezTo>
                    <a:cubicBezTo>
                      <a:pt x="1093226" y="2478179"/>
                      <a:pt x="1103752" y="2448104"/>
                      <a:pt x="1114279" y="2419533"/>
                    </a:cubicBezTo>
                    <a:cubicBezTo>
                      <a:pt x="1123301" y="2395473"/>
                      <a:pt x="1138339" y="2375925"/>
                      <a:pt x="1159391" y="2362391"/>
                    </a:cubicBezTo>
                    <a:cubicBezTo>
                      <a:pt x="1159391" y="2362391"/>
                      <a:pt x="1157887" y="2362391"/>
                      <a:pt x="1157887" y="2362391"/>
                    </a:cubicBezTo>
                    <a:cubicBezTo>
                      <a:pt x="1150368" y="2363895"/>
                      <a:pt x="1142850" y="2363895"/>
                      <a:pt x="1135331" y="2362391"/>
                    </a:cubicBezTo>
                    <a:cubicBezTo>
                      <a:pt x="1106760" y="2398481"/>
                      <a:pt x="1055632" y="2431563"/>
                      <a:pt x="1019542" y="2436075"/>
                    </a:cubicBezTo>
                    <a:cubicBezTo>
                      <a:pt x="980445" y="2440586"/>
                      <a:pt x="926310" y="2434571"/>
                      <a:pt x="906761" y="2401488"/>
                    </a:cubicBezTo>
                    <a:cubicBezTo>
                      <a:pt x="894731" y="2381940"/>
                      <a:pt x="897739" y="2354872"/>
                      <a:pt x="900746" y="2329308"/>
                    </a:cubicBezTo>
                    <a:cubicBezTo>
                      <a:pt x="902250" y="2317278"/>
                      <a:pt x="903754" y="2305248"/>
                      <a:pt x="903754" y="2294722"/>
                    </a:cubicBezTo>
                    <a:cubicBezTo>
                      <a:pt x="903754" y="2279685"/>
                      <a:pt x="903754" y="2264647"/>
                      <a:pt x="905257" y="2249610"/>
                    </a:cubicBezTo>
                    <a:cubicBezTo>
                      <a:pt x="906761" y="2198482"/>
                      <a:pt x="908265" y="2144347"/>
                      <a:pt x="893227" y="2099235"/>
                    </a:cubicBezTo>
                    <a:cubicBezTo>
                      <a:pt x="869167" y="2030062"/>
                      <a:pt x="810521" y="2025551"/>
                      <a:pt x="742852" y="2021040"/>
                    </a:cubicBezTo>
                    <a:cubicBezTo>
                      <a:pt x="732326" y="2021040"/>
                      <a:pt x="723304" y="2019536"/>
                      <a:pt x="712777" y="2018032"/>
                    </a:cubicBezTo>
                    <a:cubicBezTo>
                      <a:pt x="679695" y="2015025"/>
                      <a:pt x="645109" y="2015025"/>
                      <a:pt x="612026" y="2016528"/>
                    </a:cubicBezTo>
                    <a:cubicBezTo>
                      <a:pt x="610522" y="2016528"/>
                      <a:pt x="610522" y="2016528"/>
                      <a:pt x="609019" y="2016528"/>
                    </a:cubicBezTo>
                    <a:cubicBezTo>
                      <a:pt x="563906" y="2025551"/>
                      <a:pt x="520297" y="2034573"/>
                      <a:pt x="481200" y="2036077"/>
                    </a:cubicBezTo>
                    <a:cubicBezTo>
                      <a:pt x="454132" y="2037581"/>
                      <a:pt x="427065" y="2039085"/>
                      <a:pt x="401501" y="2042092"/>
                    </a:cubicBezTo>
                    <a:cubicBezTo>
                      <a:pt x="360900" y="2045100"/>
                      <a:pt x="320299" y="2048107"/>
                      <a:pt x="278194" y="2048107"/>
                    </a:cubicBezTo>
                    <a:lnTo>
                      <a:pt x="0" y="2048107"/>
                    </a:lnTo>
                    <a:lnTo>
                      <a:pt x="0" y="2033070"/>
                    </a:lnTo>
                    <a:lnTo>
                      <a:pt x="278194" y="2033070"/>
                    </a:lnTo>
                    <a:cubicBezTo>
                      <a:pt x="318795" y="2033070"/>
                      <a:pt x="360900" y="2030062"/>
                      <a:pt x="399997" y="2027055"/>
                    </a:cubicBezTo>
                    <a:cubicBezTo>
                      <a:pt x="427065" y="2025551"/>
                      <a:pt x="454132" y="2022543"/>
                      <a:pt x="481200" y="2021040"/>
                    </a:cubicBezTo>
                    <a:cubicBezTo>
                      <a:pt x="491726" y="2021040"/>
                      <a:pt x="503756" y="2019536"/>
                      <a:pt x="515786" y="2018032"/>
                    </a:cubicBezTo>
                    <a:cubicBezTo>
                      <a:pt x="514282" y="2018032"/>
                      <a:pt x="511275" y="2018032"/>
                      <a:pt x="509771" y="2018032"/>
                    </a:cubicBezTo>
                    <a:cubicBezTo>
                      <a:pt x="463155" y="2016528"/>
                      <a:pt x="431576" y="1996980"/>
                      <a:pt x="421050" y="1965401"/>
                    </a:cubicBezTo>
                    <a:cubicBezTo>
                      <a:pt x="410524" y="1929311"/>
                      <a:pt x="431576" y="1887206"/>
                      <a:pt x="475185" y="1857131"/>
                    </a:cubicBezTo>
                    <a:cubicBezTo>
                      <a:pt x="563906" y="1793973"/>
                      <a:pt x="663154" y="1804500"/>
                      <a:pt x="757890" y="1812019"/>
                    </a:cubicBezTo>
                    <a:cubicBezTo>
                      <a:pt x="798491" y="1815026"/>
                      <a:pt x="840596" y="1819537"/>
                      <a:pt x="881197" y="1818033"/>
                    </a:cubicBezTo>
                    <a:cubicBezTo>
                      <a:pt x="887212" y="1818033"/>
                      <a:pt x="894731" y="1816530"/>
                      <a:pt x="903754" y="1816530"/>
                    </a:cubicBezTo>
                    <a:cubicBezTo>
                      <a:pt x="951874" y="1812019"/>
                      <a:pt x="1033076" y="1802996"/>
                      <a:pt x="1066158" y="1837582"/>
                    </a:cubicBezTo>
                    <a:cubicBezTo>
                      <a:pt x="1078189" y="1849612"/>
                      <a:pt x="1082700" y="1867657"/>
                      <a:pt x="1079692" y="1887206"/>
                    </a:cubicBezTo>
                    <a:cubicBezTo>
                      <a:pt x="1075181" y="1924800"/>
                      <a:pt x="1033076" y="1933822"/>
                      <a:pt x="992475" y="1942845"/>
                    </a:cubicBezTo>
                    <a:cubicBezTo>
                      <a:pt x="990971" y="1942845"/>
                      <a:pt x="987964" y="1944348"/>
                      <a:pt x="986460" y="1944348"/>
                    </a:cubicBezTo>
                    <a:cubicBezTo>
                      <a:pt x="1007512" y="1941341"/>
                      <a:pt x="1034580" y="1945852"/>
                      <a:pt x="1051121" y="1948860"/>
                    </a:cubicBezTo>
                    <a:cubicBezTo>
                      <a:pt x="1055632" y="1948860"/>
                      <a:pt x="1058640" y="1950363"/>
                      <a:pt x="1061647" y="1950363"/>
                    </a:cubicBezTo>
                    <a:lnTo>
                      <a:pt x="1060143" y="1965401"/>
                    </a:lnTo>
                    <a:cubicBezTo>
                      <a:pt x="1027061" y="1965401"/>
                      <a:pt x="992475" y="1975927"/>
                      <a:pt x="957889" y="1996980"/>
                    </a:cubicBezTo>
                    <a:cubicBezTo>
                      <a:pt x="950370" y="2001491"/>
                      <a:pt x="942851" y="2006002"/>
                      <a:pt x="936836" y="2010513"/>
                    </a:cubicBezTo>
                    <a:cubicBezTo>
                      <a:pt x="899242" y="2034573"/>
                      <a:pt x="896235" y="2034573"/>
                      <a:pt x="845107" y="2012017"/>
                    </a:cubicBezTo>
                    <a:cubicBezTo>
                      <a:pt x="803002" y="1992468"/>
                      <a:pt x="750371" y="1993972"/>
                      <a:pt x="694732" y="2001491"/>
                    </a:cubicBezTo>
                    <a:cubicBezTo>
                      <a:pt x="700747" y="2001491"/>
                      <a:pt x="708266" y="2002995"/>
                      <a:pt x="714281" y="2002995"/>
                    </a:cubicBezTo>
                    <a:cubicBezTo>
                      <a:pt x="723304" y="2004498"/>
                      <a:pt x="733830" y="2004498"/>
                      <a:pt x="742852" y="2006002"/>
                    </a:cubicBezTo>
                    <a:cubicBezTo>
                      <a:pt x="809017" y="2010513"/>
                      <a:pt x="878190" y="2016528"/>
                      <a:pt x="906761" y="2094723"/>
                    </a:cubicBezTo>
                    <a:cubicBezTo>
                      <a:pt x="923302" y="2142843"/>
                      <a:pt x="921799" y="2196978"/>
                      <a:pt x="920295" y="2251113"/>
                    </a:cubicBezTo>
                    <a:cubicBezTo>
                      <a:pt x="920295" y="2266151"/>
                      <a:pt x="918791" y="2281188"/>
                      <a:pt x="918791" y="2296226"/>
                    </a:cubicBezTo>
                    <a:cubicBezTo>
                      <a:pt x="918791" y="2308256"/>
                      <a:pt x="917287" y="2321790"/>
                      <a:pt x="915784" y="2333820"/>
                    </a:cubicBezTo>
                    <a:cubicBezTo>
                      <a:pt x="912776" y="2357880"/>
                      <a:pt x="909768" y="2380436"/>
                      <a:pt x="918791" y="2396977"/>
                    </a:cubicBezTo>
                    <a:cubicBezTo>
                      <a:pt x="933829" y="2422541"/>
                      <a:pt x="980445" y="2430060"/>
                      <a:pt x="1016535" y="2425548"/>
                    </a:cubicBezTo>
                    <a:cubicBezTo>
                      <a:pt x="1048114" y="2421037"/>
                      <a:pt x="1093226" y="2392466"/>
                      <a:pt x="1120293" y="2360887"/>
                    </a:cubicBezTo>
                    <a:cubicBezTo>
                      <a:pt x="1102249" y="2353368"/>
                      <a:pt x="1087211" y="2339835"/>
                      <a:pt x="1076685" y="2324797"/>
                    </a:cubicBezTo>
                    <a:cubicBezTo>
                      <a:pt x="1066158" y="2306752"/>
                      <a:pt x="1066158" y="2288707"/>
                      <a:pt x="1079692" y="2273670"/>
                    </a:cubicBezTo>
                    <a:lnTo>
                      <a:pt x="1082700" y="2270662"/>
                    </a:lnTo>
                    <a:lnTo>
                      <a:pt x="1085707" y="2270662"/>
                    </a:lnTo>
                    <a:cubicBezTo>
                      <a:pt x="1142850" y="2273670"/>
                      <a:pt x="1156383" y="2296226"/>
                      <a:pt x="1156383" y="2314271"/>
                    </a:cubicBezTo>
                    <a:cubicBezTo>
                      <a:pt x="1156383" y="2326301"/>
                      <a:pt x="1151872" y="2338331"/>
                      <a:pt x="1144354" y="2351865"/>
                    </a:cubicBezTo>
                    <a:cubicBezTo>
                      <a:pt x="1147361" y="2351865"/>
                      <a:pt x="1151872" y="2351865"/>
                      <a:pt x="1154880" y="2351865"/>
                    </a:cubicBezTo>
                    <a:cubicBezTo>
                      <a:pt x="1183451" y="2345850"/>
                      <a:pt x="1201496" y="2303745"/>
                      <a:pt x="1215030" y="2269158"/>
                    </a:cubicBezTo>
                    <a:cubicBezTo>
                      <a:pt x="1219541" y="2257128"/>
                      <a:pt x="1224052" y="2246602"/>
                      <a:pt x="1228563" y="2237580"/>
                    </a:cubicBezTo>
                    <a:cubicBezTo>
                      <a:pt x="1234579" y="2225550"/>
                      <a:pt x="1246609" y="2209008"/>
                      <a:pt x="1261646" y="2187956"/>
                    </a:cubicBezTo>
                    <a:cubicBezTo>
                      <a:pt x="1279691" y="2162392"/>
                      <a:pt x="1303751" y="2127806"/>
                      <a:pt x="1321796" y="2096227"/>
                    </a:cubicBezTo>
                    <a:cubicBezTo>
                      <a:pt x="1263150" y="2127806"/>
                      <a:pt x="1237586" y="2117280"/>
                      <a:pt x="1227060" y="2100738"/>
                    </a:cubicBezTo>
                    <a:cubicBezTo>
                      <a:pt x="1207511" y="2070663"/>
                      <a:pt x="1233075" y="2010513"/>
                      <a:pt x="1267661" y="1986453"/>
                    </a:cubicBezTo>
                    <a:cubicBezTo>
                      <a:pt x="1296232" y="1966905"/>
                      <a:pt x="1326307" y="1972920"/>
                      <a:pt x="1348863" y="2002995"/>
                    </a:cubicBezTo>
                    <a:cubicBezTo>
                      <a:pt x="1350367" y="2004498"/>
                      <a:pt x="1351871" y="2007506"/>
                      <a:pt x="1353375" y="2009010"/>
                    </a:cubicBezTo>
                    <a:cubicBezTo>
                      <a:pt x="1351871" y="2002995"/>
                      <a:pt x="1350367" y="1998483"/>
                      <a:pt x="1348863" y="1993972"/>
                    </a:cubicBezTo>
                    <a:cubicBezTo>
                      <a:pt x="1338337" y="1969912"/>
                      <a:pt x="1312773" y="1960890"/>
                      <a:pt x="1269165" y="1966905"/>
                    </a:cubicBezTo>
                    <a:cubicBezTo>
                      <a:pt x="1224052" y="1972920"/>
                      <a:pt x="1180443" y="1996980"/>
                      <a:pt x="1141346" y="2025551"/>
                    </a:cubicBezTo>
                    <a:cubicBezTo>
                      <a:pt x="1139842" y="2033070"/>
                      <a:pt x="1136835" y="2039085"/>
                      <a:pt x="1133827" y="2046603"/>
                    </a:cubicBezTo>
                    <a:cubicBezTo>
                      <a:pt x="1112775" y="2094723"/>
                      <a:pt x="1060143" y="2190963"/>
                      <a:pt x="1006008" y="2207505"/>
                    </a:cubicBezTo>
                    <a:cubicBezTo>
                      <a:pt x="996986" y="2210512"/>
                      <a:pt x="984956" y="2213520"/>
                      <a:pt x="977437" y="2204497"/>
                    </a:cubicBezTo>
                    <a:cubicBezTo>
                      <a:pt x="969918" y="2195475"/>
                      <a:pt x="977437" y="2178933"/>
                      <a:pt x="989467" y="2157881"/>
                    </a:cubicBezTo>
                    <a:cubicBezTo>
                      <a:pt x="1006008" y="2126302"/>
                      <a:pt x="1033076" y="2099235"/>
                      <a:pt x="1051121" y="2082693"/>
                    </a:cubicBezTo>
                    <a:cubicBezTo>
                      <a:pt x="1072174" y="2061641"/>
                      <a:pt x="1099241" y="2039085"/>
                      <a:pt x="1127812" y="2018032"/>
                    </a:cubicBezTo>
                    <a:cubicBezTo>
                      <a:pt x="1136835" y="1974423"/>
                      <a:pt x="1118790" y="1938333"/>
                      <a:pt x="1096233" y="1897732"/>
                    </a:cubicBezTo>
                    <a:cubicBezTo>
                      <a:pt x="1088715" y="1884198"/>
                      <a:pt x="1081196" y="1869161"/>
                      <a:pt x="1075181" y="1854123"/>
                    </a:cubicBezTo>
                    <a:cubicBezTo>
                      <a:pt x="1040595" y="1774425"/>
                      <a:pt x="1024054" y="1687207"/>
                      <a:pt x="1024054" y="1602997"/>
                    </a:cubicBezTo>
                    <a:cubicBezTo>
                      <a:pt x="1024054" y="1384953"/>
                      <a:pt x="1133827" y="1183451"/>
                      <a:pt x="1317285" y="1064655"/>
                    </a:cubicBezTo>
                    <a:lnTo>
                      <a:pt x="1324803" y="1060144"/>
                    </a:lnTo>
                    <a:lnTo>
                      <a:pt x="1329315" y="1067662"/>
                    </a:lnTo>
                    <a:cubicBezTo>
                      <a:pt x="1342848" y="1094730"/>
                      <a:pt x="1324803" y="1118790"/>
                      <a:pt x="1306759" y="1139842"/>
                    </a:cubicBezTo>
                    <a:cubicBezTo>
                      <a:pt x="1302247" y="1145857"/>
                      <a:pt x="1297736" y="1151872"/>
                      <a:pt x="1293225" y="1157887"/>
                    </a:cubicBezTo>
                    <a:cubicBezTo>
                      <a:pt x="1275180" y="1184955"/>
                      <a:pt x="1270668" y="1221045"/>
                      <a:pt x="1282698" y="1249616"/>
                    </a:cubicBezTo>
                    <a:cubicBezTo>
                      <a:pt x="1285706" y="1258639"/>
                      <a:pt x="1290217" y="1267661"/>
                      <a:pt x="1296232" y="1275180"/>
                    </a:cubicBezTo>
                    <a:cubicBezTo>
                      <a:pt x="1306759" y="1293225"/>
                      <a:pt x="1315781" y="1311270"/>
                      <a:pt x="1314277" y="1330819"/>
                    </a:cubicBezTo>
                    <a:cubicBezTo>
                      <a:pt x="1314277" y="1332322"/>
                      <a:pt x="1314277" y="1335330"/>
                      <a:pt x="1312773" y="1338337"/>
                    </a:cubicBezTo>
                    <a:cubicBezTo>
                      <a:pt x="1312773" y="1341345"/>
                      <a:pt x="1311270" y="1344352"/>
                      <a:pt x="1312773" y="1347360"/>
                    </a:cubicBezTo>
                    <a:cubicBezTo>
                      <a:pt x="1314277" y="1353375"/>
                      <a:pt x="1321796" y="1357886"/>
                      <a:pt x="1330818" y="1362397"/>
                    </a:cubicBezTo>
                    <a:cubicBezTo>
                      <a:pt x="1341345" y="1368412"/>
                      <a:pt x="1356382" y="1374427"/>
                      <a:pt x="1359390" y="1392472"/>
                    </a:cubicBezTo>
                    <a:cubicBezTo>
                      <a:pt x="1359390" y="1396984"/>
                      <a:pt x="1360893" y="1398487"/>
                      <a:pt x="1362397" y="1399991"/>
                    </a:cubicBezTo>
                    <a:cubicBezTo>
                      <a:pt x="1366909" y="1404502"/>
                      <a:pt x="1368412" y="1404502"/>
                      <a:pt x="1375931" y="1399991"/>
                    </a:cubicBezTo>
                    <a:lnTo>
                      <a:pt x="1378938" y="1398487"/>
                    </a:lnTo>
                    <a:cubicBezTo>
                      <a:pt x="1402998" y="1387961"/>
                      <a:pt x="1434577" y="1396984"/>
                      <a:pt x="1467660" y="1427059"/>
                    </a:cubicBezTo>
                    <a:cubicBezTo>
                      <a:pt x="1476682" y="1433073"/>
                      <a:pt x="1485705" y="1440592"/>
                      <a:pt x="1493223" y="1448111"/>
                    </a:cubicBezTo>
                    <a:lnTo>
                      <a:pt x="1497735" y="1451119"/>
                    </a:lnTo>
                    <a:cubicBezTo>
                      <a:pt x="1524802" y="1472171"/>
                      <a:pt x="1557885" y="1484201"/>
                      <a:pt x="1589463" y="1484201"/>
                    </a:cubicBezTo>
                    <a:cubicBezTo>
                      <a:pt x="1583448" y="1466156"/>
                      <a:pt x="1568411" y="1452622"/>
                      <a:pt x="1548862" y="1448111"/>
                    </a:cubicBezTo>
                    <a:cubicBezTo>
                      <a:pt x="1547358" y="1448111"/>
                      <a:pt x="1544351" y="1446607"/>
                      <a:pt x="1542847" y="1446607"/>
                    </a:cubicBezTo>
                    <a:cubicBezTo>
                      <a:pt x="1532321" y="1443600"/>
                      <a:pt x="1518787" y="1440592"/>
                      <a:pt x="1509765" y="1430066"/>
                    </a:cubicBezTo>
                    <a:cubicBezTo>
                      <a:pt x="1497735" y="1413525"/>
                      <a:pt x="1503750" y="1392472"/>
                      <a:pt x="1506757" y="1384953"/>
                    </a:cubicBezTo>
                    <a:cubicBezTo>
                      <a:pt x="1506757" y="1383450"/>
                      <a:pt x="1508261" y="1380442"/>
                      <a:pt x="1509765" y="1377435"/>
                    </a:cubicBezTo>
                    <a:cubicBezTo>
                      <a:pt x="1514276" y="1365405"/>
                      <a:pt x="1517283" y="1354878"/>
                      <a:pt x="1512772" y="1342848"/>
                    </a:cubicBezTo>
                    <a:cubicBezTo>
                      <a:pt x="1509765" y="1338337"/>
                      <a:pt x="1505253" y="1336834"/>
                      <a:pt x="1500742" y="1338337"/>
                    </a:cubicBezTo>
                    <a:cubicBezTo>
                      <a:pt x="1497735" y="1339841"/>
                      <a:pt x="1496231" y="1341345"/>
                      <a:pt x="1493223" y="1347360"/>
                    </a:cubicBezTo>
                    <a:cubicBezTo>
                      <a:pt x="1491720" y="1350367"/>
                      <a:pt x="1490216" y="1354878"/>
                      <a:pt x="1487208" y="1357886"/>
                    </a:cubicBezTo>
                    <a:cubicBezTo>
                      <a:pt x="1482697" y="1363901"/>
                      <a:pt x="1475178" y="1366909"/>
                      <a:pt x="1466156" y="1366909"/>
                    </a:cubicBezTo>
                    <a:cubicBezTo>
                      <a:pt x="1458637" y="1366909"/>
                      <a:pt x="1449615" y="1363901"/>
                      <a:pt x="1443600" y="1359390"/>
                    </a:cubicBezTo>
                    <a:cubicBezTo>
                      <a:pt x="1431570" y="1350367"/>
                      <a:pt x="1425555" y="1338337"/>
                      <a:pt x="1419540" y="1326307"/>
                    </a:cubicBezTo>
                    <a:cubicBezTo>
                      <a:pt x="1412021" y="1311270"/>
                      <a:pt x="1401495" y="1285706"/>
                      <a:pt x="1418036" y="1264653"/>
                    </a:cubicBezTo>
                    <a:cubicBezTo>
                      <a:pt x="1425555" y="1254127"/>
                      <a:pt x="1437585" y="1251120"/>
                      <a:pt x="1446607" y="1249616"/>
                    </a:cubicBezTo>
                    <a:cubicBezTo>
                      <a:pt x="1466156" y="1248112"/>
                      <a:pt x="1482697" y="1255631"/>
                      <a:pt x="1497735" y="1264653"/>
                    </a:cubicBezTo>
                    <a:cubicBezTo>
                      <a:pt x="1506757" y="1255631"/>
                      <a:pt x="1517283" y="1246609"/>
                      <a:pt x="1530817" y="1243601"/>
                    </a:cubicBezTo>
                    <a:cubicBezTo>
                      <a:pt x="1538336" y="1242097"/>
                      <a:pt x="1545855" y="1243601"/>
                      <a:pt x="1551870" y="1245105"/>
                    </a:cubicBezTo>
                    <a:cubicBezTo>
                      <a:pt x="1568411" y="1252624"/>
                      <a:pt x="1569915" y="1266157"/>
                      <a:pt x="1569915" y="1276684"/>
                    </a:cubicBezTo>
                    <a:cubicBezTo>
                      <a:pt x="1569915" y="1278187"/>
                      <a:pt x="1569915" y="1279691"/>
                      <a:pt x="1569915" y="1282699"/>
                    </a:cubicBezTo>
                    <a:cubicBezTo>
                      <a:pt x="1572922" y="1299240"/>
                      <a:pt x="1587960" y="1311270"/>
                      <a:pt x="1604501" y="1312774"/>
                    </a:cubicBezTo>
                    <a:cubicBezTo>
                      <a:pt x="1602997" y="1306759"/>
                      <a:pt x="1599990" y="1299240"/>
                      <a:pt x="1595478" y="1293225"/>
                    </a:cubicBezTo>
                    <a:cubicBezTo>
                      <a:pt x="1593975" y="1288714"/>
                      <a:pt x="1590967" y="1285706"/>
                      <a:pt x="1589463" y="1281195"/>
                    </a:cubicBezTo>
                    <a:cubicBezTo>
                      <a:pt x="1584952" y="1269165"/>
                      <a:pt x="1587960" y="1252624"/>
                      <a:pt x="1596982" y="1243601"/>
                    </a:cubicBezTo>
                    <a:cubicBezTo>
                      <a:pt x="1599990" y="1242097"/>
                      <a:pt x="1601493" y="1240594"/>
                      <a:pt x="1604501" y="1239090"/>
                    </a:cubicBezTo>
                    <a:cubicBezTo>
                      <a:pt x="1604501" y="1225556"/>
                      <a:pt x="1612020" y="1212022"/>
                      <a:pt x="1621042" y="1204504"/>
                    </a:cubicBezTo>
                    <a:cubicBezTo>
                      <a:pt x="1637583" y="1186459"/>
                      <a:pt x="1655628" y="1174429"/>
                      <a:pt x="1678185" y="1168414"/>
                    </a:cubicBezTo>
                    <a:cubicBezTo>
                      <a:pt x="1679688" y="1168414"/>
                      <a:pt x="1682696" y="1166910"/>
                      <a:pt x="1684200" y="1165406"/>
                    </a:cubicBezTo>
                    <a:cubicBezTo>
                      <a:pt x="1688711" y="1163902"/>
                      <a:pt x="1693222" y="1162399"/>
                      <a:pt x="1696230" y="1159391"/>
                    </a:cubicBezTo>
                    <a:cubicBezTo>
                      <a:pt x="1702245" y="1154880"/>
                      <a:pt x="1702245" y="1145857"/>
                      <a:pt x="1700741" y="1138339"/>
                    </a:cubicBezTo>
                    <a:cubicBezTo>
                      <a:pt x="1699237" y="1132324"/>
                      <a:pt x="1694726" y="1126309"/>
                      <a:pt x="1687207" y="1124805"/>
                    </a:cubicBezTo>
                    <a:lnTo>
                      <a:pt x="1676681" y="1123301"/>
                    </a:lnTo>
                    <a:lnTo>
                      <a:pt x="1681192" y="1112775"/>
                    </a:lnTo>
                    <a:cubicBezTo>
                      <a:pt x="1688711" y="1097737"/>
                      <a:pt x="1706756" y="1090219"/>
                      <a:pt x="1730816" y="1091722"/>
                    </a:cubicBezTo>
                    <a:lnTo>
                      <a:pt x="1738335" y="1091722"/>
                    </a:lnTo>
                    <a:cubicBezTo>
                      <a:pt x="1751868" y="1093226"/>
                      <a:pt x="1763898" y="1094730"/>
                      <a:pt x="1775928" y="1090219"/>
                    </a:cubicBezTo>
                    <a:cubicBezTo>
                      <a:pt x="1781943" y="1087211"/>
                      <a:pt x="1786455" y="1081196"/>
                      <a:pt x="1787958" y="1075181"/>
                    </a:cubicBezTo>
                    <a:cubicBezTo>
                      <a:pt x="1787958" y="1072174"/>
                      <a:pt x="1787958" y="1067662"/>
                      <a:pt x="1784951" y="1063151"/>
                    </a:cubicBezTo>
                    <a:cubicBezTo>
                      <a:pt x="1783447" y="1063151"/>
                      <a:pt x="1781943" y="1061647"/>
                      <a:pt x="1780440" y="1060144"/>
                    </a:cubicBezTo>
                    <a:cubicBezTo>
                      <a:pt x="1775928" y="1057136"/>
                      <a:pt x="1769913" y="1054129"/>
                      <a:pt x="1766906" y="1046610"/>
                    </a:cubicBezTo>
                    <a:cubicBezTo>
                      <a:pt x="1763898" y="1037587"/>
                      <a:pt x="1768410" y="1030069"/>
                      <a:pt x="1771417" y="1024054"/>
                    </a:cubicBezTo>
                    <a:cubicBezTo>
                      <a:pt x="1775928" y="1016535"/>
                      <a:pt x="1775928" y="1015031"/>
                      <a:pt x="1774425" y="1012024"/>
                    </a:cubicBezTo>
                    <a:cubicBezTo>
                      <a:pt x="1772921" y="1009016"/>
                      <a:pt x="1769913" y="1007512"/>
                      <a:pt x="1766906" y="1007512"/>
                    </a:cubicBezTo>
                    <a:cubicBezTo>
                      <a:pt x="1637583" y="987964"/>
                      <a:pt x="1502246" y="1012024"/>
                      <a:pt x="1387961" y="1073677"/>
                    </a:cubicBezTo>
                    <a:lnTo>
                      <a:pt x="1384953" y="1075181"/>
                    </a:lnTo>
                    <a:lnTo>
                      <a:pt x="1381946" y="1073677"/>
                    </a:lnTo>
                    <a:cubicBezTo>
                      <a:pt x="1374427" y="1070670"/>
                      <a:pt x="1369916" y="1063151"/>
                      <a:pt x="1366909" y="1054129"/>
                    </a:cubicBezTo>
                    <a:cubicBezTo>
                      <a:pt x="1363901" y="1045106"/>
                      <a:pt x="1366909" y="1034580"/>
                      <a:pt x="1371420" y="1027061"/>
                    </a:cubicBezTo>
                    <a:lnTo>
                      <a:pt x="1372923" y="1025557"/>
                    </a:lnTo>
                    <a:lnTo>
                      <a:pt x="1374427" y="1024054"/>
                    </a:lnTo>
                    <a:cubicBezTo>
                      <a:pt x="1439088" y="990971"/>
                      <a:pt x="1500742" y="971422"/>
                      <a:pt x="1556381" y="965407"/>
                    </a:cubicBezTo>
                    <a:cubicBezTo>
                      <a:pt x="1563900" y="963904"/>
                      <a:pt x="1572922" y="965407"/>
                      <a:pt x="1580441" y="965407"/>
                    </a:cubicBezTo>
                    <a:cubicBezTo>
                      <a:pt x="1599990" y="966911"/>
                      <a:pt x="1612020" y="966911"/>
                      <a:pt x="1618035" y="954881"/>
                    </a:cubicBezTo>
                    <a:cubicBezTo>
                      <a:pt x="1628561" y="936836"/>
                      <a:pt x="1607508" y="885709"/>
                      <a:pt x="1559388" y="818040"/>
                    </a:cubicBezTo>
                    <a:cubicBezTo>
                      <a:pt x="1548862" y="801499"/>
                      <a:pt x="1536832" y="784957"/>
                      <a:pt x="1526306" y="768416"/>
                    </a:cubicBezTo>
                    <a:cubicBezTo>
                      <a:pt x="1518787" y="757890"/>
                      <a:pt x="1512772" y="745860"/>
                      <a:pt x="1505253" y="735334"/>
                    </a:cubicBezTo>
                    <a:cubicBezTo>
                      <a:pt x="1496231" y="732326"/>
                      <a:pt x="1485705" y="729319"/>
                      <a:pt x="1473675" y="727815"/>
                    </a:cubicBezTo>
                    <a:cubicBezTo>
                      <a:pt x="1342848" y="702251"/>
                      <a:pt x="1275180" y="625560"/>
                      <a:pt x="1260142" y="487215"/>
                    </a:cubicBezTo>
                    <a:lnTo>
                      <a:pt x="1258638" y="473681"/>
                    </a:lnTo>
                    <a:lnTo>
                      <a:pt x="1270668" y="479696"/>
                    </a:lnTo>
                    <a:cubicBezTo>
                      <a:pt x="1297736" y="494734"/>
                      <a:pt x="1327811" y="497741"/>
                      <a:pt x="1360893" y="502252"/>
                    </a:cubicBezTo>
                    <a:cubicBezTo>
                      <a:pt x="1395480" y="506764"/>
                      <a:pt x="1430066" y="511275"/>
                      <a:pt x="1461645" y="530824"/>
                    </a:cubicBezTo>
                    <a:cubicBezTo>
                      <a:pt x="1518787" y="565410"/>
                      <a:pt x="1529313" y="607515"/>
                      <a:pt x="1539840" y="652627"/>
                    </a:cubicBezTo>
                    <a:cubicBezTo>
                      <a:pt x="1544351" y="669169"/>
                      <a:pt x="1547358" y="687214"/>
                      <a:pt x="1554877" y="705259"/>
                    </a:cubicBezTo>
                    <a:lnTo>
                      <a:pt x="1565403" y="732326"/>
                    </a:lnTo>
                    <a:lnTo>
                      <a:pt x="1542847" y="714281"/>
                    </a:lnTo>
                    <a:cubicBezTo>
                      <a:pt x="1535328" y="708266"/>
                      <a:pt x="1526306" y="700747"/>
                      <a:pt x="1518787" y="694732"/>
                    </a:cubicBezTo>
                    <a:cubicBezTo>
                      <a:pt x="1496231" y="675184"/>
                      <a:pt x="1473675" y="657139"/>
                      <a:pt x="1449615" y="642101"/>
                    </a:cubicBezTo>
                    <a:cubicBezTo>
                      <a:pt x="1475178" y="666161"/>
                      <a:pt x="1496231" y="694732"/>
                      <a:pt x="1515780" y="723304"/>
                    </a:cubicBezTo>
                    <a:cubicBezTo>
                      <a:pt x="1535328" y="730822"/>
                      <a:pt x="1548862" y="739845"/>
                      <a:pt x="1569915" y="756386"/>
                    </a:cubicBezTo>
                    <a:cubicBezTo>
                      <a:pt x="1578937" y="765409"/>
                      <a:pt x="1587960" y="775935"/>
                      <a:pt x="1593975" y="786461"/>
                    </a:cubicBezTo>
                    <a:cubicBezTo>
                      <a:pt x="1602997" y="799995"/>
                      <a:pt x="1613523" y="812025"/>
                      <a:pt x="1625553" y="821047"/>
                    </a:cubicBezTo>
                    <a:cubicBezTo>
                      <a:pt x="1637583" y="775935"/>
                      <a:pt x="1636080" y="724807"/>
                      <a:pt x="1628561" y="673680"/>
                    </a:cubicBezTo>
                    <a:cubicBezTo>
                      <a:pt x="1622546" y="666161"/>
                      <a:pt x="1618035" y="655635"/>
                      <a:pt x="1613523" y="646612"/>
                    </a:cubicBezTo>
                    <a:lnTo>
                      <a:pt x="1610516" y="642101"/>
                    </a:lnTo>
                    <a:cubicBezTo>
                      <a:pt x="1595478" y="613530"/>
                      <a:pt x="1587960" y="577440"/>
                      <a:pt x="1580441" y="542854"/>
                    </a:cubicBezTo>
                    <a:cubicBezTo>
                      <a:pt x="1571418" y="497741"/>
                      <a:pt x="1560892" y="451125"/>
                      <a:pt x="1533825" y="419546"/>
                    </a:cubicBezTo>
                    <a:cubicBezTo>
                      <a:pt x="1526306" y="410524"/>
                      <a:pt x="1518787" y="403005"/>
                      <a:pt x="1512772" y="395486"/>
                    </a:cubicBezTo>
                    <a:cubicBezTo>
                      <a:pt x="1479690" y="359396"/>
                      <a:pt x="1458637" y="336840"/>
                      <a:pt x="1460141" y="272179"/>
                    </a:cubicBezTo>
                    <a:cubicBezTo>
                      <a:pt x="1460141" y="237592"/>
                      <a:pt x="1469163" y="204510"/>
                      <a:pt x="1478186" y="172931"/>
                    </a:cubicBezTo>
                    <a:cubicBezTo>
                      <a:pt x="1490216" y="126315"/>
                      <a:pt x="1500742" y="81203"/>
                      <a:pt x="1491720" y="33083"/>
                    </a:cubicBezTo>
                    <a:lnTo>
                      <a:pt x="1484201" y="0"/>
                    </a:lnTo>
                    <a:lnTo>
                      <a:pt x="1505253" y="27068"/>
                    </a:lnTo>
                    <a:cubicBezTo>
                      <a:pt x="1521795" y="48120"/>
                      <a:pt x="1544351" y="64661"/>
                      <a:pt x="1565403" y="79699"/>
                    </a:cubicBezTo>
                    <a:cubicBezTo>
                      <a:pt x="1586456" y="93232"/>
                      <a:pt x="1607508" y="108270"/>
                      <a:pt x="1622546" y="127819"/>
                    </a:cubicBezTo>
                    <a:cubicBezTo>
                      <a:pt x="1663147" y="177443"/>
                      <a:pt x="1679688" y="299246"/>
                      <a:pt x="1661643" y="354885"/>
                    </a:cubicBezTo>
                    <a:cubicBezTo>
                      <a:pt x="1652621" y="383456"/>
                      <a:pt x="1636080" y="404509"/>
                      <a:pt x="1616531" y="410524"/>
                    </a:cubicBezTo>
                    <a:cubicBezTo>
                      <a:pt x="1609012" y="413531"/>
                      <a:pt x="1599990" y="413531"/>
                      <a:pt x="1592471" y="412027"/>
                    </a:cubicBezTo>
                    <a:cubicBezTo>
                      <a:pt x="1595478" y="430072"/>
                      <a:pt x="1599990" y="448117"/>
                      <a:pt x="1602997" y="464659"/>
                    </a:cubicBezTo>
                    <a:cubicBezTo>
                      <a:pt x="1607508" y="482704"/>
                      <a:pt x="1610516" y="499245"/>
                      <a:pt x="1613523" y="514282"/>
                    </a:cubicBezTo>
                    <a:cubicBezTo>
                      <a:pt x="1616531" y="530824"/>
                      <a:pt x="1621042" y="548869"/>
                      <a:pt x="1624050" y="566914"/>
                    </a:cubicBezTo>
                    <a:cubicBezTo>
                      <a:pt x="1631568" y="599996"/>
                      <a:pt x="1639087" y="634582"/>
                      <a:pt x="1643598" y="670672"/>
                    </a:cubicBezTo>
                    <a:cubicBezTo>
                      <a:pt x="1648110" y="676687"/>
                      <a:pt x="1652621" y="681199"/>
                      <a:pt x="1657132" y="681199"/>
                    </a:cubicBezTo>
                    <a:cubicBezTo>
                      <a:pt x="1660140" y="681199"/>
                      <a:pt x="1666155" y="676687"/>
                      <a:pt x="1670666" y="669169"/>
                    </a:cubicBezTo>
                    <a:cubicBezTo>
                      <a:pt x="1681192" y="651124"/>
                      <a:pt x="1676681" y="625560"/>
                      <a:pt x="1672170" y="598492"/>
                    </a:cubicBezTo>
                    <a:cubicBezTo>
                      <a:pt x="1666155" y="565410"/>
                      <a:pt x="1658636" y="526312"/>
                      <a:pt x="1681192" y="496237"/>
                    </a:cubicBezTo>
                    <a:cubicBezTo>
                      <a:pt x="1703748" y="463155"/>
                      <a:pt x="1745853" y="448117"/>
                      <a:pt x="1786455" y="434584"/>
                    </a:cubicBezTo>
                    <a:cubicBezTo>
                      <a:pt x="1816530" y="424057"/>
                      <a:pt x="1848108" y="412027"/>
                      <a:pt x="1870665" y="392479"/>
                    </a:cubicBezTo>
                    <a:lnTo>
                      <a:pt x="1887206" y="378945"/>
                    </a:lnTo>
                    <a:lnTo>
                      <a:pt x="1884198" y="399997"/>
                    </a:lnTo>
                    <a:cubicBezTo>
                      <a:pt x="1876680" y="445110"/>
                      <a:pt x="1848108" y="479696"/>
                      <a:pt x="1822544" y="514282"/>
                    </a:cubicBezTo>
                    <a:cubicBezTo>
                      <a:pt x="1809011" y="532327"/>
                      <a:pt x="1793973" y="550372"/>
                      <a:pt x="1783447" y="569921"/>
                    </a:cubicBezTo>
                    <a:cubicBezTo>
                      <a:pt x="1790966" y="562402"/>
                      <a:pt x="1798485" y="556387"/>
                      <a:pt x="1806003" y="548869"/>
                    </a:cubicBezTo>
                    <a:cubicBezTo>
                      <a:pt x="1825552" y="530824"/>
                      <a:pt x="1845101" y="512779"/>
                      <a:pt x="1860138" y="491726"/>
                    </a:cubicBezTo>
                    <a:cubicBezTo>
                      <a:pt x="1875176" y="472177"/>
                      <a:pt x="1885702" y="437591"/>
                      <a:pt x="1893221" y="412027"/>
                    </a:cubicBezTo>
                    <a:cubicBezTo>
                      <a:pt x="1896228" y="403005"/>
                      <a:pt x="1899236" y="393982"/>
                      <a:pt x="1900740" y="387967"/>
                    </a:cubicBezTo>
                    <a:lnTo>
                      <a:pt x="1908258" y="366915"/>
                    </a:lnTo>
                    <a:lnTo>
                      <a:pt x="1914273" y="387967"/>
                    </a:lnTo>
                    <a:cubicBezTo>
                      <a:pt x="1947356" y="499245"/>
                      <a:pt x="1903747" y="622552"/>
                      <a:pt x="1804500" y="694732"/>
                    </a:cubicBezTo>
                    <a:cubicBezTo>
                      <a:pt x="1781943" y="711274"/>
                      <a:pt x="1754876" y="711274"/>
                      <a:pt x="1733823" y="711274"/>
                    </a:cubicBezTo>
                    <a:cubicBezTo>
                      <a:pt x="1715778" y="711274"/>
                      <a:pt x="1702245" y="711274"/>
                      <a:pt x="1694726" y="720296"/>
                    </a:cubicBezTo>
                    <a:cubicBezTo>
                      <a:pt x="1685703" y="730822"/>
                      <a:pt x="1685703" y="756386"/>
                      <a:pt x="1696230" y="799995"/>
                    </a:cubicBezTo>
                    <a:cubicBezTo>
                      <a:pt x="1703748" y="834581"/>
                      <a:pt x="1699237" y="870671"/>
                      <a:pt x="1694726" y="905257"/>
                    </a:cubicBezTo>
                    <a:cubicBezTo>
                      <a:pt x="1693222" y="923302"/>
                      <a:pt x="1690215" y="942851"/>
                      <a:pt x="1690215" y="960896"/>
                    </a:cubicBezTo>
                    <a:cubicBezTo>
                      <a:pt x="2034573" y="975934"/>
                      <a:pt x="2302241" y="1255631"/>
                      <a:pt x="2302241" y="1601494"/>
                    </a:cubicBezTo>
                    <a:cubicBezTo>
                      <a:pt x="2302241" y="1739838"/>
                      <a:pt x="2258632" y="1869161"/>
                      <a:pt x="2175926" y="1975927"/>
                    </a:cubicBezTo>
                    <a:lnTo>
                      <a:pt x="2169911" y="1975927"/>
                    </a:lnTo>
                    <a:lnTo>
                      <a:pt x="2165399" y="1975927"/>
                    </a:lnTo>
                    <a:cubicBezTo>
                      <a:pt x="2154873" y="1975927"/>
                      <a:pt x="2145851" y="1972920"/>
                      <a:pt x="2135324" y="1969912"/>
                    </a:cubicBezTo>
                    <a:cubicBezTo>
                      <a:pt x="2120287" y="1965401"/>
                      <a:pt x="2105250" y="1960890"/>
                      <a:pt x="2088708" y="1963897"/>
                    </a:cubicBezTo>
                    <a:cubicBezTo>
                      <a:pt x="2063144" y="1968408"/>
                      <a:pt x="2051115" y="1986453"/>
                      <a:pt x="2036077" y="2006002"/>
                    </a:cubicBezTo>
                    <a:cubicBezTo>
                      <a:pt x="2030062" y="2015025"/>
                      <a:pt x="2022543" y="2024047"/>
                      <a:pt x="2015024" y="2033070"/>
                    </a:cubicBezTo>
                    <a:lnTo>
                      <a:pt x="2009010" y="2039085"/>
                    </a:lnTo>
                    <a:lnTo>
                      <a:pt x="2002994" y="2031566"/>
                    </a:lnTo>
                    <a:cubicBezTo>
                      <a:pt x="1990965" y="2015025"/>
                      <a:pt x="1972919" y="2009010"/>
                      <a:pt x="1960890" y="2007506"/>
                    </a:cubicBezTo>
                    <a:cubicBezTo>
                      <a:pt x="1939837" y="2004498"/>
                      <a:pt x="1917281" y="2010513"/>
                      <a:pt x="1899236" y="2024047"/>
                    </a:cubicBezTo>
                    <a:cubicBezTo>
                      <a:pt x="1869161" y="2046603"/>
                      <a:pt x="1872168" y="2081190"/>
                      <a:pt x="1882694" y="2109761"/>
                    </a:cubicBezTo>
                    <a:cubicBezTo>
                      <a:pt x="1884198" y="2082693"/>
                      <a:pt x="1897732" y="2057130"/>
                      <a:pt x="1918785" y="2045100"/>
                    </a:cubicBezTo>
                    <a:cubicBezTo>
                      <a:pt x="1932318" y="2037581"/>
                      <a:pt x="1957882" y="2030062"/>
                      <a:pt x="1992468" y="2058633"/>
                    </a:cubicBezTo>
                    <a:cubicBezTo>
                      <a:pt x="2021040" y="2082693"/>
                      <a:pt x="2031566" y="2114272"/>
                      <a:pt x="2022543" y="2144347"/>
                    </a:cubicBezTo>
                    <a:cubicBezTo>
                      <a:pt x="2022543" y="2145851"/>
                      <a:pt x="2021040" y="2147355"/>
                      <a:pt x="2021040" y="2148858"/>
                    </a:cubicBezTo>
                    <a:cubicBezTo>
                      <a:pt x="2036077" y="2129310"/>
                      <a:pt x="2040588" y="2099235"/>
                      <a:pt x="2043596" y="2075175"/>
                    </a:cubicBezTo>
                    <a:cubicBezTo>
                      <a:pt x="2048107" y="2049611"/>
                      <a:pt x="2051115" y="2028558"/>
                      <a:pt x="2063144" y="2021040"/>
                    </a:cubicBezTo>
                    <a:cubicBezTo>
                      <a:pt x="2108257" y="1990965"/>
                      <a:pt x="2157881" y="1999987"/>
                      <a:pt x="2180437" y="2025551"/>
                    </a:cubicBezTo>
                    <a:cubicBezTo>
                      <a:pt x="2178933" y="2021040"/>
                      <a:pt x="2180437" y="2018032"/>
                      <a:pt x="2181941" y="2015025"/>
                    </a:cubicBezTo>
                    <a:cubicBezTo>
                      <a:pt x="2198482" y="1987957"/>
                      <a:pt x="2297730" y="2024047"/>
                      <a:pt x="2299233" y="2024047"/>
                    </a:cubicBezTo>
                    <a:cubicBezTo>
                      <a:pt x="2365398" y="2049611"/>
                      <a:pt x="2407503" y="2073671"/>
                      <a:pt x="2454119" y="2111265"/>
                    </a:cubicBezTo>
                    <a:cubicBezTo>
                      <a:pt x="2439082" y="2075175"/>
                      <a:pt x="2416526" y="2046603"/>
                      <a:pt x="2383443" y="2025551"/>
                    </a:cubicBezTo>
                    <a:cubicBezTo>
                      <a:pt x="2374421" y="2019536"/>
                      <a:pt x="2363894" y="2016528"/>
                      <a:pt x="2353368" y="2012017"/>
                    </a:cubicBezTo>
                    <a:cubicBezTo>
                      <a:pt x="2342842" y="2009010"/>
                      <a:pt x="2333819" y="2004498"/>
                      <a:pt x="2324797" y="1999987"/>
                    </a:cubicBezTo>
                    <a:cubicBezTo>
                      <a:pt x="2315774" y="1993972"/>
                      <a:pt x="2312767" y="1984950"/>
                      <a:pt x="2309760" y="1977431"/>
                    </a:cubicBezTo>
                    <a:cubicBezTo>
                      <a:pt x="2305248" y="1966905"/>
                      <a:pt x="2302241" y="1959386"/>
                      <a:pt x="2284196" y="1956378"/>
                    </a:cubicBezTo>
                    <a:lnTo>
                      <a:pt x="2230061" y="1947356"/>
                    </a:lnTo>
                    <a:lnTo>
                      <a:pt x="2284196" y="1941341"/>
                    </a:lnTo>
                    <a:cubicBezTo>
                      <a:pt x="2359383" y="1933822"/>
                      <a:pt x="2402992" y="1971416"/>
                      <a:pt x="2449608" y="2012017"/>
                    </a:cubicBezTo>
                    <a:cubicBezTo>
                      <a:pt x="2464646" y="2025551"/>
                      <a:pt x="2481187" y="2039085"/>
                      <a:pt x="2497728" y="2051115"/>
                    </a:cubicBezTo>
                    <a:cubicBezTo>
                      <a:pt x="2472165" y="1995476"/>
                      <a:pt x="2424044" y="1960890"/>
                      <a:pt x="2374421" y="1924800"/>
                    </a:cubicBezTo>
                    <a:cubicBezTo>
                      <a:pt x="2344346" y="1902243"/>
                      <a:pt x="2311263" y="1879687"/>
                      <a:pt x="2285699" y="1852620"/>
                    </a:cubicBezTo>
                    <a:lnTo>
                      <a:pt x="2260136" y="1825552"/>
                    </a:lnTo>
                    <a:lnTo>
                      <a:pt x="2294722" y="1840590"/>
                    </a:lnTo>
                    <a:cubicBezTo>
                      <a:pt x="2362391" y="1870665"/>
                      <a:pt x="2428556" y="1899236"/>
                      <a:pt x="2500736" y="1902243"/>
                    </a:cubicBezTo>
                    <a:cubicBezTo>
                      <a:pt x="2542841" y="1903747"/>
                      <a:pt x="2581938" y="1893221"/>
                      <a:pt x="2624043" y="1882695"/>
                    </a:cubicBezTo>
                    <a:cubicBezTo>
                      <a:pt x="2651111" y="1875176"/>
                      <a:pt x="2678178" y="1867657"/>
                      <a:pt x="2706749" y="1864650"/>
                    </a:cubicBezTo>
                    <a:lnTo>
                      <a:pt x="2723291" y="1863146"/>
                    </a:lnTo>
                    <a:cubicBezTo>
                      <a:pt x="2780433" y="1855627"/>
                      <a:pt x="2840583" y="1848108"/>
                      <a:pt x="2893214" y="1872168"/>
                    </a:cubicBezTo>
                    <a:cubicBezTo>
                      <a:pt x="2933816" y="1888710"/>
                      <a:pt x="2960883" y="1923296"/>
                      <a:pt x="2963891" y="1960890"/>
                    </a:cubicBezTo>
                    <a:cubicBezTo>
                      <a:pt x="2965394" y="1983446"/>
                      <a:pt x="2959379" y="2004498"/>
                      <a:pt x="2944342" y="2022543"/>
                    </a:cubicBezTo>
                    <a:cubicBezTo>
                      <a:pt x="2971409" y="2027055"/>
                      <a:pt x="2996973" y="2033070"/>
                      <a:pt x="3018025" y="2039085"/>
                    </a:cubicBezTo>
                    <a:cubicBezTo>
                      <a:pt x="3061634" y="2051115"/>
                      <a:pt x="3088702" y="2049611"/>
                      <a:pt x="3126296" y="2046603"/>
                    </a:cubicBezTo>
                    <a:cubicBezTo>
                      <a:pt x="3135318" y="2046603"/>
                      <a:pt x="3144340" y="2045100"/>
                      <a:pt x="3154867" y="2045100"/>
                    </a:cubicBezTo>
                    <a:cubicBezTo>
                      <a:pt x="3160882" y="2045100"/>
                      <a:pt x="3189453" y="2036077"/>
                      <a:pt x="3228550" y="2027055"/>
                    </a:cubicBezTo>
                    <a:cubicBezTo>
                      <a:pt x="3419527" y="1975927"/>
                      <a:pt x="3864637" y="1854123"/>
                      <a:pt x="4015012" y="1932318"/>
                    </a:cubicBezTo>
                    <a:cubicBezTo>
                      <a:pt x="4192454" y="2025551"/>
                      <a:pt x="4684180" y="2063145"/>
                      <a:pt x="4688691" y="2063145"/>
                    </a:cubicBezTo>
                    <a:lnTo>
                      <a:pt x="6270636" y="2063145"/>
                    </a:lnTo>
                    <a:lnTo>
                      <a:pt x="6270636" y="2078182"/>
                    </a:lnTo>
                    <a:lnTo>
                      <a:pt x="4690195" y="2078182"/>
                    </a:lnTo>
                    <a:cubicBezTo>
                      <a:pt x="4669143" y="2076678"/>
                      <a:pt x="4189446" y="2039085"/>
                      <a:pt x="4010500" y="1944348"/>
                    </a:cubicBezTo>
                    <a:cubicBezTo>
                      <a:pt x="3866140" y="1869161"/>
                      <a:pt x="3407497" y="1993972"/>
                      <a:pt x="3234565" y="2040588"/>
                    </a:cubicBezTo>
                    <a:cubicBezTo>
                      <a:pt x="3186446" y="2054122"/>
                      <a:pt x="3165393" y="2060137"/>
                      <a:pt x="3157874" y="2060137"/>
                    </a:cubicBezTo>
                    <a:cubicBezTo>
                      <a:pt x="3147348" y="2060137"/>
                      <a:pt x="3138325" y="2061641"/>
                      <a:pt x="3129303" y="2061641"/>
                    </a:cubicBezTo>
                    <a:cubicBezTo>
                      <a:pt x="3088702" y="2064648"/>
                      <a:pt x="3061634" y="2066152"/>
                      <a:pt x="3015018" y="2054122"/>
                    </a:cubicBezTo>
                    <a:cubicBezTo>
                      <a:pt x="2992462" y="2048107"/>
                      <a:pt x="2963891" y="2040588"/>
                      <a:pt x="2933816" y="2036077"/>
                    </a:cubicBezTo>
                    <a:cubicBezTo>
                      <a:pt x="2929304" y="2040588"/>
                      <a:pt x="2924793" y="2043596"/>
                      <a:pt x="2918778" y="2046603"/>
                    </a:cubicBezTo>
                    <a:cubicBezTo>
                      <a:pt x="2861636" y="2082693"/>
                      <a:pt x="2747351" y="2105250"/>
                      <a:pt x="2691712" y="2058633"/>
                    </a:cubicBezTo>
                    <a:lnTo>
                      <a:pt x="2685697" y="2054122"/>
                    </a:lnTo>
                    <a:lnTo>
                      <a:pt x="2691712" y="2048107"/>
                    </a:lnTo>
                    <a:cubicBezTo>
                      <a:pt x="2714268" y="2024047"/>
                      <a:pt x="2783441" y="2019536"/>
                      <a:pt x="2845094" y="2018032"/>
                    </a:cubicBezTo>
                    <a:lnTo>
                      <a:pt x="2858628" y="2018032"/>
                    </a:lnTo>
                    <a:cubicBezTo>
                      <a:pt x="2882688" y="2016528"/>
                      <a:pt x="2906748" y="2018032"/>
                      <a:pt x="2929304" y="2021040"/>
                    </a:cubicBezTo>
                    <a:cubicBezTo>
                      <a:pt x="2945846" y="2004498"/>
                      <a:pt x="2953364" y="1984950"/>
                      <a:pt x="2951861" y="1962393"/>
                    </a:cubicBezTo>
                    <a:cubicBezTo>
                      <a:pt x="2948853" y="1930815"/>
                      <a:pt x="2924793" y="1900740"/>
                      <a:pt x="2890207" y="1885702"/>
                    </a:cubicBezTo>
                    <a:cubicBezTo>
                      <a:pt x="2840583" y="1863146"/>
                      <a:pt x="2783441" y="1870665"/>
                      <a:pt x="2727802" y="1878183"/>
                    </a:cubicBezTo>
                    <a:lnTo>
                      <a:pt x="2711261" y="1879687"/>
                    </a:lnTo>
                    <a:cubicBezTo>
                      <a:pt x="2684193" y="1882695"/>
                      <a:pt x="2655622" y="1890213"/>
                      <a:pt x="2630058" y="1897732"/>
                    </a:cubicBezTo>
                    <a:cubicBezTo>
                      <a:pt x="2589457" y="1908258"/>
                      <a:pt x="2547352" y="1920288"/>
                      <a:pt x="2502240" y="1917281"/>
                    </a:cubicBezTo>
                    <a:cubicBezTo>
                      <a:pt x="2442090" y="1914273"/>
                      <a:pt x="2386451" y="1896228"/>
                      <a:pt x="2330812" y="1873672"/>
                    </a:cubicBezTo>
                    <a:cubicBezTo>
                      <a:pt x="2348857" y="1888710"/>
                      <a:pt x="2366902" y="1900740"/>
                      <a:pt x="2384947" y="1914273"/>
                    </a:cubicBezTo>
                    <a:cubicBezTo>
                      <a:pt x="2440586" y="1953371"/>
                      <a:pt x="2497728" y="1995476"/>
                      <a:pt x="2521788" y="2069160"/>
                    </a:cubicBezTo>
                    <a:lnTo>
                      <a:pt x="2527803" y="2087205"/>
                    </a:lnTo>
                    <a:lnTo>
                      <a:pt x="2511262" y="2076678"/>
                    </a:lnTo>
                    <a:cubicBezTo>
                      <a:pt x="2484194" y="2061641"/>
                      <a:pt x="2463142" y="2042092"/>
                      <a:pt x="2440586" y="2022543"/>
                    </a:cubicBezTo>
                    <a:cubicBezTo>
                      <a:pt x="2401488" y="1987957"/>
                      <a:pt x="2366902" y="1957882"/>
                      <a:pt x="2314271" y="1954875"/>
                    </a:cubicBezTo>
                    <a:cubicBezTo>
                      <a:pt x="2318782" y="1959386"/>
                      <a:pt x="2321790" y="1965401"/>
                      <a:pt x="2323293" y="1971416"/>
                    </a:cubicBezTo>
                    <a:cubicBezTo>
                      <a:pt x="2326301" y="1977431"/>
                      <a:pt x="2327804" y="1983446"/>
                      <a:pt x="2333819" y="1987957"/>
                    </a:cubicBezTo>
                    <a:cubicBezTo>
                      <a:pt x="2339835" y="1992468"/>
                      <a:pt x="2348857" y="1995476"/>
                      <a:pt x="2359383" y="1998483"/>
                    </a:cubicBezTo>
                    <a:cubicBezTo>
                      <a:pt x="2369910" y="2002995"/>
                      <a:pt x="2381940" y="2006002"/>
                      <a:pt x="2392466" y="2013521"/>
                    </a:cubicBezTo>
                    <a:cubicBezTo>
                      <a:pt x="2434571" y="2042092"/>
                      <a:pt x="2461638" y="2081190"/>
                      <a:pt x="2476676" y="2132317"/>
                    </a:cubicBezTo>
                    <a:lnTo>
                      <a:pt x="2482691" y="2154873"/>
                    </a:lnTo>
                    <a:lnTo>
                      <a:pt x="2464646" y="2139836"/>
                    </a:lnTo>
                    <a:cubicBezTo>
                      <a:pt x="2409007" y="2094723"/>
                      <a:pt x="2368406" y="2066152"/>
                      <a:pt x="2293218" y="2039085"/>
                    </a:cubicBezTo>
                    <a:cubicBezTo>
                      <a:pt x="2249610" y="2022543"/>
                      <a:pt x="2198482" y="2016528"/>
                      <a:pt x="2193971" y="2024047"/>
                    </a:cubicBezTo>
                    <a:cubicBezTo>
                      <a:pt x="2193971" y="2024047"/>
                      <a:pt x="2192467" y="2033070"/>
                      <a:pt x="2225549" y="2060137"/>
                    </a:cubicBezTo>
                    <a:cubicBezTo>
                      <a:pt x="2236076" y="2069160"/>
                      <a:pt x="2246602" y="2078182"/>
                      <a:pt x="2258632" y="2085701"/>
                    </a:cubicBezTo>
                    <a:cubicBezTo>
                      <a:pt x="2308256" y="2124798"/>
                      <a:pt x="2359383" y="2165400"/>
                      <a:pt x="2381940" y="2227053"/>
                    </a:cubicBezTo>
                    <a:cubicBezTo>
                      <a:pt x="2387954" y="2243595"/>
                      <a:pt x="2386451" y="2270662"/>
                      <a:pt x="2378932" y="2299233"/>
                    </a:cubicBezTo>
                    <a:cubicBezTo>
                      <a:pt x="2396977" y="2303745"/>
                      <a:pt x="2413518" y="2315775"/>
                      <a:pt x="2421037" y="2332316"/>
                    </a:cubicBezTo>
                    <a:cubicBezTo>
                      <a:pt x="2434571" y="2360887"/>
                      <a:pt x="2425548" y="2396977"/>
                      <a:pt x="2396977" y="2431563"/>
                    </a:cubicBezTo>
                    <a:cubicBezTo>
                      <a:pt x="2354872" y="2478179"/>
                      <a:pt x="2303744" y="2482691"/>
                      <a:pt x="2252617" y="2485698"/>
                    </a:cubicBezTo>
                    <a:cubicBezTo>
                      <a:pt x="2251113" y="2485698"/>
                      <a:pt x="2248106" y="2485698"/>
                      <a:pt x="2246602" y="2485698"/>
                    </a:cubicBezTo>
                    <a:cubicBezTo>
                      <a:pt x="2252617" y="2518781"/>
                      <a:pt x="2246602" y="2550360"/>
                      <a:pt x="2219535" y="2572916"/>
                    </a:cubicBezTo>
                    <a:cubicBezTo>
                      <a:pt x="2204497" y="2586450"/>
                      <a:pt x="2153369" y="2602991"/>
                      <a:pt x="2118783" y="2599983"/>
                    </a:cubicBezTo>
                    <a:cubicBezTo>
                      <a:pt x="2103746" y="2598479"/>
                      <a:pt x="2093219" y="2595472"/>
                      <a:pt x="2087204" y="2587953"/>
                    </a:cubicBezTo>
                    <a:cubicBezTo>
                      <a:pt x="2078182" y="2578931"/>
                      <a:pt x="2075174" y="2566901"/>
                      <a:pt x="2078182" y="2556375"/>
                    </a:cubicBezTo>
                    <a:cubicBezTo>
                      <a:pt x="2087204" y="2517277"/>
                      <a:pt x="2162392" y="2487202"/>
                      <a:pt x="2162392" y="2485698"/>
                    </a:cubicBezTo>
                    <a:cubicBezTo>
                      <a:pt x="2183444" y="2476676"/>
                      <a:pt x="2206001" y="2473668"/>
                      <a:pt x="2228557" y="2470661"/>
                    </a:cubicBezTo>
                    <a:cubicBezTo>
                      <a:pt x="2216527" y="2425548"/>
                      <a:pt x="2184948" y="2375925"/>
                      <a:pt x="2166903" y="2347353"/>
                    </a:cubicBezTo>
                    <a:lnTo>
                      <a:pt x="2163896" y="2342842"/>
                    </a:lnTo>
                    <a:cubicBezTo>
                      <a:pt x="2124798" y="2279685"/>
                      <a:pt x="2073671" y="2186452"/>
                      <a:pt x="2054122" y="2103746"/>
                    </a:cubicBezTo>
                    <a:lnTo>
                      <a:pt x="2067656" y="2099235"/>
                    </a:lnTo>
                    <a:cubicBezTo>
                      <a:pt x="2076678" y="2120287"/>
                      <a:pt x="2084197" y="2130813"/>
                      <a:pt x="2093219" y="2132317"/>
                    </a:cubicBezTo>
                    <a:cubicBezTo>
                      <a:pt x="2106753" y="2135325"/>
                      <a:pt x="2124798" y="2121791"/>
                      <a:pt x="2151866" y="2099235"/>
                    </a:cubicBezTo>
                    <a:cubicBezTo>
                      <a:pt x="2175926" y="2078182"/>
                      <a:pt x="2181941" y="2055626"/>
                      <a:pt x="2168407" y="2037581"/>
                    </a:cubicBezTo>
                    <a:cubicBezTo>
                      <a:pt x="2151866" y="2015025"/>
                      <a:pt x="2108257" y="2007506"/>
                      <a:pt x="2069160" y="2034573"/>
                    </a:cubicBezTo>
                    <a:cubicBezTo>
                      <a:pt x="2061641" y="2039085"/>
                      <a:pt x="2058633" y="2058633"/>
                      <a:pt x="2055626" y="2078182"/>
                    </a:cubicBezTo>
                    <a:cubicBezTo>
                      <a:pt x="2051115" y="2111265"/>
                      <a:pt x="2043596" y="2153370"/>
                      <a:pt x="2013521" y="2174422"/>
                    </a:cubicBezTo>
                    <a:cubicBezTo>
                      <a:pt x="2004498" y="2180437"/>
                      <a:pt x="1995476" y="2184948"/>
                      <a:pt x="1983446" y="2186452"/>
                    </a:cubicBezTo>
                    <a:cubicBezTo>
                      <a:pt x="1975927" y="2190963"/>
                      <a:pt x="1966905" y="2192467"/>
                      <a:pt x="1957882" y="2193971"/>
                    </a:cubicBezTo>
                    <a:cubicBezTo>
                      <a:pt x="1933822" y="2195475"/>
                      <a:pt x="1911266" y="2184948"/>
                      <a:pt x="1893221" y="2162392"/>
                    </a:cubicBezTo>
                    <a:cubicBezTo>
                      <a:pt x="1897732" y="2172918"/>
                      <a:pt x="1900740" y="2184948"/>
                      <a:pt x="1903747" y="2199986"/>
                    </a:cubicBezTo>
                    <a:cubicBezTo>
                      <a:pt x="1906755" y="2206001"/>
                      <a:pt x="1908258" y="2210512"/>
                      <a:pt x="1911266" y="2215023"/>
                    </a:cubicBezTo>
                    <a:cubicBezTo>
                      <a:pt x="1932318" y="2257128"/>
                      <a:pt x="1948860" y="2302241"/>
                      <a:pt x="1965401" y="2345850"/>
                    </a:cubicBezTo>
                    <a:cubicBezTo>
                      <a:pt x="1971416" y="2360887"/>
                      <a:pt x="1977431" y="2375925"/>
                      <a:pt x="1981942" y="2390962"/>
                    </a:cubicBezTo>
                    <a:cubicBezTo>
                      <a:pt x="1984949" y="2399985"/>
                      <a:pt x="1990965" y="2412015"/>
                      <a:pt x="1996980" y="2425548"/>
                    </a:cubicBezTo>
                    <a:cubicBezTo>
                      <a:pt x="2018032" y="2470661"/>
                      <a:pt x="2043596" y="2527803"/>
                      <a:pt x="2034573" y="2563893"/>
                    </a:cubicBezTo>
                    <a:cubicBezTo>
                      <a:pt x="2030062" y="2581938"/>
                      <a:pt x="2019536" y="2593968"/>
                      <a:pt x="2001491" y="2598479"/>
                    </a:cubicBezTo>
                    <a:cubicBezTo>
                      <a:pt x="1999987" y="2596976"/>
                      <a:pt x="1995476" y="2598479"/>
                      <a:pt x="1990965" y="2598479"/>
                    </a:cubicBezTo>
                    <a:close/>
                    <a:moveTo>
                      <a:pt x="1825552" y="2434571"/>
                    </a:moveTo>
                    <a:cubicBezTo>
                      <a:pt x="1845101" y="2469157"/>
                      <a:pt x="1866153" y="2502240"/>
                      <a:pt x="1887206" y="2529307"/>
                    </a:cubicBezTo>
                    <a:cubicBezTo>
                      <a:pt x="1909762" y="2557878"/>
                      <a:pt x="1968408" y="2589457"/>
                      <a:pt x="1999987" y="2581938"/>
                    </a:cubicBezTo>
                    <a:cubicBezTo>
                      <a:pt x="2012017" y="2578931"/>
                      <a:pt x="2019536" y="2571412"/>
                      <a:pt x="2022543" y="2559382"/>
                    </a:cubicBezTo>
                    <a:cubicBezTo>
                      <a:pt x="2030062" y="2526300"/>
                      <a:pt x="2004498" y="2470661"/>
                      <a:pt x="1984949" y="2430060"/>
                    </a:cubicBezTo>
                    <a:cubicBezTo>
                      <a:pt x="1978935" y="2416526"/>
                      <a:pt x="1972919" y="2404496"/>
                      <a:pt x="1969912" y="2395473"/>
                    </a:cubicBezTo>
                    <a:cubicBezTo>
                      <a:pt x="1963897" y="2380436"/>
                      <a:pt x="1957882" y="2365398"/>
                      <a:pt x="1953371" y="2348857"/>
                    </a:cubicBezTo>
                    <a:cubicBezTo>
                      <a:pt x="1941341" y="2315775"/>
                      <a:pt x="1929311" y="2282692"/>
                      <a:pt x="1914273" y="2249610"/>
                    </a:cubicBezTo>
                    <a:cubicBezTo>
                      <a:pt x="1914273" y="2252617"/>
                      <a:pt x="1912769" y="2257128"/>
                      <a:pt x="1911266" y="2261640"/>
                    </a:cubicBezTo>
                    <a:cubicBezTo>
                      <a:pt x="1908258" y="2269158"/>
                      <a:pt x="1900740" y="2285700"/>
                      <a:pt x="1887206" y="2293218"/>
                    </a:cubicBezTo>
                    <a:cubicBezTo>
                      <a:pt x="1875176" y="2300737"/>
                      <a:pt x="1861642" y="2302241"/>
                      <a:pt x="1848108" y="2296226"/>
                    </a:cubicBezTo>
                    <a:cubicBezTo>
                      <a:pt x="1842093" y="2293218"/>
                      <a:pt x="1834575" y="2290211"/>
                      <a:pt x="1828560" y="2287203"/>
                    </a:cubicBezTo>
                    <a:cubicBezTo>
                      <a:pt x="1809011" y="2276677"/>
                      <a:pt x="1790966" y="2267655"/>
                      <a:pt x="1772921" y="2282692"/>
                    </a:cubicBezTo>
                    <a:cubicBezTo>
                      <a:pt x="1771417" y="2284196"/>
                      <a:pt x="1769913" y="2284196"/>
                      <a:pt x="1769913" y="2285700"/>
                    </a:cubicBezTo>
                    <a:cubicBezTo>
                      <a:pt x="1774425" y="2324797"/>
                      <a:pt x="1793973" y="2371413"/>
                      <a:pt x="1816530" y="2415022"/>
                    </a:cubicBezTo>
                    <a:cubicBezTo>
                      <a:pt x="1819537" y="2422541"/>
                      <a:pt x="1822544" y="2428556"/>
                      <a:pt x="1825552" y="2434571"/>
                    </a:cubicBezTo>
                    <a:close/>
                    <a:moveTo>
                      <a:pt x="2233068" y="2482691"/>
                    </a:moveTo>
                    <a:cubicBezTo>
                      <a:pt x="2210512" y="2484195"/>
                      <a:pt x="2189460" y="2487202"/>
                      <a:pt x="2169911" y="2496225"/>
                    </a:cubicBezTo>
                    <a:cubicBezTo>
                      <a:pt x="2141340" y="2508254"/>
                      <a:pt x="2099235" y="2533818"/>
                      <a:pt x="2094723" y="2556375"/>
                    </a:cubicBezTo>
                    <a:cubicBezTo>
                      <a:pt x="2093219" y="2562390"/>
                      <a:pt x="2094723" y="2568404"/>
                      <a:pt x="2100738" y="2574420"/>
                    </a:cubicBezTo>
                    <a:cubicBezTo>
                      <a:pt x="2103746" y="2578931"/>
                      <a:pt x="2111265" y="2580434"/>
                      <a:pt x="2121791" y="2581938"/>
                    </a:cubicBezTo>
                    <a:cubicBezTo>
                      <a:pt x="2153369" y="2583442"/>
                      <a:pt x="2201490" y="2568404"/>
                      <a:pt x="2212016" y="2557878"/>
                    </a:cubicBezTo>
                    <a:cubicBezTo>
                      <a:pt x="2233068" y="2538329"/>
                      <a:pt x="2237580" y="2511262"/>
                      <a:pt x="2233068" y="2482691"/>
                    </a:cubicBezTo>
                    <a:close/>
                    <a:moveTo>
                      <a:pt x="1335330" y="2524796"/>
                    </a:moveTo>
                    <a:cubicBezTo>
                      <a:pt x="1339841" y="2538329"/>
                      <a:pt x="1348863" y="2548856"/>
                      <a:pt x="1362397" y="2554871"/>
                    </a:cubicBezTo>
                    <a:cubicBezTo>
                      <a:pt x="1395480" y="2568404"/>
                      <a:pt x="1446607" y="2559382"/>
                      <a:pt x="1479690" y="2545848"/>
                    </a:cubicBezTo>
                    <a:cubicBezTo>
                      <a:pt x="1463148" y="2542841"/>
                      <a:pt x="1446607" y="2539833"/>
                      <a:pt x="1430066" y="2536826"/>
                    </a:cubicBezTo>
                    <a:cubicBezTo>
                      <a:pt x="1404502" y="2532315"/>
                      <a:pt x="1377435" y="2526300"/>
                      <a:pt x="1351871" y="2524796"/>
                    </a:cubicBezTo>
                    <a:cubicBezTo>
                      <a:pt x="1347360" y="2524796"/>
                      <a:pt x="1341345" y="2524796"/>
                      <a:pt x="1335330" y="2524796"/>
                    </a:cubicBezTo>
                    <a:close/>
                    <a:moveTo>
                      <a:pt x="1741342" y="2338331"/>
                    </a:moveTo>
                    <a:cubicBezTo>
                      <a:pt x="1739838" y="2344346"/>
                      <a:pt x="1738335" y="2350361"/>
                      <a:pt x="1738335" y="2357880"/>
                    </a:cubicBezTo>
                    <a:cubicBezTo>
                      <a:pt x="1736831" y="2375925"/>
                      <a:pt x="1736831" y="2395473"/>
                      <a:pt x="1736831" y="2415022"/>
                    </a:cubicBezTo>
                    <a:cubicBezTo>
                      <a:pt x="1738335" y="2440586"/>
                      <a:pt x="1750365" y="2470661"/>
                      <a:pt x="1772921" y="2505247"/>
                    </a:cubicBezTo>
                    <a:cubicBezTo>
                      <a:pt x="1778936" y="2515773"/>
                      <a:pt x="1793973" y="2538329"/>
                      <a:pt x="1812018" y="2538329"/>
                    </a:cubicBezTo>
                    <a:cubicBezTo>
                      <a:pt x="1816530" y="2538329"/>
                      <a:pt x="1819537" y="2536826"/>
                      <a:pt x="1821041" y="2533818"/>
                    </a:cubicBezTo>
                    <a:cubicBezTo>
                      <a:pt x="1827056" y="2526300"/>
                      <a:pt x="1828560" y="2512766"/>
                      <a:pt x="1828560" y="2502240"/>
                    </a:cubicBezTo>
                    <a:cubicBezTo>
                      <a:pt x="1828560" y="2482691"/>
                      <a:pt x="1822544" y="2461638"/>
                      <a:pt x="1812018" y="2442090"/>
                    </a:cubicBezTo>
                    <a:cubicBezTo>
                      <a:pt x="1809011" y="2436075"/>
                      <a:pt x="1804500" y="2428556"/>
                      <a:pt x="1801492" y="2422541"/>
                    </a:cubicBezTo>
                    <a:cubicBezTo>
                      <a:pt x="1795477" y="2413518"/>
                      <a:pt x="1789462" y="2404496"/>
                      <a:pt x="1784951" y="2395473"/>
                    </a:cubicBezTo>
                    <a:cubicBezTo>
                      <a:pt x="1781943" y="2389458"/>
                      <a:pt x="1778936" y="2384947"/>
                      <a:pt x="1775928" y="2378932"/>
                    </a:cubicBezTo>
                    <a:cubicBezTo>
                      <a:pt x="1771417" y="2371413"/>
                      <a:pt x="1768410" y="2365398"/>
                      <a:pt x="1763898" y="2359383"/>
                    </a:cubicBezTo>
                    <a:cubicBezTo>
                      <a:pt x="1757883" y="2351865"/>
                      <a:pt x="1750365" y="2344346"/>
                      <a:pt x="1741342" y="2338331"/>
                    </a:cubicBezTo>
                    <a:close/>
                    <a:moveTo>
                      <a:pt x="1240593" y="2353368"/>
                    </a:moveTo>
                    <a:cubicBezTo>
                      <a:pt x="1234579" y="2353368"/>
                      <a:pt x="1230067" y="2353368"/>
                      <a:pt x="1224052" y="2354872"/>
                    </a:cubicBezTo>
                    <a:cubicBezTo>
                      <a:pt x="1196985" y="2357880"/>
                      <a:pt x="1150368" y="2369910"/>
                      <a:pt x="1130820" y="2422541"/>
                    </a:cubicBezTo>
                    <a:cubicBezTo>
                      <a:pt x="1118790" y="2452616"/>
                      <a:pt x="1114279" y="2473668"/>
                      <a:pt x="1133827" y="2497728"/>
                    </a:cubicBezTo>
                    <a:cubicBezTo>
                      <a:pt x="1165406" y="2535322"/>
                      <a:pt x="1228563" y="2524796"/>
                      <a:pt x="1284202" y="2517277"/>
                    </a:cubicBezTo>
                    <a:cubicBezTo>
                      <a:pt x="1296232" y="2515773"/>
                      <a:pt x="1308262" y="2514270"/>
                      <a:pt x="1318788" y="2512766"/>
                    </a:cubicBezTo>
                    <a:cubicBezTo>
                      <a:pt x="1317285" y="2485698"/>
                      <a:pt x="1333826" y="2457127"/>
                      <a:pt x="1362397" y="2436075"/>
                    </a:cubicBezTo>
                    <a:cubicBezTo>
                      <a:pt x="1375931" y="2425548"/>
                      <a:pt x="1390968" y="2418029"/>
                      <a:pt x="1404502" y="2413518"/>
                    </a:cubicBezTo>
                    <a:cubicBezTo>
                      <a:pt x="1404502" y="2402992"/>
                      <a:pt x="1406006" y="2390962"/>
                      <a:pt x="1410517" y="2378932"/>
                    </a:cubicBezTo>
                    <a:cubicBezTo>
                      <a:pt x="1422547" y="2333820"/>
                      <a:pt x="1487208" y="2186452"/>
                      <a:pt x="1542847" y="2151866"/>
                    </a:cubicBezTo>
                    <a:cubicBezTo>
                      <a:pt x="1542847" y="2150362"/>
                      <a:pt x="1544351" y="2148858"/>
                      <a:pt x="1544351" y="2147355"/>
                    </a:cubicBezTo>
                    <a:cubicBezTo>
                      <a:pt x="1559388" y="2093220"/>
                      <a:pt x="1571418" y="2073671"/>
                      <a:pt x="1633072" y="2085701"/>
                    </a:cubicBezTo>
                    <a:cubicBezTo>
                      <a:pt x="1664651" y="2093220"/>
                      <a:pt x="1679688" y="2115776"/>
                      <a:pt x="1693222" y="2141340"/>
                    </a:cubicBezTo>
                    <a:cubicBezTo>
                      <a:pt x="1718786" y="2184948"/>
                      <a:pt x="1703748" y="2210512"/>
                      <a:pt x="1687207" y="2239083"/>
                    </a:cubicBezTo>
                    <a:cubicBezTo>
                      <a:pt x="1679688" y="2251113"/>
                      <a:pt x="1673673" y="2263143"/>
                      <a:pt x="1669162" y="2278181"/>
                    </a:cubicBezTo>
                    <a:cubicBezTo>
                      <a:pt x="1669162" y="2278181"/>
                      <a:pt x="1669162" y="2278181"/>
                      <a:pt x="1669162" y="2278181"/>
                    </a:cubicBezTo>
                    <a:cubicBezTo>
                      <a:pt x="1679688" y="2276677"/>
                      <a:pt x="1688711" y="2282692"/>
                      <a:pt x="1696230" y="2287203"/>
                    </a:cubicBezTo>
                    <a:cubicBezTo>
                      <a:pt x="1697733" y="2288707"/>
                      <a:pt x="1699237" y="2288707"/>
                      <a:pt x="1700741" y="2290211"/>
                    </a:cubicBezTo>
                    <a:cubicBezTo>
                      <a:pt x="1712771" y="2297730"/>
                      <a:pt x="1723297" y="2306752"/>
                      <a:pt x="1733823" y="2314271"/>
                    </a:cubicBezTo>
                    <a:cubicBezTo>
                      <a:pt x="1738335" y="2302241"/>
                      <a:pt x="1745853" y="2291715"/>
                      <a:pt x="1753372" y="2282692"/>
                    </a:cubicBezTo>
                    <a:cubicBezTo>
                      <a:pt x="1753372" y="2279685"/>
                      <a:pt x="1753372" y="2278181"/>
                      <a:pt x="1753372" y="2275173"/>
                    </a:cubicBezTo>
                    <a:cubicBezTo>
                      <a:pt x="1751868" y="2252617"/>
                      <a:pt x="1748861" y="2231565"/>
                      <a:pt x="1741342" y="2201490"/>
                    </a:cubicBezTo>
                    <a:cubicBezTo>
                      <a:pt x="1733823" y="2172918"/>
                      <a:pt x="1742846" y="2145851"/>
                      <a:pt x="1763898" y="2129310"/>
                    </a:cubicBezTo>
                    <a:cubicBezTo>
                      <a:pt x="1789462" y="2108257"/>
                      <a:pt x="1827056" y="2105250"/>
                      <a:pt x="1855627" y="2120287"/>
                    </a:cubicBezTo>
                    <a:cubicBezTo>
                      <a:pt x="1855627" y="2120287"/>
                      <a:pt x="1857131" y="2120287"/>
                      <a:pt x="1857131" y="2120287"/>
                    </a:cubicBezTo>
                    <a:cubicBezTo>
                      <a:pt x="1857131" y="2118783"/>
                      <a:pt x="1857131" y="2118783"/>
                      <a:pt x="1855627" y="2117280"/>
                    </a:cubicBezTo>
                    <a:cubicBezTo>
                      <a:pt x="1851116" y="2102242"/>
                      <a:pt x="1846605" y="2091716"/>
                      <a:pt x="1842093" y="2082693"/>
                    </a:cubicBezTo>
                    <a:cubicBezTo>
                      <a:pt x="1828560" y="2054122"/>
                      <a:pt x="1830063" y="2045100"/>
                      <a:pt x="1867657" y="2019536"/>
                    </a:cubicBezTo>
                    <a:cubicBezTo>
                      <a:pt x="1872168" y="2016528"/>
                      <a:pt x="1873672" y="2015025"/>
                      <a:pt x="1876680" y="2010513"/>
                    </a:cubicBezTo>
                    <a:cubicBezTo>
                      <a:pt x="1881191" y="2001491"/>
                      <a:pt x="1873672" y="1992468"/>
                      <a:pt x="1861642" y="1978935"/>
                    </a:cubicBezTo>
                    <a:cubicBezTo>
                      <a:pt x="1855627" y="1972920"/>
                      <a:pt x="1851116" y="1966905"/>
                      <a:pt x="1846605" y="1959386"/>
                    </a:cubicBezTo>
                    <a:cubicBezTo>
                      <a:pt x="1839086" y="1944348"/>
                      <a:pt x="1840590" y="1924800"/>
                      <a:pt x="1851116" y="1909762"/>
                    </a:cubicBezTo>
                    <a:cubicBezTo>
                      <a:pt x="1861642" y="1894725"/>
                      <a:pt x="1876680" y="1884198"/>
                      <a:pt x="1893221" y="1885702"/>
                    </a:cubicBezTo>
                    <a:cubicBezTo>
                      <a:pt x="1902243" y="1887206"/>
                      <a:pt x="1909762" y="1888710"/>
                      <a:pt x="1917281" y="1891717"/>
                    </a:cubicBezTo>
                    <a:cubicBezTo>
                      <a:pt x="1921792" y="1893221"/>
                      <a:pt x="1924799" y="1894725"/>
                      <a:pt x="1929311" y="1894725"/>
                    </a:cubicBezTo>
                    <a:cubicBezTo>
                      <a:pt x="1947356" y="1897732"/>
                      <a:pt x="1965401" y="1893221"/>
                      <a:pt x="1981942" y="1881191"/>
                    </a:cubicBezTo>
                    <a:cubicBezTo>
                      <a:pt x="1996980" y="1870665"/>
                      <a:pt x="2007506" y="1854123"/>
                      <a:pt x="2010513" y="1837582"/>
                    </a:cubicBezTo>
                    <a:cubicBezTo>
                      <a:pt x="2010513" y="1836078"/>
                      <a:pt x="2010513" y="1833071"/>
                      <a:pt x="2012017" y="1831567"/>
                    </a:cubicBezTo>
                    <a:cubicBezTo>
                      <a:pt x="2013521" y="1825552"/>
                      <a:pt x="2013521" y="1818033"/>
                      <a:pt x="2018032" y="1812019"/>
                    </a:cubicBezTo>
                    <a:cubicBezTo>
                      <a:pt x="2022543" y="1806003"/>
                      <a:pt x="2028558" y="1802996"/>
                      <a:pt x="2034573" y="1799988"/>
                    </a:cubicBezTo>
                    <a:cubicBezTo>
                      <a:pt x="2036077" y="1798485"/>
                      <a:pt x="2039085" y="1798485"/>
                      <a:pt x="2040588" y="1796981"/>
                    </a:cubicBezTo>
                    <a:cubicBezTo>
                      <a:pt x="2051115" y="1790966"/>
                      <a:pt x="2057130" y="1777432"/>
                      <a:pt x="2057130" y="1763898"/>
                    </a:cubicBezTo>
                    <a:lnTo>
                      <a:pt x="2057130" y="1757883"/>
                    </a:lnTo>
                    <a:lnTo>
                      <a:pt x="2063144" y="1756380"/>
                    </a:lnTo>
                    <a:cubicBezTo>
                      <a:pt x="2081190" y="1751869"/>
                      <a:pt x="2091716" y="1735327"/>
                      <a:pt x="2102242" y="1720290"/>
                    </a:cubicBezTo>
                    <a:lnTo>
                      <a:pt x="2106753" y="1714275"/>
                    </a:lnTo>
                    <a:cubicBezTo>
                      <a:pt x="2114272" y="1703748"/>
                      <a:pt x="2117280" y="1693222"/>
                      <a:pt x="2114272" y="1684200"/>
                    </a:cubicBezTo>
                    <a:cubicBezTo>
                      <a:pt x="2111265" y="1666155"/>
                      <a:pt x="2093219" y="1660140"/>
                      <a:pt x="2066152" y="1654125"/>
                    </a:cubicBezTo>
                    <a:cubicBezTo>
                      <a:pt x="2057130" y="1652621"/>
                      <a:pt x="2048107" y="1649613"/>
                      <a:pt x="2040588" y="1646606"/>
                    </a:cubicBezTo>
                    <a:cubicBezTo>
                      <a:pt x="2006002" y="1636080"/>
                      <a:pt x="1981942" y="1601494"/>
                      <a:pt x="1981942" y="1563900"/>
                    </a:cubicBezTo>
                    <a:cubicBezTo>
                      <a:pt x="1971416" y="1553373"/>
                      <a:pt x="1960890" y="1542847"/>
                      <a:pt x="1947356" y="1539840"/>
                    </a:cubicBezTo>
                    <a:cubicBezTo>
                      <a:pt x="1939837" y="1536832"/>
                      <a:pt x="1930815" y="1536832"/>
                      <a:pt x="1921792" y="1535328"/>
                    </a:cubicBezTo>
                    <a:cubicBezTo>
                      <a:pt x="1905251" y="1533825"/>
                      <a:pt x="1887206" y="1532321"/>
                      <a:pt x="1875176" y="1518787"/>
                    </a:cubicBezTo>
                    <a:cubicBezTo>
                      <a:pt x="1869161" y="1512772"/>
                      <a:pt x="1866153" y="1503750"/>
                      <a:pt x="1863146" y="1496231"/>
                    </a:cubicBezTo>
                    <a:cubicBezTo>
                      <a:pt x="1861642" y="1493223"/>
                      <a:pt x="1860138" y="1490216"/>
                      <a:pt x="1860138" y="1488712"/>
                    </a:cubicBezTo>
                    <a:cubicBezTo>
                      <a:pt x="1857131" y="1481194"/>
                      <a:pt x="1849612" y="1473675"/>
                      <a:pt x="1843597" y="1476682"/>
                    </a:cubicBezTo>
                    <a:cubicBezTo>
                      <a:pt x="1840590" y="1478186"/>
                      <a:pt x="1837582" y="1479690"/>
                      <a:pt x="1834575" y="1481194"/>
                    </a:cubicBezTo>
                    <a:cubicBezTo>
                      <a:pt x="1833071" y="1482697"/>
                      <a:pt x="1831567" y="1482697"/>
                      <a:pt x="1830063" y="1484201"/>
                    </a:cubicBezTo>
                    <a:cubicBezTo>
                      <a:pt x="1812018" y="1496231"/>
                      <a:pt x="1787958" y="1496231"/>
                      <a:pt x="1765402" y="1484201"/>
                    </a:cubicBezTo>
                    <a:cubicBezTo>
                      <a:pt x="1748861" y="1476682"/>
                      <a:pt x="1736831" y="1463148"/>
                      <a:pt x="1724801" y="1449615"/>
                    </a:cubicBezTo>
                    <a:cubicBezTo>
                      <a:pt x="1703748" y="1476682"/>
                      <a:pt x="1667658" y="1491720"/>
                      <a:pt x="1634576" y="1490216"/>
                    </a:cubicBezTo>
                    <a:cubicBezTo>
                      <a:pt x="1630065" y="1490216"/>
                      <a:pt x="1625553" y="1490216"/>
                      <a:pt x="1621042" y="1491720"/>
                    </a:cubicBezTo>
                    <a:cubicBezTo>
                      <a:pt x="1618035" y="1491720"/>
                      <a:pt x="1615027" y="1493223"/>
                      <a:pt x="1612020" y="1493223"/>
                    </a:cubicBezTo>
                    <a:cubicBezTo>
                      <a:pt x="1612020" y="1494727"/>
                      <a:pt x="1612020" y="1494727"/>
                      <a:pt x="1612020" y="1496231"/>
                    </a:cubicBezTo>
                    <a:lnTo>
                      <a:pt x="1612020" y="1499239"/>
                    </a:lnTo>
                    <a:lnTo>
                      <a:pt x="1610516" y="1500742"/>
                    </a:lnTo>
                    <a:cubicBezTo>
                      <a:pt x="1604501" y="1508261"/>
                      <a:pt x="1602997" y="1521795"/>
                      <a:pt x="1606005" y="1538336"/>
                    </a:cubicBezTo>
                    <a:cubicBezTo>
                      <a:pt x="1606005" y="1539840"/>
                      <a:pt x="1607508" y="1542847"/>
                      <a:pt x="1609012" y="1545855"/>
                    </a:cubicBezTo>
                    <a:cubicBezTo>
                      <a:pt x="1615027" y="1563900"/>
                      <a:pt x="1621042" y="1583448"/>
                      <a:pt x="1615027" y="1601494"/>
                    </a:cubicBezTo>
                    <a:cubicBezTo>
                      <a:pt x="1613523" y="1607508"/>
                      <a:pt x="1610516" y="1612020"/>
                      <a:pt x="1607508" y="1618035"/>
                    </a:cubicBezTo>
                    <a:cubicBezTo>
                      <a:pt x="1601493" y="1630065"/>
                      <a:pt x="1596982" y="1639087"/>
                      <a:pt x="1601493" y="1645102"/>
                    </a:cubicBezTo>
                    <a:cubicBezTo>
                      <a:pt x="1602997" y="1648110"/>
                      <a:pt x="1606005" y="1649613"/>
                      <a:pt x="1609012" y="1652621"/>
                    </a:cubicBezTo>
                    <a:cubicBezTo>
                      <a:pt x="1613523" y="1655628"/>
                      <a:pt x="1618035" y="1660140"/>
                      <a:pt x="1621042" y="1664651"/>
                    </a:cubicBezTo>
                    <a:cubicBezTo>
                      <a:pt x="1630065" y="1675177"/>
                      <a:pt x="1625553" y="1690215"/>
                      <a:pt x="1621042" y="1702245"/>
                    </a:cubicBezTo>
                    <a:cubicBezTo>
                      <a:pt x="1619538" y="1706756"/>
                      <a:pt x="1618035" y="1709763"/>
                      <a:pt x="1618035" y="1714275"/>
                    </a:cubicBezTo>
                    <a:cubicBezTo>
                      <a:pt x="1612020" y="1741342"/>
                      <a:pt x="1643598" y="1765402"/>
                      <a:pt x="1670666" y="1780440"/>
                    </a:cubicBezTo>
                    <a:cubicBezTo>
                      <a:pt x="1700741" y="1796981"/>
                      <a:pt x="1738335" y="1818033"/>
                      <a:pt x="1741342" y="1855627"/>
                    </a:cubicBezTo>
                    <a:cubicBezTo>
                      <a:pt x="1741342" y="1867657"/>
                      <a:pt x="1738335" y="1878183"/>
                      <a:pt x="1733823" y="1888710"/>
                    </a:cubicBezTo>
                    <a:cubicBezTo>
                      <a:pt x="1730816" y="1896228"/>
                      <a:pt x="1729312" y="1903747"/>
                      <a:pt x="1727808" y="1912770"/>
                    </a:cubicBezTo>
                    <a:cubicBezTo>
                      <a:pt x="1724801" y="1927807"/>
                      <a:pt x="1727808" y="1944348"/>
                      <a:pt x="1730816" y="1960890"/>
                    </a:cubicBezTo>
                    <a:cubicBezTo>
                      <a:pt x="1735327" y="1981942"/>
                      <a:pt x="1738335" y="2002995"/>
                      <a:pt x="1730816" y="2024047"/>
                    </a:cubicBezTo>
                    <a:cubicBezTo>
                      <a:pt x="1729312" y="2028558"/>
                      <a:pt x="1727808" y="2031566"/>
                      <a:pt x="1727808" y="2033070"/>
                    </a:cubicBezTo>
                    <a:cubicBezTo>
                      <a:pt x="1724801" y="2042092"/>
                      <a:pt x="1723297" y="2045100"/>
                      <a:pt x="1717282" y="2055626"/>
                    </a:cubicBezTo>
                    <a:cubicBezTo>
                      <a:pt x="1717282" y="2055626"/>
                      <a:pt x="1714275" y="2060137"/>
                      <a:pt x="1712771" y="2061641"/>
                    </a:cubicBezTo>
                    <a:cubicBezTo>
                      <a:pt x="1691718" y="2096227"/>
                      <a:pt x="1642095" y="2084197"/>
                      <a:pt x="1602997" y="2075175"/>
                    </a:cubicBezTo>
                    <a:cubicBezTo>
                      <a:pt x="1592471" y="2072167"/>
                      <a:pt x="1581945" y="2069160"/>
                      <a:pt x="1572922" y="2069160"/>
                    </a:cubicBezTo>
                    <a:lnTo>
                      <a:pt x="1563900" y="2067656"/>
                    </a:lnTo>
                    <a:lnTo>
                      <a:pt x="1566907" y="2058633"/>
                    </a:lnTo>
                    <a:cubicBezTo>
                      <a:pt x="1583448" y="2013521"/>
                      <a:pt x="1560892" y="1978935"/>
                      <a:pt x="1535328" y="1963897"/>
                    </a:cubicBezTo>
                    <a:cubicBezTo>
                      <a:pt x="1511268" y="1947356"/>
                      <a:pt x="1482697" y="1947356"/>
                      <a:pt x="1467660" y="1963897"/>
                    </a:cubicBezTo>
                    <a:cubicBezTo>
                      <a:pt x="1452622" y="1978935"/>
                      <a:pt x="1442096" y="1993972"/>
                      <a:pt x="1431570" y="2009010"/>
                    </a:cubicBezTo>
                    <a:cubicBezTo>
                      <a:pt x="1451118" y="1993972"/>
                      <a:pt x="1472171" y="1980438"/>
                      <a:pt x="1484201" y="1978935"/>
                    </a:cubicBezTo>
                    <a:cubicBezTo>
                      <a:pt x="1500742" y="1977431"/>
                      <a:pt x="1515780" y="1984950"/>
                      <a:pt x="1530817" y="2001491"/>
                    </a:cubicBezTo>
                    <a:cubicBezTo>
                      <a:pt x="1547358" y="2019536"/>
                      <a:pt x="1556381" y="2043596"/>
                      <a:pt x="1553373" y="2058633"/>
                    </a:cubicBezTo>
                    <a:cubicBezTo>
                      <a:pt x="1542847" y="2111265"/>
                      <a:pt x="1514276" y="2147355"/>
                      <a:pt x="1475178" y="2153370"/>
                    </a:cubicBezTo>
                    <a:cubicBezTo>
                      <a:pt x="1445103" y="2157881"/>
                      <a:pt x="1416532" y="2142843"/>
                      <a:pt x="1402998" y="2115776"/>
                    </a:cubicBezTo>
                    <a:cubicBezTo>
                      <a:pt x="1393976" y="2099235"/>
                      <a:pt x="1392472" y="2081190"/>
                      <a:pt x="1395480" y="2061641"/>
                    </a:cubicBezTo>
                    <a:cubicBezTo>
                      <a:pt x="1390968" y="2066152"/>
                      <a:pt x="1389465" y="2067656"/>
                      <a:pt x="1387961" y="2069160"/>
                    </a:cubicBezTo>
                    <a:cubicBezTo>
                      <a:pt x="1350367" y="2120287"/>
                      <a:pt x="1257135" y="2251113"/>
                      <a:pt x="1266157" y="2341338"/>
                    </a:cubicBezTo>
                    <a:cubicBezTo>
                      <a:pt x="1303751" y="2345850"/>
                      <a:pt x="1336834" y="2362391"/>
                      <a:pt x="1351871" y="2384947"/>
                    </a:cubicBezTo>
                    <a:cubicBezTo>
                      <a:pt x="1362397" y="2401488"/>
                      <a:pt x="1362397" y="2421037"/>
                      <a:pt x="1351871" y="2439082"/>
                    </a:cubicBezTo>
                    <a:lnTo>
                      <a:pt x="1342848" y="2442090"/>
                    </a:lnTo>
                    <a:lnTo>
                      <a:pt x="1336834" y="2440586"/>
                    </a:lnTo>
                    <a:cubicBezTo>
                      <a:pt x="1291721" y="2427052"/>
                      <a:pt x="1261646" y="2402992"/>
                      <a:pt x="1251120" y="2366902"/>
                    </a:cubicBezTo>
                    <a:cubicBezTo>
                      <a:pt x="1249616" y="2362391"/>
                      <a:pt x="1248112" y="2357880"/>
                      <a:pt x="1248112" y="2353368"/>
                    </a:cubicBezTo>
                    <a:cubicBezTo>
                      <a:pt x="1245105" y="2353368"/>
                      <a:pt x="1242097" y="2353368"/>
                      <a:pt x="1240593" y="2353368"/>
                    </a:cubicBezTo>
                    <a:close/>
                    <a:moveTo>
                      <a:pt x="1542847" y="2502240"/>
                    </a:moveTo>
                    <a:cubicBezTo>
                      <a:pt x="1562396" y="2518781"/>
                      <a:pt x="1587960" y="2512766"/>
                      <a:pt x="1606005" y="2503743"/>
                    </a:cubicBezTo>
                    <a:cubicBezTo>
                      <a:pt x="1637583" y="2488706"/>
                      <a:pt x="1672170" y="2455623"/>
                      <a:pt x="1693222" y="2418029"/>
                    </a:cubicBezTo>
                    <a:lnTo>
                      <a:pt x="1690215" y="2422541"/>
                    </a:lnTo>
                    <a:lnTo>
                      <a:pt x="1685703" y="2421037"/>
                    </a:lnTo>
                    <a:cubicBezTo>
                      <a:pt x="1673673" y="2416526"/>
                      <a:pt x="1663147" y="2415022"/>
                      <a:pt x="1652621" y="2413518"/>
                    </a:cubicBezTo>
                    <a:cubicBezTo>
                      <a:pt x="1636080" y="2410511"/>
                      <a:pt x="1619538" y="2409007"/>
                      <a:pt x="1602997" y="2393970"/>
                    </a:cubicBezTo>
                    <a:cubicBezTo>
                      <a:pt x="1572922" y="2421037"/>
                      <a:pt x="1551870" y="2475172"/>
                      <a:pt x="1542847" y="2502240"/>
                    </a:cubicBezTo>
                    <a:close/>
                    <a:moveTo>
                      <a:pt x="1419540" y="2424045"/>
                    </a:moveTo>
                    <a:cubicBezTo>
                      <a:pt x="1421043" y="2434571"/>
                      <a:pt x="1424051" y="2443593"/>
                      <a:pt x="1431570" y="2451112"/>
                    </a:cubicBezTo>
                    <a:cubicBezTo>
                      <a:pt x="1443600" y="2466150"/>
                      <a:pt x="1466156" y="2473668"/>
                      <a:pt x="1494727" y="2470661"/>
                    </a:cubicBezTo>
                    <a:cubicBezTo>
                      <a:pt x="1491720" y="2448104"/>
                      <a:pt x="1482697" y="2433067"/>
                      <a:pt x="1466156" y="2425548"/>
                    </a:cubicBezTo>
                    <a:cubicBezTo>
                      <a:pt x="1452622" y="2421037"/>
                      <a:pt x="1436081" y="2419533"/>
                      <a:pt x="1419540" y="2424045"/>
                    </a:cubicBezTo>
                    <a:close/>
                    <a:moveTo>
                      <a:pt x="2082693" y="2139836"/>
                    </a:moveTo>
                    <a:cubicBezTo>
                      <a:pt x="2106753" y="2209008"/>
                      <a:pt x="2145851" y="2279685"/>
                      <a:pt x="2177430" y="2330812"/>
                    </a:cubicBezTo>
                    <a:lnTo>
                      <a:pt x="2180437" y="2335323"/>
                    </a:lnTo>
                    <a:cubicBezTo>
                      <a:pt x="2199986" y="2366902"/>
                      <a:pt x="2233068" y="2418029"/>
                      <a:pt x="2245098" y="2466150"/>
                    </a:cubicBezTo>
                    <a:cubicBezTo>
                      <a:pt x="2248106" y="2466150"/>
                      <a:pt x="2251113" y="2466150"/>
                      <a:pt x="2254121" y="2466150"/>
                    </a:cubicBezTo>
                    <a:cubicBezTo>
                      <a:pt x="2303744" y="2463142"/>
                      <a:pt x="2350361" y="2458631"/>
                      <a:pt x="2387954" y="2416526"/>
                    </a:cubicBezTo>
                    <a:cubicBezTo>
                      <a:pt x="2413518" y="2386451"/>
                      <a:pt x="2421037" y="2356376"/>
                      <a:pt x="2410511" y="2333820"/>
                    </a:cubicBezTo>
                    <a:cubicBezTo>
                      <a:pt x="2404496" y="2321790"/>
                      <a:pt x="2392466" y="2312767"/>
                      <a:pt x="2377428" y="2308256"/>
                    </a:cubicBezTo>
                    <a:cubicBezTo>
                      <a:pt x="2368406" y="2335323"/>
                      <a:pt x="2354872" y="2362391"/>
                      <a:pt x="2336827" y="2377428"/>
                    </a:cubicBezTo>
                    <a:cubicBezTo>
                      <a:pt x="2317278" y="2393970"/>
                      <a:pt x="2296226" y="2396977"/>
                      <a:pt x="2275173" y="2384947"/>
                    </a:cubicBezTo>
                    <a:lnTo>
                      <a:pt x="2269158" y="2381940"/>
                    </a:lnTo>
                    <a:lnTo>
                      <a:pt x="2270662" y="2375925"/>
                    </a:lnTo>
                    <a:cubicBezTo>
                      <a:pt x="2287203" y="2326301"/>
                      <a:pt x="2321790" y="2294722"/>
                      <a:pt x="2360887" y="2293218"/>
                    </a:cubicBezTo>
                    <a:cubicBezTo>
                      <a:pt x="2362391" y="2293218"/>
                      <a:pt x="2365398" y="2293218"/>
                      <a:pt x="2366902" y="2293218"/>
                    </a:cubicBezTo>
                    <a:cubicBezTo>
                      <a:pt x="2372917" y="2267655"/>
                      <a:pt x="2374421" y="2242091"/>
                      <a:pt x="2369910" y="2228557"/>
                    </a:cubicBezTo>
                    <a:cubicBezTo>
                      <a:pt x="2348857" y="2171415"/>
                      <a:pt x="2299233" y="2132317"/>
                      <a:pt x="2251113" y="2094723"/>
                    </a:cubicBezTo>
                    <a:cubicBezTo>
                      <a:pt x="2240587" y="2085701"/>
                      <a:pt x="2228557" y="2076678"/>
                      <a:pt x="2218031" y="2069160"/>
                    </a:cubicBezTo>
                    <a:cubicBezTo>
                      <a:pt x="2206001" y="2060137"/>
                      <a:pt x="2196978" y="2051115"/>
                      <a:pt x="2190963" y="2043596"/>
                    </a:cubicBezTo>
                    <a:cubicBezTo>
                      <a:pt x="2196978" y="2061641"/>
                      <a:pt x="2190963" y="2085701"/>
                      <a:pt x="2163896" y="2109761"/>
                    </a:cubicBezTo>
                    <a:cubicBezTo>
                      <a:pt x="2136828" y="2133821"/>
                      <a:pt x="2114272" y="2151866"/>
                      <a:pt x="2091716" y="2147355"/>
                    </a:cubicBezTo>
                    <a:cubicBezTo>
                      <a:pt x="2088708" y="2144347"/>
                      <a:pt x="2085701" y="2142843"/>
                      <a:pt x="2082693" y="2139836"/>
                    </a:cubicBezTo>
                    <a:close/>
                    <a:moveTo>
                      <a:pt x="1263150" y="2354872"/>
                    </a:moveTo>
                    <a:cubicBezTo>
                      <a:pt x="1263150" y="2357880"/>
                      <a:pt x="1264654" y="2359383"/>
                      <a:pt x="1264654" y="2362391"/>
                    </a:cubicBezTo>
                    <a:cubicBezTo>
                      <a:pt x="1275180" y="2390962"/>
                      <a:pt x="1297736" y="2412015"/>
                      <a:pt x="1335330" y="2424045"/>
                    </a:cubicBezTo>
                    <a:cubicBezTo>
                      <a:pt x="1339841" y="2412015"/>
                      <a:pt x="1339841" y="2401488"/>
                      <a:pt x="1332322" y="2390962"/>
                    </a:cubicBezTo>
                    <a:cubicBezTo>
                      <a:pt x="1321796" y="2372917"/>
                      <a:pt x="1294729" y="2359383"/>
                      <a:pt x="1263150" y="2354872"/>
                    </a:cubicBezTo>
                    <a:close/>
                    <a:moveTo>
                      <a:pt x="2285699" y="2374421"/>
                    </a:moveTo>
                    <a:cubicBezTo>
                      <a:pt x="2299233" y="2380436"/>
                      <a:pt x="2312767" y="2377428"/>
                      <a:pt x="2324797" y="2365398"/>
                    </a:cubicBezTo>
                    <a:cubicBezTo>
                      <a:pt x="2339835" y="2351865"/>
                      <a:pt x="2351865" y="2329308"/>
                      <a:pt x="2360887" y="2306752"/>
                    </a:cubicBezTo>
                    <a:cubicBezTo>
                      <a:pt x="2360887" y="2306752"/>
                      <a:pt x="2360887" y="2306752"/>
                      <a:pt x="2360887" y="2306752"/>
                    </a:cubicBezTo>
                    <a:cubicBezTo>
                      <a:pt x="2329308" y="2309760"/>
                      <a:pt x="2302241" y="2335323"/>
                      <a:pt x="2285699" y="2374421"/>
                    </a:cubicBezTo>
                    <a:close/>
                    <a:moveTo>
                      <a:pt x="1676681" y="2344346"/>
                    </a:moveTo>
                    <a:cubicBezTo>
                      <a:pt x="1691718" y="2344346"/>
                      <a:pt x="1705252" y="2347353"/>
                      <a:pt x="1712771" y="2354872"/>
                    </a:cubicBezTo>
                    <a:cubicBezTo>
                      <a:pt x="1712771" y="2351865"/>
                      <a:pt x="1712771" y="2348857"/>
                      <a:pt x="1712771" y="2345850"/>
                    </a:cubicBezTo>
                    <a:cubicBezTo>
                      <a:pt x="1709763" y="2320286"/>
                      <a:pt x="1693222" y="2303745"/>
                      <a:pt x="1663147" y="2294722"/>
                    </a:cubicBezTo>
                    <a:cubicBezTo>
                      <a:pt x="1652621" y="2302241"/>
                      <a:pt x="1640591" y="2317278"/>
                      <a:pt x="1634576" y="2326301"/>
                    </a:cubicBezTo>
                    <a:lnTo>
                      <a:pt x="1633072" y="2329308"/>
                    </a:lnTo>
                    <a:cubicBezTo>
                      <a:pt x="1633072" y="2329308"/>
                      <a:pt x="1631568" y="2330812"/>
                      <a:pt x="1630065" y="2333820"/>
                    </a:cubicBezTo>
                    <a:cubicBezTo>
                      <a:pt x="1625553" y="2339835"/>
                      <a:pt x="1621042" y="2345850"/>
                      <a:pt x="1619538" y="2348857"/>
                    </a:cubicBezTo>
                    <a:cubicBezTo>
                      <a:pt x="1627057" y="2348857"/>
                      <a:pt x="1634576" y="2347353"/>
                      <a:pt x="1642095" y="2347353"/>
                    </a:cubicBezTo>
                    <a:cubicBezTo>
                      <a:pt x="1654125" y="2345850"/>
                      <a:pt x="1666155" y="2344346"/>
                      <a:pt x="1676681" y="2344346"/>
                    </a:cubicBezTo>
                    <a:close/>
                    <a:moveTo>
                      <a:pt x="1348863" y="2075175"/>
                    </a:moveTo>
                    <a:cubicBezTo>
                      <a:pt x="1332322" y="2112768"/>
                      <a:pt x="1302247" y="2156377"/>
                      <a:pt x="1276684" y="2190963"/>
                    </a:cubicBezTo>
                    <a:cubicBezTo>
                      <a:pt x="1263150" y="2210512"/>
                      <a:pt x="1249616" y="2228557"/>
                      <a:pt x="1245105" y="2239083"/>
                    </a:cubicBezTo>
                    <a:cubicBezTo>
                      <a:pt x="1240593" y="2246602"/>
                      <a:pt x="1236082" y="2257128"/>
                      <a:pt x="1231571" y="2269158"/>
                    </a:cubicBezTo>
                    <a:cubicBezTo>
                      <a:pt x="1219541" y="2297730"/>
                      <a:pt x="1204504" y="2330812"/>
                      <a:pt x="1183451" y="2348857"/>
                    </a:cubicBezTo>
                    <a:cubicBezTo>
                      <a:pt x="1195481" y="2344346"/>
                      <a:pt x="1209015" y="2341338"/>
                      <a:pt x="1222548" y="2339835"/>
                    </a:cubicBezTo>
                    <a:cubicBezTo>
                      <a:pt x="1230067" y="2338331"/>
                      <a:pt x="1239090" y="2338331"/>
                      <a:pt x="1246609" y="2338331"/>
                    </a:cubicBezTo>
                    <a:cubicBezTo>
                      <a:pt x="1239090" y="2243595"/>
                      <a:pt x="1329315" y="2115776"/>
                      <a:pt x="1371420" y="2058633"/>
                    </a:cubicBezTo>
                    <a:cubicBezTo>
                      <a:pt x="1372923" y="2055626"/>
                      <a:pt x="1383450" y="2045100"/>
                      <a:pt x="1398487" y="2033070"/>
                    </a:cubicBezTo>
                    <a:cubicBezTo>
                      <a:pt x="1409013" y="2007506"/>
                      <a:pt x="1427059" y="1980438"/>
                      <a:pt x="1452622" y="1953371"/>
                    </a:cubicBezTo>
                    <a:cubicBezTo>
                      <a:pt x="1472171" y="1932318"/>
                      <a:pt x="1508261" y="1932318"/>
                      <a:pt x="1538336" y="1951867"/>
                    </a:cubicBezTo>
                    <a:cubicBezTo>
                      <a:pt x="1566907" y="1969912"/>
                      <a:pt x="1592471" y="2007506"/>
                      <a:pt x="1578937" y="2057130"/>
                    </a:cubicBezTo>
                    <a:cubicBezTo>
                      <a:pt x="1586456" y="2058633"/>
                      <a:pt x="1593975" y="2060137"/>
                      <a:pt x="1601493" y="2061641"/>
                    </a:cubicBezTo>
                    <a:cubicBezTo>
                      <a:pt x="1636080" y="2070663"/>
                      <a:pt x="1679688" y="2081190"/>
                      <a:pt x="1694726" y="2055626"/>
                    </a:cubicBezTo>
                    <a:cubicBezTo>
                      <a:pt x="1696230" y="2052618"/>
                      <a:pt x="1699237" y="2048107"/>
                      <a:pt x="1699237" y="2048107"/>
                    </a:cubicBezTo>
                    <a:cubicBezTo>
                      <a:pt x="1705252" y="2039085"/>
                      <a:pt x="1706756" y="2037581"/>
                      <a:pt x="1708260" y="2030062"/>
                    </a:cubicBezTo>
                    <a:cubicBezTo>
                      <a:pt x="1709763" y="2027055"/>
                      <a:pt x="1709763" y="2024047"/>
                      <a:pt x="1711267" y="2019536"/>
                    </a:cubicBezTo>
                    <a:cubicBezTo>
                      <a:pt x="1717282" y="2002995"/>
                      <a:pt x="1714275" y="1983446"/>
                      <a:pt x="1709763" y="1963897"/>
                    </a:cubicBezTo>
                    <a:cubicBezTo>
                      <a:pt x="1706756" y="1945852"/>
                      <a:pt x="1703748" y="1929311"/>
                      <a:pt x="1706756" y="1911266"/>
                    </a:cubicBezTo>
                    <a:cubicBezTo>
                      <a:pt x="1708260" y="1902243"/>
                      <a:pt x="1711267" y="1893221"/>
                      <a:pt x="1714275" y="1885702"/>
                    </a:cubicBezTo>
                    <a:cubicBezTo>
                      <a:pt x="1717282" y="1875176"/>
                      <a:pt x="1720290" y="1866153"/>
                      <a:pt x="1720290" y="1857131"/>
                    </a:cubicBezTo>
                    <a:cubicBezTo>
                      <a:pt x="1718786" y="1828560"/>
                      <a:pt x="1685703" y="1809011"/>
                      <a:pt x="1658636" y="1793973"/>
                    </a:cubicBezTo>
                    <a:cubicBezTo>
                      <a:pt x="1613523" y="1769913"/>
                      <a:pt x="1593975" y="1741342"/>
                      <a:pt x="1599990" y="1712771"/>
                    </a:cubicBezTo>
                    <a:cubicBezTo>
                      <a:pt x="1601493" y="1708260"/>
                      <a:pt x="1602997" y="1703748"/>
                      <a:pt x="1604501" y="1699237"/>
                    </a:cubicBezTo>
                    <a:cubicBezTo>
                      <a:pt x="1609012" y="1687207"/>
                      <a:pt x="1610516" y="1681192"/>
                      <a:pt x="1606005" y="1675177"/>
                    </a:cubicBezTo>
                    <a:cubicBezTo>
                      <a:pt x="1604501" y="1672170"/>
                      <a:pt x="1601493" y="1669162"/>
                      <a:pt x="1596982" y="1666155"/>
                    </a:cubicBezTo>
                    <a:cubicBezTo>
                      <a:pt x="1592471" y="1663147"/>
                      <a:pt x="1587960" y="1658636"/>
                      <a:pt x="1584952" y="1654125"/>
                    </a:cubicBezTo>
                    <a:cubicBezTo>
                      <a:pt x="1575930" y="1639087"/>
                      <a:pt x="1584952" y="1625553"/>
                      <a:pt x="1590967" y="1612020"/>
                    </a:cubicBezTo>
                    <a:cubicBezTo>
                      <a:pt x="1593975" y="1607508"/>
                      <a:pt x="1595478" y="1602997"/>
                      <a:pt x="1596982" y="1598486"/>
                    </a:cubicBezTo>
                    <a:cubicBezTo>
                      <a:pt x="1601493" y="1584952"/>
                      <a:pt x="1595478" y="1568411"/>
                      <a:pt x="1590967" y="1551870"/>
                    </a:cubicBezTo>
                    <a:cubicBezTo>
                      <a:pt x="1589463" y="1548862"/>
                      <a:pt x="1589463" y="1545855"/>
                      <a:pt x="1587960" y="1542847"/>
                    </a:cubicBezTo>
                    <a:cubicBezTo>
                      <a:pt x="1584952" y="1530817"/>
                      <a:pt x="1583448" y="1509765"/>
                      <a:pt x="1593975" y="1494727"/>
                    </a:cubicBezTo>
                    <a:cubicBezTo>
                      <a:pt x="1593975" y="1494727"/>
                      <a:pt x="1593975" y="1494727"/>
                      <a:pt x="1593975" y="1494727"/>
                    </a:cubicBezTo>
                    <a:cubicBezTo>
                      <a:pt x="1557885" y="1496231"/>
                      <a:pt x="1520291" y="1481194"/>
                      <a:pt x="1490216" y="1458637"/>
                    </a:cubicBezTo>
                    <a:lnTo>
                      <a:pt x="1485705" y="1455630"/>
                    </a:lnTo>
                    <a:cubicBezTo>
                      <a:pt x="1478186" y="1449615"/>
                      <a:pt x="1469163" y="1442096"/>
                      <a:pt x="1460141" y="1434577"/>
                    </a:cubicBezTo>
                    <a:cubicBezTo>
                      <a:pt x="1439088" y="1416532"/>
                      <a:pt x="1410517" y="1396984"/>
                      <a:pt x="1386457" y="1407510"/>
                    </a:cubicBezTo>
                    <a:lnTo>
                      <a:pt x="1383450" y="1409014"/>
                    </a:lnTo>
                    <a:cubicBezTo>
                      <a:pt x="1375931" y="1413525"/>
                      <a:pt x="1363901" y="1419540"/>
                      <a:pt x="1351871" y="1406006"/>
                    </a:cubicBezTo>
                    <a:cubicBezTo>
                      <a:pt x="1347360" y="1401495"/>
                      <a:pt x="1345856" y="1395480"/>
                      <a:pt x="1345856" y="1389465"/>
                    </a:cubicBezTo>
                    <a:cubicBezTo>
                      <a:pt x="1344352" y="1381946"/>
                      <a:pt x="1336834" y="1377435"/>
                      <a:pt x="1326307" y="1371420"/>
                    </a:cubicBezTo>
                    <a:cubicBezTo>
                      <a:pt x="1315781" y="1366909"/>
                      <a:pt x="1305255" y="1360894"/>
                      <a:pt x="1300743" y="1347360"/>
                    </a:cubicBezTo>
                    <a:cubicBezTo>
                      <a:pt x="1299240" y="1341345"/>
                      <a:pt x="1300743" y="1336834"/>
                      <a:pt x="1300743" y="1332322"/>
                    </a:cubicBezTo>
                    <a:cubicBezTo>
                      <a:pt x="1300743" y="1330819"/>
                      <a:pt x="1302247" y="1327811"/>
                      <a:pt x="1302247" y="1326307"/>
                    </a:cubicBezTo>
                    <a:cubicBezTo>
                      <a:pt x="1303751" y="1309766"/>
                      <a:pt x="1294729" y="1294728"/>
                      <a:pt x="1285706" y="1278187"/>
                    </a:cubicBezTo>
                    <a:cubicBezTo>
                      <a:pt x="1281195" y="1269165"/>
                      <a:pt x="1275180" y="1260142"/>
                      <a:pt x="1272172" y="1251120"/>
                    </a:cubicBezTo>
                    <a:cubicBezTo>
                      <a:pt x="1257135" y="1218037"/>
                      <a:pt x="1261646" y="1175932"/>
                      <a:pt x="1284202" y="1144354"/>
                    </a:cubicBezTo>
                    <a:cubicBezTo>
                      <a:pt x="1288713" y="1138339"/>
                      <a:pt x="1293225" y="1132324"/>
                      <a:pt x="1297736" y="1126309"/>
                    </a:cubicBezTo>
                    <a:cubicBezTo>
                      <a:pt x="1311270" y="1109767"/>
                      <a:pt x="1323300" y="1093226"/>
                      <a:pt x="1320292" y="1078189"/>
                    </a:cubicBezTo>
                    <a:cubicBezTo>
                      <a:pt x="1145857" y="1195481"/>
                      <a:pt x="1042098" y="1389465"/>
                      <a:pt x="1042098" y="1598486"/>
                    </a:cubicBezTo>
                    <a:cubicBezTo>
                      <a:pt x="1042098" y="1681192"/>
                      <a:pt x="1060143" y="1765402"/>
                      <a:pt x="1093226" y="1843597"/>
                    </a:cubicBezTo>
                    <a:cubicBezTo>
                      <a:pt x="1099241" y="1858635"/>
                      <a:pt x="1106760" y="1872168"/>
                      <a:pt x="1114279" y="1885702"/>
                    </a:cubicBezTo>
                    <a:cubicBezTo>
                      <a:pt x="1133827" y="1923296"/>
                      <a:pt x="1151872" y="1957882"/>
                      <a:pt x="1148865" y="2001491"/>
                    </a:cubicBezTo>
                    <a:cubicBezTo>
                      <a:pt x="1186459" y="1975927"/>
                      <a:pt x="1228563" y="1954875"/>
                      <a:pt x="1272172" y="1948860"/>
                    </a:cubicBezTo>
                    <a:cubicBezTo>
                      <a:pt x="1321796" y="1941341"/>
                      <a:pt x="1353375" y="1954875"/>
                      <a:pt x="1366909" y="1984950"/>
                    </a:cubicBezTo>
                    <a:cubicBezTo>
                      <a:pt x="1377435" y="2009010"/>
                      <a:pt x="1372923" y="2052618"/>
                      <a:pt x="1348863" y="2075175"/>
                    </a:cubicBezTo>
                    <a:close/>
                    <a:moveTo>
                      <a:pt x="1613523" y="2348857"/>
                    </a:moveTo>
                    <a:cubicBezTo>
                      <a:pt x="1613523" y="2348857"/>
                      <a:pt x="1613523" y="2348857"/>
                      <a:pt x="1613523" y="2348857"/>
                    </a:cubicBezTo>
                    <a:cubicBezTo>
                      <a:pt x="1613523" y="2348857"/>
                      <a:pt x="1613523" y="2348857"/>
                      <a:pt x="1613523" y="2348857"/>
                    </a:cubicBezTo>
                    <a:close/>
                    <a:moveTo>
                      <a:pt x="1090218" y="2279685"/>
                    </a:moveTo>
                    <a:cubicBezTo>
                      <a:pt x="1084204" y="2288707"/>
                      <a:pt x="1084204" y="2299233"/>
                      <a:pt x="1091722" y="2311263"/>
                    </a:cubicBezTo>
                    <a:cubicBezTo>
                      <a:pt x="1099241" y="2324797"/>
                      <a:pt x="1115782" y="2336827"/>
                      <a:pt x="1130820" y="2342842"/>
                    </a:cubicBezTo>
                    <a:cubicBezTo>
                      <a:pt x="1138339" y="2330812"/>
                      <a:pt x="1144354" y="2318782"/>
                      <a:pt x="1142850" y="2309760"/>
                    </a:cubicBezTo>
                    <a:cubicBezTo>
                      <a:pt x="1142850" y="2288707"/>
                      <a:pt x="1115782" y="2281188"/>
                      <a:pt x="1090218" y="2279685"/>
                    </a:cubicBezTo>
                    <a:close/>
                    <a:moveTo>
                      <a:pt x="1745853" y="2323293"/>
                    </a:moveTo>
                    <a:cubicBezTo>
                      <a:pt x="1747357" y="2324797"/>
                      <a:pt x="1747357" y="2324797"/>
                      <a:pt x="1748861" y="2326301"/>
                    </a:cubicBezTo>
                    <a:cubicBezTo>
                      <a:pt x="1754876" y="2330812"/>
                      <a:pt x="1760891" y="2336827"/>
                      <a:pt x="1766906" y="2341338"/>
                    </a:cubicBezTo>
                    <a:cubicBezTo>
                      <a:pt x="1762394" y="2327805"/>
                      <a:pt x="1759387" y="2315775"/>
                      <a:pt x="1756380" y="2302241"/>
                    </a:cubicBezTo>
                    <a:cubicBezTo>
                      <a:pt x="1751868" y="2308256"/>
                      <a:pt x="1748861" y="2314271"/>
                      <a:pt x="1745853" y="2323293"/>
                    </a:cubicBezTo>
                    <a:close/>
                    <a:moveTo>
                      <a:pt x="1721793" y="2321790"/>
                    </a:moveTo>
                    <a:cubicBezTo>
                      <a:pt x="1724801" y="2326301"/>
                      <a:pt x="1726305" y="2332316"/>
                      <a:pt x="1726305" y="2336827"/>
                    </a:cubicBezTo>
                    <a:cubicBezTo>
                      <a:pt x="1726305" y="2333820"/>
                      <a:pt x="1727808" y="2330812"/>
                      <a:pt x="1729312" y="2327805"/>
                    </a:cubicBezTo>
                    <a:cubicBezTo>
                      <a:pt x="1726305" y="2326301"/>
                      <a:pt x="1723297" y="2324797"/>
                      <a:pt x="1721793" y="2321790"/>
                    </a:cubicBezTo>
                    <a:close/>
                    <a:moveTo>
                      <a:pt x="1831567" y="2157881"/>
                    </a:moveTo>
                    <a:cubicBezTo>
                      <a:pt x="1830063" y="2157881"/>
                      <a:pt x="1830063" y="2157881"/>
                      <a:pt x="1828560" y="2157881"/>
                    </a:cubicBezTo>
                    <a:cubicBezTo>
                      <a:pt x="1815026" y="2159385"/>
                      <a:pt x="1809011" y="2181941"/>
                      <a:pt x="1806003" y="2196978"/>
                    </a:cubicBezTo>
                    <a:cubicBezTo>
                      <a:pt x="1801492" y="2228557"/>
                      <a:pt x="1818033" y="2257128"/>
                      <a:pt x="1836078" y="2270662"/>
                    </a:cubicBezTo>
                    <a:cubicBezTo>
                      <a:pt x="1848108" y="2279685"/>
                      <a:pt x="1861642" y="2282692"/>
                      <a:pt x="1870665" y="2278181"/>
                    </a:cubicBezTo>
                    <a:cubicBezTo>
                      <a:pt x="1882694" y="2272166"/>
                      <a:pt x="1890213" y="2255625"/>
                      <a:pt x="1891717" y="2230061"/>
                    </a:cubicBezTo>
                    <a:cubicBezTo>
                      <a:pt x="1891717" y="2227053"/>
                      <a:pt x="1891717" y="2222542"/>
                      <a:pt x="1891717" y="2219535"/>
                    </a:cubicBezTo>
                    <a:cubicBezTo>
                      <a:pt x="1884198" y="2204497"/>
                      <a:pt x="1875176" y="2189460"/>
                      <a:pt x="1863146" y="2178933"/>
                    </a:cubicBezTo>
                    <a:cubicBezTo>
                      <a:pt x="1855627" y="2169911"/>
                      <a:pt x="1843597" y="2157881"/>
                      <a:pt x="1831567" y="2157881"/>
                    </a:cubicBezTo>
                    <a:close/>
                    <a:moveTo>
                      <a:pt x="1818033" y="2124798"/>
                    </a:moveTo>
                    <a:cubicBezTo>
                      <a:pt x="1801492" y="2124798"/>
                      <a:pt x="1786455" y="2129310"/>
                      <a:pt x="1774425" y="2139836"/>
                    </a:cubicBezTo>
                    <a:cubicBezTo>
                      <a:pt x="1763898" y="2147355"/>
                      <a:pt x="1748861" y="2166903"/>
                      <a:pt x="1756380" y="2196978"/>
                    </a:cubicBezTo>
                    <a:cubicBezTo>
                      <a:pt x="1763898" y="2225550"/>
                      <a:pt x="1766906" y="2248106"/>
                      <a:pt x="1768410" y="2269158"/>
                    </a:cubicBezTo>
                    <a:cubicBezTo>
                      <a:pt x="1781943" y="2260136"/>
                      <a:pt x="1795477" y="2258632"/>
                      <a:pt x="1809011" y="2263143"/>
                    </a:cubicBezTo>
                    <a:cubicBezTo>
                      <a:pt x="1795477" y="2245098"/>
                      <a:pt x="1787958" y="2221038"/>
                      <a:pt x="1790966" y="2193971"/>
                    </a:cubicBezTo>
                    <a:cubicBezTo>
                      <a:pt x="1793973" y="2180437"/>
                      <a:pt x="1799988" y="2147355"/>
                      <a:pt x="1825552" y="2142843"/>
                    </a:cubicBezTo>
                    <a:cubicBezTo>
                      <a:pt x="1845101" y="2139836"/>
                      <a:pt x="1863146" y="2156377"/>
                      <a:pt x="1873672" y="2166903"/>
                    </a:cubicBezTo>
                    <a:cubicBezTo>
                      <a:pt x="1875176" y="2168407"/>
                      <a:pt x="1875176" y="2168407"/>
                      <a:pt x="1876680" y="2169911"/>
                    </a:cubicBezTo>
                    <a:cubicBezTo>
                      <a:pt x="1873672" y="2160888"/>
                      <a:pt x="1869161" y="2151866"/>
                      <a:pt x="1866153" y="2142843"/>
                    </a:cubicBezTo>
                    <a:cubicBezTo>
                      <a:pt x="1861642" y="2138332"/>
                      <a:pt x="1855627" y="2133821"/>
                      <a:pt x="1849612" y="2130813"/>
                    </a:cubicBezTo>
                    <a:cubicBezTo>
                      <a:pt x="1840590" y="2126302"/>
                      <a:pt x="1828560" y="2124798"/>
                      <a:pt x="1818033" y="2124798"/>
                    </a:cubicBezTo>
                    <a:close/>
                    <a:moveTo>
                      <a:pt x="1554877" y="2160888"/>
                    </a:moveTo>
                    <a:cubicBezTo>
                      <a:pt x="1544351" y="2201490"/>
                      <a:pt x="1539840" y="2231565"/>
                      <a:pt x="1577433" y="2246602"/>
                    </a:cubicBezTo>
                    <a:cubicBezTo>
                      <a:pt x="1613523" y="2261640"/>
                      <a:pt x="1633072" y="2243595"/>
                      <a:pt x="1642095" y="2230061"/>
                    </a:cubicBezTo>
                    <a:cubicBezTo>
                      <a:pt x="1658636" y="2206001"/>
                      <a:pt x="1658636" y="2171415"/>
                      <a:pt x="1643598" y="2153370"/>
                    </a:cubicBezTo>
                    <a:cubicBezTo>
                      <a:pt x="1625553" y="2136828"/>
                      <a:pt x="1595478" y="2138332"/>
                      <a:pt x="1554877" y="2160888"/>
                    </a:cubicBezTo>
                    <a:close/>
                    <a:moveTo>
                      <a:pt x="1121797" y="2037581"/>
                    </a:moveTo>
                    <a:cubicBezTo>
                      <a:pt x="1100745" y="2054122"/>
                      <a:pt x="1079692" y="2072167"/>
                      <a:pt x="1063151" y="2088708"/>
                    </a:cubicBezTo>
                    <a:cubicBezTo>
                      <a:pt x="1037587" y="2112768"/>
                      <a:pt x="1016535" y="2136828"/>
                      <a:pt x="1004505" y="2160888"/>
                    </a:cubicBezTo>
                    <a:cubicBezTo>
                      <a:pt x="999993" y="2168407"/>
                      <a:pt x="989467" y="2186452"/>
                      <a:pt x="990971" y="2190963"/>
                    </a:cubicBezTo>
                    <a:cubicBezTo>
                      <a:pt x="990971" y="2190963"/>
                      <a:pt x="993979" y="2190963"/>
                      <a:pt x="1003001" y="2187956"/>
                    </a:cubicBezTo>
                    <a:cubicBezTo>
                      <a:pt x="1049617" y="2174422"/>
                      <a:pt x="1100745" y="2088708"/>
                      <a:pt x="1121797" y="2037581"/>
                    </a:cubicBezTo>
                    <a:close/>
                    <a:moveTo>
                      <a:pt x="1945852" y="2052618"/>
                    </a:moveTo>
                    <a:cubicBezTo>
                      <a:pt x="1939837" y="2052618"/>
                      <a:pt x="1933822" y="2054122"/>
                      <a:pt x="1927807" y="2057130"/>
                    </a:cubicBezTo>
                    <a:cubicBezTo>
                      <a:pt x="1908258" y="2067656"/>
                      <a:pt x="1896228" y="2097731"/>
                      <a:pt x="1900740" y="2123295"/>
                    </a:cubicBezTo>
                    <a:cubicBezTo>
                      <a:pt x="1903747" y="2136828"/>
                      <a:pt x="1912769" y="2160888"/>
                      <a:pt x="1947356" y="2168407"/>
                    </a:cubicBezTo>
                    <a:cubicBezTo>
                      <a:pt x="1960890" y="2171415"/>
                      <a:pt x="1972919" y="2171415"/>
                      <a:pt x="1983446" y="2169911"/>
                    </a:cubicBezTo>
                    <a:cubicBezTo>
                      <a:pt x="1995476" y="2163896"/>
                      <a:pt x="2004498" y="2151866"/>
                      <a:pt x="2010513" y="2138332"/>
                    </a:cubicBezTo>
                    <a:cubicBezTo>
                      <a:pt x="2018032" y="2114272"/>
                      <a:pt x="2009010" y="2088708"/>
                      <a:pt x="1984949" y="2069160"/>
                    </a:cubicBezTo>
                    <a:cubicBezTo>
                      <a:pt x="1969912" y="2058633"/>
                      <a:pt x="1957882" y="2052618"/>
                      <a:pt x="1945852" y="2052618"/>
                    </a:cubicBezTo>
                    <a:close/>
                    <a:moveTo>
                      <a:pt x="1409013" y="2042092"/>
                    </a:moveTo>
                    <a:cubicBezTo>
                      <a:pt x="1399991" y="2066152"/>
                      <a:pt x="1399991" y="2090212"/>
                      <a:pt x="1410517" y="2108257"/>
                    </a:cubicBezTo>
                    <a:cubicBezTo>
                      <a:pt x="1421043" y="2129310"/>
                      <a:pt x="1443600" y="2141340"/>
                      <a:pt x="1467660" y="2136828"/>
                    </a:cubicBezTo>
                    <a:cubicBezTo>
                      <a:pt x="1499238" y="2132317"/>
                      <a:pt x="1524802" y="2100738"/>
                      <a:pt x="1533825" y="2054122"/>
                    </a:cubicBezTo>
                    <a:cubicBezTo>
                      <a:pt x="1535328" y="2045100"/>
                      <a:pt x="1529313" y="2025551"/>
                      <a:pt x="1514276" y="2009010"/>
                    </a:cubicBezTo>
                    <a:cubicBezTo>
                      <a:pt x="1508261" y="2001491"/>
                      <a:pt x="1496231" y="1990965"/>
                      <a:pt x="1481193" y="1992468"/>
                    </a:cubicBezTo>
                    <a:cubicBezTo>
                      <a:pt x="1466156" y="1993972"/>
                      <a:pt x="1433073" y="2019536"/>
                      <a:pt x="1409013" y="2042092"/>
                    </a:cubicBezTo>
                    <a:close/>
                    <a:moveTo>
                      <a:pt x="1305255" y="1986453"/>
                    </a:moveTo>
                    <a:cubicBezTo>
                      <a:pt x="1296232" y="1986453"/>
                      <a:pt x="1287210" y="1990965"/>
                      <a:pt x="1279691" y="1995476"/>
                    </a:cubicBezTo>
                    <a:cubicBezTo>
                      <a:pt x="1249616" y="2016528"/>
                      <a:pt x="1228563" y="2067656"/>
                      <a:pt x="1242097" y="2088708"/>
                    </a:cubicBezTo>
                    <a:cubicBezTo>
                      <a:pt x="1252623" y="2105250"/>
                      <a:pt x="1285706" y="2099235"/>
                      <a:pt x="1330818" y="2070663"/>
                    </a:cubicBezTo>
                    <a:cubicBezTo>
                      <a:pt x="1332322" y="2069160"/>
                      <a:pt x="1333826" y="2069160"/>
                      <a:pt x="1335330" y="2067656"/>
                    </a:cubicBezTo>
                    <a:cubicBezTo>
                      <a:pt x="1345856" y="2043596"/>
                      <a:pt x="1348863" y="2021040"/>
                      <a:pt x="1339841" y="2007506"/>
                    </a:cubicBezTo>
                    <a:cubicBezTo>
                      <a:pt x="1327811" y="1990965"/>
                      <a:pt x="1315781" y="1986453"/>
                      <a:pt x="1305255" y="1986453"/>
                    </a:cubicBezTo>
                    <a:close/>
                    <a:moveTo>
                      <a:pt x="1870665" y="2036077"/>
                    </a:moveTo>
                    <a:cubicBezTo>
                      <a:pt x="1846605" y="2052618"/>
                      <a:pt x="1848108" y="2055626"/>
                      <a:pt x="1857131" y="2076678"/>
                    </a:cubicBezTo>
                    <a:cubicBezTo>
                      <a:pt x="1858635" y="2079686"/>
                      <a:pt x="1860138" y="2084197"/>
                      <a:pt x="1861642" y="2087205"/>
                    </a:cubicBezTo>
                    <a:cubicBezTo>
                      <a:pt x="1860138" y="2067656"/>
                      <a:pt x="1861642" y="2049611"/>
                      <a:pt x="1870665" y="2036077"/>
                    </a:cubicBezTo>
                    <a:close/>
                    <a:moveTo>
                      <a:pt x="2709757" y="2049611"/>
                    </a:moveTo>
                    <a:cubicBezTo>
                      <a:pt x="2762388" y="2084197"/>
                      <a:pt x="2861636" y="2063145"/>
                      <a:pt x="2911259" y="2031566"/>
                    </a:cubicBezTo>
                    <a:cubicBezTo>
                      <a:pt x="2911259" y="2031566"/>
                      <a:pt x="2912763" y="2031566"/>
                      <a:pt x="2912763" y="2030062"/>
                    </a:cubicBezTo>
                    <a:cubicBezTo>
                      <a:pt x="2894718" y="2028558"/>
                      <a:pt x="2876673" y="2027055"/>
                      <a:pt x="2858628" y="2028558"/>
                    </a:cubicBezTo>
                    <a:lnTo>
                      <a:pt x="2845094" y="2028558"/>
                    </a:lnTo>
                    <a:cubicBezTo>
                      <a:pt x="2809004" y="2030062"/>
                      <a:pt x="2738328" y="2031566"/>
                      <a:pt x="2709757" y="2049611"/>
                    </a:cubicBezTo>
                    <a:close/>
                    <a:moveTo>
                      <a:pt x="1951867" y="1992468"/>
                    </a:moveTo>
                    <a:cubicBezTo>
                      <a:pt x="1956378" y="1992468"/>
                      <a:pt x="1960890" y="1992468"/>
                      <a:pt x="1963897" y="1993972"/>
                    </a:cubicBezTo>
                    <a:cubicBezTo>
                      <a:pt x="1981942" y="1996980"/>
                      <a:pt x="1998483" y="2004498"/>
                      <a:pt x="2010513" y="2016528"/>
                    </a:cubicBezTo>
                    <a:cubicBezTo>
                      <a:pt x="2016528" y="2010513"/>
                      <a:pt x="2021040" y="2004498"/>
                      <a:pt x="2025551" y="1996980"/>
                    </a:cubicBezTo>
                    <a:cubicBezTo>
                      <a:pt x="2040588" y="1975927"/>
                      <a:pt x="2055626" y="1954875"/>
                      <a:pt x="2087204" y="1948860"/>
                    </a:cubicBezTo>
                    <a:cubicBezTo>
                      <a:pt x="2108257" y="1944348"/>
                      <a:pt x="2124798" y="1950363"/>
                      <a:pt x="2141340" y="1954875"/>
                    </a:cubicBezTo>
                    <a:cubicBezTo>
                      <a:pt x="2148858" y="1957882"/>
                      <a:pt x="2156377" y="1959386"/>
                      <a:pt x="2163896" y="1960890"/>
                    </a:cubicBezTo>
                    <a:cubicBezTo>
                      <a:pt x="2243594" y="1857131"/>
                      <a:pt x="2284196" y="1732320"/>
                      <a:pt x="2284196" y="1598486"/>
                    </a:cubicBezTo>
                    <a:cubicBezTo>
                      <a:pt x="2284196" y="1258639"/>
                      <a:pt x="2018032" y="983452"/>
                      <a:pt x="1679688" y="972926"/>
                    </a:cubicBezTo>
                    <a:lnTo>
                      <a:pt x="1672170" y="972926"/>
                    </a:lnTo>
                    <a:lnTo>
                      <a:pt x="1672170" y="965407"/>
                    </a:lnTo>
                    <a:cubicBezTo>
                      <a:pt x="1672170" y="944355"/>
                      <a:pt x="1675177" y="921799"/>
                      <a:pt x="1676681" y="900746"/>
                    </a:cubicBezTo>
                    <a:cubicBezTo>
                      <a:pt x="1681192" y="866160"/>
                      <a:pt x="1684200" y="833077"/>
                      <a:pt x="1678185" y="801499"/>
                    </a:cubicBezTo>
                    <a:cubicBezTo>
                      <a:pt x="1667658" y="753379"/>
                      <a:pt x="1667658" y="724807"/>
                      <a:pt x="1679688" y="709770"/>
                    </a:cubicBezTo>
                    <a:cubicBezTo>
                      <a:pt x="1691718" y="694732"/>
                      <a:pt x="1709763" y="696236"/>
                      <a:pt x="1730816" y="696236"/>
                    </a:cubicBezTo>
                    <a:cubicBezTo>
                      <a:pt x="1750365" y="696236"/>
                      <a:pt x="1774425" y="696236"/>
                      <a:pt x="1792469" y="682702"/>
                    </a:cubicBezTo>
                    <a:cubicBezTo>
                      <a:pt x="1879687" y="619545"/>
                      <a:pt x="1921792" y="514282"/>
                      <a:pt x="1902243" y="416539"/>
                    </a:cubicBezTo>
                    <a:cubicBezTo>
                      <a:pt x="1893221" y="443606"/>
                      <a:pt x="1882694" y="476689"/>
                      <a:pt x="1867657" y="499245"/>
                    </a:cubicBezTo>
                    <a:cubicBezTo>
                      <a:pt x="1852619" y="521801"/>
                      <a:pt x="1831567" y="541350"/>
                      <a:pt x="1810515" y="559395"/>
                    </a:cubicBezTo>
                    <a:cubicBezTo>
                      <a:pt x="1790966" y="577440"/>
                      <a:pt x="1772921" y="593981"/>
                      <a:pt x="1759387" y="613530"/>
                    </a:cubicBezTo>
                    <a:lnTo>
                      <a:pt x="1735327" y="648116"/>
                    </a:lnTo>
                    <a:lnTo>
                      <a:pt x="1747357" y="607515"/>
                    </a:lnTo>
                    <a:cubicBezTo>
                      <a:pt x="1757883" y="566914"/>
                      <a:pt x="1783447" y="535335"/>
                      <a:pt x="1807507" y="505260"/>
                    </a:cubicBezTo>
                    <a:cubicBezTo>
                      <a:pt x="1830063" y="476689"/>
                      <a:pt x="1851116" y="449621"/>
                      <a:pt x="1861642" y="418042"/>
                    </a:cubicBezTo>
                    <a:cubicBezTo>
                      <a:pt x="1840590" y="431576"/>
                      <a:pt x="1815026" y="440599"/>
                      <a:pt x="1789462" y="449621"/>
                    </a:cubicBezTo>
                    <a:cubicBezTo>
                      <a:pt x="1750365" y="463155"/>
                      <a:pt x="1712771" y="476689"/>
                      <a:pt x="1691718" y="506764"/>
                    </a:cubicBezTo>
                    <a:cubicBezTo>
                      <a:pt x="1673673" y="532327"/>
                      <a:pt x="1679688" y="565410"/>
                      <a:pt x="1685703" y="598492"/>
                    </a:cubicBezTo>
                    <a:cubicBezTo>
                      <a:pt x="1691718" y="628567"/>
                      <a:pt x="1696230" y="657139"/>
                      <a:pt x="1682696" y="679695"/>
                    </a:cubicBezTo>
                    <a:cubicBezTo>
                      <a:pt x="1675177" y="691725"/>
                      <a:pt x="1666155" y="699244"/>
                      <a:pt x="1655628" y="697740"/>
                    </a:cubicBezTo>
                    <a:cubicBezTo>
                      <a:pt x="1652621" y="697740"/>
                      <a:pt x="1648110" y="696236"/>
                      <a:pt x="1645102" y="694732"/>
                    </a:cubicBezTo>
                    <a:cubicBezTo>
                      <a:pt x="1651117" y="744356"/>
                      <a:pt x="1649613" y="793980"/>
                      <a:pt x="1636080" y="839092"/>
                    </a:cubicBezTo>
                    <a:lnTo>
                      <a:pt x="1633072" y="846611"/>
                    </a:lnTo>
                    <a:lnTo>
                      <a:pt x="1625553" y="843604"/>
                    </a:lnTo>
                    <a:cubicBezTo>
                      <a:pt x="1604501" y="834581"/>
                      <a:pt x="1592471" y="816536"/>
                      <a:pt x="1580441" y="799995"/>
                    </a:cubicBezTo>
                    <a:cubicBezTo>
                      <a:pt x="1572922" y="790972"/>
                      <a:pt x="1566907" y="780446"/>
                      <a:pt x="1557885" y="772927"/>
                    </a:cubicBezTo>
                    <a:cubicBezTo>
                      <a:pt x="1547358" y="763905"/>
                      <a:pt x="1538336" y="756386"/>
                      <a:pt x="1529313" y="751875"/>
                    </a:cubicBezTo>
                    <a:cubicBezTo>
                      <a:pt x="1532321" y="756386"/>
                      <a:pt x="1535328" y="760897"/>
                      <a:pt x="1538336" y="765409"/>
                    </a:cubicBezTo>
                    <a:cubicBezTo>
                      <a:pt x="1548862" y="781950"/>
                      <a:pt x="1559388" y="798491"/>
                      <a:pt x="1569915" y="815032"/>
                    </a:cubicBezTo>
                    <a:cubicBezTo>
                      <a:pt x="1624050" y="891724"/>
                      <a:pt x="1643598" y="942851"/>
                      <a:pt x="1628561" y="966911"/>
                    </a:cubicBezTo>
                    <a:cubicBezTo>
                      <a:pt x="1616531" y="986460"/>
                      <a:pt x="1595478" y="984956"/>
                      <a:pt x="1577433" y="983452"/>
                    </a:cubicBezTo>
                    <a:cubicBezTo>
                      <a:pt x="1569915" y="983452"/>
                      <a:pt x="1562396" y="981949"/>
                      <a:pt x="1556381" y="983452"/>
                    </a:cubicBezTo>
                    <a:cubicBezTo>
                      <a:pt x="1503750" y="989467"/>
                      <a:pt x="1445103" y="1009016"/>
                      <a:pt x="1381946" y="1040595"/>
                    </a:cubicBezTo>
                    <a:cubicBezTo>
                      <a:pt x="1380442" y="1043602"/>
                      <a:pt x="1378938" y="1048114"/>
                      <a:pt x="1380442" y="1052625"/>
                    </a:cubicBezTo>
                    <a:cubicBezTo>
                      <a:pt x="1381946" y="1055632"/>
                      <a:pt x="1381946" y="1058640"/>
                      <a:pt x="1384953" y="1060144"/>
                    </a:cubicBezTo>
                    <a:cubicBezTo>
                      <a:pt x="1500742" y="998490"/>
                      <a:pt x="1637583" y="974430"/>
                      <a:pt x="1766906" y="993979"/>
                    </a:cubicBezTo>
                    <a:cubicBezTo>
                      <a:pt x="1774425" y="993979"/>
                      <a:pt x="1780440" y="998490"/>
                      <a:pt x="1784951" y="1004505"/>
                    </a:cubicBezTo>
                    <a:cubicBezTo>
                      <a:pt x="1792469" y="1016535"/>
                      <a:pt x="1786455" y="1025557"/>
                      <a:pt x="1781943" y="1033076"/>
                    </a:cubicBezTo>
                    <a:cubicBezTo>
                      <a:pt x="1778936" y="1037587"/>
                      <a:pt x="1777432" y="1040595"/>
                      <a:pt x="1777432" y="1042099"/>
                    </a:cubicBezTo>
                    <a:cubicBezTo>
                      <a:pt x="1778936" y="1043602"/>
                      <a:pt x="1781943" y="1046610"/>
                      <a:pt x="1784951" y="1048114"/>
                    </a:cubicBezTo>
                    <a:cubicBezTo>
                      <a:pt x="1786455" y="1049617"/>
                      <a:pt x="1789462" y="1051121"/>
                      <a:pt x="1790966" y="1052625"/>
                    </a:cubicBezTo>
                    <a:cubicBezTo>
                      <a:pt x="1798485" y="1060144"/>
                      <a:pt x="1801492" y="1069166"/>
                      <a:pt x="1798485" y="1078189"/>
                    </a:cubicBezTo>
                    <a:cubicBezTo>
                      <a:pt x="1795477" y="1090219"/>
                      <a:pt x="1787958" y="1100745"/>
                      <a:pt x="1777432" y="1103752"/>
                    </a:cubicBezTo>
                    <a:cubicBezTo>
                      <a:pt x="1762394" y="1109767"/>
                      <a:pt x="1747357" y="1108264"/>
                      <a:pt x="1732319" y="1106760"/>
                    </a:cubicBezTo>
                    <a:lnTo>
                      <a:pt x="1724801" y="1106760"/>
                    </a:lnTo>
                    <a:cubicBezTo>
                      <a:pt x="1717282" y="1106760"/>
                      <a:pt x="1703748" y="1106760"/>
                      <a:pt x="1696230" y="1112775"/>
                    </a:cubicBezTo>
                    <a:cubicBezTo>
                      <a:pt x="1703748" y="1117286"/>
                      <a:pt x="1708260" y="1123301"/>
                      <a:pt x="1711267" y="1132324"/>
                    </a:cubicBezTo>
                    <a:cubicBezTo>
                      <a:pt x="1715778" y="1145857"/>
                      <a:pt x="1711267" y="1160895"/>
                      <a:pt x="1702245" y="1168414"/>
                    </a:cubicBezTo>
                    <a:cubicBezTo>
                      <a:pt x="1696230" y="1172925"/>
                      <a:pt x="1691718" y="1174429"/>
                      <a:pt x="1685703" y="1175932"/>
                    </a:cubicBezTo>
                    <a:cubicBezTo>
                      <a:pt x="1684200" y="1175932"/>
                      <a:pt x="1681192" y="1177436"/>
                      <a:pt x="1679688" y="1178940"/>
                    </a:cubicBezTo>
                    <a:cubicBezTo>
                      <a:pt x="1660140" y="1184955"/>
                      <a:pt x="1643598" y="1195481"/>
                      <a:pt x="1628561" y="1212022"/>
                    </a:cubicBezTo>
                    <a:cubicBezTo>
                      <a:pt x="1619538" y="1219541"/>
                      <a:pt x="1613523" y="1233075"/>
                      <a:pt x="1618035" y="1240594"/>
                    </a:cubicBezTo>
                    <a:lnTo>
                      <a:pt x="1628561" y="1261646"/>
                    </a:lnTo>
                    <a:lnTo>
                      <a:pt x="1607508" y="1249616"/>
                    </a:lnTo>
                    <a:cubicBezTo>
                      <a:pt x="1606005" y="1249616"/>
                      <a:pt x="1606005" y="1248112"/>
                      <a:pt x="1604501" y="1249616"/>
                    </a:cubicBezTo>
                    <a:cubicBezTo>
                      <a:pt x="1599990" y="1252624"/>
                      <a:pt x="1598486" y="1263150"/>
                      <a:pt x="1599990" y="1269165"/>
                    </a:cubicBezTo>
                    <a:cubicBezTo>
                      <a:pt x="1601493" y="1272172"/>
                      <a:pt x="1602997" y="1276684"/>
                      <a:pt x="1606005" y="1279691"/>
                    </a:cubicBezTo>
                    <a:cubicBezTo>
                      <a:pt x="1612020" y="1290217"/>
                      <a:pt x="1618035" y="1302247"/>
                      <a:pt x="1616531" y="1315781"/>
                    </a:cubicBezTo>
                    <a:lnTo>
                      <a:pt x="1615027" y="1320292"/>
                    </a:lnTo>
                    <a:lnTo>
                      <a:pt x="1609012" y="1320292"/>
                    </a:lnTo>
                    <a:cubicBezTo>
                      <a:pt x="1581945" y="1323300"/>
                      <a:pt x="1556381" y="1305255"/>
                      <a:pt x="1550366" y="1278187"/>
                    </a:cubicBezTo>
                    <a:cubicBezTo>
                      <a:pt x="1550366" y="1275180"/>
                      <a:pt x="1550366" y="1273676"/>
                      <a:pt x="1550366" y="1272172"/>
                    </a:cubicBezTo>
                    <a:cubicBezTo>
                      <a:pt x="1548862" y="1261646"/>
                      <a:pt x="1548862" y="1257135"/>
                      <a:pt x="1541343" y="1254127"/>
                    </a:cubicBezTo>
                    <a:cubicBezTo>
                      <a:pt x="1536832" y="1252624"/>
                      <a:pt x="1532321" y="1252624"/>
                      <a:pt x="1527810" y="1252624"/>
                    </a:cubicBezTo>
                    <a:cubicBezTo>
                      <a:pt x="1515780" y="1255631"/>
                      <a:pt x="1506757" y="1264653"/>
                      <a:pt x="1499238" y="1273676"/>
                    </a:cubicBezTo>
                    <a:lnTo>
                      <a:pt x="1494727" y="1278187"/>
                    </a:lnTo>
                    <a:lnTo>
                      <a:pt x="1488712" y="1275180"/>
                    </a:lnTo>
                    <a:cubicBezTo>
                      <a:pt x="1473675" y="1266157"/>
                      <a:pt x="1458637" y="1257135"/>
                      <a:pt x="1442096" y="1258639"/>
                    </a:cubicBezTo>
                    <a:cubicBezTo>
                      <a:pt x="1433073" y="1260142"/>
                      <a:pt x="1427059" y="1263150"/>
                      <a:pt x="1422547" y="1267661"/>
                    </a:cubicBezTo>
                    <a:cubicBezTo>
                      <a:pt x="1412021" y="1279691"/>
                      <a:pt x="1418036" y="1296232"/>
                      <a:pt x="1427059" y="1314277"/>
                    </a:cubicBezTo>
                    <a:cubicBezTo>
                      <a:pt x="1431570" y="1324803"/>
                      <a:pt x="1436081" y="1335330"/>
                      <a:pt x="1445103" y="1341345"/>
                    </a:cubicBezTo>
                    <a:cubicBezTo>
                      <a:pt x="1449615" y="1344352"/>
                      <a:pt x="1454126" y="1345856"/>
                      <a:pt x="1458637" y="1345856"/>
                    </a:cubicBezTo>
                    <a:cubicBezTo>
                      <a:pt x="1461645" y="1345856"/>
                      <a:pt x="1466156" y="1344352"/>
                      <a:pt x="1469163" y="1341345"/>
                    </a:cubicBezTo>
                    <a:cubicBezTo>
                      <a:pt x="1470667" y="1339841"/>
                      <a:pt x="1472171" y="1336834"/>
                      <a:pt x="1473675" y="1333826"/>
                    </a:cubicBezTo>
                    <a:cubicBezTo>
                      <a:pt x="1476682" y="1327811"/>
                      <a:pt x="1479690" y="1320292"/>
                      <a:pt x="1490216" y="1317285"/>
                    </a:cubicBezTo>
                    <a:cubicBezTo>
                      <a:pt x="1500742" y="1312774"/>
                      <a:pt x="1512772" y="1318789"/>
                      <a:pt x="1520291" y="1329315"/>
                    </a:cubicBezTo>
                    <a:cubicBezTo>
                      <a:pt x="1527810" y="1345856"/>
                      <a:pt x="1523298" y="1360894"/>
                      <a:pt x="1518787" y="1374427"/>
                    </a:cubicBezTo>
                    <a:cubicBezTo>
                      <a:pt x="1517283" y="1377435"/>
                      <a:pt x="1517283" y="1378939"/>
                      <a:pt x="1515780" y="1381946"/>
                    </a:cubicBezTo>
                    <a:cubicBezTo>
                      <a:pt x="1511268" y="1393976"/>
                      <a:pt x="1511268" y="1406006"/>
                      <a:pt x="1515780" y="1413525"/>
                    </a:cubicBezTo>
                    <a:cubicBezTo>
                      <a:pt x="1521795" y="1419540"/>
                      <a:pt x="1530817" y="1422547"/>
                      <a:pt x="1541343" y="1424051"/>
                    </a:cubicBezTo>
                    <a:cubicBezTo>
                      <a:pt x="1544351" y="1424051"/>
                      <a:pt x="1545855" y="1425555"/>
                      <a:pt x="1547358" y="1425555"/>
                    </a:cubicBezTo>
                    <a:cubicBezTo>
                      <a:pt x="1572922" y="1433073"/>
                      <a:pt x="1592471" y="1451119"/>
                      <a:pt x="1599990" y="1476682"/>
                    </a:cubicBezTo>
                    <a:cubicBezTo>
                      <a:pt x="1602997" y="1476682"/>
                      <a:pt x="1604501" y="1476682"/>
                      <a:pt x="1607508" y="1475178"/>
                    </a:cubicBezTo>
                    <a:cubicBezTo>
                      <a:pt x="1613523" y="1472171"/>
                      <a:pt x="1619538" y="1473675"/>
                      <a:pt x="1625553" y="1473675"/>
                    </a:cubicBezTo>
                    <a:cubicBezTo>
                      <a:pt x="1657132" y="1475178"/>
                      <a:pt x="1690215" y="1458637"/>
                      <a:pt x="1708260" y="1431570"/>
                    </a:cubicBezTo>
                    <a:lnTo>
                      <a:pt x="1714275" y="1424051"/>
                    </a:lnTo>
                    <a:lnTo>
                      <a:pt x="1720290" y="1431570"/>
                    </a:lnTo>
                    <a:cubicBezTo>
                      <a:pt x="1733823" y="1446607"/>
                      <a:pt x="1745853" y="1460141"/>
                      <a:pt x="1763898" y="1469164"/>
                    </a:cubicBezTo>
                    <a:cubicBezTo>
                      <a:pt x="1780440" y="1478186"/>
                      <a:pt x="1799988" y="1478186"/>
                      <a:pt x="1813522" y="1469164"/>
                    </a:cubicBezTo>
                    <a:cubicBezTo>
                      <a:pt x="1815026" y="1469164"/>
                      <a:pt x="1815026" y="1467660"/>
                      <a:pt x="1816530" y="1466156"/>
                    </a:cubicBezTo>
                    <a:cubicBezTo>
                      <a:pt x="1819537" y="1463148"/>
                      <a:pt x="1824048" y="1460141"/>
                      <a:pt x="1830063" y="1458637"/>
                    </a:cubicBezTo>
                    <a:cubicBezTo>
                      <a:pt x="1845101" y="1454126"/>
                      <a:pt x="1858635" y="1466156"/>
                      <a:pt x="1864650" y="1479690"/>
                    </a:cubicBezTo>
                    <a:cubicBezTo>
                      <a:pt x="1866153" y="1482697"/>
                      <a:pt x="1867657" y="1485705"/>
                      <a:pt x="1869161" y="1488712"/>
                    </a:cubicBezTo>
                    <a:cubicBezTo>
                      <a:pt x="1872168" y="1494727"/>
                      <a:pt x="1875176" y="1502246"/>
                      <a:pt x="1878183" y="1506757"/>
                    </a:cubicBezTo>
                    <a:cubicBezTo>
                      <a:pt x="1887206" y="1515780"/>
                      <a:pt x="1900740" y="1517283"/>
                      <a:pt x="1915777" y="1518787"/>
                    </a:cubicBezTo>
                    <a:cubicBezTo>
                      <a:pt x="1924799" y="1518787"/>
                      <a:pt x="1935326" y="1520291"/>
                      <a:pt x="1944348" y="1523298"/>
                    </a:cubicBezTo>
                    <a:cubicBezTo>
                      <a:pt x="1962393" y="1527810"/>
                      <a:pt x="1975927" y="1541344"/>
                      <a:pt x="1987957" y="1553373"/>
                    </a:cubicBezTo>
                    <a:lnTo>
                      <a:pt x="1990965" y="1556381"/>
                    </a:lnTo>
                    <a:lnTo>
                      <a:pt x="1990965" y="1559389"/>
                    </a:lnTo>
                    <a:cubicBezTo>
                      <a:pt x="1989461" y="1590967"/>
                      <a:pt x="2010513" y="1621042"/>
                      <a:pt x="2040588" y="1630065"/>
                    </a:cubicBezTo>
                    <a:cubicBezTo>
                      <a:pt x="2048107" y="1633072"/>
                      <a:pt x="2057130" y="1634576"/>
                      <a:pt x="2064648" y="1636080"/>
                    </a:cubicBezTo>
                    <a:cubicBezTo>
                      <a:pt x="2090212" y="1642095"/>
                      <a:pt x="2118783" y="1648110"/>
                      <a:pt x="2124798" y="1678185"/>
                    </a:cubicBezTo>
                    <a:cubicBezTo>
                      <a:pt x="2127806" y="1690215"/>
                      <a:pt x="2124798" y="1706756"/>
                      <a:pt x="2114272" y="1720290"/>
                    </a:cubicBezTo>
                    <a:lnTo>
                      <a:pt x="2109761" y="1726305"/>
                    </a:lnTo>
                    <a:cubicBezTo>
                      <a:pt x="2099235" y="1741342"/>
                      <a:pt x="2087204" y="1759387"/>
                      <a:pt x="2067656" y="1766906"/>
                    </a:cubicBezTo>
                    <a:cubicBezTo>
                      <a:pt x="2067656" y="1784951"/>
                      <a:pt x="2058633" y="1801492"/>
                      <a:pt x="2043596" y="1809011"/>
                    </a:cubicBezTo>
                    <a:cubicBezTo>
                      <a:pt x="2042092" y="1810515"/>
                      <a:pt x="2039085" y="1812019"/>
                      <a:pt x="2036077" y="1812019"/>
                    </a:cubicBezTo>
                    <a:cubicBezTo>
                      <a:pt x="2031566" y="1815026"/>
                      <a:pt x="2028558" y="1816530"/>
                      <a:pt x="2025551" y="1819537"/>
                    </a:cubicBezTo>
                    <a:cubicBezTo>
                      <a:pt x="2022543" y="1822545"/>
                      <a:pt x="2022543" y="1828560"/>
                      <a:pt x="2021040" y="1833071"/>
                    </a:cubicBezTo>
                    <a:cubicBezTo>
                      <a:pt x="2021040" y="1834575"/>
                      <a:pt x="2021040" y="1837582"/>
                      <a:pt x="2019536" y="1839086"/>
                    </a:cubicBezTo>
                    <a:cubicBezTo>
                      <a:pt x="2016528" y="1860138"/>
                      <a:pt x="2004498" y="1879687"/>
                      <a:pt x="1984949" y="1893221"/>
                    </a:cubicBezTo>
                    <a:cubicBezTo>
                      <a:pt x="1965401" y="1906755"/>
                      <a:pt x="1941341" y="1912770"/>
                      <a:pt x="1920288" y="1908258"/>
                    </a:cubicBezTo>
                    <a:cubicBezTo>
                      <a:pt x="1915777" y="1906755"/>
                      <a:pt x="1911266" y="1905251"/>
                      <a:pt x="1906755" y="1903747"/>
                    </a:cubicBezTo>
                    <a:cubicBezTo>
                      <a:pt x="1899236" y="1902243"/>
                      <a:pt x="1893221" y="1899236"/>
                      <a:pt x="1885702" y="1899236"/>
                    </a:cubicBezTo>
                    <a:cubicBezTo>
                      <a:pt x="1875176" y="1899236"/>
                      <a:pt x="1864650" y="1905251"/>
                      <a:pt x="1857131" y="1915777"/>
                    </a:cubicBezTo>
                    <a:cubicBezTo>
                      <a:pt x="1849612" y="1927807"/>
                      <a:pt x="1848108" y="1941341"/>
                      <a:pt x="1854123" y="1950363"/>
                    </a:cubicBezTo>
                    <a:cubicBezTo>
                      <a:pt x="1857131" y="1956378"/>
                      <a:pt x="1861642" y="1960890"/>
                      <a:pt x="1866153" y="1966905"/>
                    </a:cubicBezTo>
                    <a:cubicBezTo>
                      <a:pt x="1876680" y="1978935"/>
                      <a:pt x="1888710" y="1993972"/>
                      <a:pt x="1884198" y="2009010"/>
                    </a:cubicBezTo>
                    <a:cubicBezTo>
                      <a:pt x="1909762" y="1998483"/>
                      <a:pt x="1930815" y="1992468"/>
                      <a:pt x="1951867" y="1992468"/>
                    </a:cubicBezTo>
                    <a:close/>
                    <a:moveTo>
                      <a:pt x="762401" y="1977431"/>
                    </a:moveTo>
                    <a:cubicBezTo>
                      <a:pt x="793980" y="1977431"/>
                      <a:pt x="825559" y="1981942"/>
                      <a:pt x="852626" y="1993972"/>
                    </a:cubicBezTo>
                    <a:cubicBezTo>
                      <a:pt x="897739" y="2013521"/>
                      <a:pt x="897739" y="2013521"/>
                      <a:pt x="930821" y="1993972"/>
                    </a:cubicBezTo>
                    <a:cubicBezTo>
                      <a:pt x="936836" y="1990965"/>
                      <a:pt x="942851" y="1986453"/>
                      <a:pt x="951874" y="1980438"/>
                    </a:cubicBezTo>
                    <a:cubicBezTo>
                      <a:pt x="971422" y="1968408"/>
                      <a:pt x="989467" y="1960890"/>
                      <a:pt x="1009016" y="1954875"/>
                    </a:cubicBezTo>
                    <a:cubicBezTo>
                      <a:pt x="998490" y="1954875"/>
                      <a:pt x="989467" y="1954875"/>
                      <a:pt x="981949" y="1956378"/>
                    </a:cubicBezTo>
                    <a:cubicBezTo>
                      <a:pt x="965407" y="1959386"/>
                      <a:pt x="953377" y="1966905"/>
                      <a:pt x="939843" y="1975927"/>
                    </a:cubicBezTo>
                    <a:cubicBezTo>
                      <a:pt x="926310" y="1983446"/>
                      <a:pt x="914280" y="1992468"/>
                      <a:pt x="897739" y="1995476"/>
                    </a:cubicBezTo>
                    <a:lnTo>
                      <a:pt x="885709" y="1998483"/>
                    </a:lnTo>
                    <a:lnTo>
                      <a:pt x="890220" y="1986453"/>
                    </a:lnTo>
                    <a:cubicBezTo>
                      <a:pt x="903754" y="1945852"/>
                      <a:pt x="950370" y="1935326"/>
                      <a:pt x="992475" y="1924800"/>
                    </a:cubicBezTo>
                    <a:cubicBezTo>
                      <a:pt x="1031572" y="1915777"/>
                      <a:pt x="1064655" y="1908258"/>
                      <a:pt x="1067662" y="1881191"/>
                    </a:cubicBezTo>
                    <a:cubicBezTo>
                      <a:pt x="1070670" y="1864650"/>
                      <a:pt x="1066158" y="1852620"/>
                      <a:pt x="1058640" y="1843597"/>
                    </a:cubicBezTo>
                    <a:cubicBezTo>
                      <a:pt x="1030068" y="1815026"/>
                      <a:pt x="950370" y="1822545"/>
                      <a:pt x="908265" y="1827056"/>
                    </a:cubicBezTo>
                    <a:cubicBezTo>
                      <a:pt x="899242" y="1828560"/>
                      <a:pt x="891724" y="1828560"/>
                      <a:pt x="885709" y="1828560"/>
                    </a:cubicBezTo>
                    <a:cubicBezTo>
                      <a:pt x="843604" y="1830063"/>
                      <a:pt x="801499" y="1827056"/>
                      <a:pt x="760897" y="1822545"/>
                    </a:cubicBezTo>
                    <a:cubicBezTo>
                      <a:pt x="664657" y="1813522"/>
                      <a:pt x="572929" y="1806003"/>
                      <a:pt x="487215" y="1864650"/>
                    </a:cubicBezTo>
                    <a:cubicBezTo>
                      <a:pt x="449621" y="1890213"/>
                      <a:pt x="430072" y="1926303"/>
                      <a:pt x="439095" y="1956378"/>
                    </a:cubicBezTo>
                    <a:cubicBezTo>
                      <a:pt x="446614" y="1981942"/>
                      <a:pt x="473681" y="1996980"/>
                      <a:pt x="512779" y="1998483"/>
                    </a:cubicBezTo>
                    <a:cubicBezTo>
                      <a:pt x="541350" y="1999987"/>
                      <a:pt x="569921" y="1998483"/>
                      <a:pt x="598492" y="1996980"/>
                    </a:cubicBezTo>
                    <a:cubicBezTo>
                      <a:pt x="603004" y="1996980"/>
                      <a:pt x="609019" y="1996980"/>
                      <a:pt x="613530" y="1996980"/>
                    </a:cubicBezTo>
                    <a:cubicBezTo>
                      <a:pt x="663154" y="1987957"/>
                      <a:pt x="714281" y="1977431"/>
                      <a:pt x="762401" y="1977431"/>
                    </a:cubicBezTo>
                    <a:close/>
                    <a:moveTo>
                      <a:pt x="957889" y="1948860"/>
                    </a:moveTo>
                    <a:cubicBezTo>
                      <a:pt x="938340" y="1954875"/>
                      <a:pt x="921799" y="1962393"/>
                      <a:pt x="911272" y="1975927"/>
                    </a:cubicBezTo>
                    <a:cubicBezTo>
                      <a:pt x="917287" y="1972920"/>
                      <a:pt x="924806" y="1968408"/>
                      <a:pt x="930821" y="1963897"/>
                    </a:cubicBezTo>
                    <a:cubicBezTo>
                      <a:pt x="938340" y="1959386"/>
                      <a:pt x="947362" y="1953371"/>
                      <a:pt x="957889" y="1948860"/>
                    </a:cubicBezTo>
                    <a:close/>
                    <a:moveTo>
                      <a:pt x="1276684" y="500749"/>
                    </a:moveTo>
                    <a:cubicBezTo>
                      <a:pt x="1293225" y="624056"/>
                      <a:pt x="1356382" y="691725"/>
                      <a:pt x="1476682" y="715785"/>
                    </a:cubicBezTo>
                    <a:cubicBezTo>
                      <a:pt x="1482697" y="717289"/>
                      <a:pt x="1488712" y="718792"/>
                      <a:pt x="1493223" y="718792"/>
                    </a:cubicBezTo>
                    <a:cubicBezTo>
                      <a:pt x="1461645" y="673680"/>
                      <a:pt x="1425555" y="631575"/>
                      <a:pt x="1371420" y="607515"/>
                    </a:cubicBezTo>
                    <a:lnTo>
                      <a:pt x="1375931" y="593981"/>
                    </a:lnTo>
                    <a:cubicBezTo>
                      <a:pt x="1437585" y="610522"/>
                      <a:pt x="1481193" y="646612"/>
                      <a:pt x="1527810" y="685710"/>
                    </a:cubicBezTo>
                    <a:cubicBezTo>
                      <a:pt x="1529313" y="687214"/>
                      <a:pt x="1530817" y="687214"/>
                      <a:pt x="1530817" y="688717"/>
                    </a:cubicBezTo>
                    <a:cubicBezTo>
                      <a:pt x="1527810" y="678191"/>
                      <a:pt x="1526306" y="669169"/>
                      <a:pt x="1523298" y="658642"/>
                    </a:cubicBezTo>
                    <a:cubicBezTo>
                      <a:pt x="1512772" y="615034"/>
                      <a:pt x="1503750" y="577440"/>
                      <a:pt x="1452622" y="545861"/>
                    </a:cubicBezTo>
                    <a:cubicBezTo>
                      <a:pt x="1424051" y="529320"/>
                      <a:pt x="1392472" y="524809"/>
                      <a:pt x="1357886" y="520297"/>
                    </a:cubicBezTo>
                    <a:cubicBezTo>
                      <a:pt x="1330818" y="515786"/>
                      <a:pt x="1302247" y="512779"/>
                      <a:pt x="1276684" y="500749"/>
                    </a:cubicBezTo>
                    <a:close/>
                    <a:moveTo>
                      <a:pt x="1508261" y="57143"/>
                    </a:moveTo>
                    <a:cubicBezTo>
                      <a:pt x="1511268" y="99248"/>
                      <a:pt x="1500742" y="139849"/>
                      <a:pt x="1491720" y="177443"/>
                    </a:cubicBezTo>
                    <a:cubicBezTo>
                      <a:pt x="1484201" y="209021"/>
                      <a:pt x="1475178" y="240600"/>
                      <a:pt x="1475178" y="273682"/>
                    </a:cubicBezTo>
                    <a:cubicBezTo>
                      <a:pt x="1473675" y="332329"/>
                      <a:pt x="1493223" y="353381"/>
                      <a:pt x="1523298" y="386464"/>
                    </a:cubicBezTo>
                    <a:cubicBezTo>
                      <a:pt x="1530817" y="393982"/>
                      <a:pt x="1536832" y="401501"/>
                      <a:pt x="1544351" y="410524"/>
                    </a:cubicBezTo>
                    <a:cubicBezTo>
                      <a:pt x="1574426" y="445110"/>
                      <a:pt x="1584952" y="494734"/>
                      <a:pt x="1593975" y="541350"/>
                    </a:cubicBezTo>
                    <a:cubicBezTo>
                      <a:pt x="1601493" y="574432"/>
                      <a:pt x="1607508" y="604507"/>
                      <a:pt x="1619538" y="631575"/>
                    </a:cubicBezTo>
                    <a:cubicBezTo>
                      <a:pt x="1615027" y="610522"/>
                      <a:pt x="1610516" y="589470"/>
                      <a:pt x="1607508" y="569921"/>
                    </a:cubicBezTo>
                    <a:cubicBezTo>
                      <a:pt x="1602997" y="551876"/>
                      <a:pt x="1599990" y="533831"/>
                      <a:pt x="1596982" y="517290"/>
                    </a:cubicBezTo>
                    <a:cubicBezTo>
                      <a:pt x="1593975" y="502252"/>
                      <a:pt x="1590967" y="485711"/>
                      <a:pt x="1586456" y="469170"/>
                    </a:cubicBezTo>
                    <a:cubicBezTo>
                      <a:pt x="1581945" y="449621"/>
                      <a:pt x="1577433" y="428569"/>
                      <a:pt x="1574426" y="407516"/>
                    </a:cubicBezTo>
                    <a:cubicBezTo>
                      <a:pt x="1571418" y="406012"/>
                      <a:pt x="1568411" y="404509"/>
                      <a:pt x="1565403" y="401501"/>
                    </a:cubicBezTo>
                    <a:cubicBezTo>
                      <a:pt x="1518787" y="369922"/>
                      <a:pt x="1538336" y="318795"/>
                      <a:pt x="1554877" y="273682"/>
                    </a:cubicBezTo>
                    <a:cubicBezTo>
                      <a:pt x="1556381" y="269171"/>
                      <a:pt x="1557885" y="266164"/>
                      <a:pt x="1559388" y="261652"/>
                    </a:cubicBezTo>
                    <a:cubicBezTo>
                      <a:pt x="1559388" y="236089"/>
                      <a:pt x="1563900" y="213532"/>
                      <a:pt x="1571418" y="193984"/>
                    </a:cubicBezTo>
                    <a:lnTo>
                      <a:pt x="1580441" y="169924"/>
                    </a:lnTo>
                    <a:lnTo>
                      <a:pt x="1584952" y="193984"/>
                    </a:lnTo>
                    <a:cubicBezTo>
                      <a:pt x="1589463" y="215036"/>
                      <a:pt x="1581945" y="239096"/>
                      <a:pt x="1574426" y="263156"/>
                    </a:cubicBezTo>
                    <a:cubicBezTo>
                      <a:pt x="1574426" y="303757"/>
                      <a:pt x="1580441" y="350374"/>
                      <a:pt x="1587960" y="393982"/>
                    </a:cubicBezTo>
                    <a:cubicBezTo>
                      <a:pt x="1595478" y="396990"/>
                      <a:pt x="1602997" y="396990"/>
                      <a:pt x="1610516" y="393982"/>
                    </a:cubicBezTo>
                    <a:cubicBezTo>
                      <a:pt x="1625553" y="389471"/>
                      <a:pt x="1637583" y="371426"/>
                      <a:pt x="1645102" y="347366"/>
                    </a:cubicBezTo>
                    <a:cubicBezTo>
                      <a:pt x="1663147" y="291727"/>
                      <a:pt x="1643598" y="175939"/>
                      <a:pt x="1609012" y="135337"/>
                    </a:cubicBezTo>
                    <a:cubicBezTo>
                      <a:pt x="1593975" y="117293"/>
                      <a:pt x="1574426" y="103759"/>
                      <a:pt x="1554877" y="90225"/>
                    </a:cubicBezTo>
                    <a:cubicBezTo>
                      <a:pt x="1539840" y="82706"/>
                      <a:pt x="1523298" y="70676"/>
                      <a:pt x="1508261" y="57143"/>
                    </a:cubicBezTo>
                    <a:close/>
                    <a:moveTo>
                      <a:pt x="1560892" y="303757"/>
                    </a:moveTo>
                    <a:cubicBezTo>
                      <a:pt x="1550366" y="336840"/>
                      <a:pt x="1545855" y="366915"/>
                      <a:pt x="1571418" y="386464"/>
                    </a:cubicBezTo>
                    <a:cubicBezTo>
                      <a:pt x="1566907" y="359396"/>
                      <a:pt x="1563900" y="330825"/>
                      <a:pt x="1560892" y="303757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" name="Google Shape;69;p31"/>
              <p:cNvSpPr/>
              <p:nvPr/>
            </p:nvSpPr>
            <p:spPr>
              <a:xfrm>
                <a:off x="1202708" y="6848940"/>
                <a:ext cx="6270636" cy="2600341"/>
              </a:xfrm>
              <a:custGeom>
                <a:avLst/>
                <a:gdLst/>
                <a:ahLst/>
                <a:cxnLst/>
                <a:rect l="l" t="t" r="r" b="b"/>
                <a:pathLst>
                  <a:path w="6270636" h="2600341" extrusionOk="0">
                    <a:moveTo>
                      <a:pt x="1990965" y="2598479"/>
                    </a:moveTo>
                    <a:cubicBezTo>
                      <a:pt x="1951867" y="2598479"/>
                      <a:pt x="1897732" y="2568404"/>
                      <a:pt x="1875176" y="2538329"/>
                    </a:cubicBezTo>
                    <a:cubicBezTo>
                      <a:pt x="1869161" y="2530811"/>
                      <a:pt x="1857131" y="2514270"/>
                      <a:pt x="1843597" y="2491713"/>
                    </a:cubicBezTo>
                    <a:cubicBezTo>
                      <a:pt x="1843597" y="2494721"/>
                      <a:pt x="1843597" y="2497728"/>
                      <a:pt x="1843597" y="2500736"/>
                    </a:cubicBezTo>
                    <a:cubicBezTo>
                      <a:pt x="1845101" y="2514270"/>
                      <a:pt x="1842093" y="2532315"/>
                      <a:pt x="1833071" y="2542841"/>
                    </a:cubicBezTo>
                    <a:cubicBezTo>
                      <a:pt x="1827056" y="2548856"/>
                      <a:pt x="1821041" y="2551863"/>
                      <a:pt x="1812018" y="2551863"/>
                    </a:cubicBezTo>
                    <a:cubicBezTo>
                      <a:pt x="1787958" y="2551863"/>
                      <a:pt x="1769913" y="2526300"/>
                      <a:pt x="1760891" y="2512766"/>
                    </a:cubicBezTo>
                    <a:cubicBezTo>
                      <a:pt x="1736831" y="2476676"/>
                      <a:pt x="1723297" y="2443593"/>
                      <a:pt x="1721793" y="2415022"/>
                    </a:cubicBezTo>
                    <a:cubicBezTo>
                      <a:pt x="1721793" y="2407503"/>
                      <a:pt x="1721793" y="2398481"/>
                      <a:pt x="1721793" y="2390962"/>
                    </a:cubicBezTo>
                    <a:cubicBezTo>
                      <a:pt x="1705252" y="2443593"/>
                      <a:pt x="1657132" y="2497728"/>
                      <a:pt x="1612020" y="2518781"/>
                    </a:cubicBezTo>
                    <a:cubicBezTo>
                      <a:pt x="1578937" y="2535322"/>
                      <a:pt x="1548862" y="2532315"/>
                      <a:pt x="1527810" y="2511262"/>
                    </a:cubicBezTo>
                    <a:lnTo>
                      <a:pt x="1524802" y="2508254"/>
                    </a:lnTo>
                    <a:lnTo>
                      <a:pt x="1526306" y="2503743"/>
                    </a:lnTo>
                    <a:cubicBezTo>
                      <a:pt x="1538336" y="2470661"/>
                      <a:pt x="1562396" y="2409007"/>
                      <a:pt x="1595478" y="2378932"/>
                    </a:cubicBezTo>
                    <a:lnTo>
                      <a:pt x="1601493" y="2374421"/>
                    </a:lnTo>
                    <a:lnTo>
                      <a:pt x="1606005" y="2380436"/>
                    </a:lnTo>
                    <a:cubicBezTo>
                      <a:pt x="1621042" y="2396977"/>
                      <a:pt x="1634576" y="2398481"/>
                      <a:pt x="1652621" y="2401488"/>
                    </a:cubicBezTo>
                    <a:cubicBezTo>
                      <a:pt x="1661643" y="2402992"/>
                      <a:pt x="1672170" y="2404496"/>
                      <a:pt x="1684200" y="2409007"/>
                    </a:cubicBezTo>
                    <a:cubicBezTo>
                      <a:pt x="1705252" y="2381940"/>
                      <a:pt x="1702245" y="2372917"/>
                      <a:pt x="1702245" y="2371413"/>
                    </a:cubicBezTo>
                    <a:cubicBezTo>
                      <a:pt x="1697733" y="2362391"/>
                      <a:pt x="1664651" y="2365398"/>
                      <a:pt x="1643598" y="2366902"/>
                    </a:cubicBezTo>
                    <a:cubicBezTo>
                      <a:pt x="1631568" y="2368406"/>
                      <a:pt x="1621042" y="2368406"/>
                      <a:pt x="1612020" y="2368406"/>
                    </a:cubicBezTo>
                    <a:cubicBezTo>
                      <a:pt x="1612020" y="2368406"/>
                      <a:pt x="1612020" y="2368406"/>
                      <a:pt x="1612020" y="2368406"/>
                    </a:cubicBezTo>
                    <a:cubicBezTo>
                      <a:pt x="1606005" y="2368406"/>
                      <a:pt x="1602997" y="2363895"/>
                      <a:pt x="1602997" y="2362391"/>
                    </a:cubicBezTo>
                    <a:cubicBezTo>
                      <a:pt x="1599990" y="2354872"/>
                      <a:pt x="1604501" y="2345850"/>
                      <a:pt x="1616531" y="2329308"/>
                    </a:cubicBezTo>
                    <a:cubicBezTo>
                      <a:pt x="1618035" y="2327805"/>
                      <a:pt x="1618035" y="2326301"/>
                      <a:pt x="1619538" y="2326301"/>
                    </a:cubicBezTo>
                    <a:lnTo>
                      <a:pt x="1622546" y="2323293"/>
                    </a:lnTo>
                    <a:cubicBezTo>
                      <a:pt x="1630065" y="2314271"/>
                      <a:pt x="1639087" y="2300737"/>
                      <a:pt x="1651117" y="2291715"/>
                    </a:cubicBezTo>
                    <a:lnTo>
                      <a:pt x="1651117" y="2291715"/>
                    </a:lnTo>
                    <a:cubicBezTo>
                      <a:pt x="1655628" y="2269158"/>
                      <a:pt x="1664651" y="2252617"/>
                      <a:pt x="1673673" y="2236076"/>
                    </a:cubicBezTo>
                    <a:cubicBezTo>
                      <a:pt x="1688711" y="2209008"/>
                      <a:pt x="1700741" y="2189460"/>
                      <a:pt x="1679688" y="2153370"/>
                    </a:cubicBezTo>
                    <a:cubicBezTo>
                      <a:pt x="1663147" y="2124798"/>
                      <a:pt x="1651117" y="2109761"/>
                      <a:pt x="1628561" y="2103746"/>
                    </a:cubicBezTo>
                    <a:cubicBezTo>
                      <a:pt x="1583448" y="2094723"/>
                      <a:pt x="1572922" y="2103746"/>
                      <a:pt x="1560892" y="2145851"/>
                    </a:cubicBezTo>
                    <a:cubicBezTo>
                      <a:pt x="1615027" y="2120287"/>
                      <a:pt x="1642095" y="2136828"/>
                      <a:pt x="1654125" y="2148858"/>
                    </a:cubicBezTo>
                    <a:cubicBezTo>
                      <a:pt x="1675177" y="2171415"/>
                      <a:pt x="1675177" y="2215023"/>
                      <a:pt x="1654125" y="2243595"/>
                    </a:cubicBezTo>
                    <a:cubicBezTo>
                      <a:pt x="1634576" y="2270662"/>
                      <a:pt x="1604501" y="2278181"/>
                      <a:pt x="1571418" y="2264647"/>
                    </a:cubicBezTo>
                    <a:cubicBezTo>
                      <a:pt x="1527810" y="2246602"/>
                      <a:pt x="1527810" y="2212016"/>
                      <a:pt x="1535328" y="2178933"/>
                    </a:cubicBezTo>
                    <a:cubicBezTo>
                      <a:pt x="1488712" y="2222542"/>
                      <a:pt x="1436081" y="2339835"/>
                      <a:pt x="1424051" y="2386451"/>
                    </a:cubicBezTo>
                    <a:cubicBezTo>
                      <a:pt x="1421043" y="2395473"/>
                      <a:pt x="1419540" y="2404496"/>
                      <a:pt x="1419540" y="2412015"/>
                    </a:cubicBezTo>
                    <a:cubicBezTo>
                      <a:pt x="1439088" y="2409007"/>
                      <a:pt x="1457134" y="2410511"/>
                      <a:pt x="1472171" y="2416526"/>
                    </a:cubicBezTo>
                    <a:cubicBezTo>
                      <a:pt x="1488712" y="2424045"/>
                      <a:pt x="1508261" y="2440586"/>
                      <a:pt x="1509765" y="2481187"/>
                    </a:cubicBezTo>
                    <a:lnTo>
                      <a:pt x="1509765" y="2488706"/>
                    </a:lnTo>
                    <a:lnTo>
                      <a:pt x="1502246" y="2488706"/>
                    </a:lnTo>
                    <a:cubicBezTo>
                      <a:pt x="1464652" y="2493217"/>
                      <a:pt x="1436081" y="2484195"/>
                      <a:pt x="1418036" y="2464646"/>
                    </a:cubicBezTo>
                    <a:cubicBezTo>
                      <a:pt x="1410517" y="2455623"/>
                      <a:pt x="1406006" y="2445097"/>
                      <a:pt x="1402998" y="2431563"/>
                    </a:cubicBezTo>
                    <a:cubicBezTo>
                      <a:pt x="1390968" y="2436075"/>
                      <a:pt x="1378938" y="2442090"/>
                      <a:pt x="1368412" y="2449608"/>
                    </a:cubicBezTo>
                    <a:cubicBezTo>
                      <a:pt x="1344352" y="2467653"/>
                      <a:pt x="1330818" y="2490210"/>
                      <a:pt x="1330818" y="2512766"/>
                    </a:cubicBezTo>
                    <a:cubicBezTo>
                      <a:pt x="1338337" y="2512766"/>
                      <a:pt x="1344352" y="2512766"/>
                      <a:pt x="1351871" y="2512766"/>
                    </a:cubicBezTo>
                    <a:cubicBezTo>
                      <a:pt x="1378938" y="2514270"/>
                      <a:pt x="1406006" y="2518781"/>
                      <a:pt x="1433073" y="2524796"/>
                    </a:cubicBezTo>
                    <a:cubicBezTo>
                      <a:pt x="1457134" y="2529307"/>
                      <a:pt x="1481193" y="2533818"/>
                      <a:pt x="1503750" y="2535322"/>
                    </a:cubicBezTo>
                    <a:lnTo>
                      <a:pt x="1524802" y="2536826"/>
                    </a:lnTo>
                    <a:lnTo>
                      <a:pt x="1506757" y="2548856"/>
                    </a:lnTo>
                    <a:cubicBezTo>
                      <a:pt x="1475178" y="2571412"/>
                      <a:pt x="1399991" y="2590961"/>
                      <a:pt x="1354878" y="2571412"/>
                    </a:cubicBezTo>
                    <a:cubicBezTo>
                      <a:pt x="1335330" y="2563893"/>
                      <a:pt x="1323300" y="2548856"/>
                      <a:pt x="1318788" y="2529307"/>
                    </a:cubicBezTo>
                    <a:cubicBezTo>
                      <a:pt x="1308262" y="2530811"/>
                      <a:pt x="1296232" y="2532315"/>
                      <a:pt x="1284202" y="2533818"/>
                    </a:cubicBezTo>
                    <a:cubicBezTo>
                      <a:pt x="1224052" y="2542841"/>
                      <a:pt x="1157887" y="2553367"/>
                      <a:pt x="1120293" y="2509758"/>
                    </a:cubicBezTo>
                    <a:cubicBezTo>
                      <a:pt x="1093226" y="2478179"/>
                      <a:pt x="1103752" y="2448104"/>
                      <a:pt x="1114279" y="2419533"/>
                    </a:cubicBezTo>
                    <a:cubicBezTo>
                      <a:pt x="1123301" y="2395473"/>
                      <a:pt x="1138339" y="2375925"/>
                      <a:pt x="1159391" y="2362391"/>
                    </a:cubicBezTo>
                    <a:cubicBezTo>
                      <a:pt x="1159391" y="2362391"/>
                      <a:pt x="1157887" y="2362391"/>
                      <a:pt x="1157887" y="2362391"/>
                    </a:cubicBezTo>
                    <a:cubicBezTo>
                      <a:pt x="1150368" y="2363895"/>
                      <a:pt x="1142850" y="2363895"/>
                      <a:pt x="1135331" y="2362391"/>
                    </a:cubicBezTo>
                    <a:cubicBezTo>
                      <a:pt x="1106760" y="2398481"/>
                      <a:pt x="1055632" y="2431563"/>
                      <a:pt x="1019542" y="2436075"/>
                    </a:cubicBezTo>
                    <a:cubicBezTo>
                      <a:pt x="980445" y="2440586"/>
                      <a:pt x="926310" y="2434571"/>
                      <a:pt x="906761" y="2401488"/>
                    </a:cubicBezTo>
                    <a:cubicBezTo>
                      <a:pt x="894731" y="2381940"/>
                      <a:pt x="897739" y="2354872"/>
                      <a:pt x="900746" y="2329308"/>
                    </a:cubicBezTo>
                    <a:cubicBezTo>
                      <a:pt x="902250" y="2317278"/>
                      <a:pt x="903754" y="2305248"/>
                      <a:pt x="903754" y="2294722"/>
                    </a:cubicBezTo>
                    <a:cubicBezTo>
                      <a:pt x="903754" y="2279685"/>
                      <a:pt x="903754" y="2264647"/>
                      <a:pt x="905257" y="2249610"/>
                    </a:cubicBezTo>
                    <a:cubicBezTo>
                      <a:pt x="906761" y="2198482"/>
                      <a:pt x="908265" y="2144347"/>
                      <a:pt x="893227" y="2099235"/>
                    </a:cubicBezTo>
                    <a:cubicBezTo>
                      <a:pt x="869167" y="2030062"/>
                      <a:pt x="810521" y="2025551"/>
                      <a:pt x="742852" y="2021040"/>
                    </a:cubicBezTo>
                    <a:cubicBezTo>
                      <a:pt x="732326" y="2021040"/>
                      <a:pt x="723304" y="2019536"/>
                      <a:pt x="712777" y="2018032"/>
                    </a:cubicBezTo>
                    <a:cubicBezTo>
                      <a:pt x="679695" y="2015025"/>
                      <a:pt x="645109" y="2015025"/>
                      <a:pt x="612026" y="2016528"/>
                    </a:cubicBezTo>
                    <a:cubicBezTo>
                      <a:pt x="610522" y="2016528"/>
                      <a:pt x="610522" y="2016528"/>
                      <a:pt x="609019" y="2016528"/>
                    </a:cubicBezTo>
                    <a:cubicBezTo>
                      <a:pt x="563906" y="2025551"/>
                      <a:pt x="520297" y="2034573"/>
                      <a:pt x="481200" y="2036077"/>
                    </a:cubicBezTo>
                    <a:cubicBezTo>
                      <a:pt x="454132" y="2037581"/>
                      <a:pt x="427065" y="2039085"/>
                      <a:pt x="401501" y="2042092"/>
                    </a:cubicBezTo>
                    <a:cubicBezTo>
                      <a:pt x="360900" y="2045100"/>
                      <a:pt x="320299" y="2048107"/>
                      <a:pt x="278194" y="2048107"/>
                    </a:cubicBezTo>
                    <a:lnTo>
                      <a:pt x="0" y="2048107"/>
                    </a:lnTo>
                    <a:lnTo>
                      <a:pt x="0" y="2033070"/>
                    </a:lnTo>
                    <a:lnTo>
                      <a:pt x="278194" y="2033070"/>
                    </a:lnTo>
                    <a:cubicBezTo>
                      <a:pt x="318795" y="2033070"/>
                      <a:pt x="360900" y="2030062"/>
                      <a:pt x="399997" y="2027055"/>
                    </a:cubicBezTo>
                    <a:cubicBezTo>
                      <a:pt x="427065" y="2025551"/>
                      <a:pt x="454132" y="2022543"/>
                      <a:pt x="481200" y="2021040"/>
                    </a:cubicBezTo>
                    <a:cubicBezTo>
                      <a:pt x="491726" y="2021040"/>
                      <a:pt x="503756" y="2019536"/>
                      <a:pt x="515786" y="2018032"/>
                    </a:cubicBezTo>
                    <a:cubicBezTo>
                      <a:pt x="514282" y="2018032"/>
                      <a:pt x="511275" y="2018032"/>
                      <a:pt x="509771" y="2018032"/>
                    </a:cubicBezTo>
                    <a:cubicBezTo>
                      <a:pt x="463155" y="2016528"/>
                      <a:pt x="431576" y="1996980"/>
                      <a:pt x="421050" y="1965401"/>
                    </a:cubicBezTo>
                    <a:cubicBezTo>
                      <a:pt x="410524" y="1929311"/>
                      <a:pt x="431576" y="1887206"/>
                      <a:pt x="475185" y="1857131"/>
                    </a:cubicBezTo>
                    <a:cubicBezTo>
                      <a:pt x="563906" y="1793973"/>
                      <a:pt x="663154" y="1804500"/>
                      <a:pt x="757890" y="1812019"/>
                    </a:cubicBezTo>
                    <a:cubicBezTo>
                      <a:pt x="798491" y="1815026"/>
                      <a:pt x="840596" y="1819537"/>
                      <a:pt x="881197" y="1818033"/>
                    </a:cubicBezTo>
                    <a:cubicBezTo>
                      <a:pt x="887212" y="1818033"/>
                      <a:pt x="894731" y="1816530"/>
                      <a:pt x="903754" y="1816530"/>
                    </a:cubicBezTo>
                    <a:cubicBezTo>
                      <a:pt x="951874" y="1812019"/>
                      <a:pt x="1033076" y="1802996"/>
                      <a:pt x="1066158" y="1837582"/>
                    </a:cubicBezTo>
                    <a:cubicBezTo>
                      <a:pt x="1078189" y="1849612"/>
                      <a:pt x="1082700" y="1867657"/>
                      <a:pt x="1079692" y="1887206"/>
                    </a:cubicBezTo>
                    <a:cubicBezTo>
                      <a:pt x="1075181" y="1924800"/>
                      <a:pt x="1033076" y="1933822"/>
                      <a:pt x="992475" y="1942845"/>
                    </a:cubicBezTo>
                    <a:cubicBezTo>
                      <a:pt x="990971" y="1942845"/>
                      <a:pt x="987964" y="1944348"/>
                      <a:pt x="986460" y="1944348"/>
                    </a:cubicBezTo>
                    <a:cubicBezTo>
                      <a:pt x="1007512" y="1941341"/>
                      <a:pt x="1034580" y="1945852"/>
                      <a:pt x="1051121" y="1948860"/>
                    </a:cubicBezTo>
                    <a:cubicBezTo>
                      <a:pt x="1055632" y="1948860"/>
                      <a:pt x="1058640" y="1950363"/>
                      <a:pt x="1061647" y="1950363"/>
                    </a:cubicBezTo>
                    <a:lnTo>
                      <a:pt x="1060143" y="1965401"/>
                    </a:lnTo>
                    <a:cubicBezTo>
                      <a:pt x="1027061" y="1965401"/>
                      <a:pt x="992475" y="1975927"/>
                      <a:pt x="957889" y="1996980"/>
                    </a:cubicBezTo>
                    <a:cubicBezTo>
                      <a:pt x="950370" y="2001491"/>
                      <a:pt x="942851" y="2006002"/>
                      <a:pt x="936836" y="2010513"/>
                    </a:cubicBezTo>
                    <a:cubicBezTo>
                      <a:pt x="899242" y="2034573"/>
                      <a:pt x="896235" y="2034573"/>
                      <a:pt x="845107" y="2012017"/>
                    </a:cubicBezTo>
                    <a:cubicBezTo>
                      <a:pt x="803002" y="1992468"/>
                      <a:pt x="750371" y="1993972"/>
                      <a:pt x="694732" y="2001491"/>
                    </a:cubicBezTo>
                    <a:cubicBezTo>
                      <a:pt x="700747" y="2001491"/>
                      <a:pt x="708266" y="2002995"/>
                      <a:pt x="714281" y="2002995"/>
                    </a:cubicBezTo>
                    <a:cubicBezTo>
                      <a:pt x="723304" y="2004498"/>
                      <a:pt x="733830" y="2004498"/>
                      <a:pt x="742852" y="2006002"/>
                    </a:cubicBezTo>
                    <a:cubicBezTo>
                      <a:pt x="809017" y="2010513"/>
                      <a:pt x="878190" y="2016528"/>
                      <a:pt x="906761" y="2094723"/>
                    </a:cubicBezTo>
                    <a:cubicBezTo>
                      <a:pt x="923302" y="2142843"/>
                      <a:pt x="921799" y="2196978"/>
                      <a:pt x="920295" y="2251113"/>
                    </a:cubicBezTo>
                    <a:cubicBezTo>
                      <a:pt x="920295" y="2266151"/>
                      <a:pt x="918791" y="2281188"/>
                      <a:pt x="918791" y="2296226"/>
                    </a:cubicBezTo>
                    <a:cubicBezTo>
                      <a:pt x="918791" y="2308256"/>
                      <a:pt x="917287" y="2321790"/>
                      <a:pt x="915784" y="2333820"/>
                    </a:cubicBezTo>
                    <a:cubicBezTo>
                      <a:pt x="912776" y="2357880"/>
                      <a:pt x="909768" y="2380436"/>
                      <a:pt x="918791" y="2396977"/>
                    </a:cubicBezTo>
                    <a:cubicBezTo>
                      <a:pt x="933829" y="2422541"/>
                      <a:pt x="980445" y="2430060"/>
                      <a:pt x="1016535" y="2425548"/>
                    </a:cubicBezTo>
                    <a:cubicBezTo>
                      <a:pt x="1048114" y="2421037"/>
                      <a:pt x="1093226" y="2392466"/>
                      <a:pt x="1120293" y="2360887"/>
                    </a:cubicBezTo>
                    <a:cubicBezTo>
                      <a:pt x="1102249" y="2353368"/>
                      <a:pt x="1087211" y="2339835"/>
                      <a:pt x="1076685" y="2324797"/>
                    </a:cubicBezTo>
                    <a:cubicBezTo>
                      <a:pt x="1066158" y="2306752"/>
                      <a:pt x="1066158" y="2288707"/>
                      <a:pt x="1079692" y="2273670"/>
                    </a:cubicBezTo>
                    <a:lnTo>
                      <a:pt x="1082700" y="2270662"/>
                    </a:lnTo>
                    <a:lnTo>
                      <a:pt x="1085707" y="2270662"/>
                    </a:lnTo>
                    <a:cubicBezTo>
                      <a:pt x="1142850" y="2273670"/>
                      <a:pt x="1156383" y="2296226"/>
                      <a:pt x="1156383" y="2314271"/>
                    </a:cubicBezTo>
                    <a:cubicBezTo>
                      <a:pt x="1156383" y="2326301"/>
                      <a:pt x="1151872" y="2338331"/>
                      <a:pt x="1144354" y="2351865"/>
                    </a:cubicBezTo>
                    <a:cubicBezTo>
                      <a:pt x="1147361" y="2351865"/>
                      <a:pt x="1151872" y="2351865"/>
                      <a:pt x="1154880" y="2351865"/>
                    </a:cubicBezTo>
                    <a:cubicBezTo>
                      <a:pt x="1183451" y="2345850"/>
                      <a:pt x="1201496" y="2303745"/>
                      <a:pt x="1215030" y="2269158"/>
                    </a:cubicBezTo>
                    <a:cubicBezTo>
                      <a:pt x="1219541" y="2257128"/>
                      <a:pt x="1224052" y="2246602"/>
                      <a:pt x="1228563" y="2237580"/>
                    </a:cubicBezTo>
                    <a:cubicBezTo>
                      <a:pt x="1234579" y="2225550"/>
                      <a:pt x="1246609" y="2209008"/>
                      <a:pt x="1261646" y="2187956"/>
                    </a:cubicBezTo>
                    <a:cubicBezTo>
                      <a:pt x="1279691" y="2162392"/>
                      <a:pt x="1303751" y="2127806"/>
                      <a:pt x="1321796" y="2096227"/>
                    </a:cubicBezTo>
                    <a:cubicBezTo>
                      <a:pt x="1263150" y="2127806"/>
                      <a:pt x="1237586" y="2117280"/>
                      <a:pt x="1227060" y="2100738"/>
                    </a:cubicBezTo>
                    <a:cubicBezTo>
                      <a:pt x="1207511" y="2070663"/>
                      <a:pt x="1233075" y="2010513"/>
                      <a:pt x="1267661" y="1986453"/>
                    </a:cubicBezTo>
                    <a:cubicBezTo>
                      <a:pt x="1296232" y="1966905"/>
                      <a:pt x="1326307" y="1972920"/>
                      <a:pt x="1348863" y="2002995"/>
                    </a:cubicBezTo>
                    <a:cubicBezTo>
                      <a:pt x="1350367" y="2004498"/>
                      <a:pt x="1351871" y="2007506"/>
                      <a:pt x="1353375" y="2009010"/>
                    </a:cubicBezTo>
                    <a:cubicBezTo>
                      <a:pt x="1351871" y="2002995"/>
                      <a:pt x="1350367" y="1998483"/>
                      <a:pt x="1348863" y="1993972"/>
                    </a:cubicBezTo>
                    <a:cubicBezTo>
                      <a:pt x="1338337" y="1969912"/>
                      <a:pt x="1312773" y="1960890"/>
                      <a:pt x="1269165" y="1966905"/>
                    </a:cubicBezTo>
                    <a:cubicBezTo>
                      <a:pt x="1224052" y="1972920"/>
                      <a:pt x="1180443" y="1996980"/>
                      <a:pt x="1141346" y="2025551"/>
                    </a:cubicBezTo>
                    <a:cubicBezTo>
                      <a:pt x="1139842" y="2033070"/>
                      <a:pt x="1136835" y="2039085"/>
                      <a:pt x="1133827" y="2046603"/>
                    </a:cubicBezTo>
                    <a:cubicBezTo>
                      <a:pt x="1112775" y="2094723"/>
                      <a:pt x="1060143" y="2190963"/>
                      <a:pt x="1006008" y="2207505"/>
                    </a:cubicBezTo>
                    <a:cubicBezTo>
                      <a:pt x="996986" y="2210512"/>
                      <a:pt x="984956" y="2213520"/>
                      <a:pt x="977437" y="2204497"/>
                    </a:cubicBezTo>
                    <a:cubicBezTo>
                      <a:pt x="969918" y="2195475"/>
                      <a:pt x="977437" y="2178933"/>
                      <a:pt x="989467" y="2157881"/>
                    </a:cubicBezTo>
                    <a:cubicBezTo>
                      <a:pt x="1006008" y="2126302"/>
                      <a:pt x="1033076" y="2099235"/>
                      <a:pt x="1051121" y="2082693"/>
                    </a:cubicBezTo>
                    <a:cubicBezTo>
                      <a:pt x="1072174" y="2061641"/>
                      <a:pt x="1099241" y="2039085"/>
                      <a:pt x="1127812" y="2018032"/>
                    </a:cubicBezTo>
                    <a:cubicBezTo>
                      <a:pt x="1136835" y="1974423"/>
                      <a:pt x="1118790" y="1938333"/>
                      <a:pt x="1096233" y="1897732"/>
                    </a:cubicBezTo>
                    <a:cubicBezTo>
                      <a:pt x="1088715" y="1884198"/>
                      <a:pt x="1081196" y="1869161"/>
                      <a:pt x="1075181" y="1854123"/>
                    </a:cubicBezTo>
                    <a:cubicBezTo>
                      <a:pt x="1040595" y="1774425"/>
                      <a:pt x="1024054" y="1687207"/>
                      <a:pt x="1024054" y="1602997"/>
                    </a:cubicBezTo>
                    <a:cubicBezTo>
                      <a:pt x="1024054" y="1384953"/>
                      <a:pt x="1133827" y="1183451"/>
                      <a:pt x="1317285" y="1064655"/>
                    </a:cubicBezTo>
                    <a:lnTo>
                      <a:pt x="1324803" y="1060144"/>
                    </a:lnTo>
                    <a:lnTo>
                      <a:pt x="1329315" y="1067662"/>
                    </a:lnTo>
                    <a:cubicBezTo>
                      <a:pt x="1342848" y="1094730"/>
                      <a:pt x="1324803" y="1118790"/>
                      <a:pt x="1306759" y="1139842"/>
                    </a:cubicBezTo>
                    <a:cubicBezTo>
                      <a:pt x="1302247" y="1145857"/>
                      <a:pt x="1297736" y="1151872"/>
                      <a:pt x="1293225" y="1157887"/>
                    </a:cubicBezTo>
                    <a:cubicBezTo>
                      <a:pt x="1275180" y="1184955"/>
                      <a:pt x="1270668" y="1221045"/>
                      <a:pt x="1282698" y="1249616"/>
                    </a:cubicBezTo>
                    <a:cubicBezTo>
                      <a:pt x="1285706" y="1258639"/>
                      <a:pt x="1290217" y="1267661"/>
                      <a:pt x="1296232" y="1275180"/>
                    </a:cubicBezTo>
                    <a:cubicBezTo>
                      <a:pt x="1306759" y="1293225"/>
                      <a:pt x="1315781" y="1311270"/>
                      <a:pt x="1314277" y="1330819"/>
                    </a:cubicBezTo>
                    <a:cubicBezTo>
                      <a:pt x="1314277" y="1332322"/>
                      <a:pt x="1314277" y="1335330"/>
                      <a:pt x="1312773" y="1338337"/>
                    </a:cubicBezTo>
                    <a:cubicBezTo>
                      <a:pt x="1312773" y="1341345"/>
                      <a:pt x="1311270" y="1344352"/>
                      <a:pt x="1312773" y="1347360"/>
                    </a:cubicBezTo>
                    <a:cubicBezTo>
                      <a:pt x="1314277" y="1353375"/>
                      <a:pt x="1321796" y="1357886"/>
                      <a:pt x="1330818" y="1362397"/>
                    </a:cubicBezTo>
                    <a:cubicBezTo>
                      <a:pt x="1341345" y="1368412"/>
                      <a:pt x="1356382" y="1374427"/>
                      <a:pt x="1359390" y="1392472"/>
                    </a:cubicBezTo>
                    <a:cubicBezTo>
                      <a:pt x="1359390" y="1396984"/>
                      <a:pt x="1360893" y="1398487"/>
                      <a:pt x="1362397" y="1399991"/>
                    </a:cubicBezTo>
                    <a:cubicBezTo>
                      <a:pt x="1366909" y="1404502"/>
                      <a:pt x="1368412" y="1404502"/>
                      <a:pt x="1375931" y="1399991"/>
                    </a:cubicBezTo>
                    <a:lnTo>
                      <a:pt x="1378938" y="1398487"/>
                    </a:lnTo>
                    <a:cubicBezTo>
                      <a:pt x="1402998" y="1387961"/>
                      <a:pt x="1434577" y="1396984"/>
                      <a:pt x="1467660" y="1427059"/>
                    </a:cubicBezTo>
                    <a:cubicBezTo>
                      <a:pt x="1476682" y="1433073"/>
                      <a:pt x="1485705" y="1440592"/>
                      <a:pt x="1493223" y="1448111"/>
                    </a:cubicBezTo>
                    <a:lnTo>
                      <a:pt x="1497735" y="1451119"/>
                    </a:lnTo>
                    <a:cubicBezTo>
                      <a:pt x="1524802" y="1472171"/>
                      <a:pt x="1557885" y="1484201"/>
                      <a:pt x="1589463" y="1484201"/>
                    </a:cubicBezTo>
                    <a:cubicBezTo>
                      <a:pt x="1583448" y="1466156"/>
                      <a:pt x="1568411" y="1452622"/>
                      <a:pt x="1548862" y="1448111"/>
                    </a:cubicBezTo>
                    <a:cubicBezTo>
                      <a:pt x="1547358" y="1448111"/>
                      <a:pt x="1544351" y="1446607"/>
                      <a:pt x="1542847" y="1446607"/>
                    </a:cubicBezTo>
                    <a:cubicBezTo>
                      <a:pt x="1532321" y="1443600"/>
                      <a:pt x="1518787" y="1440592"/>
                      <a:pt x="1509765" y="1430066"/>
                    </a:cubicBezTo>
                    <a:cubicBezTo>
                      <a:pt x="1497735" y="1413525"/>
                      <a:pt x="1503750" y="1392472"/>
                      <a:pt x="1506757" y="1384953"/>
                    </a:cubicBezTo>
                    <a:cubicBezTo>
                      <a:pt x="1506757" y="1383450"/>
                      <a:pt x="1508261" y="1380442"/>
                      <a:pt x="1509765" y="1377435"/>
                    </a:cubicBezTo>
                    <a:cubicBezTo>
                      <a:pt x="1514276" y="1365405"/>
                      <a:pt x="1517283" y="1354878"/>
                      <a:pt x="1512772" y="1342848"/>
                    </a:cubicBezTo>
                    <a:cubicBezTo>
                      <a:pt x="1509765" y="1338337"/>
                      <a:pt x="1505253" y="1336834"/>
                      <a:pt x="1500742" y="1338337"/>
                    </a:cubicBezTo>
                    <a:cubicBezTo>
                      <a:pt x="1497735" y="1339841"/>
                      <a:pt x="1496231" y="1341345"/>
                      <a:pt x="1493223" y="1347360"/>
                    </a:cubicBezTo>
                    <a:cubicBezTo>
                      <a:pt x="1491720" y="1350367"/>
                      <a:pt x="1490216" y="1354878"/>
                      <a:pt x="1487208" y="1357886"/>
                    </a:cubicBezTo>
                    <a:cubicBezTo>
                      <a:pt x="1482697" y="1363901"/>
                      <a:pt x="1475178" y="1366909"/>
                      <a:pt x="1466156" y="1366909"/>
                    </a:cubicBezTo>
                    <a:cubicBezTo>
                      <a:pt x="1458637" y="1366909"/>
                      <a:pt x="1449615" y="1363901"/>
                      <a:pt x="1443600" y="1359390"/>
                    </a:cubicBezTo>
                    <a:cubicBezTo>
                      <a:pt x="1431570" y="1350367"/>
                      <a:pt x="1425555" y="1338337"/>
                      <a:pt x="1419540" y="1326307"/>
                    </a:cubicBezTo>
                    <a:cubicBezTo>
                      <a:pt x="1412021" y="1311270"/>
                      <a:pt x="1401495" y="1285706"/>
                      <a:pt x="1418036" y="1264653"/>
                    </a:cubicBezTo>
                    <a:cubicBezTo>
                      <a:pt x="1425555" y="1254127"/>
                      <a:pt x="1437585" y="1251120"/>
                      <a:pt x="1446607" y="1249616"/>
                    </a:cubicBezTo>
                    <a:cubicBezTo>
                      <a:pt x="1466156" y="1248112"/>
                      <a:pt x="1482697" y="1255631"/>
                      <a:pt x="1497735" y="1264653"/>
                    </a:cubicBezTo>
                    <a:cubicBezTo>
                      <a:pt x="1506757" y="1255631"/>
                      <a:pt x="1517283" y="1246609"/>
                      <a:pt x="1530817" y="1243601"/>
                    </a:cubicBezTo>
                    <a:cubicBezTo>
                      <a:pt x="1538336" y="1242097"/>
                      <a:pt x="1545855" y="1243601"/>
                      <a:pt x="1551870" y="1245105"/>
                    </a:cubicBezTo>
                    <a:cubicBezTo>
                      <a:pt x="1568411" y="1252624"/>
                      <a:pt x="1569915" y="1266157"/>
                      <a:pt x="1569915" y="1276684"/>
                    </a:cubicBezTo>
                    <a:cubicBezTo>
                      <a:pt x="1569915" y="1278187"/>
                      <a:pt x="1569915" y="1279691"/>
                      <a:pt x="1569915" y="1282699"/>
                    </a:cubicBezTo>
                    <a:cubicBezTo>
                      <a:pt x="1572922" y="1299240"/>
                      <a:pt x="1587960" y="1311270"/>
                      <a:pt x="1604501" y="1312774"/>
                    </a:cubicBezTo>
                    <a:cubicBezTo>
                      <a:pt x="1602997" y="1306759"/>
                      <a:pt x="1599990" y="1299240"/>
                      <a:pt x="1595478" y="1293225"/>
                    </a:cubicBezTo>
                    <a:cubicBezTo>
                      <a:pt x="1593975" y="1288714"/>
                      <a:pt x="1590967" y="1285706"/>
                      <a:pt x="1589463" y="1281195"/>
                    </a:cubicBezTo>
                    <a:cubicBezTo>
                      <a:pt x="1584952" y="1269165"/>
                      <a:pt x="1587960" y="1252624"/>
                      <a:pt x="1596982" y="1243601"/>
                    </a:cubicBezTo>
                    <a:cubicBezTo>
                      <a:pt x="1599990" y="1242097"/>
                      <a:pt x="1601493" y="1240594"/>
                      <a:pt x="1604501" y="1239090"/>
                    </a:cubicBezTo>
                    <a:cubicBezTo>
                      <a:pt x="1604501" y="1225556"/>
                      <a:pt x="1612020" y="1212022"/>
                      <a:pt x="1621042" y="1204504"/>
                    </a:cubicBezTo>
                    <a:cubicBezTo>
                      <a:pt x="1637583" y="1186459"/>
                      <a:pt x="1655628" y="1174429"/>
                      <a:pt x="1678185" y="1168414"/>
                    </a:cubicBezTo>
                    <a:cubicBezTo>
                      <a:pt x="1679688" y="1168414"/>
                      <a:pt x="1682696" y="1166910"/>
                      <a:pt x="1684200" y="1165406"/>
                    </a:cubicBezTo>
                    <a:cubicBezTo>
                      <a:pt x="1688711" y="1163902"/>
                      <a:pt x="1693222" y="1162399"/>
                      <a:pt x="1696230" y="1159391"/>
                    </a:cubicBezTo>
                    <a:cubicBezTo>
                      <a:pt x="1702245" y="1154880"/>
                      <a:pt x="1702245" y="1145857"/>
                      <a:pt x="1700741" y="1138339"/>
                    </a:cubicBezTo>
                    <a:cubicBezTo>
                      <a:pt x="1699237" y="1132324"/>
                      <a:pt x="1694726" y="1126309"/>
                      <a:pt x="1687207" y="1124805"/>
                    </a:cubicBezTo>
                    <a:lnTo>
                      <a:pt x="1676681" y="1123301"/>
                    </a:lnTo>
                    <a:lnTo>
                      <a:pt x="1681192" y="1112775"/>
                    </a:lnTo>
                    <a:cubicBezTo>
                      <a:pt x="1688711" y="1097737"/>
                      <a:pt x="1706756" y="1090219"/>
                      <a:pt x="1730816" y="1091722"/>
                    </a:cubicBezTo>
                    <a:lnTo>
                      <a:pt x="1738335" y="1091722"/>
                    </a:lnTo>
                    <a:cubicBezTo>
                      <a:pt x="1751868" y="1093226"/>
                      <a:pt x="1763898" y="1094730"/>
                      <a:pt x="1775928" y="1090219"/>
                    </a:cubicBezTo>
                    <a:cubicBezTo>
                      <a:pt x="1781943" y="1087211"/>
                      <a:pt x="1786455" y="1081196"/>
                      <a:pt x="1787958" y="1075181"/>
                    </a:cubicBezTo>
                    <a:cubicBezTo>
                      <a:pt x="1787958" y="1072174"/>
                      <a:pt x="1787958" y="1067662"/>
                      <a:pt x="1784951" y="1063151"/>
                    </a:cubicBezTo>
                    <a:cubicBezTo>
                      <a:pt x="1783447" y="1063151"/>
                      <a:pt x="1781943" y="1061647"/>
                      <a:pt x="1780440" y="1060144"/>
                    </a:cubicBezTo>
                    <a:cubicBezTo>
                      <a:pt x="1775928" y="1057136"/>
                      <a:pt x="1769913" y="1054129"/>
                      <a:pt x="1766906" y="1046610"/>
                    </a:cubicBezTo>
                    <a:cubicBezTo>
                      <a:pt x="1763898" y="1037587"/>
                      <a:pt x="1768410" y="1030069"/>
                      <a:pt x="1771417" y="1024054"/>
                    </a:cubicBezTo>
                    <a:cubicBezTo>
                      <a:pt x="1775928" y="1016535"/>
                      <a:pt x="1775928" y="1015031"/>
                      <a:pt x="1774425" y="1012024"/>
                    </a:cubicBezTo>
                    <a:cubicBezTo>
                      <a:pt x="1772921" y="1009016"/>
                      <a:pt x="1769913" y="1007512"/>
                      <a:pt x="1766906" y="1007512"/>
                    </a:cubicBezTo>
                    <a:cubicBezTo>
                      <a:pt x="1637583" y="987964"/>
                      <a:pt x="1502246" y="1012024"/>
                      <a:pt x="1387961" y="1073677"/>
                    </a:cubicBezTo>
                    <a:lnTo>
                      <a:pt x="1384953" y="1075181"/>
                    </a:lnTo>
                    <a:lnTo>
                      <a:pt x="1381946" y="1073677"/>
                    </a:lnTo>
                    <a:cubicBezTo>
                      <a:pt x="1374427" y="1070670"/>
                      <a:pt x="1369916" y="1063151"/>
                      <a:pt x="1366909" y="1054129"/>
                    </a:cubicBezTo>
                    <a:cubicBezTo>
                      <a:pt x="1363901" y="1045106"/>
                      <a:pt x="1366909" y="1034580"/>
                      <a:pt x="1371420" y="1027061"/>
                    </a:cubicBezTo>
                    <a:lnTo>
                      <a:pt x="1372923" y="1025557"/>
                    </a:lnTo>
                    <a:lnTo>
                      <a:pt x="1374427" y="1024054"/>
                    </a:lnTo>
                    <a:cubicBezTo>
                      <a:pt x="1439088" y="990971"/>
                      <a:pt x="1500742" y="971422"/>
                      <a:pt x="1556381" y="965407"/>
                    </a:cubicBezTo>
                    <a:cubicBezTo>
                      <a:pt x="1563900" y="963904"/>
                      <a:pt x="1572922" y="965407"/>
                      <a:pt x="1580441" y="965407"/>
                    </a:cubicBezTo>
                    <a:cubicBezTo>
                      <a:pt x="1599990" y="966911"/>
                      <a:pt x="1612020" y="966911"/>
                      <a:pt x="1618035" y="954881"/>
                    </a:cubicBezTo>
                    <a:cubicBezTo>
                      <a:pt x="1628561" y="936836"/>
                      <a:pt x="1607508" y="885709"/>
                      <a:pt x="1559388" y="818040"/>
                    </a:cubicBezTo>
                    <a:cubicBezTo>
                      <a:pt x="1548862" y="801499"/>
                      <a:pt x="1536832" y="784957"/>
                      <a:pt x="1526306" y="768416"/>
                    </a:cubicBezTo>
                    <a:cubicBezTo>
                      <a:pt x="1518787" y="757890"/>
                      <a:pt x="1512772" y="745860"/>
                      <a:pt x="1505253" y="735334"/>
                    </a:cubicBezTo>
                    <a:cubicBezTo>
                      <a:pt x="1496231" y="732326"/>
                      <a:pt x="1485705" y="729319"/>
                      <a:pt x="1473675" y="727815"/>
                    </a:cubicBezTo>
                    <a:cubicBezTo>
                      <a:pt x="1342848" y="702251"/>
                      <a:pt x="1275180" y="625560"/>
                      <a:pt x="1260142" y="487215"/>
                    </a:cubicBezTo>
                    <a:lnTo>
                      <a:pt x="1258638" y="473681"/>
                    </a:lnTo>
                    <a:lnTo>
                      <a:pt x="1270668" y="479696"/>
                    </a:lnTo>
                    <a:cubicBezTo>
                      <a:pt x="1297736" y="494734"/>
                      <a:pt x="1327811" y="497741"/>
                      <a:pt x="1360893" y="502252"/>
                    </a:cubicBezTo>
                    <a:cubicBezTo>
                      <a:pt x="1395480" y="506764"/>
                      <a:pt x="1430066" y="511275"/>
                      <a:pt x="1461645" y="530824"/>
                    </a:cubicBezTo>
                    <a:cubicBezTo>
                      <a:pt x="1518787" y="565410"/>
                      <a:pt x="1529313" y="607515"/>
                      <a:pt x="1539840" y="652627"/>
                    </a:cubicBezTo>
                    <a:cubicBezTo>
                      <a:pt x="1544351" y="669169"/>
                      <a:pt x="1547358" y="687214"/>
                      <a:pt x="1554877" y="705259"/>
                    </a:cubicBezTo>
                    <a:lnTo>
                      <a:pt x="1565403" y="732326"/>
                    </a:lnTo>
                    <a:lnTo>
                      <a:pt x="1542847" y="714281"/>
                    </a:lnTo>
                    <a:cubicBezTo>
                      <a:pt x="1535328" y="708266"/>
                      <a:pt x="1526306" y="700747"/>
                      <a:pt x="1518787" y="694732"/>
                    </a:cubicBezTo>
                    <a:cubicBezTo>
                      <a:pt x="1496231" y="675184"/>
                      <a:pt x="1473675" y="657139"/>
                      <a:pt x="1449615" y="642101"/>
                    </a:cubicBezTo>
                    <a:cubicBezTo>
                      <a:pt x="1475178" y="666161"/>
                      <a:pt x="1496231" y="694732"/>
                      <a:pt x="1515780" y="723304"/>
                    </a:cubicBezTo>
                    <a:cubicBezTo>
                      <a:pt x="1535328" y="730822"/>
                      <a:pt x="1548862" y="739845"/>
                      <a:pt x="1569915" y="756386"/>
                    </a:cubicBezTo>
                    <a:cubicBezTo>
                      <a:pt x="1578937" y="765409"/>
                      <a:pt x="1587960" y="775935"/>
                      <a:pt x="1593975" y="786461"/>
                    </a:cubicBezTo>
                    <a:cubicBezTo>
                      <a:pt x="1602997" y="799995"/>
                      <a:pt x="1613523" y="812025"/>
                      <a:pt x="1625553" y="821047"/>
                    </a:cubicBezTo>
                    <a:cubicBezTo>
                      <a:pt x="1637583" y="775935"/>
                      <a:pt x="1636080" y="724807"/>
                      <a:pt x="1628561" y="673680"/>
                    </a:cubicBezTo>
                    <a:cubicBezTo>
                      <a:pt x="1622546" y="666161"/>
                      <a:pt x="1618035" y="655635"/>
                      <a:pt x="1613523" y="646612"/>
                    </a:cubicBezTo>
                    <a:lnTo>
                      <a:pt x="1610516" y="642101"/>
                    </a:lnTo>
                    <a:cubicBezTo>
                      <a:pt x="1595478" y="613530"/>
                      <a:pt x="1587960" y="577440"/>
                      <a:pt x="1580441" y="542854"/>
                    </a:cubicBezTo>
                    <a:cubicBezTo>
                      <a:pt x="1571418" y="497741"/>
                      <a:pt x="1560892" y="451125"/>
                      <a:pt x="1533825" y="419546"/>
                    </a:cubicBezTo>
                    <a:cubicBezTo>
                      <a:pt x="1526306" y="410524"/>
                      <a:pt x="1518787" y="403005"/>
                      <a:pt x="1512772" y="395486"/>
                    </a:cubicBezTo>
                    <a:cubicBezTo>
                      <a:pt x="1479690" y="359396"/>
                      <a:pt x="1458637" y="336840"/>
                      <a:pt x="1460141" y="272179"/>
                    </a:cubicBezTo>
                    <a:cubicBezTo>
                      <a:pt x="1460141" y="237592"/>
                      <a:pt x="1469163" y="204510"/>
                      <a:pt x="1478186" y="172931"/>
                    </a:cubicBezTo>
                    <a:cubicBezTo>
                      <a:pt x="1490216" y="126315"/>
                      <a:pt x="1500742" y="81203"/>
                      <a:pt x="1491720" y="33083"/>
                    </a:cubicBezTo>
                    <a:lnTo>
                      <a:pt x="1484201" y="0"/>
                    </a:lnTo>
                    <a:lnTo>
                      <a:pt x="1505253" y="27068"/>
                    </a:lnTo>
                    <a:cubicBezTo>
                      <a:pt x="1521795" y="48120"/>
                      <a:pt x="1544351" y="64661"/>
                      <a:pt x="1565403" y="79699"/>
                    </a:cubicBezTo>
                    <a:cubicBezTo>
                      <a:pt x="1586456" y="93232"/>
                      <a:pt x="1607508" y="108270"/>
                      <a:pt x="1622546" y="127819"/>
                    </a:cubicBezTo>
                    <a:cubicBezTo>
                      <a:pt x="1663147" y="177443"/>
                      <a:pt x="1679688" y="299246"/>
                      <a:pt x="1661643" y="354885"/>
                    </a:cubicBezTo>
                    <a:cubicBezTo>
                      <a:pt x="1652621" y="383456"/>
                      <a:pt x="1636080" y="404509"/>
                      <a:pt x="1616531" y="410524"/>
                    </a:cubicBezTo>
                    <a:cubicBezTo>
                      <a:pt x="1609012" y="413531"/>
                      <a:pt x="1599990" y="413531"/>
                      <a:pt x="1592471" y="412027"/>
                    </a:cubicBezTo>
                    <a:cubicBezTo>
                      <a:pt x="1595478" y="430072"/>
                      <a:pt x="1599990" y="448117"/>
                      <a:pt x="1602997" y="464659"/>
                    </a:cubicBezTo>
                    <a:cubicBezTo>
                      <a:pt x="1607508" y="482704"/>
                      <a:pt x="1610516" y="499245"/>
                      <a:pt x="1613523" y="514282"/>
                    </a:cubicBezTo>
                    <a:cubicBezTo>
                      <a:pt x="1616531" y="530824"/>
                      <a:pt x="1621042" y="548869"/>
                      <a:pt x="1624050" y="566914"/>
                    </a:cubicBezTo>
                    <a:cubicBezTo>
                      <a:pt x="1631568" y="599996"/>
                      <a:pt x="1639087" y="634582"/>
                      <a:pt x="1643598" y="670672"/>
                    </a:cubicBezTo>
                    <a:cubicBezTo>
                      <a:pt x="1648110" y="676687"/>
                      <a:pt x="1652621" y="681199"/>
                      <a:pt x="1657132" y="681199"/>
                    </a:cubicBezTo>
                    <a:cubicBezTo>
                      <a:pt x="1660140" y="681199"/>
                      <a:pt x="1666155" y="676687"/>
                      <a:pt x="1670666" y="669169"/>
                    </a:cubicBezTo>
                    <a:cubicBezTo>
                      <a:pt x="1681192" y="651124"/>
                      <a:pt x="1676681" y="625560"/>
                      <a:pt x="1672170" y="598492"/>
                    </a:cubicBezTo>
                    <a:cubicBezTo>
                      <a:pt x="1666155" y="565410"/>
                      <a:pt x="1658636" y="526312"/>
                      <a:pt x="1681192" y="496237"/>
                    </a:cubicBezTo>
                    <a:cubicBezTo>
                      <a:pt x="1703748" y="463155"/>
                      <a:pt x="1745853" y="448117"/>
                      <a:pt x="1786455" y="434584"/>
                    </a:cubicBezTo>
                    <a:cubicBezTo>
                      <a:pt x="1816530" y="424057"/>
                      <a:pt x="1848108" y="412027"/>
                      <a:pt x="1870665" y="392479"/>
                    </a:cubicBezTo>
                    <a:lnTo>
                      <a:pt x="1887206" y="378945"/>
                    </a:lnTo>
                    <a:lnTo>
                      <a:pt x="1884198" y="399997"/>
                    </a:lnTo>
                    <a:cubicBezTo>
                      <a:pt x="1876680" y="445110"/>
                      <a:pt x="1848108" y="479696"/>
                      <a:pt x="1822544" y="514282"/>
                    </a:cubicBezTo>
                    <a:cubicBezTo>
                      <a:pt x="1809011" y="532327"/>
                      <a:pt x="1793973" y="550372"/>
                      <a:pt x="1783447" y="569921"/>
                    </a:cubicBezTo>
                    <a:cubicBezTo>
                      <a:pt x="1790966" y="562402"/>
                      <a:pt x="1798485" y="556387"/>
                      <a:pt x="1806003" y="548869"/>
                    </a:cubicBezTo>
                    <a:cubicBezTo>
                      <a:pt x="1825552" y="530824"/>
                      <a:pt x="1845101" y="512779"/>
                      <a:pt x="1860138" y="491726"/>
                    </a:cubicBezTo>
                    <a:cubicBezTo>
                      <a:pt x="1875176" y="472177"/>
                      <a:pt x="1885702" y="437591"/>
                      <a:pt x="1893221" y="412027"/>
                    </a:cubicBezTo>
                    <a:cubicBezTo>
                      <a:pt x="1896228" y="403005"/>
                      <a:pt x="1899236" y="393982"/>
                      <a:pt x="1900740" y="387967"/>
                    </a:cubicBezTo>
                    <a:lnTo>
                      <a:pt x="1908258" y="366915"/>
                    </a:lnTo>
                    <a:lnTo>
                      <a:pt x="1914273" y="387967"/>
                    </a:lnTo>
                    <a:cubicBezTo>
                      <a:pt x="1947356" y="499245"/>
                      <a:pt x="1903747" y="622552"/>
                      <a:pt x="1804500" y="694732"/>
                    </a:cubicBezTo>
                    <a:cubicBezTo>
                      <a:pt x="1781943" y="711274"/>
                      <a:pt x="1754876" y="711274"/>
                      <a:pt x="1733823" y="711274"/>
                    </a:cubicBezTo>
                    <a:cubicBezTo>
                      <a:pt x="1715778" y="711274"/>
                      <a:pt x="1702245" y="711274"/>
                      <a:pt x="1694726" y="720296"/>
                    </a:cubicBezTo>
                    <a:cubicBezTo>
                      <a:pt x="1685703" y="730822"/>
                      <a:pt x="1685703" y="756386"/>
                      <a:pt x="1696230" y="799995"/>
                    </a:cubicBezTo>
                    <a:cubicBezTo>
                      <a:pt x="1703748" y="834581"/>
                      <a:pt x="1699237" y="870671"/>
                      <a:pt x="1694726" y="905257"/>
                    </a:cubicBezTo>
                    <a:cubicBezTo>
                      <a:pt x="1693222" y="923302"/>
                      <a:pt x="1690215" y="942851"/>
                      <a:pt x="1690215" y="960896"/>
                    </a:cubicBezTo>
                    <a:cubicBezTo>
                      <a:pt x="2034573" y="975934"/>
                      <a:pt x="2302241" y="1255631"/>
                      <a:pt x="2302241" y="1601494"/>
                    </a:cubicBezTo>
                    <a:cubicBezTo>
                      <a:pt x="2302241" y="1739838"/>
                      <a:pt x="2258632" y="1869161"/>
                      <a:pt x="2175926" y="1975927"/>
                    </a:cubicBezTo>
                    <a:lnTo>
                      <a:pt x="2169911" y="1975927"/>
                    </a:lnTo>
                    <a:lnTo>
                      <a:pt x="2165399" y="1975927"/>
                    </a:lnTo>
                    <a:cubicBezTo>
                      <a:pt x="2154873" y="1975927"/>
                      <a:pt x="2145851" y="1972920"/>
                      <a:pt x="2135324" y="1969912"/>
                    </a:cubicBezTo>
                    <a:cubicBezTo>
                      <a:pt x="2120287" y="1965401"/>
                      <a:pt x="2105250" y="1960890"/>
                      <a:pt x="2088708" y="1963897"/>
                    </a:cubicBezTo>
                    <a:cubicBezTo>
                      <a:pt x="2063144" y="1968408"/>
                      <a:pt x="2051115" y="1986453"/>
                      <a:pt x="2036077" y="2006002"/>
                    </a:cubicBezTo>
                    <a:cubicBezTo>
                      <a:pt x="2030062" y="2015025"/>
                      <a:pt x="2022543" y="2024047"/>
                      <a:pt x="2015024" y="2033070"/>
                    </a:cubicBezTo>
                    <a:lnTo>
                      <a:pt x="2009010" y="2039085"/>
                    </a:lnTo>
                    <a:lnTo>
                      <a:pt x="2002994" y="2031566"/>
                    </a:lnTo>
                    <a:cubicBezTo>
                      <a:pt x="1990965" y="2015025"/>
                      <a:pt x="1972919" y="2009010"/>
                      <a:pt x="1960890" y="2007506"/>
                    </a:cubicBezTo>
                    <a:cubicBezTo>
                      <a:pt x="1939837" y="2004498"/>
                      <a:pt x="1917281" y="2010513"/>
                      <a:pt x="1899236" y="2024047"/>
                    </a:cubicBezTo>
                    <a:cubicBezTo>
                      <a:pt x="1869161" y="2046603"/>
                      <a:pt x="1872168" y="2081190"/>
                      <a:pt x="1882694" y="2109761"/>
                    </a:cubicBezTo>
                    <a:cubicBezTo>
                      <a:pt x="1884198" y="2082693"/>
                      <a:pt x="1897732" y="2057130"/>
                      <a:pt x="1918785" y="2045100"/>
                    </a:cubicBezTo>
                    <a:cubicBezTo>
                      <a:pt x="1932318" y="2037581"/>
                      <a:pt x="1957882" y="2030062"/>
                      <a:pt x="1992468" y="2058633"/>
                    </a:cubicBezTo>
                    <a:cubicBezTo>
                      <a:pt x="2021040" y="2082693"/>
                      <a:pt x="2031566" y="2114272"/>
                      <a:pt x="2022543" y="2144347"/>
                    </a:cubicBezTo>
                    <a:cubicBezTo>
                      <a:pt x="2022543" y="2145851"/>
                      <a:pt x="2021040" y="2147355"/>
                      <a:pt x="2021040" y="2148858"/>
                    </a:cubicBezTo>
                    <a:cubicBezTo>
                      <a:pt x="2036077" y="2129310"/>
                      <a:pt x="2040588" y="2099235"/>
                      <a:pt x="2043596" y="2075175"/>
                    </a:cubicBezTo>
                    <a:cubicBezTo>
                      <a:pt x="2048107" y="2049611"/>
                      <a:pt x="2051115" y="2028558"/>
                      <a:pt x="2063144" y="2021040"/>
                    </a:cubicBezTo>
                    <a:cubicBezTo>
                      <a:pt x="2108257" y="1990965"/>
                      <a:pt x="2157881" y="1999987"/>
                      <a:pt x="2180437" y="2025551"/>
                    </a:cubicBezTo>
                    <a:cubicBezTo>
                      <a:pt x="2178933" y="2021040"/>
                      <a:pt x="2180437" y="2018032"/>
                      <a:pt x="2181941" y="2015025"/>
                    </a:cubicBezTo>
                    <a:cubicBezTo>
                      <a:pt x="2198482" y="1987957"/>
                      <a:pt x="2297730" y="2024047"/>
                      <a:pt x="2299233" y="2024047"/>
                    </a:cubicBezTo>
                    <a:cubicBezTo>
                      <a:pt x="2365398" y="2049611"/>
                      <a:pt x="2407503" y="2073671"/>
                      <a:pt x="2454119" y="2111265"/>
                    </a:cubicBezTo>
                    <a:cubicBezTo>
                      <a:pt x="2439082" y="2075175"/>
                      <a:pt x="2416526" y="2046603"/>
                      <a:pt x="2383443" y="2025551"/>
                    </a:cubicBezTo>
                    <a:cubicBezTo>
                      <a:pt x="2374421" y="2019536"/>
                      <a:pt x="2363894" y="2016528"/>
                      <a:pt x="2353368" y="2012017"/>
                    </a:cubicBezTo>
                    <a:cubicBezTo>
                      <a:pt x="2342842" y="2009010"/>
                      <a:pt x="2333819" y="2004498"/>
                      <a:pt x="2324797" y="1999987"/>
                    </a:cubicBezTo>
                    <a:cubicBezTo>
                      <a:pt x="2315774" y="1993972"/>
                      <a:pt x="2312767" y="1984950"/>
                      <a:pt x="2309760" y="1977431"/>
                    </a:cubicBezTo>
                    <a:cubicBezTo>
                      <a:pt x="2305248" y="1966905"/>
                      <a:pt x="2302241" y="1959386"/>
                      <a:pt x="2284196" y="1956378"/>
                    </a:cubicBezTo>
                    <a:lnTo>
                      <a:pt x="2230061" y="1947356"/>
                    </a:lnTo>
                    <a:lnTo>
                      <a:pt x="2284196" y="1941341"/>
                    </a:lnTo>
                    <a:cubicBezTo>
                      <a:pt x="2359383" y="1933822"/>
                      <a:pt x="2402992" y="1971416"/>
                      <a:pt x="2449608" y="2012017"/>
                    </a:cubicBezTo>
                    <a:cubicBezTo>
                      <a:pt x="2464646" y="2025551"/>
                      <a:pt x="2481187" y="2039085"/>
                      <a:pt x="2497728" y="2051115"/>
                    </a:cubicBezTo>
                    <a:cubicBezTo>
                      <a:pt x="2472165" y="1995476"/>
                      <a:pt x="2424044" y="1960890"/>
                      <a:pt x="2374421" y="1924800"/>
                    </a:cubicBezTo>
                    <a:cubicBezTo>
                      <a:pt x="2344346" y="1902243"/>
                      <a:pt x="2311263" y="1879687"/>
                      <a:pt x="2285699" y="1852620"/>
                    </a:cubicBezTo>
                    <a:lnTo>
                      <a:pt x="2260136" y="1825552"/>
                    </a:lnTo>
                    <a:lnTo>
                      <a:pt x="2294722" y="1840590"/>
                    </a:lnTo>
                    <a:cubicBezTo>
                      <a:pt x="2362391" y="1870665"/>
                      <a:pt x="2428556" y="1899236"/>
                      <a:pt x="2500736" y="1902243"/>
                    </a:cubicBezTo>
                    <a:cubicBezTo>
                      <a:pt x="2542841" y="1903747"/>
                      <a:pt x="2581938" y="1893221"/>
                      <a:pt x="2624043" y="1882695"/>
                    </a:cubicBezTo>
                    <a:cubicBezTo>
                      <a:pt x="2651111" y="1875176"/>
                      <a:pt x="2678178" y="1867657"/>
                      <a:pt x="2706749" y="1864650"/>
                    </a:cubicBezTo>
                    <a:lnTo>
                      <a:pt x="2723291" y="1863146"/>
                    </a:lnTo>
                    <a:cubicBezTo>
                      <a:pt x="2780433" y="1855627"/>
                      <a:pt x="2840583" y="1848108"/>
                      <a:pt x="2893214" y="1872168"/>
                    </a:cubicBezTo>
                    <a:cubicBezTo>
                      <a:pt x="2933816" y="1888710"/>
                      <a:pt x="2960883" y="1923296"/>
                      <a:pt x="2963891" y="1960890"/>
                    </a:cubicBezTo>
                    <a:cubicBezTo>
                      <a:pt x="2965394" y="1983446"/>
                      <a:pt x="2959379" y="2004498"/>
                      <a:pt x="2944342" y="2022543"/>
                    </a:cubicBezTo>
                    <a:cubicBezTo>
                      <a:pt x="2971409" y="2027055"/>
                      <a:pt x="2996973" y="2033070"/>
                      <a:pt x="3018025" y="2039085"/>
                    </a:cubicBezTo>
                    <a:cubicBezTo>
                      <a:pt x="3061634" y="2051115"/>
                      <a:pt x="3088702" y="2049611"/>
                      <a:pt x="3126296" y="2046603"/>
                    </a:cubicBezTo>
                    <a:cubicBezTo>
                      <a:pt x="3135318" y="2046603"/>
                      <a:pt x="3144340" y="2045100"/>
                      <a:pt x="3154867" y="2045100"/>
                    </a:cubicBezTo>
                    <a:cubicBezTo>
                      <a:pt x="3160882" y="2045100"/>
                      <a:pt x="3189453" y="2036077"/>
                      <a:pt x="3228550" y="2027055"/>
                    </a:cubicBezTo>
                    <a:cubicBezTo>
                      <a:pt x="3419527" y="1975927"/>
                      <a:pt x="3864637" y="1854123"/>
                      <a:pt x="4015012" y="1932318"/>
                    </a:cubicBezTo>
                    <a:cubicBezTo>
                      <a:pt x="4192454" y="2025551"/>
                      <a:pt x="4684180" y="2063145"/>
                      <a:pt x="4688691" y="2063145"/>
                    </a:cubicBezTo>
                    <a:lnTo>
                      <a:pt x="6270636" y="2063145"/>
                    </a:lnTo>
                    <a:lnTo>
                      <a:pt x="6270636" y="2078182"/>
                    </a:lnTo>
                    <a:lnTo>
                      <a:pt x="4690195" y="2078182"/>
                    </a:lnTo>
                    <a:cubicBezTo>
                      <a:pt x="4669143" y="2076678"/>
                      <a:pt x="4189446" y="2039085"/>
                      <a:pt x="4010500" y="1944348"/>
                    </a:cubicBezTo>
                    <a:cubicBezTo>
                      <a:pt x="3866140" y="1869161"/>
                      <a:pt x="3407497" y="1993972"/>
                      <a:pt x="3234565" y="2040588"/>
                    </a:cubicBezTo>
                    <a:cubicBezTo>
                      <a:pt x="3186446" y="2054122"/>
                      <a:pt x="3165393" y="2060137"/>
                      <a:pt x="3157874" y="2060137"/>
                    </a:cubicBezTo>
                    <a:cubicBezTo>
                      <a:pt x="3147348" y="2060137"/>
                      <a:pt x="3138325" y="2061641"/>
                      <a:pt x="3129303" y="2061641"/>
                    </a:cubicBezTo>
                    <a:cubicBezTo>
                      <a:pt x="3088702" y="2064648"/>
                      <a:pt x="3061634" y="2066152"/>
                      <a:pt x="3015018" y="2054122"/>
                    </a:cubicBezTo>
                    <a:cubicBezTo>
                      <a:pt x="2992462" y="2048107"/>
                      <a:pt x="2963891" y="2040588"/>
                      <a:pt x="2933816" y="2036077"/>
                    </a:cubicBezTo>
                    <a:cubicBezTo>
                      <a:pt x="2929304" y="2040588"/>
                      <a:pt x="2924793" y="2043596"/>
                      <a:pt x="2918778" y="2046603"/>
                    </a:cubicBezTo>
                    <a:cubicBezTo>
                      <a:pt x="2861636" y="2082693"/>
                      <a:pt x="2747351" y="2105250"/>
                      <a:pt x="2691712" y="2058633"/>
                    </a:cubicBezTo>
                    <a:lnTo>
                      <a:pt x="2685697" y="2054122"/>
                    </a:lnTo>
                    <a:lnTo>
                      <a:pt x="2691712" y="2048107"/>
                    </a:lnTo>
                    <a:cubicBezTo>
                      <a:pt x="2714268" y="2024047"/>
                      <a:pt x="2783441" y="2019536"/>
                      <a:pt x="2845094" y="2018032"/>
                    </a:cubicBezTo>
                    <a:lnTo>
                      <a:pt x="2858628" y="2018032"/>
                    </a:lnTo>
                    <a:cubicBezTo>
                      <a:pt x="2882688" y="2016528"/>
                      <a:pt x="2906748" y="2018032"/>
                      <a:pt x="2929304" y="2021040"/>
                    </a:cubicBezTo>
                    <a:cubicBezTo>
                      <a:pt x="2945846" y="2004498"/>
                      <a:pt x="2953364" y="1984950"/>
                      <a:pt x="2951861" y="1962393"/>
                    </a:cubicBezTo>
                    <a:cubicBezTo>
                      <a:pt x="2948853" y="1930815"/>
                      <a:pt x="2924793" y="1900740"/>
                      <a:pt x="2890207" y="1885702"/>
                    </a:cubicBezTo>
                    <a:cubicBezTo>
                      <a:pt x="2840583" y="1863146"/>
                      <a:pt x="2783441" y="1870665"/>
                      <a:pt x="2727802" y="1878183"/>
                    </a:cubicBezTo>
                    <a:lnTo>
                      <a:pt x="2711261" y="1879687"/>
                    </a:lnTo>
                    <a:cubicBezTo>
                      <a:pt x="2684193" y="1882695"/>
                      <a:pt x="2655622" y="1890213"/>
                      <a:pt x="2630058" y="1897732"/>
                    </a:cubicBezTo>
                    <a:cubicBezTo>
                      <a:pt x="2589457" y="1908258"/>
                      <a:pt x="2547352" y="1920288"/>
                      <a:pt x="2502240" y="1917281"/>
                    </a:cubicBezTo>
                    <a:cubicBezTo>
                      <a:pt x="2442090" y="1914273"/>
                      <a:pt x="2386451" y="1896228"/>
                      <a:pt x="2330812" y="1873672"/>
                    </a:cubicBezTo>
                    <a:cubicBezTo>
                      <a:pt x="2348857" y="1888710"/>
                      <a:pt x="2366902" y="1900740"/>
                      <a:pt x="2384947" y="1914273"/>
                    </a:cubicBezTo>
                    <a:cubicBezTo>
                      <a:pt x="2440586" y="1953371"/>
                      <a:pt x="2497728" y="1995476"/>
                      <a:pt x="2521788" y="2069160"/>
                    </a:cubicBezTo>
                    <a:lnTo>
                      <a:pt x="2527803" y="2087205"/>
                    </a:lnTo>
                    <a:lnTo>
                      <a:pt x="2511262" y="2076678"/>
                    </a:lnTo>
                    <a:cubicBezTo>
                      <a:pt x="2484194" y="2061641"/>
                      <a:pt x="2463142" y="2042092"/>
                      <a:pt x="2440586" y="2022543"/>
                    </a:cubicBezTo>
                    <a:cubicBezTo>
                      <a:pt x="2401488" y="1987957"/>
                      <a:pt x="2366902" y="1957882"/>
                      <a:pt x="2314271" y="1954875"/>
                    </a:cubicBezTo>
                    <a:cubicBezTo>
                      <a:pt x="2318782" y="1959386"/>
                      <a:pt x="2321790" y="1965401"/>
                      <a:pt x="2323293" y="1971416"/>
                    </a:cubicBezTo>
                    <a:cubicBezTo>
                      <a:pt x="2326301" y="1977431"/>
                      <a:pt x="2327804" y="1983446"/>
                      <a:pt x="2333819" y="1987957"/>
                    </a:cubicBezTo>
                    <a:cubicBezTo>
                      <a:pt x="2339835" y="1992468"/>
                      <a:pt x="2348857" y="1995476"/>
                      <a:pt x="2359383" y="1998483"/>
                    </a:cubicBezTo>
                    <a:cubicBezTo>
                      <a:pt x="2369910" y="2002995"/>
                      <a:pt x="2381940" y="2006002"/>
                      <a:pt x="2392466" y="2013521"/>
                    </a:cubicBezTo>
                    <a:cubicBezTo>
                      <a:pt x="2434571" y="2042092"/>
                      <a:pt x="2461638" y="2081190"/>
                      <a:pt x="2476676" y="2132317"/>
                    </a:cubicBezTo>
                    <a:lnTo>
                      <a:pt x="2482691" y="2154873"/>
                    </a:lnTo>
                    <a:lnTo>
                      <a:pt x="2464646" y="2139836"/>
                    </a:lnTo>
                    <a:cubicBezTo>
                      <a:pt x="2409007" y="2094723"/>
                      <a:pt x="2368406" y="2066152"/>
                      <a:pt x="2293218" y="2039085"/>
                    </a:cubicBezTo>
                    <a:cubicBezTo>
                      <a:pt x="2249610" y="2022543"/>
                      <a:pt x="2198482" y="2016528"/>
                      <a:pt x="2193971" y="2024047"/>
                    </a:cubicBezTo>
                    <a:cubicBezTo>
                      <a:pt x="2193971" y="2024047"/>
                      <a:pt x="2192467" y="2033070"/>
                      <a:pt x="2225549" y="2060137"/>
                    </a:cubicBezTo>
                    <a:cubicBezTo>
                      <a:pt x="2236076" y="2069160"/>
                      <a:pt x="2246602" y="2078182"/>
                      <a:pt x="2258632" y="2085701"/>
                    </a:cubicBezTo>
                    <a:cubicBezTo>
                      <a:pt x="2308256" y="2124798"/>
                      <a:pt x="2359383" y="2165400"/>
                      <a:pt x="2381940" y="2227053"/>
                    </a:cubicBezTo>
                    <a:cubicBezTo>
                      <a:pt x="2387954" y="2243595"/>
                      <a:pt x="2386451" y="2270662"/>
                      <a:pt x="2378932" y="2299233"/>
                    </a:cubicBezTo>
                    <a:cubicBezTo>
                      <a:pt x="2396977" y="2303745"/>
                      <a:pt x="2413518" y="2315775"/>
                      <a:pt x="2421037" y="2332316"/>
                    </a:cubicBezTo>
                    <a:cubicBezTo>
                      <a:pt x="2434571" y="2360887"/>
                      <a:pt x="2425548" y="2396977"/>
                      <a:pt x="2396977" y="2431563"/>
                    </a:cubicBezTo>
                    <a:cubicBezTo>
                      <a:pt x="2354872" y="2478179"/>
                      <a:pt x="2303744" y="2482691"/>
                      <a:pt x="2252617" y="2485698"/>
                    </a:cubicBezTo>
                    <a:cubicBezTo>
                      <a:pt x="2251113" y="2485698"/>
                      <a:pt x="2248106" y="2485698"/>
                      <a:pt x="2246602" y="2485698"/>
                    </a:cubicBezTo>
                    <a:cubicBezTo>
                      <a:pt x="2252617" y="2518781"/>
                      <a:pt x="2246602" y="2550360"/>
                      <a:pt x="2219535" y="2572916"/>
                    </a:cubicBezTo>
                    <a:cubicBezTo>
                      <a:pt x="2204497" y="2586450"/>
                      <a:pt x="2153369" y="2602991"/>
                      <a:pt x="2118783" y="2599983"/>
                    </a:cubicBezTo>
                    <a:cubicBezTo>
                      <a:pt x="2103746" y="2598479"/>
                      <a:pt x="2093219" y="2595472"/>
                      <a:pt x="2087204" y="2587953"/>
                    </a:cubicBezTo>
                    <a:cubicBezTo>
                      <a:pt x="2078182" y="2578931"/>
                      <a:pt x="2075174" y="2566901"/>
                      <a:pt x="2078182" y="2556375"/>
                    </a:cubicBezTo>
                    <a:cubicBezTo>
                      <a:pt x="2087204" y="2517277"/>
                      <a:pt x="2162392" y="2487202"/>
                      <a:pt x="2162392" y="2485698"/>
                    </a:cubicBezTo>
                    <a:cubicBezTo>
                      <a:pt x="2183444" y="2476676"/>
                      <a:pt x="2206001" y="2473668"/>
                      <a:pt x="2228557" y="2470661"/>
                    </a:cubicBezTo>
                    <a:cubicBezTo>
                      <a:pt x="2216527" y="2425548"/>
                      <a:pt x="2184948" y="2375925"/>
                      <a:pt x="2166903" y="2347353"/>
                    </a:cubicBezTo>
                    <a:lnTo>
                      <a:pt x="2163896" y="2342842"/>
                    </a:lnTo>
                    <a:cubicBezTo>
                      <a:pt x="2124798" y="2279685"/>
                      <a:pt x="2073671" y="2186452"/>
                      <a:pt x="2054122" y="2103746"/>
                    </a:cubicBezTo>
                    <a:lnTo>
                      <a:pt x="2067656" y="2099235"/>
                    </a:lnTo>
                    <a:cubicBezTo>
                      <a:pt x="2076678" y="2120287"/>
                      <a:pt x="2084197" y="2130813"/>
                      <a:pt x="2093219" y="2132317"/>
                    </a:cubicBezTo>
                    <a:cubicBezTo>
                      <a:pt x="2106753" y="2135325"/>
                      <a:pt x="2124798" y="2121791"/>
                      <a:pt x="2151866" y="2099235"/>
                    </a:cubicBezTo>
                    <a:cubicBezTo>
                      <a:pt x="2175926" y="2078182"/>
                      <a:pt x="2181941" y="2055626"/>
                      <a:pt x="2168407" y="2037581"/>
                    </a:cubicBezTo>
                    <a:cubicBezTo>
                      <a:pt x="2151866" y="2015025"/>
                      <a:pt x="2108257" y="2007506"/>
                      <a:pt x="2069160" y="2034573"/>
                    </a:cubicBezTo>
                    <a:cubicBezTo>
                      <a:pt x="2061641" y="2039085"/>
                      <a:pt x="2058633" y="2058633"/>
                      <a:pt x="2055626" y="2078182"/>
                    </a:cubicBezTo>
                    <a:cubicBezTo>
                      <a:pt x="2051115" y="2111265"/>
                      <a:pt x="2043596" y="2153370"/>
                      <a:pt x="2013521" y="2174422"/>
                    </a:cubicBezTo>
                    <a:cubicBezTo>
                      <a:pt x="2004498" y="2180437"/>
                      <a:pt x="1995476" y="2184948"/>
                      <a:pt x="1983446" y="2186452"/>
                    </a:cubicBezTo>
                    <a:cubicBezTo>
                      <a:pt x="1975927" y="2190963"/>
                      <a:pt x="1966905" y="2192467"/>
                      <a:pt x="1957882" y="2193971"/>
                    </a:cubicBezTo>
                    <a:cubicBezTo>
                      <a:pt x="1933822" y="2195475"/>
                      <a:pt x="1911266" y="2184948"/>
                      <a:pt x="1893221" y="2162392"/>
                    </a:cubicBezTo>
                    <a:cubicBezTo>
                      <a:pt x="1897732" y="2172918"/>
                      <a:pt x="1900740" y="2184948"/>
                      <a:pt x="1903747" y="2199986"/>
                    </a:cubicBezTo>
                    <a:cubicBezTo>
                      <a:pt x="1906755" y="2206001"/>
                      <a:pt x="1908258" y="2210512"/>
                      <a:pt x="1911266" y="2215023"/>
                    </a:cubicBezTo>
                    <a:cubicBezTo>
                      <a:pt x="1932318" y="2257128"/>
                      <a:pt x="1948860" y="2302241"/>
                      <a:pt x="1965401" y="2345850"/>
                    </a:cubicBezTo>
                    <a:cubicBezTo>
                      <a:pt x="1971416" y="2360887"/>
                      <a:pt x="1977431" y="2375925"/>
                      <a:pt x="1981942" y="2390962"/>
                    </a:cubicBezTo>
                    <a:cubicBezTo>
                      <a:pt x="1984949" y="2399985"/>
                      <a:pt x="1990965" y="2412015"/>
                      <a:pt x="1996980" y="2425548"/>
                    </a:cubicBezTo>
                    <a:cubicBezTo>
                      <a:pt x="2018032" y="2470661"/>
                      <a:pt x="2043596" y="2527803"/>
                      <a:pt x="2034573" y="2563893"/>
                    </a:cubicBezTo>
                    <a:cubicBezTo>
                      <a:pt x="2030062" y="2581938"/>
                      <a:pt x="2019536" y="2593968"/>
                      <a:pt x="2001491" y="2598479"/>
                    </a:cubicBezTo>
                    <a:cubicBezTo>
                      <a:pt x="1999987" y="2596976"/>
                      <a:pt x="1995476" y="2598479"/>
                      <a:pt x="1990965" y="2598479"/>
                    </a:cubicBezTo>
                    <a:close/>
                    <a:moveTo>
                      <a:pt x="1825552" y="2434571"/>
                    </a:moveTo>
                    <a:cubicBezTo>
                      <a:pt x="1845101" y="2469157"/>
                      <a:pt x="1866153" y="2502240"/>
                      <a:pt x="1887206" y="2529307"/>
                    </a:cubicBezTo>
                    <a:cubicBezTo>
                      <a:pt x="1909762" y="2557878"/>
                      <a:pt x="1968408" y="2589457"/>
                      <a:pt x="1999987" y="2581938"/>
                    </a:cubicBezTo>
                    <a:cubicBezTo>
                      <a:pt x="2012017" y="2578931"/>
                      <a:pt x="2019536" y="2571412"/>
                      <a:pt x="2022543" y="2559382"/>
                    </a:cubicBezTo>
                    <a:cubicBezTo>
                      <a:pt x="2030062" y="2526300"/>
                      <a:pt x="2004498" y="2470661"/>
                      <a:pt x="1984949" y="2430060"/>
                    </a:cubicBezTo>
                    <a:cubicBezTo>
                      <a:pt x="1978935" y="2416526"/>
                      <a:pt x="1972919" y="2404496"/>
                      <a:pt x="1969912" y="2395473"/>
                    </a:cubicBezTo>
                    <a:cubicBezTo>
                      <a:pt x="1963897" y="2380436"/>
                      <a:pt x="1957882" y="2365398"/>
                      <a:pt x="1953371" y="2348857"/>
                    </a:cubicBezTo>
                    <a:cubicBezTo>
                      <a:pt x="1941341" y="2315775"/>
                      <a:pt x="1929311" y="2282692"/>
                      <a:pt x="1914273" y="2249610"/>
                    </a:cubicBezTo>
                    <a:cubicBezTo>
                      <a:pt x="1914273" y="2252617"/>
                      <a:pt x="1912769" y="2257128"/>
                      <a:pt x="1911266" y="2261640"/>
                    </a:cubicBezTo>
                    <a:cubicBezTo>
                      <a:pt x="1908258" y="2269158"/>
                      <a:pt x="1900740" y="2285700"/>
                      <a:pt x="1887206" y="2293218"/>
                    </a:cubicBezTo>
                    <a:cubicBezTo>
                      <a:pt x="1875176" y="2300737"/>
                      <a:pt x="1861642" y="2302241"/>
                      <a:pt x="1848108" y="2296226"/>
                    </a:cubicBezTo>
                    <a:cubicBezTo>
                      <a:pt x="1842093" y="2293218"/>
                      <a:pt x="1834575" y="2290211"/>
                      <a:pt x="1828560" y="2287203"/>
                    </a:cubicBezTo>
                    <a:cubicBezTo>
                      <a:pt x="1809011" y="2276677"/>
                      <a:pt x="1790966" y="2267655"/>
                      <a:pt x="1772921" y="2282692"/>
                    </a:cubicBezTo>
                    <a:cubicBezTo>
                      <a:pt x="1771417" y="2284196"/>
                      <a:pt x="1769913" y="2284196"/>
                      <a:pt x="1769913" y="2285700"/>
                    </a:cubicBezTo>
                    <a:cubicBezTo>
                      <a:pt x="1774425" y="2324797"/>
                      <a:pt x="1793973" y="2371413"/>
                      <a:pt x="1816530" y="2415022"/>
                    </a:cubicBezTo>
                    <a:cubicBezTo>
                      <a:pt x="1819537" y="2422541"/>
                      <a:pt x="1822544" y="2428556"/>
                      <a:pt x="1825552" y="2434571"/>
                    </a:cubicBezTo>
                    <a:close/>
                    <a:moveTo>
                      <a:pt x="2233068" y="2482691"/>
                    </a:moveTo>
                    <a:cubicBezTo>
                      <a:pt x="2210512" y="2484195"/>
                      <a:pt x="2189460" y="2487202"/>
                      <a:pt x="2169911" y="2496225"/>
                    </a:cubicBezTo>
                    <a:cubicBezTo>
                      <a:pt x="2141340" y="2508254"/>
                      <a:pt x="2099235" y="2533818"/>
                      <a:pt x="2094723" y="2556375"/>
                    </a:cubicBezTo>
                    <a:cubicBezTo>
                      <a:pt x="2093219" y="2562390"/>
                      <a:pt x="2094723" y="2568404"/>
                      <a:pt x="2100738" y="2574420"/>
                    </a:cubicBezTo>
                    <a:cubicBezTo>
                      <a:pt x="2103746" y="2578931"/>
                      <a:pt x="2111265" y="2580434"/>
                      <a:pt x="2121791" y="2581938"/>
                    </a:cubicBezTo>
                    <a:cubicBezTo>
                      <a:pt x="2153369" y="2583442"/>
                      <a:pt x="2201490" y="2568404"/>
                      <a:pt x="2212016" y="2557878"/>
                    </a:cubicBezTo>
                    <a:cubicBezTo>
                      <a:pt x="2233068" y="2538329"/>
                      <a:pt x="2237580" y="2511262"/>
                      <a:pt x="2233068" y="2482691"/>
                    </a:cubicBezTo>
                    <a:close/>
                    <a:moveTo>
                      <a:pt x="1335330" y="2524796"/>
                    </a:moveTo>
                    <a:cubicBezTo>
                      <a:pt x="1339841" y="2538329"/>
                      <a:pt x="1348863" y="2548856"/>
                      <a:pt x="1362397" y="2554871"/>
                    </a:cubicBezTo>
                    <a:cubicBezTo>
                      <a:pt x="1395480" y="2568404"/>
                      <a:pt x="1446607" y="2559382"/>
                      <a:pt x="1479690" y="2545848"/>
                    </a:cubicBezTo>
                    <a:cubicBezTo>
                      <a:pt x="1463148" y="2542841"/>
                      <a:pt x="1446607" y="2539833"/>
                      <a:pt x="1430066" y="2536826"/>
                    </a:cubicBezTo>
                    <a:cubicBezTo>
                      <a:pt x="1404502" y="2532315"/>
                      <a:pt x="1377435" y="2526300"/>
                      <a:pt x="1351871" y="2524796"/>
                    </a:cubicBezTo>
                    <a:cubicBezTo>
                      <a:pt x="1347360" y="2524796"/>
                      <a:pt x="1341345" y="2524796"/>
                      <a:pt x="1335330" y="2524796"/>
                    </a:cubicBezTo>
                    <a:close/>
                    <a:moveTo>
                      <a:pt x="1741342" y="2338331"/>
                    </a:moveTo>
                    <a:cubicBezTo>
                      <a:pt x="1739838" y="2344346"/>
                      <a:pt x="1738335" y="2350361"/>
                      <a:pt x="1738335" y="2357880"/>
                    </a:cubicBezTo>
                    <a:cubicBezTo>
                      <a:pt x="1736831" y="2375925"/>
                      <a:pt x="1736831" y="2395473"/>
                      <a:pt x="1736831" y="2415022"/>
                    </a:cubicBezTo>
                    <a:cubicBezTo>
                      <a:pt x="1738335" y="2440586"/>
                      <a:pt x="1750365" y="2470661"/>
                      <a:pt x="1772921" y="2505247"/>
                    </a:cubicBezTo>
                    <a:cubicBezTo>
                      <a:pt x="1778936" y="2515773"/>
                      <a:pt x="1793973" y="2538329"/>
                      <a:pt x="1812018" y="2538329"/>
                    </a:cubicBezTo>
                    <a:cubicBezTo>
                      <a:pt x="1816530" y="2538329"/>
                      <a:pt x="1819537" y="2536826"/>
                      <a:pt x="1821041" y="2533818"/>
                    </a:cubicBezTo>
                    <a:cubicBezTo>
                      <a:pt x="1827056" y="2526300"/>
                      <a:pt x="1828560" y="2512766"/>
                      <a:pt x="1828560" y="2502240"/>
                    </a:cubicBezTo>
                    <a:cubicBezTo>
                      <a:pt x="1828560" y="2482691"/>
                      <a:pt x="1822544" y="2461638"/>
                      <a:pt x="1812018" y="2442090"/>
                    </a:cubicBezTo>
                    <a:cubicBezTo>
                      <a:pt x="1809011" y="2436075"/>
                      <a:pt x="1804500" y="2428556"/>
                      <a:pt x="1801492" y="2422541"/>
                    </a:cubicBezTo>
                    <a:cubicBezTo>
                      <a:pt x="1795477" y="2413518"/>
                      <a:pt x="1789462" y="2404496"/>
                      <a:pt x="1784951" y="2395473"/>
                    </a:cubicBezTo>
                    <a:cubicBezTo>
                      <a:pt x="1781943" y="2389458"/>
                      <a:pt x="1778936" y="2384947"/>
                      <a:pt x="1775928" y="2378932"/>
                    </a:cubicBezTo>
                    <a:cubicBezTo>
                      <a:pt x="1771417" y="2371413"/>
                      <a:pt x="1768410" y="2365398"/>
                      <a:pt x="1763898" y="2359383"/>
                    </a:cubicBezTo>
                    <a:cubicBezTo>
                      <a:pt x="1757883" y="2351865"/>
                      <a:pt x="1750365" y="2344346"/>
                      <a:pt x="1741342" y="2338331"/>
                    </a:cubicBezTo>
                    <a:close/>
                    <a:moveTo>
                      <a:pt x="1240593" y="2353368"/>
                    </a:moveTo>
                    <a:cubicBezTo>
                      <a:pt x="1234579" y="2353368"/>
                      <a:pt x="1230067" y="2353368"/>
                      <a:pt x="1224052" y="2354872"/>
                    </a:cubicBezTo>
                    <a:cubicBezTo>
                      <a:pt x="1196985" y="2357880"/>
                      <a:pt x="1150368" y="2369910"/>
                      <a:pt x="1130820" y="2422541"/>
                    </a:cubicBezTo>
                    <a:cubicBezTo>
                      <a:pt x="1118790" y="2452616"/>
                      <a:pt x="1114279" y="2473668"/>
                      <a:pt x="1133827" y="2497728"/>
                    </a:cubicBezTo>
                    <a:cubicBezTo>
                      <a:pt x="1165406" y="2535322"/>
                      <a:pt x="1228563" y="2524796"/>
                      <a:pt x="1284202" y="2517277"/>
                    </a:cubicBezTo>
                    <a:cubicBezTo>
                      <a:pt x="1296232" y="2515773"/>
                      <a:pt x="1308262" y="2514270"/>
                      <a:pt x="1318788" y="2512766"/>
                    </a:cubicBezTo>
                    <a:cubicBezTo>
                      <a:pt x="1317285" y="2485698"/>
                      <a:pt x="1333826" y="2457127"/>
                      <a:pt x="1362397" y="2436075"/>
                    </a:cubicBezTo>
                    <a:cubicBezTo>
                      <a:pt x="1375931" y="2425548"/>
                      <a:pt x="1390968" y="2418029"/>
                      <a:pt x="1404502" y="2413518"/>
                    </a:cubicBezTo>
                    <a:cubicBezTo>
                      <a:pt x="1404502" y="2402992"/>
                      <a:pt x="1406006" y="2390962"/>
                      <a:pt x="1410517" y="2378932"/>
                    </a:cubicBezTo>
                    <a:cubicBezTo>
                      <a:pt x="1422547" y="2333820"/>
                      <a:pt x="1487208" y="2186452"/>
                      <a:pt x="1542847" y="2151866"/>
                    </a:cubicBezTo>
                    <a:cubicBezTo>
                      <a:pt x="1542847" y="2150362"/>
                      <a:pt x="1544351" y="2148858"/>
                      <a:pt x="1544351" y="2147355"/>
                    </a:cubicBezTo>
                    <a:cubicBezTo>
                      <a:pt x="1559388" y="2093220"/>
                      <a:pt x="1571418" y="2073671"/>
                      <a:pt x="1633072" y="2085701"/>
                    </a:cubicBezTo>
                    <a:cubicBezTo>
                      <a:pt x="1664651" y="2093220"/>
                      <a:pt x="1679688" y="2115776"/>
                      <a:pt x="1693222" y="2141340"/>
                    </a:cubicBezTo>
                    <a:cubicBezTo>
                      <a:pt x="1718786" y="2184948"/>
                      <a:pt x="1703748" y="2210512"/>
                      <a:pt x="1687207" y="2239083"/>
                    </a:cubicBezTo>
                    <a:cubicBezTo>
                      <a:pt x="1679688" y="2251113"/>
                      <a:pt x="1673673" y="2263143"/>
                      <a:pt x="1669162" y="2278181"/>
                    </a:cubicBezTo>
                    <a:cubicBezTo>
                      <a:pt x="1669162" y="2278181"/>
                      <a:pt x="1669162" y="2278181"/>
                      <a:pt x="1669162" y="2278181"/>
                    </a:cubicBezTo>
                    <a:cubicBezTo>
                      <a:pt x="1679688" y="2276677"/>
                      <a:pt x="1688711" y="2282692"/>
                      <a:pt x="1696230" y="2287203"/>
                    </a:cubicBezTo>
                    <a:cubicBezTo>
                      <a:pt x="1697733" y="2288707"/>
                      <a:pt x="1699237" y="2288707"/>
                      <a:pt x="1700741" y="2290211"/>
                    </a:cubicBezTo>
                    <a:cubicBezTo>
                      <a:pt x="1712771" y="2297730"/>
                      <a:pt x="1723297" y="2306752"/>
                      <a:pt x="1733823" y="2314271"/>
                    </a:cubicBezTo>
                    <a:cubicBezTo>
                      <a:pt x="1738335" y="2302241"/>
                      <a:pt x="1745853" y="2291715"/>
                      <a:pt x="1753372" y="2282692"/>
                    </a:cubicBezTo>
                    <a:cubicBezTo>
                      <a:pt x="1753372" y="2279685"/>
                      <a:pt x="1753372" y="2278181"/>
                      <a:pt x="1753372" y="2275173"/>
                    </a:cubicBezTo>
                    <a:cubicBezTo>
                      <a:pt x="1751868" y="2252617"/>
                      <a:pt x="1748861" y="2231565"/>
                      <a:pt x="1741342" y="2201490"/>
                    </a:cubicBezTo>
                    <a:cubicBezTo>
                      <a:pt x="1733823" y="2172918"/>
                      <a:pt x="1742846" y="2145851"/>
                      <a:pt x="1763898" y="2129310"/>
                    </a:cubicBezTo>
                    <a:cubicBezTo>
                      <a:pt x="1789462" y="2108257"/>
                      <a:pt x="1827056" y="2105250"/>
                      <a:pt x="1855627" y="2120287"/>
                    </a:cubicBezTo>
                    <a:cubicBezTo>
                      <a:pt x="1855627" y="2120287"/>
                      <a:pt x="1857131" y="2120287"/>
                      <a:pt x="1857131" y="2120287"/>
                    </a:cubicBezTo>
                    <a:cubicBezTo>
                      <a:pt x="1857131" y="2118783"/>
                      <a:pt x="1857131" y="2118783"/>
                      <a:pt x="1855627" y="2117280"/>
                    </a:cubicBezTo>
                    <a:cubicBezTo>
                      <a:pt x="1851116" y="2102242"/>
                      <a:pt x="1846605" y="2091716"/>
                      <a:pt x="1842093" y="2082693"/>
                    </a:cubicBezTo>
                    <a:cubicBezTo>
                      <a:pt x="1828560" y="2054122"/>
                      <a:pt x="1830063" y="2045100"/>
                      <a:pt x="1867657" y="2019536"/>
                    </a:cubicBezTo>
                    <a:cubicBezTo>
                      <a:pt x="1872168" y="2016528"/>
                      <a:pt x="1873672" y="2015025"/>
                      <a:pt x="1876680" y="2010513"/>
                    </a:cubicBezTo>
                    <a:cubicBezTo>
                      <a:pt x="1881191" y="2001491"/>
                      <a:pt x="1873672" y="1992468"/>
                      <a:pt x="1861642" y="1978935"/>
                    </a:cubicBezTo>
                    <a:cubicBezTo>
                      <a:pt x="1855627" y="1972920"/>
                      <a:pt x="1851116" y="1966905"/>
                      <a:pt x="1846605" y="1959386"/>
                    </a:cubicBezTo>
                    <a:cubicBezTo>
                      <a:pt x="1839086" y="1944348"/>
                      <a:pt x="1840590" y="1924800"/>
                      <a:pt x="1851116" y="1909762"/>
                    </a:cubicBezTo>
                    <a:cubicBezTo>
                      <a:pt x="1861642" y="1894725"/>
                      <a:pt x="1876680" y="1884198"/>
                      <a:pt x="1893221" y="1885702"/>
                    </a:cubicBezTo>
                    <a:cubicBezTo>
                      <a:pt x="1902243" y="1887206"/>
                      <a:pt x="1909762" y="1888710"/>
                      <a:pt x="1917281" y="1891717"/>
                    </a:cubicBezTo>
                    <a:cubicBezTo>
                      <a:pt x="1921792" y="1893221"/>
                      <a:pt x="1924799" y="1894725"/>
                      <a:pt x="1929311" y="1894725"/>
                    </a:cubicBezTo>
                    <a:cubicBezTo>
                      <a:pt x="1947356" y="1897732"/>
                      <a:pt x="1965401" y="1893221"/>
                      <a:pt x="1981942" y="1881191"/>
                    </a:cubicBezTo>
                    <a:cubicBezTo>
                      <a:pt x="1996980" y="1870665"/>
                      <a:pt x="2007506" y="1854123"/>
                      <a:pt x="2010513" y="1837582"/>
                    </a:cubicBezTo>
                    <a:cubicBezTo>
                      <a:pt x="2010513" y="1836078"/>
                      <a:pt x="2010513" y="1833071"/>
                      <a:pt x="2012017" y="1831567"/>
                    </a:cubicBezTo>
                    <a:cubicBezTo>
                      <a:pt x="2013521" y="1825552"/>
                      <a:pt x="2013521" y="1818033"/>
                      <a:pt x="2018032" y="1812019"/>
                    </a:cubicBezTo>
                    <a:cubicBezTo>
                      <a:pt x="2022543" y="1806003"/>
                      <a:pt x="2028558" y="1802996"/>
                      <a:pt x="2034573" y="1799988"/>
                    </a:cubicBezTo>
                    <a:cubicBezTo>
                      <a:pt x="2036077" y="1798485"/>
                      <a:pt x="2039085" y="1798485"/>
                      <a:pt x="2040588" y="1796981"/>
                    </a:cubicBezTo>
                    <a:cubicBezTo>
                      <a:pt x="2051115" y="1790966"/>
                      <a:pt x="2057130" y="1777432"/>
                      <a:pt x="2057130" y="1763898"/>
                    </a:cubicBezTo>
                    <a:lnTo>
                      <a:pt x="2057130" y="1757883"/>
                    </a:lnTo>
                    <a:lnTo>
                      <a:pt x="2063144" y="1756380"/>
                    </a:lnTo>
                    <a:cubicBezTo>
                      <a:pt x="2081190" y="1751869"/>
                      <a:pt x="2091716" y="1735327"/>
                      <a:pt x="2102242" y="1720290"/>
                    </a:cubicBezTo>
                    <a:lnTo>
                      <a:pt x="2106753" y="1714275"/>
                    </a:lnTo>
                    <a:cubicBezTo>
                      <a:pt x="2114272" y="1703748"/>
                      <a:pt x="2117280" y="1693222"/>
                      <a:pt x="2114272" y="1684200"/>
                    </a:cubicBezTo>
                    <a:cubicBezTo>
                      <a:pt x="2111265" y="1666155"/>
                      <a:pt x="2093219" y="1660140"/>
                      <a:pt x="2066152" y="1654125"/>
                    </a:cubicBezTo>
                    <a:cubicBezTo>
                      <a:pt x="2057130" y="1652621"/>
                      <a:pt x="2048107" y="1649613"/>
                      <a:pt x="2040588" y="1646606"/>
                    </a:cubicBezTo>
                    <a:cubicBezTo>
                      <a:pt x="2006002" y="1636080"/>
                      <a:pt x="1981942" y="1601494"/>
                      <a:pt x="1981942" y="1563900"/>
                    </a:cubicBezTo>
                    <a:cubicBezTo>
                      <a:pt x="1971416" y="1553373"/>
                      <a:pt x="1960890" y="1542847"/>
                      <a:pt x="1947356" y="1539840"/>
                    </a:cubicBezTo>
                    <a:cubicBezTo>
                      <a:pt x="1939837" y="1536832"/>
                      <a:pt x="1930815" y="1536832"/>
                      <a:pt x="1921792" y="1535328"/>
                    </a:cubicBezTo>
                    <a:cubicBezTo>
                      <a:pt x="1905251" y="1533825"/>
                      <a:pt x="1887206" y="1532321"/>
                      <a:pt x="1875176" y="1518787"/>
                    </a:cubicBezTo>
                    <a:cubicBezTo>
                      <a:pt x="1869161" y="1512772"/>
                      <a:pt x="1866153" y="1503750"/>
                      <a:pt x="1863146" y="1496231"/>
                    </a:cubicBezTo>
                    <a:cubicBezTo>
                      <a:pt x="1861642" y="1493223"/>
                      <a:pt x="1860138" y="1490216"/>
                      <a:pt x="1860138" y="1488712"/>
                    </a:cubicBezTo>
                    <a:cubicBezTo>
                      <a:pt x="1857131" y="1481194"/>
                      <a:pt x="1849612" y="1473675"/>
                      <a:pt x="1843597" y="1476682"/>
                    </a:cubicBezTo>
                    <a:cubicBezTo>
                      <a:pt x="1840590" y="1478186"/>
                      <a:pt x="1837582" y="1479690"/>
                      <a:pt x="1834575" y="1481194"/>
                    </a:cubicBezTo>
                    <a:cubicBezTo>
                      <a:pt x="1833071" y="1482697"/>
                      <a:pt x="1831567" y="1482697"/>
                      <a:pt x="1830063" y="1484201"/>
                    </a:cubicBezTo>
                    <a:cubicBezTo>
                      <a:pt x="1812018" y="1496231"/>
                      <a:pt x="1787958" y="1496231"/>
                      <a:pt x="1765402" y="1484201"/>
                    </a:cubicBezTo>
                    <a:cubicBezTo>
                      <a:pt x="1748861" y="1476682"/>
                      <a:pt x="1736831" y="1463148"/>
                      <a:pt x="1724801" y="1449615"/>
                    </a:cubicBezTo>
                    <a:cubicBezTo>
                      <a:pt x="1703748" y="1476682"/>
                      <a:pt x="1667658" y="1491720"/>
                      <a:pt x="1634576" y="1490216"/>
                    </a:cubicBezTo>
                    <a:cubicBezTo>
                      <a:pt x="1630065" y="1490216"/>
                      <a:pt x="1625553" y="1490216"/>
                      <a:pt x="1621042" y="1491720"/>
                    </a:cubicBezTo>
                    <a:cubicBezTo>
                      <a:pt x="1618035" y="1491720"/>
                      <a:pt x="1615027" y="1493223"/>
                      <a:pt x="1612020" y="1493223"/>
                    </a:cubicBezTo>
                    <a:cubicBezTo>
                      <a:pt x="1612020" y="1494727"/>
                      <a:pt x="1612020" y="1494727"/>
                      <a:pt x="1612020" y="1496231"/>
                    </a:cubicBezTo>
                    <a:lnTo>
                      <a:pt x="1612020" y="1499239"/>
                    </a:lnTo>
                    <a:lnTo>
                      <a:pt x="1610516" y="1500742"/>
                    </a:lnTo>
                    <a:cubicBezTo>
                      <a:pt x="1604501" y="1508261"/>
                      <a:pt x="1602997" y="1521795"/>
                      <a:pt x="1606005" y="1538336"/>
                    </a:cubicBezTo>
                    <a:cubicBezTo>
                      <a:pt x="1606005" y="1539840"/>
                      <a:pt x="1607508" y="1542847"/>
                      <a:pt x="1609012" y="1545855"/>
                    </a:cubicBezTo>
                    <a:cubicBezTo>
                      <a:pt x="1615027" y="1563900"/>
                      <a:pt x="1621042" y="1583448"/>
                      <a:pt x="1615027" y="1601494"/>
                    </a:cubicBezTo>
                    <a:cubicBezTo>
                      <a:pt x="1613523" y="1607508"/>
                      <a:pt x="1610516" y="1612020"/>
                      <a:pt x="1607508" y="1618035"/>
                    </a:cubicBezTo>
                    <a:cubicBezTo>
                      <a:pt x="1601493" y="1630065"/>
                      <a:pt x="1596982" y="1639087"/>
                      <a:pt x="1601493" y="1645102"/>
                    </a:cubicBezTo>
                    <a:cubicBezTo>
                      <a:pt x="1602997" y="1648110"/>
                      <a:pt x="1606005" y="1649613"/>
                      <a:pt x="1609012" y="1652621"/>
                    </a:cubicBezTo>
                    <a:cubicBezTo>
                      <a:pt x="1613523" y="1655628"/>
                      <a:pt x="1618035" y="1660140"/>
                      <a:pt x="1621042" y="1664651"/>
                    </a:cubicBezTo>
                    <a:cubicBezTo>
                      <a:pt x="1630065" y="1675177"/>
                      <a:pt x="1625553" y="1690215"/>
                      <a:pt x="1621042" y="1702245"/>
                    </a:cubicBezTo>
                    <a:cubicBezTo>
                      <a:pt x="1619538" y="1706756"/>
                      <a:pt x="1618035" y="1709763"/>
                      <a:pt x="1618035" y="1714275"/>
                    </a:cubicBezTo>
                    <a:cubicBezTo>
                      <a:pt x="1612020" y="1741342"/>
                      <a:pt x="1643598" y="1765402"/>
                      <a:pt x="1670666" y="1780440"/>
                    </a:cubicBezTo>
                    <a:cubicBezTo>
                      <a:pt x="1700741" y="1796981"/>
                      <a:pt x="1738335" y="1818033"/>
                      <a:pt x="1741342" y="1855627"/>
                    </a:cubicBezTo>
                    <a:cubicBezTo>
                      <a:pt x="1741342" y="1867657"/>
                      <a:pt x="1738335" y="1878183"/>
                      <a:pt x="1733823" y="1888710"/>
                    </a:cubicBezTo>
                    <a:cubicBezTo>
                      <a:pt x="1730816" y="1896228"/>
                      <a:pt x="1729312" y="1903747"/>
                      <a:pt x="1727808" y="1912770"/>
                    </a:cubicBezTo>
                    <a:cubicBezTo>
                      <a:pt x="1724801" y="1927807"/>
                      <a:pt x="1727808" y="1944348"/>
                      <a:pt x="1730816" y="1960890"/>
                    </a:cubicBezTo>
                    <a:cubicBezTo>
                      <a:pt x="1735327" y="1981942"/>
                      <a:pt x="1738335" y="2002995"/>
                      <a:pt x="1730816" y="2024047"/>
                    </a:cubicBezTo>
                    <a:cubicBezTo>
                      <a:pt x="1729312" y="2028558"/>
                      <a:pt x="1727808" y="2031566"/>
                      <a:pt x="1727808" y="2033070"/>
                    </a:cubicBezTo>
                    <a:cubicBezTo>
                      <a:pt x="1724801" y="2042092"/>
                      <a:pt x="1723297" y="2045100"/>
                      <a:pt x="1717282" y="2055626"/>
                    </a:cubicBezTo>
                    <a:cubicBezTo>
                      <a:pt x="1717282" y="2055626"/>
                      <a:pt x="1714275" y="2060137"/>
                      <a:pt x="1712771" y="2061641"/>
                    </a:cubicBezTo>
                    <a:cubicBezTo>
                      <a:pt x="1691718" y="2096227"/>
                      <a:pt x="1642095" y="2084197"/>
                      <a:pt x="1602997" y="2075175"/>
                    </a:cubicBezTo>
                    <a:cubicBezTo>
                      <a:pt x="1592471" y="2072167"/>
                      <a:pt x="1581945" y="2069160"/>
                      <a:pt x="1572922" y="2069160"/>
                    </a:cubicBezTo>
                    <a:lnTo>
                      <a:pt x="1563900" y="2067656"/>
                    </a:lnTo>
                    <a:lnTo>
                      <a:pt x="1566907" y="2058633"/>
                    </a:lnTo>
                    <a:cubicBezTo>
                      <a:pt x="1583448" y="2013521"/>
                      <a:pt x="1560892" y="1978935"/>
                      <a:pt x="1535328" y="1963897"/>
                    </a:cubicBezTo>
                    <a:cubicBezTo>
                      <a:pt x="1511268" y="1947356"/>
                      <a:pt x="1482697" y="1947356"/>
                      <a:pt x="1467660" y="1963897"/>
                    </a:cubicBezTo>
                    <a:cubicBezTo>
                      <a:pt x="1452622" y="1978935"/>
                      <a:pt x="1442096" y="1993972"/>
                      <a:pt x="1431570" y="2009010"/>
                    </a:cubicBezTo>
                    <a:cubicBezTo>
                      <a:pt x="1451118" y="1993972"/>
                      <a:pt x="1472171" y="1980438"/>
                      <a:pt x="1484201" y="1978935"/>
                    </a:cubicBezTo>
                    <a:cubicBezTo>
                      <a:pt x="1500742" y="1977431"/>
                      <a:pt x="1515780" y="1984950"/>
                      <a:pt x="1530817" y="2001491"/>
                    </a:cubicBezTo>
                    <a:cubicBezTo>
                      <a:pt x="1547358" y="2019536"/>
                      <a:pt x="1556381" y="2043596"/>
                      <a:pt x="1553373" y="2058633"/>
                    </a:cubicBezTo>
                    <a:cubicBezTo>
                      <a:pt x="1542847" y="2111265"/>
                      <a:pt x="1514276" y="2147355"/>
                      <a:pt x="1475178" y="2153370"/>
                    </a:cubicBezTo>
                    <a:cubicBezTo>
                      <a:pt x="1445103" y="2157881"/>
                      <a:pt x="1416532" y="2142843"/>
                      <a:pt x="1402998" y="2115776"/>
                    </a:cubicBezTo>
                    <a:cubicBezTo>
                      <a:pt x="1393976" y="2099235"/>
                      <a:pt x="1392472" y="2081190"/>
                      <a:pt x="1395480" y="2061641"/>
                    </a:cubicBezTo>
                    <a:cubicBezTo>
                      <a:pt x="1390968" y="2066152"/>
                      <a:pt x="1389465" y="2067656"/>
                      <a:pt x="1387961" y="2069160"/>
                    </a:cubicBezTo>
                    <a:cubicBezTo>
                      <a:pt x="1350367" y="2120287"/>
                      <a:pt x="1257135" y="2251113"/>
                      <a:pt x="1266157" y="2341338"/>
                    </a:cubicBezTo>
                    <a:cubicBezTo>
                      <a:pt x="1303751" y="2345850"/>
                      <a:pt x="1336834" y="2362391"/>
                      <a:pt x="1351871" y="2384947"/>
                    </a:cubicBezTo>
                    <a:cubicBezTo>
                      <a:pt x="1362397" y="2401488"/>
                      <a:pt x="1362397" y="2421037"/>
                      <a:pt x="1351871" y="2439082"/>
                    </a:cubicBezTo>
                    <a:lnTo>
                      <a:pt x="1342848" y="2442090"/>
                    </a:lnTo>
                    <a:lnTo>
                      <a:pt x="1336834" y="2440586"/>
                    </a:lnTo>
                    <a:cubicBezTo>
                      <a:pt x="1291721" y="2427052"/>
                      <a:pt x="1261646" y="2402992"/>
                      <a:pt x="1251120" y="2366902"/>
                    </a:cubicBezTo>
                    <a:cubicBezTo>
                      <a:pt x="1249616" y="2362391"/>
                      <a:pt x="1248112" y="2357880"/>
                      <a:pt x="1248112" y="2353368"/>
                    </a:cubicBezTo>
                    <a:cubicBezTo>
                      <a:pt x="1245105" y="2353368"/>
                      <a:pt x="1242097" y="2353368"/>
                      <a:pt x="1240593" y="2353368"/>
                    </a:cubicBezTo>
                    <a:close/>
                    <a:moveTo>
                      <a:pt x="1542847" y="2502240"/>
                    </a:moveTo>
                    <a:cubicBezTo>
                      <a:pt x="1562396" y="2518781"/>
                      <a:pt x="1587960" y="2512766"/>
                      <a:pt x="1606005" y="2503743"/>
                    </a:cubicBezTo>
                    <a:cubicBezTo>
                      <a:pt x="1637583" y="2488706"/>
                      <a:pt x="1672170" y="2455623"/>
                      <a:pt x="1693222" y="2418029"/>
                    </a:cubicBezTo>
                    <a:lnTo>
                      <a:pt x="1690215" y="2422541"/>
                    </a:lnTo>
                    <a:lnTo>
                      <a:pt x="1685703" y="2421037"/>
                    </a:lnTo>
                    <a:cubicBezTo>
                      <a:pt x="1673673" y="2416526"/>
                      <a:pt x="1663147" y="2415022"/>
                      <a:pt x="1652621" y="2413518"/>
                    </a:cubicBezTo>
                    <a:cubicBezTo>
                      <a:pt x="1636080" y="2410511"/>
                      <a:pt x="1619538" y="2409007"/>
                      <a:pt x="1602997" y="2393970"/>
                    </a:cubicBezTo>
                    <a:cubicBezTo>
                      <a:pt x="1572922" y="2421037"/>
                      <a:pt x="1551870" y="2475172"/>
                      <a:pt x="1542847" y="2502240"/>
                    </a:cubicBezTo>
                    <a:close/>
                    <a:moveTo>
                      <a:pt x="1419540" y="2424045"/>
                    </a:moveTo>
                    <a:cubicBezTo>
                      <a:pt x="1421043" y="2434571"/>
                      <a:pt x="1424051" y="2443593"/>
                      <a:pt x="1431570" y="2451112"/>
                    </a:cubicBezTo>
                    <a:cubicBezTo>
                      <a:pt x="1443600" y="2466150"/>
                      <a:pt x="1466156" y="2473668"/>
                      <a:pt x="1494727" y="2470661"/>
                    </a:cubicBezTo>
                    <a:cubicBezTo>
                      <a:pt x="1491720" y="2448104"/>
                      <a:pt x="1482697" y="2433067"/>
                      <a:pt x="1466156" y="2425548"/>
                    </a:cubicBezTo>
                    <a:cubicBezTo>
                      <a:pt x="1452622" y="2421037"/>
                      <a:pt x="1436081" y="2419533"/>
                      <a:pt x="1419540" y="2424045"/>
                    </a:cubicBezTo>
                    <a:close/>
                    <a:moveTo>
                      <a:pt x="2082693" y="2139836"/>
                    </a:moveTo>
                    <a:cubicBezTo>
                      <a:pt x="2106753" y="2209008"/>
                      <a:pt x="2145851" y="2279685"/>
                      <a:pt x="2177430" y="2330812"/>
                    </a:cubicBezTo>
                    <a:lnTo>
                      <a:pt x="2180437" y="2335323"/>
                    </a:lnTo>
                    <a:cubicBezTo>
                      <a:pt x="2199986" y="2366902"/>
                      <a:pt x="2233068" y="2418029"/>
                      <a:pt x="2245098" y="2466150"/>
                    </a:cubicBezTo>
                    <a:cubicBezTo>
                      <a:pt x="2248106" y="2466150"/>
                      <a:pt x="2251113" y="2466150"/>
                      <a:pt x="2254121" y="2466150"/>
                    </a:cubicBezTo>
                    <a:cubicBezTo>
                      <a:pt x="2303744" y="2463142"/>
                      <a:pt x="2350361" y="2458631"/>
                      <a:pt x="2387954" y="2416526"/>
                    </a:cubicBezTo>
                    <a:cubicBezTo>
                      <a:pt x="2413518" y="2386451"/>
                      <a:pt x="2421037" y="2356376"/>
                      <a:pt x="2410511" y="2333820"/>
                    </a:cubicBezTo>
                    <a:cubicBezTo>
                      <a:pt x="2404496" y="2321790"/>
                      <a:pt x="2392466" y="2312767"/>
                      <a:pt x="2377428" y="2308256"/>
                    </a:cubicBezTo>
                    <a:cubicBezTo>
                      <a:pt x="2368406" y="2335323"/>
                      <a:pt x="2354872" y="2362391"/>
                      <a:pt x="2336827" y="2377428"/>
                    </a:cubicBezTo>
                    <a:cubicBezTo>
                      <a:pt x="2317278" y="2393970"/>
                      <a:pt x="2296226" y="2396977"/>
                      <a:pt x="2275173" y="2384947"/>
                    </a:cubicBezTo>
                    <a:lnTo>
                      <a:pt x="2269158" y="2381940"/>
                    </a:lnTo>
                    <a:lnTo>
                      <a:pt x="2270662" y="2375925"/>
                    </a:lnTo>
                    <a:cubicBezTo>
                      <a:pt x="2287203" y="2326301"/>
                      <a:pt x="2321790" y="2294722"/>
                      <a:pt x="2360887" y="2293218"/>
                    </a:cubicBezTo>
                    <a:cubicBezTo>
                      <a:pt x="2362391" y="2293218"/>
                      <a:pt x="2365398" y="2293218"/>
                      <a:pt x="2366902" y="2293218"/>
                    </a:cubicBezTo>
                    <a:cubicBezTo>
                      <a:pt x="2372917" y="2267655"/>
                      <a:pt x="2374421" y="2242091"/>
                      <a:pt x="2369910" y="2228557"/>
                    </a:cubicBezTo>
                    <a:cubicBezTo>
                      <a:pt x="2348857" y="2171415"/>
                      <a:pt x="2299233" y="2132317"/>
                      <a:pt x="2251113" y="2094723"/>
                    </a:cubicBezTo>
                    <a:cubicBezTo>
                      <a:pt x="2240587" y="2085701"/>
                      <a:pt x="2228557" y="2076678"/>
                      <a:pt x="2218031" y="2069160"/>
                    </a:cubicBezTo>
                    <a:cubicBezTo>
                      <a:pt x="2206001" y="2060137"/>
                      <a:pt x="2196978" y="2051115"/>
                      <a:pt x="2190963" y="2043596"/>
                    </a:cubicBezTo>
                    <a:cubicBezTo>
                      <a:pt x="2196978" y="2061641"/>
                      <a:pt x="2190963" y="2085701"/>
                      <a:pt x="2163896" y="2109761"/>
                    </a:cubicBezTo>
                    <a:cubicBezTo>
                      <a:pt x="2136828" y="2133821"/>
                      <a:pt x="2114272" y="2151866"/>
                      <a:pt x="2091716" y="2147355"/>
                    </a:cubicBezTo>
                    <a:cubicBezTo>
                      <a:pt x="2088708" y="2144347"/>
                      <a:pt x="2085701" y="2142843"/>
                      <a:pt x="2082693" y="2139836"/>
                    </a:cubicBezTo>
                    <a:close/>
                    <a:moveTo>
                      <a:pt x="1263150" y="2354872"/>
                    </a:moveTo>
                    <a:cubicBezTo>
                      <a:pt x="1263150" y="2357880"/>
                      <a:pt x="1264654" y="2359383"/>
                      <a:pt x="1264654" y="2362391"/>
                    </a:cubicBezTo>
                    <a:cubicBezTo>
                      <a:pt x="1275180" y="2390962"/>
                      <a:pt x="1297736" y="2412015"/>
                      <a:pt x="1335330" y="2424045"/>
                    </a:cubicBezTo>
                    <a:cubicBezTo>
                      <a:pt x="1339841" y="2412015"/>
                      <a:pt x="1339841" y="2401488"/>
                      <a:pt x="1332322" y="2390962"/>
                    </a:cubicBezTo>
                    <a:cubicBezTo>
                      <a:pt x="1321796" y="2372917"/>
                      <a:pt x="1294729" y="2359383"/>
                      <a:pt x="1263150" y="2354872"/>
                    </a:cubicBezTo>
                    <a:close/>
                    <a:moveTo>
                      <a:pt x="2285699" y="2374421"/>
                    </a:moveTo>
                    <a:cubicBezTo>
                      <a:pt x="2299233" y="2380436"/>
                      <a:pt x="2312767" y="2377428"/>
                      <a:pt x="2324797" y="2365398"/>
                    </a:cubicBezTo>
                    <a:cubicBezTo>
                      <a:pt x="2339835" y="2351865"/>
                      <a:pt x="2351865" y="2329308"/>
                      <a:pt x="2360887" y="2306752"/>
                    </a:cubicBezTo>
                    <a:cubicBezTo>
                      <a:pt x="2360887" y="2306752"/>
                      <a:pt x="2360887" y="2306752"/>
                      <a:pt x="2360887" y="2306752"/>
                    </a:cubicBezTo>
                    <a:cubicBezTo>
                      <a:pt x="2329308" y="2309760"/>
                      <a:pt x="2302241" y="2335323"/>
                      <a:pt x="2285699" y="2374421"/>
                    </a:cubicBezTo>
                    <a:close/>
                    <a:moveTo>
                      <a:pt x="1676681" y="2344346"/>
                    </a:moveTo>
                    <a:cubicBezTo>
                      <a:pt x="1691718" y="2344346"/>
                      <a:pt x="1705252" y="2347353"/>
                      <a:pt x="1712771" y="2354872"/>
                    </a:cubicBezTo>
                    <a:cubicBezTo>
                      <a:pt x="1712771" y="2351865"/>
                      <a:pt x="1712771" y="2348857"/>
                      <a:pt x="1712771" y="2345850"/>
                    </a:cubicBezTo>
                    <a:cubicBezTo>
                      <a:pt x="1709763" y="2320286"/>
                      <a:pt x="1693222" y="2303745"/>
                      <a:pt x="1663147" y="2294722"/>
                    </a:cubicBezTo>
                    <a:cubicBezTo>
                      <a:pt x="1652621" y="2302241"/>
                      <a:pt x="1640591" y="2317278"/>
                      <a:pt x="1634576" y="2326301"/>
                    </a:cubicBezTo>
                    <a:lnTo>
                      <a:pt x="1633072" y="2329308"/>
                    </a:lnTo>
                    <a:cubicBezTo>
                      <a:pt x="1633072" y="2329308"/>
                      <a:pt x="1631568" y="2330812"/>
                      <a:pt x="1630065" y="2333820"/>
                    </a:cubicBezTo>
                    <a:cubicBezTo>
                      <a:pt x="1625553" y="2339835"/>
                      <a:pt x="1621042" y="2345850"/>
                      <a:pt x="1619538" y="2348857"/>
                    </a:cubicBezTo>
                    <a:cubicBezTo>
                      <a:pt x="1627057" y="2348857"/>
                      <a:pt x="1634576" y="2347353"/>
                      <a:pt x="1642095" y="2347353"/>
                    </a:cubicBezTo>
                    <a:cubicBezTo>
                      <a:pt x="1654125" y="2345850"/>
                      <a:pt x="1666155" y="2344346"/>
                      <a:pt x="1676681" y="2344346"/>
                    </a:cubicBezTo>
                    <a:close/>
                    <a:moveTo>
                      <a:pt x="1348863" y="2075175"/>
                    </a:moveTo>
                    <a:cubicBezTo>
                      <a:pt x="1332322" y="2112768"/>
                      <a:pt x="1302247" y="2156377"/>
                      <a:pt x="1276684" y="2190963"/>
                    </a:cubicBezTo>
                    <a:cubicBezTo>
                      <a:pt x="1263150" y="2210512"/>
                      <a:pt x="1249616" y="2228557"/>
                      <a:pt x="1245105" y="2239083"/>
                    </a:cubicBezTo>
                    <a:cubicBezTo>
                      <a:pt x="1240593" y="2246602"/>
                      <a:pt x="1236082" y="2257128"/>
                      <a:pt x="1231571" y="2269158"/>
                    </a:cubicBezTo>
                    <a:cubicBezTo>
                      <a:pt x="1219541" y="2297730"/>
                      <a:pt x="1204504" y="2330812"/>
                      <a:pt x="1183451" y="2348857"/>
                    </a:cubicBezTo>
                    <a:cubicBezTo>
                      <a:pt x="1195481" y="2344346"/>
                      <a:pt x="1209015" y="2341338"/>
                      <a:pt x="1222548" y="2339835"/>
                    </a:cubicBezTo>
                    <a:cubicBezTo>
                      <a:pt x="1230067" y="2338331"/>
                      <a:pt x="1239090" y="2338331"/>
                      <a:pt x="1246609" y="2338331"/>
                    </a:cubicBezTo>
                    <a:cubicBezTo>
                      <a:pt x="1239090" y="2243595"/>
                      <a:pt x="1329315" y="2115776"/>
                      <a:pt x="1371420" y="2058633"/>
                    </a:cubicBezTo>
                    <a:cubicBezTo>
                      <a:pt x="1372923" y="2055626"/>
                      <a:pt x="1383450" y="2045100"/>
                      <a:pt x="1398487" y="2033070"/>
                    </a:cubicBezTo>
                    <a:cubicBezTo>
                      <a:pt x="1409013" y="2007506"/>
                      <a:pt x="1427059" y="1980438"/>
                      <a:pt x="1452622" y="1953371"/>
                    </a:cubicBezTo>
                    <a:cubicBezTo>
                      <a:pt x="1472171" y="1932318"/>
                      <a:pt x="1508261" y="1932318"/>
                      <a:pt x="1538336" y="1951867"/>
                    </a:cubicBezTo>
                    <a:cubicBezTo>
                      <a:pt x="1566907" y="1969912"/>
                      <a:pt x="1592471" y="2007506"/>
                      <a:pt x="1578937" y="2057130"/>
                    </a:cubicBezTo>
                    <a:cubicBezTo>
                      <a:pt x="1586456" y="2058633"/>
                      <a:pt x="1593975" y="2060137"/>
                      <a:pt x="1601493" y="2061641"/>
                    </a:cubicBezTo>
                    <a:cubicBezTo>
                      <a:pt x="1636080" y="2070663"/>
                      <a:pt x="1679688" y="2081190"/>
                      <a:pt x="1694726" y="2055626"/>
                    </a:cubicBezTo>
                    <a:cubicBezTo>
                      <a:pt x="1696230" y="2052618"/>
                      <a:pt x="1699237" y="2048107"/>
                      <a:pt x="1699237" y="2048107"/>
                    </a:cubicBezTo>
                    <a:cubicBezTo>
                      <a:pt x="1705252" y="2039085"/>
                      <a:pt x="1706756" y="2037581"/>
                      <a:pt x="1708260" y="2030062"/>
                    </a:cubicBezTo>
                    <a:cubicBezTo>
                      <a:pt x="1709763" y="2027055"/>
                      <a:pt x="1709763" y="2024047"/>
                      <a:pt x="1711267" y="2019536"/>
                    </a:cubicBezTo>
                    <a:cubicBezTo>
                      <a:pt x="1717282" y="2002995"/>
                      <a:pt x="1714275" y="1983446"/>
                      <a:pt x="1709763" y="1963897"/>
                    </a:cubicBezTo>
                    <a:cubicBezTo>
                      <a:pt x="1706756" y="1945852"/>
                      <a:pt x="1703748" y="1929311"/>
                      <a:pt x="1706756" y="1911266"/>
                    </a:cubicBezTo>
                    <a:cubicBezTo>
                      <a:pt x="1708260" y="1902243"/>
                      <a:pt x="1711267" y="1893221"/>
                      <a:pt x="1714275" y="1885702"/>
                    </a:cubicBezTo>
                    <a:cubicBezTo>
                      <a:pt x="1717282" y="1875176"/>
                      <a:pt x="1720290" y="1866153"/>
                      <a:pt x="1720290" y="1857131"/>
                    </a:cubicBezTo>
                    <a:cubicBezTo>
                      <a:pt x="1718786" y="1828560"/>
                      <a:pt x="1685703" y="1809011"/>
                      <a:pt x="1658636" y="1793973"/>
                    </a:cubicBezTo>
                    <a:cubicBezTo>
                      <a:pt x="1613523" y="1769913"/>
                      <a:pt x="1593975" y="1741342"/>
                      <a:pt x="1599990" y="1712771"/>
                    </a:cubicBezTo>
                    <a:cubicBezTo>
                      <a:pt x="1601493" y="1708260"/>
                      <a:pt x="1602997" y="1703748"/>
                      <a:pt x="1604501" y="1699237"/>
                    </a:cubicBezTo>
                    <a:cubicBezTo>
                      <a:pt x="1609012" y="1687207"/>
                      <a:pt x="1610516" y="1681192"/>
                      <a:pt x="1606005" y="1675177"/>
                    </a:cubicBezTo>
                    <a:cubicBezTo>
                      <a:pt x="1604501" y="1672170"/>
                      <a:pt x="1601493" y="1669162"/>
                      <a:pt x="1596982" y="1666155"/>
                    </a:cubicBezTo>
                    <a:cubicBezTo>
                      <a:pt x="1592471" y="1663147"/>
                      <a:pt x="1587960" y="1658636"/>
                      <a:pt x="1584952" y="1654125"/>
                    </a:cubicBezTo>
                    <a:cubicBezTo>
                      <a:pt x="1575930" y="1639087"/>
                      <a:pt x="1584952" y="1625553"/>
                      <a:pt x="1590967" y="1612020"/>
                    </a:cubicBezTo>
                    <a:cubicBezTo>
                      <a:pt x="1593975" y="1607508"/>
                      <a:pt x="1595478" y="1602997"/>
                      <a:pt x="1596982" y="1598486"/>
                    </a:cubicBezTo>
                    <a:cubicBezTo>
                      <a:pt x="1601493" y="1584952"/>
                      <a:pt x="1595478" y="1568411"/>
                      <a:pt x="1590967" y="1551870"/>
                    </a:cubicBezTo>
                    <a:cubicBezTo>
                      <a:pt x="1589463" y="1548862"/>
                      <a:pt x="1589463" y="1545855"/>
                      <a:pt x="1587960" y="1542847"/>
                    </a:cubicBezTo>
                    <a:cubicBezTo>
                      <a:pt x="1584952" y="1530817"/>
                      <a:pt x="1583448" y="1509765"/>
                      <a:pt x="1593975" y="1494727"/>
                    </a:cubicBezTo>
                    <a:cubicBezTo>
                      <a:pt x="1593975" y="1494727"/>
                      <a:pt x="1593975" y="1494727"/>
                      <a:pt x="1593975" y="1494727"/>
                    </a:cubicBezTo>
                    <a:cubicBezTo>
                      <a:pt x="1557885" y="1496231"/>
                      <a:pt x="1520291" y="1481194"/>
                      <a:pt x="1490216" y="1458637"/>
                    </a:cubicBezTo>
                    <a:lnTo>
                      <a:pt x="1485705" y="1455630"/>
                    </a:lnTo>
                    <a:cubicBezTo>
                      <a:pt x="1478186" y="1449615"/>
                      <a:pt x="1469163" y="1442096"/>
                      <a:pt x="1460141" y="1434577"/>
                    </a:cubicBezTo>
                    <a:cubicBezTo>
                      <a:pt x="1439088" y="1416532"/>
                      <a:pt x="1410517" y="1396984"/>
                      <a:pt x="1386457" y="1407510"/>
                    </a:cubicBezTo>
                    <a:lnTo>
                      <a:pt x="1383450" y="1409014"/>
                    </a:lnTo>
                    <a:cubicBezTo>
                      <a:pt x="1375931" y="1413525"/>
                      <a:pt x="1363901" y="1419540"/>
                      <a:pt x="1351871" y="1406006"/>
                    </a:cubicBezTo>
                    <a:cubicBezTo>
                      <a:pt x="1347360" y="1401495"/>
                      <a:pt x="1345856" y="1395480"/>
                      <a:pt x="1345856" y="1389465"/>
                    </a:cubicBezTo>
                    <a:cubicBezTo>
                      <a:pt x="1344352" y="1381946"/>
                      <a:pt x="1336834" y="1377435"/>
                      <a:pt x="1326307" y="1371420"/>
                    </a:cubicBezTo>
                    <a:cubicBezTo>
                      <a:pt x="1315781" y="1366909"/>
                      <a:pt x="1305255" y="1360894"/>
                      <a:pt x="1300743" y="1347360"/>
                    </a:cubicBezTo>
                    <a:cubicBezTo>
                      <a:pt x="1299240" y="1341345"/>
                      <a:pt x="1300743" y="1336834"/>
                      <a:pt x="1300743" y="1332322"/>
                    </a:cubicBezTo>
                    <a:cubicBezTo>
                      <a:pt x="1300743" y="1330819"/>
                      <a:pt x="1302247" y="1327811"/>
                      <a:pt x="1302247" y="1326307"/>
                    </a:cubicBezTo>
                    <a:cubicBezTo>
                      <a:pt x="1303751" y="1309766"/>
                      <a:pt x="1294729" y="1294728"/>
                      <a:pt x="1285706" y="1278187"/>
                    </a:cubicBezTo>
                    <a:cubicBezTo>
                      <a:pt x="1281195" y="1269165"/>
                      <a:pt x="1275180" y="1260142"/>
                      <a:pt x="1272172" y="1251120"/>
                    </a:cubicBezTo>
                    <a:cubicBezTo>
                      <a:pt x="1257135" y="1218037"/>
                      <a:pt x="1261646" y="1175932"/>
                      <a:pt x="1284202" y="1144354"/>
                    </a:cubicBezTo>
                    <a:cubicBezTo>
                      <a:pt x="1288713" y="1138339"/>
                      <a:pt x="1293225" y="1132324"/>
                      <a:pt x="1297736" y="1126309"/>
                    </a:cubicBezTo>
                    <a:cubicBezTo>
                      <a:pt x="1311270" y="1109767"/>
                      <a:pt x="1323300" y="1093226"/>
                      <a:pt x="1320292" y="1078189"/>
                    </a:cubicBezTo>
                    <a:cubicBezTo>
                      <a:pt x="1145857" y="1195481"/>
                      <a:pt x="1042098" y="1389465"/>
                      <a:pt x="1042098" y="1598486"/>
                    </a:cubicBezTo>
                    <a:cubicBezTo>
                      <a:pt x="1042098" y="1681192"/>
                      <a:pt x="1060143" y="1765402"/>
                      <a:pt x="1093226" y="1843597"/>
                    </a:cubicBezTo>
                    <a:cubicBezTo>
                      <a:pt x="1099241" y="1858635"/>
                      <a:pt x="1106760" y="1872168"/>
                      <a:pt x="1114279" y="1885702"/>
                    </a:cubicBezTo>
                    <a:cubicBezTo>
                      <a:pt x="1133827" y="1923296"/>
                      <a:pt x="1151872" y="1957882"/>
                      <a:pt x="1148865" y="2001491"/>
                    </a:cubicBezTo>
                    <a:cubicBezTo>
                      <a:pt x="1186459" y="1975927"/>
                      <a:pt x="1228563" y="1954875"/>
                      <a:pt x="1272172" y="1948860"/>
                    </a:cubicBezTo>
                    <a:cubicBezTo>
                      <a:pt x="1321796" y="1941341"/>
                      <a:pt x="1353375" y="1954875"/>
                      <a:pt x="1366909" y="1984950"/>
                    </a:cubicBezTo>
                    <a:cubicBezTo>
                      <a:pt x="1377435" y="2009010"/>
                      <a:pt x="1372923" y="2052618"/>
                      <a:pt x="1348863" y="2075175"/>
                    </a:cubicBezTo>
                    <a:close/>
                    <a:moveTo>
                      <a:pt x="1613523" y="2348857"/>
                    </a:moveTo>
                    <a:cubicBezTo>
                      <a:pt x="1613523" y="2348857"/>
                      <a:pt x="1613523" y="2348857"/>
                      <a:pt x="1613523" y="2348857"/>
                    </a:cubicBezTo>
                    <a:cubicBezTo>
                      <a:pt x="1613523" y="2348857"/>
                      <a:pt x="1613523" y="2348857"/>
                      <a:pt x="1613523" y="2348857"/>
                    </a:cubicBezTo>
                    <a:close/>
                    <a:moveTo>
                      <a:pt x="1090218" y="2279685"/>
                    </a:moveTo>
                    <a:cubicBezTo>
                      <a:pt x="1084204" y="2288707"/>
                      <a:pt x="1084204" y="2299233"/>
                      <a:pt x="1091722" y="2311263"/>
                    </a:cubicBezTo>
                    <a:cubicBezTo>
                      <a:pt x="1099241" y="2324797"/>
                      <a:pt x="1115782" y="2336827"/>
                      <a:pt x="1130820" y="2342842"/>
                    </a:cubicBezTo>
                    <a:cubicBezTo>
                      <a:pt x="1138339" y="2330812"/>
                      <a:pt x="1144354" y="2318782"/>
                      <a:pt x="1142850" y="2309760"/>
                    </a:cubicBezTo>
                    <a:cubicBezTo>
                      <a:pt x="1142850" y="2288707"/>
                      <a:pt x="1115782" y="2281188"/>
                      <a:pt x="1090218" y="2279685"/>
                    </a:cubicBezTo>
                    <a:close/>
                    <a:moveTo>
                      <a:pt x="1745853" y="2323293"/>
                    </a:moveTo>
                    <a:cubicBezTo>
                      <a:pt x="1747357" y="2324797"/>
                      <a:pt x="1747357" y="2324797"/>
                      <a:pt x="1748861" y="2326301"/>
                    </a:cubicBezTo>
                    <a:cubicBezTo>
                      <a:pt x="1754876" y="2330812"/>
                      <a:pt x="1760891" y="2336827"/>
                      <a:pt x="1766906" y="2341338"/>
                    </a:cubicBezTo>
                    <a:cubicBezTo>
                      <a:pt x="1762394" y="2327805"/>
                      <a:pt x="1759387" y="2315775"/>
                      <a:pt x="1756380" y="2302241"/>
                    </a:cubicBezTo>
                    <a:cubicBezTo>
                      <a:pt x="1751868" y="2308256"/>
                      <a:pt x="1748861" y="2314271"/>
                      <a:pt x="1745853" y="2323293"/>
                    </a:cubicBezTo>
                    <a:close/>
                    <a:moveTo>
                      <a:pt x="1721793" y="2321790"/>
                    </a:moveTo>
                    <a:cubicBezTo>
                      <a:pt x="1724801" y="2326301"/>
                      <a:pt x="1726305" y="2332316"/>
                      <a:pt x="1726305" y="2336827"/>
                    </a:cubicBezTo>
                    <a:cubicBezTo>
                      <a:pt x="1726305" y="2333820"/>
                      <a:pt x="1727808" y="2330812"/>
                      <a:pt x="1729312" y="2327805"/>
                    </a:cubicBezTo>
                    <a:cubicBezTo>
                      <a:pt x="1726305" y="2326301"/>
                      <a:pt x="1723297" y="2324797"/>
                      <a:pt x="1721793" y="2321790"/>
                    </a:cubicBezTo>
                    <a:close/>
                    <a:moveTo>
                      <a:pt x="1831567" y="2157881"/>
                    </a:moveTo>
                    <a:cubicBezTo>
                      <a:pt x="1830063" y="2157881"/>
                      <a:pt x="1830063" y="2157881"/>
                      <a:pt x="1828560" y="2157881"/>
                    </a:cubicBezTo>
                    <a:cubicBezTo>
                      <a:pt x="1815026" y="2159385"/>
                      <a:pt x="1809011" y="2181941"/>
                      <a:pt x="1806003" y="2196978"/>
                    </a:cubicBezTo>
                    <a:cubicBezTo>
                      <a:pt x="1801492" y="2228557"/>
                      <a:pt x="1818033" y="2257128"/>
                      <a:pt x="1836078" y="2270662"/>
                    </a:cubicBezTo>
                    <a:cubicBezTo>
                      <a:pt x="1848108" y="2279685"/>
                      <a:pt x="1861642" y="2282692"/>
                      <a:pt x="1870665" y="2278181"/>
                    </a:cubicBezTo>
                    <a:cubicBezTo>
                      <a:pt x="1882694" y="2272166"/>
                      <a:pt x="1890213" y="2255625"/>
                      <a:pt x="1891717" y="2230061"/>
                    </a:cubicBezTo>
                    <a:cubicBezTo>
                      <a:pt x="1891717" y="2227053"/>
                      <a:pt x="1891717" y="2222542"/>
                      <a:pt x="1891717" y="2219535"/>
                    </a:cubicBezTo>
                    <a:cubicBezTo>
                      <a:pt x="1884198" y="2204497"/>
                      <a:pt x="1875176" y="2189460"/>
                      <a:pt x="1863146" y="2178933"/>
                    </a:cubicBezTo>
                    <a:cubicBezTo>
                      <a:pt x="1855627" y="2169911"/>
                      <a:pt x="1843597" y="2157881"/>
                      <a:pt x="1831567" y="2157881"/>
                    </a:cubicBezTo>
                    <a:close/>
                    <a:moveTo>
                      <a:pt x="1818033" y="2124798"/>
                    </a:moveTo>
                    <a:cubicBezTo>
                      <a:pt x="1801492" y="2124798"/>
                      <a:pt x="1786455" y="2129310"/>
                      <a:pt x="1774425" y="2139836"/>
                    </a:cubicBezTo>
                    <a:cubicBezTo>
                      <a:pt x="1763898" y="2147355"/>
                      <a:pt x="1748861" y="2166903"/>
                      <a:pt x="1756380" y="2196978"/>
                    </a:cubicBezTo>
                    <a:cubicBezTo>
                      <a:pt x="1763898" y="2225550"/>
                      <a:pt x="1766906" y="2248106"/>
                      <a:pt x="1768410" y="2269158"/>
                    </a:cubicBezTo>
                    <a:cubicBezTo>
                      <a:pt x="1781943" y="2260136"/>
                      <a:pt x="1795477" y="2258632"/>
                      <a:pt x="1809011" y="2263143"/>
                    </a:cubicBezTo>
                    <a:cubicBezTo>
                      <a:pt x="1795477" y="2245098"/>
                      <a:pt x="1787958" y="2221038"/>
                      <a:pt x="1790966" y="2193971"/>
                    </a:cubicBezTo>
                    <a:cubicBezTo>
                      <a:pt x="1793973" y="2180437"/>
                      <a:pt x="1799988" y="2147355"/>
                      <a:pt x="1825552" y="2142843"/>
                    </a:cubicBezTo>
                    <a:cubicBezTo>
                      <a:pt x="1845101" y="2139836"/>
                      <a:pt x="1863146" y="2156377"/>
                      <a:pt x="1873672" y="2166903"/>
                    </a:cubicBezTo>
                    <a:cubicBezTo>
                      <a:pt x="1875176" y="2168407"/>
                      <a:pt x="1875176" y="2168407"/>
                      <a:pt x="1876680" y="2169911"/>
                    </a:cubicBezTo>
                    <a:cubicBezTo>
                      <a:pt x="1873672" y="2160888"/>
                      <a:pt x="1869161" y="2151866"/>
                      <a:pt x="1866153" y="2142843"/>
                    </a:cubicBezTo>
                    <a:cubicBezTo>
                      <a:pt x="1861642" y="2138332"/>
                      <a:pt x="1855627" y="2133821"/>
                      <a:pt x="1849612" y="2130813"/>
                    </a:cubicBezTo>
                    <a:cubicBezTo>
                      <a:pt x="1840590" y="2126302"/>
                      <a:pt x="1828560" y="2124798"/>
                      <a:pt x="1818033" y="2124798"/>
                    </a:cubicBezTo>
                    <a:close/>
                    <a:moveTo>
                      <a:pt x="1554877" y="2160888"/>
                    </a:moveTo>
                    <a:cubicBezTo>
                      <a:pt x="1544351" y="2201490"/>
                      <a:pt x="1539840" y="2231565"/>
                      <a:pt x="1577433" y="2246602"/>
                    </a:cubicBezTo>
                    <a:cubicBezTo>
                      <a:pt x="1613523" y="2261640"/>
                      <a:pt x="1633072" y="2243595"/>
                      <a:pt x="1642095" y="2230061"/>
                    </a:cubicBezTo>
                    <a:cubicBezTo>
                      <a:pt x="1658636" y="2206001"/>
                      <a:pt x="1658636" y="2171415"/>
                      <a:pt x="1643598" y="2153370"/>
                    </a:cubicBezTo>
                    <a:cubicBezTo>
                      <a:pt x="1625553" y="2136828"/>
                      <a:pt x="1595478" y="2138332"/>
                      <a:pt x="1554877" y="2160888"/>
                    </a:cubicBezTo>
                    <a:close/>
                    <a:moveTo>
                      <a:pt x="1121797" y="2037581"/>
                    </a:moveTo>
                    <a:cubicBezTo>
                      <a:pt x="1100745" y="2054122"/>
                      <a:pt x="1079692" y="2072167"/>
                      <a:pt x="1063151" y="2088708"/>
                    </a:cubicBezTo>
                    <a:cubicBezTo>
                      <a:pt x="1037587" y="2112768"/>
                      <a:pt x="1016535" y="2136828"/>
                      <a:pt x="1004505" y="2160888"/>
                    </a:cubicBezTo>
                    <a:cubicBezTo>
                      <a:pt x="999993" y="2168407"/>
                      <a:pt x="989467" y="2186452"/>
                      <a:pt x="990971" y="2190963"/>
                    </a:cubicBezTo>
                    <a:cubicBezTo>
                      <a:pt x="990971" y="2190963"/>
                      <a:pt x="993979" y="2190963"/>
                      <a:pt x="1003001" y="2187956"/>
                    </a:cubicBezTo>
                    <a:cubicBezTo>
                      <a:pt x="1049617" y="2174422"/>
                      <a:pt x="1100745" y="2088708"/>
                      <a:pt x="1121797" y="2037581"/>
                    </a:cubicBezTo>
                    <a:close/>
                    <a:moveTo>
                      <a:pt x="1945852" y="2052618"/>
                    </a:moveTo>
                    <a:cubicBezTo>
                      <a:pt x="1939837" y="2052618"/>
                      <a:pt x="1933822" y="2054122"/>
                      <a:pt x="1927807" y="2057130"/>
                    </a:cubicBezTo>
                    <a:cubicBezTo>
                      <a:pt x="1908258" y="2067656"/>
                      <a:pt x="1896228" y="2097731"/>
                      <a:pt x="1900740" y="2123295"/>
                    </a:cubicBezTo>
                    <a:cubicBezTo>
                      <a:pt x="1903747" y="2136828"/>
                      <a:pt x="1912769" y="2160888"/>
                      <a:pt x="1947356" y="2168407"/>
                    </a:cubicBezTo>
                    <a:cubicBezTo>
                      <a:pt x="1960890" y="2171415"/>
                      <a:pt x="1972919" y="2171415"/>
                      <a:pt x="1983446" y="2169911"/>
                    </a:cubicBezTo>
                    <a:cubicBezTo>
                      <a:pt x="1995476" y="2163896"/>
                      <a:pt x="2004498" y="2151866"/>
                      <a:pt x="2010513" y="2138332"/>
                    </a:cubicBezTo>
                    <a:cubicBezTo>
                      <a:pt x="2018032" y="2114272"/>
                      <a:pt x="2009010" y="2088708"/>
                      <a:pt x="1984949" y="2069160"/>
                    </a:cubicBezTo>
                    <a:cubicBezTo>
                      <a:pt x="1969912" y="2058633"/>
                      <a:pt x="1957882" y="2052618"/>
                      <a:pt x="1945852" y="2052618"/>
                    </a:cubicBezTo>
                    <a:close/>
                    <a:moveTo>
                      <a:pt x="1409013" y="2042092"/>
                    </a:moveTo>
                    <a:cubicBezTo>
                      <a:pt x="1399991" y="2066152"/>
                      <a:pt x="1399991" y="2090212"/>
                      <a:pt x="1410517" y="2108257"/>
                    </a:cubicBezTo>
                    <a:cubicBezTo>
                      <a:pt x="1421043" y="2129310"/>
                      <a:pt x="1443600" y="2141340"/>
                      <a:pt x="1467660" y="2136828"/>
                    </a:cubicBezTo>
                    <a:cubicBezTo>
                      <a:pt x="1499238" y="2132317"/>
                      <a:pt x="1524802" y="2100738"/>
                      <a:pt x="1533825" y="2054122"/>
                    </a:cubicBezTo>
                    <a:cubicBezTo>
                      <a:pt x="1535328" y="2045100"/>
                      <a:pt x="1529313" y="2025551"/>
                      <a:pt x="1514276" y="2009010"/>
                    </a:cubicBezTo>
                    <a:cubicBezTo>
                      <a:pt x="1508261" y="2001491"/>
                      <a:pt x="1496231" y="1990965"/>
                      <a:pt x="1481193" y="1992468"/>
                    </a:cubicBezTo>
                    <a:cubicBezTo>
                      <a:pt x="1466156" y="1993972"/>
                      <a:pt x="1433073" y="2019536"/>
                      <a:pt x="1409013" y="2042092"/>
                    </a:cubicBezTo>
                    <a:close/>
                    <a:moveTo>
                      <a:pt x="1305255" y="1986453"/>
                    </a:moveTo>
                    <a:cubicBezTo>
                      <a:pt x="1296232" y="1986453"/>
                      <a:pt x="1287210" y="1990965"/>
                      <a:pt x="1279691" y="1995476"/>
                    </a:cubicBezTo>
                    <a:cubicBezTo>
                      <a:pt x="1249616" y="2016528"/>
                      <a:pt x="1228563" y="2067656"/>
                      <a:pt x="1242097" y="2088708"/>
                    </a:cubicBezTo>
                    <a:cubicBezTo>
                      <a:pt x="1252623" y="2105250"/>
                      <a:pt x="1285706" y="2099235"/>
                      <a:pt x="1330818" y="2070663"/>
                    </a:cubicBezTo>
                    <a:cubicBezTo>
                      <a:pt x="1332322" y="2069160"/>
                      <a:pt x="1333826" y="2069160"/>
                      <a:pt x="1335330" y="2067656"/>
                    </a:cubicBezTo>
                    <a:cubicBezTo>
                      <a:pt x="1345856" y="2043596"/>
                      <a:pt x="1348863" y="2021040"/>
                      <a:pt x="1339841" y="2007506"/>
                    </a:cubicBezTo>
                    <a:cubicBezTo>
                      <a:pt x="1327811" y="1990965"/>
                      <a:pt x="1315781" y="1986453"/>
                      <a:pt x="1305255" y="1986453"/>
                    </a:cubicBezTo>
                    <a:close/>
                    <a:moveTo>
                      <a:pt x="1870665" y="2036077"/>
                    </a:moveTo>
                    <a:cubicBezTo>
                      <a:pt x="1846605" y="2052618"/>
                      <a:pt x="1848108" y="2055626"/>
                      <a:pt x="1857131" y="2076678"/>
                    </a:cubicBezTo>
                    <a:cubicBezTo>
                      <a:pt x="1858635" y="2079686"/>
                      <a:pt x="1860138" y="2084197"/>
                      <a:pt x="1861642" y="2087205"/>
                    </a:cubicBezTo>
                    <a:cubicBezTo>
                      <a:pt x="1860138" y="2067656"/>
                      <a:pt x="1861642" y="2049611"/>
                      <a:pt x="1870665" y="2036077"/>
                    </a:cubicBezTo>
                    <a:close/>
                    <a:moveTo>
                      <a:pt x="2709757" y="2049611"/>
                    </a:moveTo>
                    <a:cubicBezTo>
                      <a:pt x="2762388" y="2084197"/>
                      <a:pt x="2861636" y="2063145"/>
                      <a:pt x="2911259" y="2031566"/>
                    </a:cubicBezTo>
                    <a:cubicBezTo>
                      <a:pt x="2911259" y="2031566"/>
                      <a:pt x="2912763" y="2031566"/>
                      <a:pt x="2912763" y="2030062"/>
                    </a:cubicBezTo>
                    <a:cubicBezTo>
                      <a:pt x="2894718" y="2028558"/>
                      <a:pt x="2876673" y="2027055"/>
                      <a:pt x="2858628" y="2028558"/>
                    </a:cubicBezTo>
                    <a:lnTo>
                      <a:pt x="2845094" y="2028558"/>
                    </a:lnTo>
                    <a:cubicBezTo>
                      <a:pt x="2809004" y="2030062"/>
                      <a:pt x="2738328" y="2031566"/>
                      <a:pt x="2709757" y="2049611"/>
                    </a:cubicBezTo>
                    <a:close/>
                    <a:moveTo>
                      <a:pt x="1951867" y="1992468"/>
                    </a:moveTo>
                    <a:cubicBezTo>
                      <a:pt x="1956378" y="1992468"/>
                      <a:pt x="1960890" y="1992468"/>
                      <a:pt x="1963897" y="1993972"/>
                    </a:cubicBezTo>
                    <a:cubicBezTo>
                      <a:pt x="1981942" y="1996980"/>
                      <a:pt x="1998483" y="2004498"/>
                      <a:pt x="2010513" y="2016528"/>
                    </a:cubicBezTo>
                    <a:cubicBezTo>
                      <a:pt x="2016528" y="2010513"/>
                      <a:pt x="2021040" y="2004498"/>
                      <a:pt x="2025551" y="1996980"/>
                    </a:cubicBezTo>
                    <a:cubicBezTo>
                      <a:pt x="2040588" y="1975927"/>
                      <a:pt x="2055626" y="1954875"/>
                      <a:pt x="2087204" y="1948860"/>
                    </a:cubicBezTo>
                    <a:cubicBezTo>
                      <a:pt x="2108257" y="1944348"/>
                      <a:pt x="2124798" y="1950363"/>
                      <a:pt x="2141340" y="1954875"/>
                    </a:cubicBezTo>
                    <a:cubicBezTo>
                      <a:pt x="2148858" y="1957882"/>
                      <a:pt x="2156377" y="1959386"/>
                      <a:pt x="2163896" y="1960890"/>
                    </a:cubicBezTo>
                    <a:cubicBezTo>
                      <a:pt x="2243594" y="1857131"/>
                      <a:pt x="2284196" y="1732320"/>
                      <a:pt x="2284196" y="1598486"/>
                    </a:cubicBezTo>
                    <a:cubicBezTo>
                      <a:pt x="2284196" y="1258639"/>
                      <a:pt x="2018032" y="983452"/>
                      <a:pt x="1679688" y="972926"/>
                    </a:cubicBezTo>
                    <a:lnTo>
                      <a:pt x="1672170" y="972926"/>
                    </a:lnTo>
                    <a:lnTo>
                      <a:pt x="1672170" y="965407"/>
                    </a:lnTo>
                    <a:cubicBezTo>
                      <a:pt x="1672170" y="944355"/>
                      <a:pt x="1675177" y="921799"/>
                      <a:pt x="1676681" y="900746"/>
                    </a:cubicBezTo>
                    <a:cubicBezTo>
                      <a:pt x="1681192" y="866160"/>
                      <a:pt x="1684200" y="833077"/>
                      <a:pt x="1678185" y="801499"/>
                    </a:cubicBezTo>
                    <a:cubicBezTo>
                      <a:pt x="1667658" y="753379"/>
                      <a:pt x="1667658" y="724807"/>
                      <a:pt x="1679688" y="709770"/>
                    </a:cubicBezTo>
                    <a:cubicBezTo>
                      <a:pt x="1691718" y="694732"/>
                      <a:pt x="1709763" y="696236"/>
                      <a:pt x="1730816" y="696236"/>
                    </a:cubicBezTo>
                    <a:cubicBezTo>
                      <a:pt x="1750365" y="696236"/>
                      <a:pt x="1774425" y="696236"/>
                      <a:pt x="1792469" y="682702"/>
                    </a:cubicBezTo>
                    <a:cubicBezTo>
                      <a:pt x="1879687" y="619545"/>
                      <a:pt x="1921792" y="514282"/>
                      <a:pt x="1902243" y="416539"/>
                    </a:cubicBezTo>
                    <a:cubicBezTo>
                      <a:pt x="1893221" y="443606"/>
                      <a:pt x="1882694" y="476689"/>
                      <a:pt x="1867657" y="499245"/>
                    </a:cubicBezTo>
                    <a:cubicBezTo>
                      <a:pt x="1852619" y="521801"/>
                      <a:pt x="1831567" y="541350"/>
                      <a:pt x="1810515" y="559395"/>
                    </a:cubicBezTo>
                    <a:cubicBezTo>
                      <a:pt x="1790966" y="577440"/>
                      <a:pt x="1772921" y="593981"/>
                      <a:pt x="1759387" y="613530"/>
                    </a:cubicBezTo>
                    <a:lnTo>
                      <a:pt x="1735327" y="648116"/>
                    </a:lnTo>
                    <a:lnTo>
                      <a:pt x="1747357" y="607515"/>
                    </a:lnTo>
                    <a:cubicBezTo>
                      <a:pt x="1757883" y="566914"/>
                      <a:pt x="1783447" y="535335"/>
                      <a:pt x="1807507" y="505260"/>
                    </a:cubicBezTo>
                    <a:cubicBezTo>
                      <a:pt x="1830063" y="476689"/>
                      <a:pt x="1851116" y="449621"/>
                      <a:pt x="1861642" y="418042"/>
                    </a:cubicBezTo>
                    <a:cubicBezTo>
                      <a:pt x="1840590" y="431576"/>
                      <a:pt x="1815026" y="440599"/>
                      <a:pt x="1789462" y="449621"/>
                    </a:cubicBezTo>
                    <a:cubicBezTo>
                      <a:pt x="1750365" y="463155"/>
                      <a:pt x="1712771" y="476689"/>
                      <a:pt x="1691718" y="506764"/>
                    </a:cubicBezTo>
                    <a:cubicBezTo>
                      <a:pt x="1673673" y="532327"/>
                      <a:pt x="1679688" y="565410"/>
                      <a:pt x="1685703" y="598492"/>
                    </a:cubicBezTo>
                    <a:cubicBezTo>
                      <a:pt x="1691718" y="628567"/>
                      <a:pt x="1696230" y="657139"/>
                      <a:pt x="1682696" y="679695"/>
                    </a:cubicBezTo>
                    <a:cubicBezTo>
                      <a:pt x="1675177" y="691725"/>
                      <a:pt x="1666155" y="699244"/>
                      <a:pt x="1655628" y="697740"/>
                    </a:cubicBezTo>
                    <a:cubicBezTo>
                      <a:pt x="1652621" y="697740"/>
                      <a:pt x="1648110" y="696236"/>
                      <a:pt x="1645102" y="694732"/>
                    </a:cubicBezTo>
                    <a:cubicBezTo>
                      <a:pt x="1651117" y="744356"/>
                      <a:pt x="1649613" y="793980"/>
                      <a:pt x="1636080" y="839092"/>
                    </a:cubicBezTo>
                    <a:lnTo>
                      <a:pt x="1633072" y="846611"/>
                    </a:lnTo>
                    <a:lnTo>
                      <a:pt x="1625553" y="843604"/>
                    </a:lnTo>
                    <a:cubicBezTo>
                      <a:pt x="1604501" y="834581"/>
                      <a:pt x="1592471" y="816536"/>
                      <a:pt x="1580441" y="799995"/>
                    </a:cubicBezTo>
                    <a:cubicBezTo>
                      <a:pt x="1572922" y="790972"/>
                      <a:pt x="1566907" y="780446"/>
                      <a:pt x="1557885" y="772927"/>
                    </a:cubicBezTo>
                    <a:cubicBezTo>
                      <a:pt x="1547358" y="763905"/>
                      <a:pt x="1538336" y="756386"/>
                      <a:pt x="1529313" y="751875"/>
                    </a:cubicBezTo>
                    <a:cubicBezTo>
                      <a:pt x="1532321" y="756386"/>
                      <a:pt x="1535328" y="760897"/>
                      <a:pt x="1538336" y="765409"/>
                    </a:cubicBezTo>
                    <a:cubicBezTo>
                      <a:pt x="1548862" y="781950"/>
                      <a:pt x="1559388" y="798491"/>
                      <a:pt x="1569915" y="815032"/>
                    </a:cubicBezTo>
                    <a:cubicBezTo>
                      <a:pt x="1624050" y="891724"/>
                      <a:pt x="1643598" y="942851"/>
                      <a:pt x="1628561" y="966911"/>
                    </a:cubicBezTo>
                    <a:cubicBezTo>
                      <a:pt x="1616531" y="986460"/>
                      <a:pt x="1595478" y="984956"/>
                      <a:pt x="1577433" y="983452"/>
                    </a:cubicBezTo>
                    <a:cubicBezTo>
                      <a:pt x="1569915" y="983452"/>
                      <a:pt x="1562396" y="981949"/>
                      <a:pt x="1556381" y="983452"/>
                    </a:cubicBezTo>
                    <a:cubicBezTo>
                      <a:pt x="1503750" y="989467"/>
                      <a:pt x="1445103" y="1009016"/>
                      <a:pt x="1381946" y="1040595"/>
                    </a:cubicBezTo>
                    <a:cubicBezTo>
                      <a:pt x="1380442" y="1043602"/>
                      <a:pt x="1378938" y="1048114"/>
                      <a:pt x="1380442" y="1052625"/>
                    </a:cubicBezTo>
                    <a:cubicBezTo>
                      <a:pt x="1381946" y="1055632"/>
                      <a:pt x="1381946" y="1058640"/>
                      <a:pt x="1384953" y="1060144"/>
                    </a:cubicBezTo>
                    <a:cubicBezTo>
                      <a:pt x="1500742" y="998490"/>
                      <a:pt x="1637583" y="974430"/>
                      <a:pt x="1766906" y="993979"/>
                    </a:cubicBezTo>
                    <a:cubicBezTo>
                      <a:pt x="1774425" y="993979"/>
                      <a:pt x="1780440" y="998490"/>
                      <a:pt x="1784951" y="1004505"/>
                    </a:cubicBezTo>
                    <a:cubicBezTo>
                      <a:pt x="1792469" y="1016535"/>
                      <a:pt x="1786455" y="1025557"/>
                      <a:pt x="1781943" y="1033076"/>
                    </a:cubicBezTo>
                    <a:cubicBezTo>
                      <a:pt x="1778936" y="1037587"/>
                      <a:pt x="1777432" y="1040595"/>
                      <a:pt x="1777432" y="1042099"/>
                    </a:cubicBezTo>
                    <a:cubicBezTo>
                      <a:pt x="1778936" y="1043602"/>
                      <a:pt x="1781943" y="1046610"/>
                      <a:pt x="1784951" y="1048114"/>
                    </a:cubicBezTo>
                    <a:cubicBezTo>
                      <a:pt x="1786455" y="1049617"/>
                      <a:pt x="1789462" y="1051121"/>
                      <a:pt x="1790966" y="1052625"/>
                    </a:cubicBezTo>
                    <a:cubicBezTo>
                      <a:pt x="1798485" y="1060144"/>
                      <a:pt x="1801492" y="1069166"/>
                      <a:pt x="1798485" y="1078189"/>
                    </a:cubicBezTo>
                    <a:cubicBezTo>
                      <a:pt x="1795477" y="1090219"/>
                      <a:pt x="1787958" y="1100745"/>
                      <a:pt x="1777432" y="1103752"/>
                    </a:cubicBezTo>
                    <a:cubicBezTo>
                      <a:pt x="1762394" y="1109767"/>
                      <a:pt x="1747357" y="1108264"/>
                      <a:pt x="1732319" y="1106760"/>
                    </a:cubicBezTo>
                    <a:lnTo>
                      <a:pt x="1724801" y="1106760"/>
                    </a:lnTo>
                    <a:cubicBezTo>
                      <a:pt x="1717282" y="1106760"/>
                      <a:pt x="1703748" y="1106760"/>
                      <a:pt x="1696230" y="1112775"/>
                    </a:cubicBezTo>
                    <a:cubicBezTo>
                      <a:pt x="1703748" y="1117286"/>
                      <a:pt x="1708260" y="1123301"/>
                      <a:pt x="1711267" y="1132324"/>
                    </a:cubicBezTo>
                    <a:cubicBezTo>
                      <a:pt x="1715778" y="1145857"/>
                      <a:pt x="1711267" y="1160895"/>
                      <a:pt x="1702245" y="1168414"/>
                    </a:cubicBezTo>
                    <a:cubicBezTo>
                      <a:pt x="1696230" y="1172925"/>
                      <a:pt x="1691718" y="1174429"/>
                      <a:pt x="1685703" y="1175932"/>
                    </a:cubicBezTo>
                    <a:cubicBezTo>
                      <a:pt x="1684200" y="1175932"/>
                      <a:pt x="1681192" y="1177436"/>
                      <a:pt x="1679688" y="1178940"/>
                    </a:cubicBezTo>
                    <a:cubicBezTo>
                      <a:pt x="1660140" y="1184955"/>
                      <a:pt x="1643598" y="1195481"/>
                      <a:pt x="1628561" y="1212022"/>
                    </a:cubicBezTo>
                    <a:cubicBezTo>
                      <a:pt x="1619538" y="1219541"/>
                      <a:pt x="1613523" y="1233075"/>
                      <a:pt x="1618035" y="1240594"/>
                    </a:cubicBezTo>
                    <a:lnTo>
                      <a:pt x="1628561" y="1261646"/>
                    </a:lnTo>
                    <a:lnTo>
                      <a:pt x="1607508" y="1249616"/>
                    </a:lnTo>
                    <a:cubicBezTo>
                      <a:pt x="1606005" y="1249616"/>
                      <a:pt x="1606005" y="1248112"/>
                      <a:pt x="1604501" y="1249616"/>
                    </a:cubicBezTo>
                    <a:cubicBezTo>
                      <a:pt x="1599990" y="1252624"/>
                      <a:pt x="1598486" y="1263150"/>
                      <a:pt x="1599990" y="1269165"/>
                    </a:cubicBezTo>
                    <a:cubicBezTo>
                      <a:pt x="1601493" y="1272172"/>
                      <a:pt x="1602997" y="1276684"/>
                      <a:pt x="1606005" y="1279691"/>
                    </a:cubicBezTo>
                    <a:cubicBezTo>
                      <a:pt x="1612020" y="1290217"/>
                      <a:pt x="1618035" y="1302247"/>
                      <a:pt x="1616531" y="1315781"/>
                    </a:cubicBezTo>
                    <a:lnTo>
                      <a:pt x="1615027" y="1320292"/>
                    </a:lnTo>
                    <a:lnTo>
                      <a:pt x="1609012" y="1320292"/>
                    </a:lnTo>
                    <a:cubicBezTo>
                      <a:pt x="1581945" y="1323300"/>
                      <a:pt x="1556381" y="1305255"/>
                      <a:pt x="1550366" y="1278187"/>
                    </a:cubicBezTo>
                    <a:cubicBezTo>
                      <a:pt x="1550366" y="1275180"/>
                      <a:pt x="1550366" y="1273676"/>
                      <a:pt x="1550366" y="1272172"/>
                    </a:cubicBezTo>
                    <a:cubicBezTo>
                      <a:pt x="1548862" y="1261646"/>
                      <a:pt x="1548862" y="1257135"/>
                      <a:pt x="1541343" y="1254127"/>
                    </a:cubicBezTo>
                    <a:cubicBezTo>
                      <a:pt x="1536832" y="1252624"/>
                      <a:pt x="1532321" y="1252624"/>
                      <a:pt x="1527810" y="1252624"/>
                    </a:cubicBezTo>
                    <a:cubicBezTo>
                      <a:pt x="1515780" y="1255631"/>
                      <a:pt x="1506757" y="1264653"/>
                      <a:pt x="1499238" y="1273676"/>
                    </a:cubicBezTo>
                    <a:lnTo>
                      <a:pt x="1494727" y="1278187"/>
                    </a:lnTo>
                    <a:lnTo>
                      <a:pt x="1488712" y="1275180"/>
                    </a:lnTo>
                    <a:cubicBezTo>
                      <a:pt x="1473675" y="1266157"/>
                      <a:pt x="1458637" y="1257135"/>
                      <a:pt x="1442096" y="1258639"/>
                    </a:cubicBezTo>
                    <a:cubicBezTo>
                      <a:pt x="1433073" y="1260142"/>
                      <a:pt x="1427059" y="1263150"/>
                      <a:pt x="1422547" y="1267661"/>
                    </a:cubicBezTo>
                    <a:cubicBezTo>
                      <a:pt x="1412021" y="1279691"/>
                      <a:pt x="1418036" y="1296232"/>
                      <a:pt x="1427059" y="1314277"/>
                    </a:cubicBezTo>
                    <a:cubicBezTo>
                      <a:pt x="1431570" y="1324803"/>
                      <a:pt x="1436081" y="1335330"/>
                      <a:pt x="1445103" y="1341345"/>
                    </a:cubicBezTo>
                    <a:cubicBezTo>
                      <a:pt x="1449615" y="1344352"/>
                      <a:pt x="1454126" y="1345856"/>
                      <a:pt x="1458637" y="1345856"/>
                    </a:cubicBezTo>
                    <a:cubicBezTo>
                      <a:pt x="1461645" y="1345856"/>
                      <a:pt x="1466156" y="1344352"/>
                      <a:pt x="1469163" y="1341345"/>
                    </a:cubicBezTo>
                    <a:cubicBezTo>
                      <a:pt x="1470667" y="1339841"/>
                      <a:pt x="1472171" y="1336834"/>
                      <a:pt x="1473675" y="1333826"/>
                    </a:cubicBezTo>
                    <a:cubicBezTo>
                      <a:pt x="1476682" y="1327811"/>
                      <a:pt x="1479690" y="1320292"/>
                      <a:pt x="1490216" y="1317285"/>
                    </a:cubicBezTo>
                    <a:cubicBezTo>
                      <a:pt x="1500742" y="1312774"/>
                      <a:pt x="1512772" y="1318789"/>
                      <a:pt x="1520291" y="1329315"/>
                    </a:cubicBezTo>
                    <a:cubicBezTo>
                      <a:pt x="1527810" y="1345856"/>
                      <a:pt x="1523298" y="1360894"/>
                      <a:pt x="1518787" y="1374427"/>
                    </a:cubicBezTo>
                    <a:cubicBezTo>
                      <a:pt x="1517283" y="1377435"/>
                      <a:pt x="1517283" y="1378939"/>
                      <a:pt x="1515780" y="1381946"/>
                    </a:cubicBezTo>
                    <a:cubicBezTo>
                      <a:pt x="1511268" y="1393976"/>
                      <a:pt x="1511268" y="1406006"/>
                      <a:pt x="1515780" y="1413525"/>
                    </a:cubicBezTo>
                    <a:cubicBezTo>
                      <a:pt x="1521795" y="1419540"/>
                      <a:pt x="1530817" y="1422547"/>
                      <a:pt x="1541343" y="1424051"/>
                    </a:cubicBezTo>
                    <a:cubicBezTo>
                      <a:pt x="1544351" y="1424051"/>
                      <a:pt x="1545855" y="1425555"/>
                      <a:pt x="1547358" y="1425555"/>
                    </a:cubicBezTo>
                    <a:cubicBezTo>
                      <a:pt x="1572922" y="1433073"/>
                      <a:pt x="1592471" y="1451119"/>
                      <a:pt x="1599990" y="1476682"/>
                    </a:cubicBezTo>
                    <a:cubicBezTo>
                      <a:pt x="1602997" y="1476682"/>
                      <a:pt x="1604501" y="1476682"/>
                      <a:pt x="1607508" y="1475178"/>
                    </a:cubicBezTo>
                    <a:cubicBezTo>
                      <a:pt x="1613523" y="1472171"/>
                      <a:pt x="1619538" y="1473675"/>
                      <a:pt x="1625553" y="1473675"/>
                    </a:cubicBezTo>
                    <a:cubicBezTo>
                      <a:pt x="1657132" y="1475178"/>
                      <a:pt x="1690215" y="1458637"/>
                      <a:pt x="1708260" y="1431570"/>
                    </a:cubicBezTo>
                    <a:lnTo>
                      <a:pt x="1714275" y="1424051"/>
                    </a:lnTo>
                    <a:lnTo>
                      <a:pt x="1720290" y="1431570"/>
                    </a:lnTo>
                    <a:cubicBezTo>
                      <a:pt x="1733823" y="1446607"/>
                      <a:pt x="1745853" y="1460141"/>
                      <a:pt x="1763898" y="1469164"/>
                    </a:cubicBezTo>
                    <a:cubicBezTo>
                      <a:pt x="1780440" y="1478186"/>
                      <a:pt x="1799988" y="1478186"/>
                      <a:pt x="1813522" y="1469164"/>
                    </a:cubicBezTo>
                    <a:cubicBezTo>
                      <a:pt x="1815026" y="1469164"/>
                      <a:pt x="1815026" y="1467660"/>
                      <a:pt x="1816530" y="1466156"/>
                    </a:cubicBezTo>
                    <a:cubicBezTo>
                      <a:pt x="1819537" y="1463148"/>
                      <a:pt x="1824048" y="1460141"/>
                      <a:pt x="1830063" y="1458637"/>
                    </a:cubicBezTo>
                    <a:cubicBezTo>
                      <a:pt x="1845101" y="1454126"/>
                      <a:pt x="1858635" y="1466156"/>
                      <a:pt x="1864650" y="1479690"/>
                    </a:cubicBezTo>
                    <a:cubicBezTo>
                      <a:pt x="1866153" y="1482697"/>
                      <a:pt x="1867657" y="1485705"/>
                      <a:pt x="1869161" y="1488712"/>
                    </a:cubicBezTo>
                    <a:cubicBezTo>
                      <a:pt x="1872168" y="1494727"/>
                      <a:pt x="1875176" y="1502246"/>
                      <a:pt x="1878183" y="1506757"/>
                    </a:cubicBezTo>
                    <a:cubicBezTo>
                      <a:pt x="1887206" y="1515780"/>
                      <a:pt x="1900740" y="1517283"/>
                      <a:pt x="1915777" y="1518787"/>
                    </a:cubicBezTo>
                    <a:cubicBezTo>
                      <a:pt x="1924799" y="1518787"/>
                      <a:pt x="1935326" y="1520291"/>
                      <a:pt x="1944348" y="1523298"/>
                    </a:cubicBezTo>
                    <a:cubicBezTo>
                      <a:pt x="1962393" y="1527810"/>
                      <a:pt x="1975927" y="1541344"/>
                      <a:pt x="1987957" y="1553373"/>
                    </a:cubicBezTo>
                    <a:lnTo>
                      <a:pt x="1990965" y="1556381"/>
                    </a:lnTo>
                    <a:lnTo>
                      <a:pt x="1990965" y="1559389"/>
                    </a:lnTo>
                    <a:cubicBezTo>
                      <a:pt x="1989461" y="1590967"/>
                      <a:pt x="2010513" y="1621042"/>
                      <a:pt x="2040588" y="1630065"/>
                    </a:cubicBezTo>
                    <a:cubicBezTo>
                      <a:pt x="2048107" y="1633072"/>
                      <a:pt x="2057130" y="1634576"/>
                      <a:pt x="2064648" y="1636080"/>
                    </a:cubicBezTo>
                    <a:cubicBezTo>
                      <a:pt x="2090212" y="1642095"/>
                      <a:pt x="2118783" y="1648110"/>
                      <a:pt x="2124798" y="1678185"/>
                    </a:cubicBezTo>
                    <a:cubicBezTo>
                      <a:pt x="2127806" y="1690215"/>
                      <a:pt x="2124798" y="1706756"/>
                      <a:pt x="2114272" y="1720290"/>
                    </a:cubicBezTo>
                    <a:lnTo>
                      <a:pt x="2109761" y="1726305"/>
                    </a:lnTo>
                    <a:cubicBezTo>
                      <a:pt x="2099235" y="1741342"/>
                      <a:pt x="2087204" y="1759387"/>
                      <a:pt x="2067656" y="1766906"/>
                    </a:cubicBezTo>
                    <a:cubicBezTo>
                      <a:pt x="2067656" y="1784951"/>
                      <a:pt x="2058633" y="1801492"/>
                      <a:pt x="2043596" y="1809011"/>
                    </a:cubicBezTo>
                    <a:cubicBezTo>
                      <a:pt x="2042092" y="1810515"/>
                      <a:pt x="2039085" y="1812019"/>
                      <a:pt x="2036077" y="1812019"/>
                    </a:cubicBezTo>
                    <a:cubicBezTo>
                      <a:pt x="2031566" y="1815026"/>
                      <a:pt x="2028558" y="1816530"/>
                      <a:pt x="2025551" y="1819537"/>
                    </a:cubicBezTo>
                    <a:cubicBezTo>
                      <a:pt x="2022543" y="1822545"/>
                      <a:pt x="2022543" y="1828560"/>
                      <a:pt x="2021040" y="1833071"/>
                    </a:cubicBezTo>
                    <a:cubicBezTo>
                      <a:pt x="2021040" y="1834575"/>
                      <a:pt x="2021040" y="1837582"/>
                      <a:pt x="2019536" y="1839086"/>
                    </a:cubicBezTo>
                    <a:cubicBezTo>
                      <a:pt x="2016528" y="1860138"/>
                      <a:pt x="2004498" y="1879687"/>
                      <a:pt x="1984949" y="1893221"/>
                    </a:cubicBezTo>
                    <a:cubicBezTo>
                      <a:pt x="1965401" y="1906755"/>
                      <a:pt x="1941341" y="1912770"/>
                      <a:pt x="1920288" y="1908258"/>
                    </a:cubicBezTo>
                    <a:cubicBezTo>
                      <a:pt x="1915777" y="1906755"/>
                      <a:pt x="1911266" y="1905251"/>
                      <a:pt x="1906755" y="1903747"/>
                    </a:cubicBezTo>
                    <a:cubicBezTo>
                      <a:pt x="1899236" y="1902243"/>
                      <a:pt x="1893221" y="1899236"/>
                      <a:pt x="1885702" y="1899236"/>
                    </a:cubicBezTo>
                    <a:cubicBezTo>
                      <a:pt x="1875176" y="1899236"/>
                      <a:pt x="1864650" y="1905251"/>
                      <a:pt x="1857131" y="1915777"/>
                    </a:cubicBezTo>
                    <a:cubicBezTo>
                      <a:pt x="1849612" y="1927807"/>
                      <a:pt x="1848108" y="1941341"/>
                      <a:pt x="1854123" y="1950363"/>
                    </a:cubicBezTo>
                    <a:cubicBezTo>
                      <a:pt x="1857131" y="1956378"/>
                      <a:pt x="1861642" y="1960890"/>
                      <a:pt x="1866153" y="1966905"/>
                    </a:cubicBezTo>
                    <a:cubicBezTo>
                      <a:pt x="1876680" y="1978935"/>
                      <a:pt x="1888710" y="1993972"/>
                      <a:pt x="1884198" y="2009010"/>
                    </a:cubicBezTo>
                    <a:cubicBezTo>
                      <a:pt x="1909762" y="1998483"/>
                      <a:pt x="1930815" y="1992468"/>
                      <a:pt x="1951867" y="1992468"/>
                    </a:cubicBezTo>
                    <a:close/>
                    <a:moveTo>
                      <a:pt x="762401" y="1977431"/>
                    </a:moveTo>
                    <a:cubicBezTo>
                      <a:pt x="793980" y="1977431"/>
                      <a:pt x="825559" y="1981942"/>
                      <a:pt x="852626" y="1993972"/>
                    </a:cubicBezTo>
                    <a:cubicBezTo>
                      <a:pt x="897739" y="2013521"/>
                      <a:pt x="897739" y="2013521"/>
                      <a:pt x="930821" y="1993972"/>
                    </a:cubicBezTo>
                    <a:cubicBezTo>
                      <a:pt x="936836" y="1990965"/>
                      <a:pt x="942851" y="1986453"/>
                      <a:pt x="951874" y="1980438"/>
                    </a:cubicBezTo>
                    <a:cubicBezTo>
                      <a:pt x="971422" y="1968408"/>
                      <a:pt x="989467" y="1960890"/>
                      <a:pt x="1009016" y="1954875"/>
                    </a:cubicBezTo>
                    <a:cubicBezTo>
                      <a:pt x="998490" y="1954875"/>
                      <a:pt x="989467" y="1954875"/>
                      <a:pt x="981949" y="1956378"/>
                    </a:cubicBezTo>
                    <a:cubicBezTo>
                      <a:pt x="965407" y="1959386"/>
                      <a:pt x="953377" y="1966905"/>
                      <a:pt x="939843" y="1975927"/>
                    </a:cubicBezTo>
                    <a:cubicBezTo>
                      <a:pt x="926310" y="1983446"/>
                      <a:pt x="914280" y="1992468"/>
                      <a:pt x="897739" y="1995476"/>
                    </a:cubicBezTo>
                    <a:lnTo>
                      <a:pt x="885709" y="1998483"/>
                    </a:lnTo>
                    <a:lnTo>
                      <a:pt x="890220" y="1986453"/>
                    </a:lnTo>
                    <a:cubicBezTo>
                      <a:pt x="903754" y="1945852"/>
                      <a:pt x="950370" y="1935326"/>
                      <a:pt x="992475" y="1924800"/>
                    </a:cubicBezTo>
                    <a:cubicBezTo>
                      <a:pt x="1031572" y="1915777"/>
                      <a:pt x="1064655" y="1908258"/>
                      <a:pt x="1067662" y="1881191"/>
                    </a:cubicBezTo>
                    <a:cubicBezTo>
                      <a:pt x="1070670" y="1864650"/>
                      <a:pt x="1066158" y="1852620"/>
                      <a:pt x="1058640" y="1843597"/>
                    </a:cubicBezTo>
                    <a:cubicBezTo>
                      <a:pt x="1030068" y="1815026"/>
                      <a:pt x="950370" y="1822545"/>
                      <a:pt x="908265" y="1827056"/>
                    </a:cubicBezTo>
                    <a:cubicBezTo>
                      <a:pt x="899242" y="1828560"/>
                      <a:pt x="891724" y="1828560"/>
                      <a:pt x="885709" y="1828560"/>
                    </a:cubicBezTo>
                    <a:cubicBezTo>
                      <a:pt x="843604" y="1830063"/>
                      <a:pt x="801499" y="1827056"/>
                      <a:pt x="760897" y="1822545"/>
                    </a:cubicBezTo>
                    <a:cubicBezTo>
                      <a:pt x="664657" y="1813522"/>
                      <a:pt x="572929" y="1806003"/>
                      <a:pt x="487215" y="1864650"/>
                    </a:cubicBezTo>
                    <a:cubicBezTo>
                      <a:pt x="449621" y="1890213"/>
                      <a:pt x="430072" y="1926303"/>
                      <a:pt x="439095" y="1956378"/>
                    </a:cubicBezTo>
                    <a:cubicBezTo>
                      <a:pt x="446614" y="1981942"/>
                      <a:pt x="473681" y="1996980"/>
                      <a:pt x="512779" y="1998483"/>
                    </a:cubicBezTo>
                    <a:cubicBezTo>
                      <a:pt x="541350" y="1999987"/>
                      <a:pt x="569921" y="1998483"/>
                      <a:pt x="598492" y="1996980"/>
                    </a:cubicBezTo>
                    <a:cubicBezTo>
                      <a:pt x="603004" y="1996980"/>
                      <a:pt x="609019" y="1996980"/>
                      <a:pt x="613530" y="1996980"/>
                    </a:cubicBezTo>
                    <a:cubicBezTo>
                      <a:pt x="663154" y="1987957"/>
                      <a:pt x="714281" y="1977431"/>
                      <a:pt x="762401" y="1977431"/>
                    </a:cubicBezTo>
                    <a:close/>
                    <a:moveTo>
                      <a:pt x="957889" y="1948860"/>
                    </a:moveTo>
                    <a:cubicBezTo>
                      <a:pt x="938340" y="1954875"/>
                      <a:pt x="921799" y="1962393"/>
                      <a:pt x="911272" y="1975927"/>
                    </a:cubicBezTo>
                    <a:cubicBezTo>
                      <a:pt x="917287" y="1972920"/>
                      <a:pt x="924806" y="1968408"/>
                      <a:pt x="930821" y="1963897"/>
                    </a:cubicBezTo>
                    <a:cubicBezTo>
                      <a:pt x="938340" y="1959386"/>
                      <a:pt x="947362" y="1953371"/>
                      <a:pt x="957889" y="1948860"/>
                    </a:cubicBezTo>
                    <a:close/>
                    <a:moveTo>
                      <a:pt x="1276684" y="500749"/>
                    </a:moveTo>
                    <a:cubicBezTo>
                      <a:pt x="1293225" y="624056"/>
                      <a:pt x="1356382" y="691725"/>
                      <a:pt x="1476682" y="715785"/>
                    </a:cubicBezTo>
                    <a:cubicBezTo>
                      <a:pt x="1482697" y="717289"/>
                      <a:pt x="1488712" y="718792"/>
                      <a:pt x="1493223" y="718792"/>
                    </a:cubicBezTo>
                    <a:cubicBezTo>
                      <a:pt x="1461645" y="673680"/>
                      <a:pt x="1425555" y="631575"/>
                      <a:pt x="1371420" y="607515"/>
                    </a:cubicBezTo>
                    <a:lnTo>
                      <a:pt x="1375931" y="593981"/>
                    </a:lnTo>
                    <a:cubicBezTo>
                      <a:pt x="1437585" y="610522"/>
                      <a:pt x="1481193" y="646612"/>
                      <a:pt x="1527810" y="685710"/>
                    </a:cubicBezTo>
                    <a:cubicBezTo>
                      <a:pt x="1529313" y="687214"/>
                      <a:pt x="1530817" y="687214"/>
                      <a:pt x="1530817" y="688717"/>
                    </a:cubicBezTo>
                    <a:cubicBezTo>
                      <a:pt x="1527810" y="678191"/>
                      <a:pt x="1526306" y="669169"/>
                      <a:pt x="1523298" y="658642"/>
                    </a:cubicBezTo>
                    <a:cubicBezTo>
                      <a:pt x="1512772" y="615034"/>
                      <a:pt x="1503750" y="577440"/>
                      <a:pt x="1452622" y="545861"/>
                    </a:cubicBezTo>
                    <a:cubicBezTo>
                      <a:pt x="1424051" y="529320"/>
                      <a:pt x="1392472" y="524809"/>
                      <a:pt x="1357886" y="520297"/>
                    </a:cubicBezTo>
                    <a:cubicBezTo>
                      <a:pt x="1330818" y="515786"/>
                      <a:pt x="1302247" y="512779"/>
                      <a:pt x="1276684" y="500749"/>
                    </a:cubicBezTo>
                    <a:close/>
                    <a:moveTo>
                      <a:pt x="1508261" y="57143"/>
                    </a:moveTo>
                    <a:cubicBezTo>
                      <a:pt x="1511268" y="99248"/>
                      <a:pt x="1500742" y="139849"/>
                      <a:pt x="1491720" y="177443"/>
                    </a:cubicBezTo>
                    <a:cubicBezTo>
                      <a:pt x="1484201" y="209021"/>
                      <a:pt x="1475178" y="240600"/>
                      <a:pt x="1475178" y="273682"/>
                    </a:cubicBezTo>
                    <a:cubicBezTo>
                      <a:pt x="1473675" y="332329"/>
                      <a:pt x="1493223" y="353381"/>
                      <a:pt x="1523298" y="386464"/>
                    </a:cubicBezTo>
                    <a:cubicBezTo>
                      <a:pt x="1530817" y="393982"/>
                      <a:pt x="1536832" y="401501"/>
                      <a:pt x="1544351" y="410524"/>
                    </a:cubicBezTo>
                    <a:cubicBezTo>
                      <a:pt x="1574426" y="445110"/>
                      <a:pt x="1584952" y="494734"/>
                      <a:pt x="1593975" y="541350"/>
                    </a:cubicBezTo>
                    <a:cubicBezTo>
                      <a:pt x="1601493" y="574432"/>
                      <a:pt x="1607508" y="604507"/>
                      <a:pt x="1619538" y="631575"/>
                    </a:cubicBezTo>
                    <a:cubicBezTo>
                      <a:pt x="1615027" y="610522"/>
                      <a:pt x="1610516" y="589470"/>
                      <a:pt x="1607508" y="569921"/>
                    </a:cubicBezTo>
                    <a:cubicBezTo>
                      <a:pt x="1602997" y="551876"/>
                      <a:pt x="1599990" y="533831"/>
                      <a:pt x="1596982" y="517290"/>
                    </a:cubicBezTo>
                    <a:cubicBezTo>
                      <a:pt x="1593975" y="502252"/>
                      <a:pt x="1590967" y="485711"/>
                      <a:pt x="1586456" y="469170"/>
                    </a:cubicBezTo>
                    <a:cubicBezTo>
                      <a:pt x="1581945" y="449621"/>
                      <a:pt x="1577433" y="428569"/>
                      <a:pt x="1574426" y="407516"/>
                    </a:cubicBezTo>
                    <a:cubicBezTo>
                      <a:pt x="1571418" y="406012"/>
                      <a:pt x="1568411" y="404509"/>
                      <a:pt x="1565403" y="401501"/>
                    </a:cubicBezTo>
                    <a:cubicBezTo>
                      <a:pt x="1518787" y="369922"/>
                      <a:pt x="1538336" y="318795"/>
                      <a:pt x="1554877" y="273682"/>
                    </a:cubicBezTo>
                    <a:cubicBezTo>
                      <a:pt x="1556381" y="269171"/>
                      <a:pt x="1557885" y="266164"/>
                      <a:pt x="1559388" y="261652"/>
                    </a:cubicBezTo>
                    <a:cubicBezTo>
                      <a:pt x="1559388" y="236089"/>
                      <a:pt x="1563900" y="213532"/>
                      <a:pt x="1571418" y="193984"/>
                    </a:cubicBezTo>
                    <a:lnTo>
                      <a:pt x="1580441" y="169924"/>
                    </a:lnTo>
                    <a:lnTo>
                      <a:pt x="1584952" y="193984"/>
                    </a:lnTo>
                    <a:cubicBezTo>
                      <a:pt x="1589463" y="215036"/>
                      <a:pt x="1581945" y="239096"/>
                      <a:pt x="1574426" y="263156"/>
                    </a:cubicBezTo>
                    <a:cubicBezTo>
                      <a:pt x="1574426" y="303757"/>
                      <a:pt x="1580441" y="350374"/>
                      <a:pt x="1587960" y="393982"/>
                    </a:cubicBezTo>
                    <a:cubicBezTo>
                      <a:pt x="1595478" y="396990"/>
                      <a:pt x="1602997" y="396990"/>
                      <a:pt x="1610516" y="393982"/>
                    </a:cubicBezTo>
                    <a:cubicBezTo>
                      <a:pt x="1625553" y="389471"/>
                      <a:pt x="1637583" y="371426"/>
                      <a:pt x="1645102" y="347366"/>
                    </a:cubicBezTo>
                    <a:cubicBezTo>
                      <a:pt x="1663147" y="291727"/>
                      <a:pt x="1643598" y="175939"/>
                      <a:pt x="1609012" y="135337"/>
                    </a:cubicBezTo>
                    <a:cubicBezTo>
                      <a:pt x="1593975" y="117293"/>
                      <a:pt x="1574426" y="103759"/>
                      <a:pt x="1554877" y="90225"/>
                    </a:cubicBezTo>
                    <a:cubicBezTo>
                      <a:pt x="1539840" y="82706"/>
                      <a:pt x="1523298" y="70676"/>
                      <a:pt x="1508261" y="57143"/>
                    </a:cubicBezTo>
                    <a:close/>
                    <a:moveTo>
                      <a:pt x="1560892" y="303757"/>
                    </a:moveTo>
                    <a:cubicBezTo>
                      <a:pt x="1550366" y="336840"/>
                      <a:pt x="1545855" y="366915"/>
                      <a:pt x="1571418" y="386464"/>
                    </a:cubicBezTo>
                    <a:cubicBezTo>
                      <a:pt x="1566907" y="359396"/>
                      <a:pt x="1563900" y="330825"/>
                      <a:pt x="1560892" y="303757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70" name="Google Shape;70;p31"/>
          <p:cNvSpPr/>
          <p:nvPr/>
        </p:nvSpPr>
        <p:spPr>
          <a:xfrm>
            <a:off x="6186233" y="1718215"/>
            <a:ext cx="6010479" cy="86688"/>
          </a:xfrm>
          <a:custGeom>
            <a:avLst/>
            <a:gdLst/>
            <a:ahLst/>
            <a:cxnLst/>
            <a:rect l="l" t="t" r="r" b="b"/>
            <a:pathLst>
              <a:path w="3587009" h="35236" extrusionOk="0">
                <a:moveTo>
                  <a:pt x="3587009" y="35236"/>
                </a:moveTo>
                <a:lnTo>
                  <a:pt x="1764946" y="35236"/>
                </a:lnTo>
                <a:cubicBezTo>
                  <a:pt x="1758282" y="35236"/>
                  <a:pt x="1117609" y="22864"/>
                  <a:pt x="887233" y="13346"/>
                </a:cubicBezTo>
                <a:cubicBezTo>
                  <a:pt x="617826" y="2877"/>
                  <a:pt x="208481" y="20009"/>
                  <a:pt x="54262" y="25719"/>
                </a:cubicBezTo>
                <a:cubicBezTo>
                  <a:pt x="25703" y="26671"/>
                  <a:pt x="5712" y="27622"/>
                  <a:pt x="0" y="27622"/>
                </a:cubicBezTo>
                <a:lnTo>
                  <a:pt x="0" y="18105"/>
                </a:lnTo>
                <a:cubicBezTo>
                  <a:pt x="5712" y="18105"/>
                  <a:pt x="24751" y="17153"/>
                  <a:pt x="54262" y="16201"/>
                </a:cubicBezTo>
                <a:cubicBezTo>
                  <a:pt x="208481" y="9539"/>
                  <a:pt x="618778" y="-7592"/>
                  <a:pt x="888185" y="3829"/>
                </a:cubicBezTo>
                <a:cubicBezTo>
                  <a:pt x="1118561" y="13346"/>
                  <a:pt x="1759234" y="25719"/>
                  <a:pt x="1764946" y="25719"/>
                </a:cubicBezTo>
                <a:lnTo>
                  <a:pt x="3587009" y="25719"/>
                </a:lnTo>
                <a:lnTo>
                  <a:pt x="3587009" y="35236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 Point x3 slide with photo">
  <p:cSld name="Bullet Point x3 slide with photo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2"/>
          <p:cNvSpPr/>
          <p:nvPr/>
        </p:nvSpPr>
        <p:spPr>
          <a:xfrm>
            <a:off x="2176238" y="343175"/>
            <a:ext cx="2144406" cy="5638038"/>
          </a:xfrm>
          <a:custGeom>
            <a:avLst/>
            <a:gdLst/>
            <a:ahLst/>
            <a:cxnLst/>
            <a:rect l="l" t="t" r="r" b="b"/>
            <a:pathLst>
              <a:path w="908901" h="2711879" extrusionOk="0">
                <a:moveTo>
                  <a:pt x="908901" y="2711880"/>
                </a:moveTo>
                <a:lnTo>
                  <a:pt x="301407" y="2711880"/>
                </a:lnTo>
                <a:cubicBezTo>
                  <a:pt x="135039" y="2711880"/>
                  <a:pt x="0" y="2576880"/>
                  <a:pt x="0" y="2410560"/>
                </a:cubicBezTo>
                <a:lnTo>
                  <a:pt x="0" y="0"/>
                </a:lnTo>
                <a:lnTo>
                  <a:pt x="703642" y="0"/>
                </a:lnTo>
                <a:cubicBezTo>
                  <a:pt x="817075" y="0"/>
                  <a:pt x="908901" y="91800"/>
                  <a:pt x="908901" y="205200"/>
                </a:cubicBezTo>
                <a:lnTo>
                  <a:pt x="908901" y="2711880"/>
                </a:lnTo>
                <a:close/>
              </a:path>
            </a:pathLst>
          </a:custGeom>
          <a:solidFill>
            <a:srgbClr val="9FDAD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2"/>
          <p:cNvSpPr txBox="1">
            <a:spLocks noGrp="1"/>
          </p:cNvSpPr>
          <p:nvPr>
            <p:ph type="body" idx="1"/>
          </p:nvPr>
        </p:nvSpPr>
        <p:spPr>
          <a:xfrm>
            <a:off x="4912293" y="846903"/>
            <a:ext cx="6562677" cy="339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DC641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8DC6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body" idx="2"/>
          </p:nvPr>
        </p:nvSpPr>
        <p:spPr>
          <a:xfrm>
            <a:off x="4912294" y="1345616"/>
            <a:ext cx="6553234" cy="99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body" idx="3"/>
          </p:nvPr>
        </p:nvSpPr>
        <p:spPr>
          <a:xfrm>
            <a:off x="3679525" y="1017636"/>
            <a:ext cx="641119" cy="955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Arial"/>
              <a:buNone/>
              <a:defRPr sz="6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32"/>
          <p:cNvSpPr>
            <a:spLocks noGrp="1"/>
          </p:cNvSpPr>
          <p:nvPr>
            <p:ph type="pic" idx="4"/>
          </p:nvPr>
        </p:nvSpPr>
        <p:spPr>
          <a:xfrm>
            <a:off x="7559" y="188180"/>
            <a:ext cx="3354094" cy="5923858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grpSp>
        <p:nvGrpSpPr>
          <p:cNvPr id="77" name="Google Shape;77;p32"/>
          <p:cNvGrpSpPr/>
          <p:nvPr/>
        </p:nvGrpSpPr>
        <p:grpSpPr>
          <a:xfrm>
            <a:off x="4054161" y="721803"/>
            <a:ext cx="7547911" cy="1674487"/>
            <a:chOff x="4061909" y="1565906"/>
            <a:chExt cx="7547911" cy="1882781"/>
          </a:xfrm>
        </p:grpSpPr>
        <p:cxnSp>
          <p:nvCxnSpPr>
            <p:cNvPr id="78" name="Google Shape;78;p32"/>
            <p:cNvCxnSpPr/>
            <p:nvPr/>
          </p:nvCxnSpPr>
          <p:spPr>
            <a:xfrm>
              <a:off x="11609820" y="1582845"/>
              <a:ext cx="0" cy="1865842"/>
            </a:xfrm>
            <a:prstGeom prst="straightConnector1">
              <a:avLst/>
            </a:prstGeom>
            <a:solidFill>
              <a:srgbClr val="0AA3A4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9" name="Google Shape;79;p32"/>
            <p:cNvCxnSpPr/>
            <p:nvPr/>
          </p:nvCxnSpPr>
          <p:spPr>
            <a:xfrm>
              <a:off x="4061909" y="1577903"/>
              <a:ext cx="7547911" cy="0"/>
            </a:xfrm>
            <a:prstGeom prst="straightConnector1">
              <a:avLst/>
            </a:prstGeom>
            <a:solidFill>
              <a:srgbClr val="0AA3A4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0" name="Google Shape;80;p32"/>
            <p:cNvCxnSpPr/>
            <p:nvPr/>
          </p:nvCxnSpPr>
          <p:spPr>
            <a:xfrm>
              <a:off x="4061909" y="1565906"/>
              <a:ext cx="0" cy="445260"/>
            </a:xfrm>
            <a:prstGeom prst="straightConnector1">
              <a:avLst/>
            </a:prstGeom>
            <a:solidFill>
              <a:srgbClr val="0AA3A4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81" name="Google Shape;81;p32"/>
          <p:cNvCxnSpPr/>
          <p:nvPr/>
        </p:nvCxnSpPr>
        <p:spPr>
          <a:xfrm>
            <a:off x="4054160" y="2000290"/>
            <a:ext cx="0" cy="396000"/>
          </a:xfrm>
          <a:prstGeom prst="straightConnector1">
            <a:avLst/>
          </a:prstGeom>
          <a:solidFill>
            <a:srgbClr val="0AA3A4"/>
          </a:solidFill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2" name="Google Shape;82;p32"/>
          <p:cNvCxnSpPr/>
          <p:nvPr/>
        </p:nvCxnSpPr>
        <p:spPr>
          <a:xfrm>
            <a:off x="4069659" y="2388245"/>
            <a:ext cx="7547911" cy="0"/>
          </a:xfrm>
          <a:prstGeom prst="straightConnector1">
            <a:avLst/>
          </a:prstGeom>
          <a:solidFill>
            <a:srgbClr val="0AA3A4"/>
          </a:solidFill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3" name="Google Shape;83;p32"/>
          <p:cNvSpPr txBox="1">
            <a:spLocks noGrp="1"/>
          </p:cNvSpPr>
          <p:nvPr>
            <p:ph type="body" idx="5"/>
          </p:nvPr>
        </p:nvSpPr>
        <p:spPr>
          <a:xfrm>
            <a:off x="4912292" y="2770036"/>
            <a:ext cx="6562677" cy="339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DC641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8DC6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32"/>
          <p:cNvSpPr txBox="1">
            <a:spLocks noGrp="1"/>
          </p:cNvSpPr>
          <p:nvPr>
            <p:ph type="body" idx="6"/>
          </p:nvPr>
        </p:nvSpPr>
        <p:spPr>
          <a:xfrm>
            <a:off x="4912293" y="3268749"/>
            <a:ext cx="6553234" cy="99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32"/>
          <p:cNvSpPr txBox="1">
            <a:spLocks noGrp="1"/>
          </p:cNvSpPr>
          <p:nvPr>
            <p:ph type="body" idx="7"/>
          </p:nvPr>
        </p:nvSpPr>
        <p:spPr>
          <a:xfrm>
            <a:off x="3679524" y="2940769"/>
            <a:ext cx="641119" cy="955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Arial"/>
              <a:buNone/>
              <a:defRPr sz="6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86" name="Google Shape;86;p32"/>
          <p:cNvGrpSpPr/>
          <p:nvPr/>
        </p:nvGrpSpPr>
        <p:grpSpPr>
          <a:xfrm>
            <a:off x="4054160" y="2644936"/>
            <a:ext cx="7547911" cy="1674487"/>
            <a:chOff x="4061909" y="1565906"/>
            <a:chExt cx="7547911" cy="1882781"/>
          </a:xfrm>
        </p:grpSpPr>
        <p:cxnSp>
          <p:nvCxnSpPr>
            <p:cNvPr id="87" name="Google Shape;87;p32"/>
            <p:cNvCxnSpPr/>
            <p:nvPr/>
          </p:nvCxnSpPr>
          <p:spPr>
            <a:xfrm>
              <a:off x="11609820" y="1582845"/>
              <a:ext cx="0" cy="1865842"/>
            </a:xfrm>
            <a:prstGeom prst="straightConnector1">
              <a:avLst/>
            </a:prstGeom>
            <a:solidFill>
              <a:srgbClr val="0AA3A4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8" name="Google Shape;88;p32"/>
            <p:cNvCxnSpPr/>
            <p:nvPr/>
          </p:nvCxnSpPr>
          <p:spPr>
            <a:xfrm>
              <a:off x="4061909" y="1577903"/>
              <a:ext cx="7547911" cy="0"/>
            </a:xfrm>
            <a:prstGeom prst="straightConnector1">
              <a:avLst/>
            </a:prstGeom>
            <a:solidFill>
              <a:srgbClr val="0AA3A4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9" name="Google Shape;89;p32"/>
            <p:cNvCxnSpPr/>
            <p:nvPr/>
          </p:nvCxnSpPr>
          <p:spPr>
            <a:xfrm>
              <a:off x="4061909" y="1565906"/>
              <a:ext cx="0" cy="445260"/>
            </a:xfrm>
            <a:prstGeom prst="straightConnector1">
              <a:avLst/>
            </a:prstGeom>
            <a:solidFill>
              <a:srgbClr val="0AA3A4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90" name="Google Shape;90;p32"/>
          <p:cNvCxnSpPr/>
          <p:nvPr/>
        </p:nvCxnSpPr>
        <p:spPr>
          <a:xfrm>
            <a:off x="4054159" y="3923423"/>
            <a:ext cx="0" cy="396000"/>
          </a:xfrm>
          <a:prstGeom prst="straightConnector1">
            <a:avLst/>
          </a:prstGeom>
          <a:solidFill>
            <a:srgbClr val="0AA3A4"/>
          </a:solidFill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1" name="Google Shape;91;p32"/>
          <p:cNvCxnSpPr/>
          <p:nvPr/>
        </p:nvCxnSpPr>
        <p:spPr>
          <a:xfrm>
            <a:off x="4069658" y="4311378"/>
            <a:ext cx="7547911" cy="0"/>
          </a:xfrm>
          <a:prstGeom prst="straightConnector1">
            <a:avLst/>
          </a:prstGeom>
          <a:solidFill>
            <a:srgbClr val="0AA3A4"/>
          </a:solidFill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2" name="Google Shape;92;p32"/>
          <p:cNvSpPr txBox="1">
            <a:spLocks noGrp="1"/>
          </p:cNvSpPr>
          <p:nvPr>
            <p:ph type="body" idx="8"/>
          </p:nvPr>
        </p:nvSpPr>
        <p:spPr>
          <a:xfrm>
            <a:off x="4927790" y="4633833"/>
            <a:ext cx="6562677" cy="339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DC641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8DC6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32"/>
          <p:cNvSpPr txBox="1">
            <a:spLocks noGrp="1"/>
          </p:cNvSpPr>
          <p:nvPr>
            <p:ph type="body" idx="9"/>
          </p:nvPr>
        </p:nvSpPr>
        <p:spPr>
          <a:xfrm>
            <a:off x="4927791" y="5132546"/>
            <a:ext cx="6553234" cy="99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32"/>
          <p:cNvSpPr txBox="1">
            <a:spLocks noGrp="1"/>
          </p:cNvSpPr>
          <p:nvPr>
            <p:ph type="body" idx="13"/>
          </p:nvPr>
        </p:nvSpPr>
        <p:spPr>
          <a:xfrm>
            <a:off x="3695022" y="4804566"/>
            <a:ext cx="641119" cy="955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Arial"/>
              <a:buNone/>
              <a:defRPr sz="6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95" name="Google Shape;95;p32"/>
          <p:cNvGrpSpPr/>
          <p:nvPr/>
        </p:nvGrpSpPr>
        <p:grpSpPr>
          <a:xfrm>
            <a:off x="4069658" y="4508733"/>
            <a:ext cx="7547911" cy="1674487"/>
            <a:chOff x="4061909" y="1565906"/>
            <a:chExt cx="7547911" cy="1882781"/>
          </a:xfrm>
        </p:grpSpPr>
        <p:cxnSp>
          <p:nvCxnSpPr>
            <p:cNvPr id="96" name="Google Shape;96;p32"/>
            <p:cNvCxnSpPr/>
            <p:nvPr/>
          </p:nvCxnSpPr>
          <p:spPr>
            <a:xfrm>
              <a:off x="11609820" y="1582845"/>
              <a:ext cx="0" cy="1865842"/>
            </a:xfrm>
            <a:prstGeom prst="straightConnector1">
              <a:avLst/>
            </a:prstGeom>
            <a:solidFill>
              <a:srgbClr val="0AA3A4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7" name="Google Shape;97;p32"/>
            <p:cNvCxnSpPr/>
            <p:nvPr/>
          </p:nvCxnSpPr>
          <p:spPr>
            <a:xfrm>
              <a:off x="4061909" y="1577903"/>
              <a:ext cx="7547911" cy="0"/>
            </a:xfrm>
            <a:prstGeom prst="straightConnector1">
              <a:avLst/>
            </a:prstGeom>
            <a:solidFill>
              <a:srgbClr val="0AA3A4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8" name="Google Shape;98;p32"/>
            <p:cNvCxnSpPr/>
            <p:nvPr/>
          </p:nvCxnSpPr>
          <p:spPr>
            <a:xfrm>
              <a:off x="4061909" y="1565906"/>
              <a:ext cx="0" cy="445260"/>
            </a:xfrm>
            <a:prstGeom prst="straightConnector1">
              <a:avLst/>
            </a:prstGeom>
            <a:solidFill>
              <a:srgbClr val="0AA3A4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99" name="Google Shape;99;p32"/>
          <p:cNvCxnSpPr/>
          <p:nvPr/>
        </p:nvCxnSpPr>
        <p:spPr>
          <a:xfrm>
            <a:off x="4069657" y="5787220"/>
            <a:ext cx="0" cy="396000"/>
          </a:xfrm>
          <a:prstGeom prst="straightConnector1">
            <a:avLst/>
          </a:prstGeom>
          <a:solidFill>
            <a:srgbClr val="0AA3A4"/>
          </a:solidFill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0" name="Google Shape;100;p32"/>
          <p:cNvCxnSpPr/>
          <p:nvPr/>
        </p:nvCxnSpPr>
        <p:spPr>
          <a:xfrm>
            <a:off x="4085156" y="6175175"/>
            <a:ext cx="7547911" cy="0"/>
          </a:xfrm>
          <a:prstGeom prst="straightConnector1">
            <a:avLst/>
          </a:prstGeom>
          <a:solidFill>
            <a:srgbClr val="0AA3A4"/>
          </a:solidFill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ne Slide">
  <p:cSld name="Phone Slid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5"/>
          <p:cNvSpPr/>
          <p:nvPr/>
        </p:nvSpPr>
        <p:spPr>
          <a:xfrm>
            <a:off x="511443" y="453836"/>
            <a:ext cx="9895090" cy="5655338"/>
          </a:xfrm>
          <a:custGeom>
            <a:avLst/>
            <a:gdLst/>
            <a:ahLst/>
            <a:cxnLst/>
            <a:rect l="l" t="t" r="r" b="b"/>
            <a:pathLst>
              <a:path w="9895090" h="5655338" extrusionOk="0">
                <a:moveTo>
                  <a:pt x="0" y="0"/>
                </a:moveTo>
                <a:lnTo>
                  <a:pt x="3861355" y="0"/>
                </a:lnTo>
                <a:lnTo>
                  <a:pt x="4984550" y="0"/>
                </a:lnTo>
                <a:lnTo>
                  <a:pt x="8845904" y="0"/>
                </a:lnTo>
                <a:cubicBezTo>
                  <a:pt x="9425720" y="0"/>
                  <a:pt x="9895090" y="489848"/>
                  <a:pt x="9895090" y="1094953"/>
                </a:cubicBezTo>
                <a:lnTo>
                  <a:pt x="9895090" y="5655338"/>
                </a:lnTo>
                <a:lnTo>
                  <a:pt x="6033735" y="5655338"/>
                </a:lnTo>
                <a:lnTo>
                  <a:pt x="5402003" y="5655338"/>
                </a:lnTo>
                <a:lnTo>
                  <a:pt x="1540648" y="5655338"/>
                </a:lnTo>
                <a:cubicBezTo>
                  <a:pt x="690255" y="5655338"/>
                  <a:pt x="0" y="4934974"/>
                  <a:pt x="0" y="4047485"/>
                </a:cubicBezTo>
                <a:close/>
              </a:path>
            </a:pathLst>
          </a:custGeom>
          <a:solidFill>
            <a:srgbClr val="9FDAD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4" name="Google Shape;114;p35" descr="iPhone6_mockup_front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97746" y="226918"/>
            <a:ext cx="4094254" cy="6404164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5"/>
          <p:cNvSpPr>
            <a:spLocks noGrp="1"/>
          </p:cNvSpPr>
          <p:nvPr>
            <p:ph type="pic" idx="2"/>
          </p:nvPr>
        </p:nvSpPr>
        <p:spPr>
          <a:xfrm>
            <a:off x="8912202" y="1246695"/>
            <a:ext cx="2444127" cy="4336988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16" name="Google Shape;116;p35"/>
          <p:cNvSpPr txBox="1">
            <a:spLocks noGrp="1"/>
          </p:cNvSpPr>
          <p:nvPr>
            <p:ph type="body" idx="1"/>
          </p:nvPr>
        </p:nvSpPr>
        <p:spPr>
          <a:xfrm>
            <a:off x="898357" y="2319301"/>
            <a:ext cx="4867011" cy="3291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Google Shape;117;p35"/>
          <p:cNvSpPr txBox="1">
            <a:spLocks noGrp="1"/>
          </p:cNvSpPr>
          <p:nvPr>
            <p:ph type="body" idx="3"/>
          </p:nvPr>
        </p:nvSpPr>
        <p:spPr>
          <a:xfrm>
            <a:off x="835671" y="1104338"/>
            <a:ext cx="4990998" cy="99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35"/>
          <p:cNvSpPr/>
          <p:nvPr/>
        </p:nvSpPr>
        <p:spPr>
          <a:xfrm>
            <a:off x="0" y="5782590"/>
            <a:ext cx="4963395" cy="875479"/>
          </a:xfrm>
          <a:custGeom>
            <a:avLst/>
            <a:gdLst/>
            <a:ahLst/>
            <a:cxnLst/>
            <a:rect l="l" t="t" r="r" b="b"/>
            <a:pathLst>
              <a:path w="4963395" h="875479" extrusionOk="0">
                <a:moveTo>
                  <a:pt x="0" y="0"/>
                </a:moveTo>
                <a:lnTo>
                  <a:pt x="4489787" y="0"/>
                </a:lnTo>
                <a:cubicBezTo>
                  <a:pt x="4750572" y="0"/>
                  <a:pt x="4963395" y="212873"/>
                  <a:pt x="4963395" y="473717"/>
                </a:cubicBezTo>
                <a:lnTo>
                  <a:pt x="4963395" y="875479"/>
                </a:lnTo>
                <a:lnTo>
                  <a:pt x="15515" y="875479"/>
                </a:lnTo>
                <a:lnTo>
                  <a:pt x="15515" y="174171"/>
                </a:lnTo>
                <a:cubicBezTo>
                  <a:pt x="15515" y="137630"/>
                  <a:pt x="13666" y="101524"/>
                  <a:pt x="10055" y="65941"/>
                </a:cubicBezTo>
                <a:lnTo>
                  <a:pt x="0" y="0"/>
                </a:lnTo>
                <a:close/>
              </a:path>
            </a:pathLst>
          </a:custGeom>
          <a:solidFill>
            <a:srgbClr val="8DC6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2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Slide">
  <p:cSld name="Photo Slide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8"/>
          <p:cNvSpPr/>
          <p:nvPr/>
        </p:nvSpPr>
        <p:spPr>
          <a:xfrm>
            <a:off x="511444" y="453836"/>
            <a:ext cx="6033735" cy="5655332"/>
          </a:xfrm>
          <a:custGeom>
            <a:avLst/>
            <a:gdLst/>
            <a:ahLst/>
            <a:cxnLst/>
            <a:rect l="l" t="t" r="r" b="b"/>
            <a:pathLst>
              <a:path w="1180419" h="1059839" extrusionOk="0">
                <a:moveTo>
                  <a:pt x="1180419" y="1059840"/>
                </a:moveTo>
                <a:lnTo>
                  <a:pt x="301407" y="1059840"/>
                </a:lnTo>
                <a:cubicBezTo>
                  <a:pt x="135039" y="1059840"/>
                  <a:pt x="0" y="924840"/>
                  <a:pt x="0" y="758520"/>
                </a:cubicBezTo>
                <a:lnTo>
                  <a:pt x="0" y="0"/>
                </a:lnTo>
                <a:lnTo>
                  <a:pt x="975160" y="0"/>
                </a:lnTo>
                <a:cubicBezTo>
                  <a:pt x="1088593" y="0"/>
                  <a:pt x="1180419" y="91800"/>
                  <a:pt x="1180419" y="205200"/>
                </a:cubicBezTo>
                <a:lnTo>
                  <a:pt x="1180419" y="1059840"/>
                </a:lnTo>
                <a:close/>
              </a:path>
            </a:pathLst>
          </a:custGeom>
          <a:solidFill>
            <a:srgbClr val="9FDAD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38"/>
          <p:cNvSpPr txBox="1">
            <a:spLocks noGrp="1"/>
          </p:cNvSpPr>
          <p:nvPr>
            <p:ph type="body" idx="1"/>
          </p:nvPr>
        </p:nvSpPr>
        <p:spPr>
          <a:xfrm>
            <a:off x="898357" y="2584411"/>
            <a:ext cx="4867011" cy="3025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Google Shape;131;p38"/>
          <p:cNvSpPr txBox="1">
            <a:spLocks noGrp="1"/>
          </p:cNvSpPr>
          <p:nvPr>
            <p:ph type="body" idx="2"/>
          </p:nvPr>
        </p:nvSpPr>
        <p:spPr>
          <a:xfrm>
            <a:off x="898358" y="890242"/>
            <a:ext cx="4990998" cy="99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Google Shape;132;p38"/>
          <p:cNvSpPr>
            <a:spLocks noGrp="1"/>
          </p:cNvSpPr>
          <p:nvPr>
            <p:ph type="pic" idx="3"/>
          </p:nvPr>
        </p:nvSpPr>
        <p:spPr>
          <a:xfrm>
            <a:off x="6545263" y="1452563"/>
            <a:ext cx="5646737" cy="4656137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inal Slide">
  <p:cSld name="Final Slide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0"/>
          <p:cNvSpPr/>
          <p:nvPr/>
        </p:nvSpPr>
        <p:spPr>
          <a:xfrm>
            <a:off x="417724" y="728421"/>
            <a:ext cx="11356551" cy="4377036"/>
          </a:xfrm>
          <a:custGeom>
            <a:avLst/>
            <a:gdLst/>
            <a:ahLst/>
            <a:cxnLst/>
            <a:rect l="l" t="t" r="r" b="b"/>
            <a:pathLst>
              <a:path w="11356551" h="3728821" extrusionOk="0">
                <a:moveTo>
                  <a:pt x="0" y="0"/>
                </a:moveTo>
                <a:lnTo>
                  <a:pt x="2348414" y="0"/>
                </a:lnTo>
                <a:lnTo>
                  <a:pt x="2743596" y="0"/>
                </a:lnTo>
                <a:lnTo>
                  <a:pt x="5092010" y="0"/>
                </a:lnTo>
                <a:lnTo>
                  <a:pt x="6470666" y="0"/>
                </a:lnTo>
                <a:lnTo>
                  <a:pt x="6470668" y="0"/>
                </a:lnTo>
                <a:lnTo>
                  <a:pt x="8223635" y="0"/>
                </a:lnTo>
                <a:lnTo>
                  <a:pt x="8819080" y="0"/>
                </a:lnTo>
                <a:lnTo>
                  <a:pt x="8819081" y="0"/>
                </a:lnTo>
                <a:lnTo>
                  <a:pt x="10572049" y="0"/>
                </a:lnTo>
                <a:cubicBezTo>
                  <a:pt x="11005591" y="0"/>
                  <a:pt x="11356551" y="322979"/>
                  <a:pt x="11356551" y="721953"/>
                </a:cubicBezTo>
                <a:lnTo>
                  <a:pt x="11356551" y="3728821"/>
                </a:lnTo>
                <a:lnTo>
                  <a:pt x="9603581" y="3728821"/>
                </a:lnTo>
                <a:lnTo>
                  <a:pt x="9008137" y="3728821"/>
                </a:lnTo>
                <a:lnTo>
                  <a:pt x="7996960" y="3728821"/>
                </a:lnTo>
                <a:lnTo>
                  <a:pt x="7255167" y="3728821"/>
                </a:lnTo>
                <a:lnTo>
                  <a:pt x="6859985" y="3728821"/>
                </a:lnTo>
                <a:lnTo>
                  <a:pt x="6243990" y="3728821"/>
                </a:lnTo>
                <a:lnTo>
                  <a:pt x="5648546" y="3728821"/>
                </a:lnTo>
                <a:lnTo>
                  <a:pt x="4511571" y="3728821"/>
                </a:lnTo>
                <a:lnTo>
                  <a:pt x="3895576" y="3728821"/>
                </a:lnTo>
                <a:lnTo>
                  <a:pt x="3500395" y="3728821"/>
                </a:lnTo>
                <a:lnTo>
                  <a:pt x="1151981" y="3728821"/>
                </a:lnTo>
                <a:cubicBezTo>
                  <a:pt x="516120" y="3728821"/>
                  <a:pt x="0" y="3253852"/>
                  <a:pt x="0" y="2668691"/>
                </a:cubicBezTo>
                <a:close/>
              </a:path>
            </a:pathLst>
          </a:custGeom>
          <a:solidFill>
            <a:srgbClr val="9FDAD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40"/>
          <p:cNvSpPr/>
          <p:nvPr/>
        </p:nvSpPr>
        <p:spPr>
          <a:xfrm>
            <a:off x="4530600" y="4480875"/>
            <a:ext cx="7661400" cy="730419"/>
          </a:xfrm>
          <a:custGeom>
            <a:avLst/>
            <a:gdLst/>
            <a:ahLst/>
            <a:cxnLst/>
            <a:rect l="l" t="t" r="r" b="b"/>
            <a:pathLst>
              <a:path w="7530847" h="717972" extrusionOk="0">
                <a:moveTo>
                  <a:pt x="0" y="717973"/>
                </a:moveTo>
                <a:lnTo>
                  <a:pt x="0" y="0"/>
                </a:lnTo>
                <a:lnTo>
                  <a:pt x="7143771" y="0"/>
                </a:lnTo>
                <a:cubicBezTo>
                  <a:pt x="7356909" y="0"/>
                  <a:pt x="7530848" y="173980"/>
                  <a:pt x="7530848" y="387166"/>
                </a:cubicBezTo>
                <a:lnTo>
                  <a:pt x="7530848" y="715523"/>
                </a:lnTo>
                <a:lnTo>
                  <a:pt x="0" y="715523"/>
                </a:lnTo>
                <a:close/>
              </a:path>
            </a:pathLst>
          </a:custGeom>
          <a:solidFill>
            <a:srgbClr val="8DC6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40"/>
          <p:cNvSpPr txBox="1">
            <a:spLocks noGrp="1"/>
          </p:cNvSpPr>
          <p:nvPr>
            <p:ph type="body" idx="1"/>
          </p:nvPr>
        </p:nvSpPr>
        <p:spPr>
          <a:xfrm>
            <a:off x="920835" y="2037653"/>
            <a:ext cx="3195486" cy="731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" name="Google Shape;137;p40"/>
          <p:cNvSpPr txBox="1">
            <a:spLocks noGrp="1"/>
          </p:cNvSpPr>
          <p:nvPr>
            <p:ph type="body" idx="2"/>
          </p:nvPr>
        </p:nvSpPr>
        <p:spPr>
          <a:xfrm>
            <a:off x="920835" y="1228077"/>
            <a:ext cx="3195485" cy="837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1" name="Google Shape;141;p40"/>
          <p:cNvSpPr/>
          <p:nvPr/>
        </p:nvSpPr>
        <p:spPr>
          <a:xfrm>
            <a:off x="-169156" y="4480875"/>
            <a:ext cx="7661400" cy="730419"/>
          </a:xfrm>
          <a:custGeom>
            <a:avLst/>
            <a:gdLst/>
            <a:ahLst/>
            <a:cxnLst/>
            <a:rect l="l" t="t" r="r" b="b"/>
            <a:pathLst>
              <a:path w="7530847" h="717972" extrusionOk="0">
                <a:moveTo>
                  <a:pt x="0" y="717973"/>
                </a:moveTo>
                <a:lnTo>
                  <a:pt x="0" y="0"/>
                </a:lnTo>
                <a:lnTo>
                  <a:pt x="7143771" y="0"/>
                </a:lnTo>
                <a:cubicBezTo>
                  <a:pt x="7356909" y="0"/>
                  <a:pt x="7530848" y="173980"/>
                  <a:pt x="7530848" y="387166"/>
                </a:cubicBezTo>
                <a:lnTo>
                  <a:pt x="7530848" y="715523"/>
                </a:lnTo>
                <a:lnTo>
                  <a:pt x="0" y="715523"/>
                </a:lnTo>
                <a:close/>
              </a:path>
            </a:pathLst>
          </a:custGeom>
          <a:solidFill>
            <a:srgbClr val="8DC6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2" name="Google Shape;142;p40"/>
          <p:cNvGrpSpPr/>
          <p:nvPr/>
        </p:nvGrpSpPr>
        <p:grpSpPr>
          <a:xfrm>
            <a:off x="309236" y="3028352"/>
            <a:ext cx="6499866" cy="2738122"/>
            <a:chOff x="1202708" y="6807724"/>
            <a:chExt cx="6270636" cy="2641557"/>
          </a:xfrm>
        </p:grpSpPr>
        <p:grpSp>
          <p:nvGrpSpPr>
            <p:cNvPr id="143" name="Google Shape;143;p40"/>
            <p:cNvGrpSpPr/>
            <p:nvPr/>
          </p:nvGrpSpPr>
          <p:grpSpPr>
            <a:xfrm>
              <a:off x="2348838" y="6807724"/>
              <a:ext cx="1249545" cy="2223620"/>
              <a:chOff x="2348838" y="6807724"/>
              <a:chExt cx="1249545" cy="2223620"/>
            </a:xfrm>
          </p:grpSpPr>
          <p:sp>
            <p:nvSpPr>
              <p:cNvPr id="144" name="Google Shape;144;p40"/>
              <p:cNvSpPr/>
              <p:nvPr/>
            </p:nvSpPr>
            <p:spPr>
              <a:xfrm>
                <a:off x="2519028" y="7841415"/>
                <a:ext cx="536931" cy="498493"/>
              </a:xfrm>
              <a:custGeom>
                <a:avLst/>
                <a:gdLst/>
                <a:ahLst/>
                <a:cxnLst/>
                <a:rect l="l" t="t" r="r" b="b"/>
                <a:pathLst>
                  <a:path w="536931" h="498493" extrusionOk="0">
                    <a:moveTo>
                      <a:pt x="453593" y="0"/>
                    </a:moveTo>
                    <a:cubicBezTo>
                      <a:pt x="426525" y="0"/>
                      <a:pt x="399458" y="7519"/>
                      <a:pt x="373894" y="13534"/>
                    </a:cubicBezTo>
                    <a:cubicBezTo>
                      <a:pt x="330285" y="24060"/>
                      <a:pt x="286677" y="34586"/>
                      <a:pt x="244572" y="45112"/>
                    </a:cubicBezTo>
                    <a:cubicBezTo>
                      <a:pt x="181414" y="60150"/>
                      <a:pt x="106227" y="69172"/>
                      <a:pt x="56603" y="114285"/>
                    </a:cubicBezTo>
                    <a:cubicBezTo>
                      <a:pt x="17505" y="150375"/>
                      <a:pt x="-5051" y="206014"/>
                      <a:pt x="964" y="260149"/>
                    </a:cubicBezTo>
                    <a:cubicBezTo>
                      <a:pt x="6979" y="320299"/>
                      <a:pt x="46077" y="374434"/>
                      <a:pt x="101715" y="399997"/>
                    </a:cubicBezTo>
                    <a:cubicBezTo>
                      <a:pt x="134798" y="415035"/>
                      <a:pt x="170888" y="419546"/>
                      <a:pt x="205474" y="430072"/>
                    </a:cubicBezTo>
                    <a:cubicBezTo>
                      <a:pt x="249083" y="442102"/>
                      <a:pt x="286677" y="464659"/>
                      <a:pt x="318255" y="496238"/>
                    </a:cubicBezTo>
                    <a:cubicBezTo>
                      <a:pt x="321263" y="499245"/>
                      <a:pt x="325774" y="499245"/>
                      <a:pt x="328782" y="496238"/>
                    </a:cubicBezTo>
                    <a:cubicBezTo>
                      <a:pt x="330285" y="496238"/>
                      <a:pt x="330285" y="494734"/>
                      <a:pt x="331789" y="494734"/>
                    </a:cubicBezTo>
                    <a:cubicBezTo>
                      <a:pt x="370887" y="461651"/>
                      <a:pt x="342315" y="404509"/>
                      <a:pt x="315248" y="372930"/>
                    </a:cubicBezTo>
                    <a:cubicBezTo>
                      <a:pt x="295699" y="351877"/>
                      <a:pt x="273143" y="338344"/>
                      <a:pt x="247579" y="326314"/>
                    </a:cubicBezTo>
                    <a:cubicBezTo>
                      <a:pt x="231038" y="318795"/>
                      <a:pt x="206978" y="309772"/>
                      <a:pt x="205474" y="287216"/>
                    </a:cubicBezTo>
                    <a:cubicBezTo>
                      <a:pt x="205474" y="261652"/>
                      <a:pt x="232542" y="245111"/>
                      <a:pt x="255098" y="243608"/>
                    </a:cubicBezTo>
                    <a:cubicBezTo>
                      <a:pt x="292692" y="240600"/>
                      <a:pt x="325774" y="264660"/>
                      <a:pt x="363368" y="270675"/>
                    </a:cubicBezTo>
                    <a:cubicBezTo>
                      <a:pt x="393443" y="276690"/>
                      <a:pt x="414495" y="261652"/>
                      <a:pt x="434044" y="240600"/>
                    </a:cubicBezTo>
                    <a:cubicBezTo>
                      <a:pt x="476149" y="199999"/>
                      <a:pt x="527277" y="145864"/>
                      <a:pt x="536299" y="85714"/>
                    </a:cubicBezTo>
                    <a:cubicBezTo>
                      <a:pt x="542314" y="33083"/>
                      <a:pt x="504720" y="0"/>
                      <a:pt x="453593" y="0"/>
                    </a:cubicBezTo>
                    <a:close/>
                  </a:path>
                </a:pathLst>
              </a:custGeom>
              <a:solidFill>
                <a:srgbClr val="8DC6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" name="Google Shape;145;p40"/>
              <p:cNvSpPr/>
              <p:nvPr/>
            </p:nvSpPr>
            <p:spPr>
              <a:xfrm>
                <a:off x="2908218" y="8231767"/>
                <a:ext cx="491926" cy="675803"/>
              </a:xfrm>
              <a:custGeom>
                <a:avLst/>
                <a:gdLst/>
                <a:ahLst/>
                <a:cxnLst/>
                <a:rect l="l" t="t" r="r" b="b"/>
                <a:pathLst>
                  <a:path w="491926" h="675803" extrusionOk="0">
                    <a:moveTo>
                      <a:pt x="488461" y="271298"/>
                    </a:moveTo>
                    <a:cubicBezTo>
                      <a:pt x="480942" y="254757"/>
                      <a:pt x="462897" y="248742"/>
                      <a:pt x="446356" y="242726"/>
                    </a:cubicBezTo>
                    <a:cubicBezTo>
                      <a:pt x="416281" y="230696"/>
                      <a:pt x="402747" y="214155"/>
                      <a:pt x="390717" y="185584"/>
                    </a:cubicBezTo>
                    <a:cubicBezTo>
                      <a:pt x="371168" y="141975"/>
                      <a:pt x="359138" y="101374"/>
                      <a:pt x="306507" y="96863"/>
                    </a:cubicBezTo>
                    <a:cubicBezTo>
                      <a:pt x="265906" y="93855"/>
                      <a:pt x="235831" y="59269"/>
                      <a:pt x="201244" y="41224"/>
                    </a:cubicBezTo>
                    <a:cubicBezTo>
                      <a:pt x="166658" y="23179"/>
                      <a:pt x="129064" y="12653"/>
                      <a:pt x="91471" y="623"/>
                    </a:cubicBezTo>
                    <a:cubicBezTo>
                      <a:pt x="88463" y="-881"/>
                      <a:pt x="85456" y="623"/>
                      <a:pt x="83952" y="2127"/>
                    </a:cubicBezTo>
                    <a:cubicBezTo>
                      <a:pt x="61396" y="24683"/>
                      <a:pt x="43351" y="48743"/>
                      <a:pt x="26809" y="75810"/>
                    </a:cubicBezTo>
                    <a:cubicBezTo>
                      <a:pt x="25306" y="75810"/>
                      <a:pt x="23802" y="77314"/>
                      <a:pt x="22298" y="80321"/>
                    </a:cubicBezTo>
                    <a:cubicBezTo>
                      <a:pt x="10268" y="107389"/>
                      <a:pt x="7261" y="135960"/>
                      <a:pt x="4253" y="164532"/>
                    </a:cubicBezTo>
                    <a:cubicBezTo>
                      <a:pt x="1246" y="199118"/>
                      <a:pt x="-1762" y="233704"/>
                      <a:pt x="1246" y="269794"/>
                    </a:cubicBezTo>
                    <a:cubicBezTo>
                      <a:pt x="4253" y="296862"/>
                      <a:pt x="8764" y="323929"/>
                      <a:pt x="20795" y="347989"/>
                    </a:cubicBezTo>
                    <a:cubicBezTo>
                      <a:pt x="35832" y="379568"/>
                      <a:pt x="59892" y="400620"/>
                      <a:pt x="80945" y="426184"/>
                    </a:cubicBezTo>
                    <a:cubicBezTo>
                      <a:pt x="132072" y="490845"/>
                      <a:pt x="95982" y="563025"/>
                      <a:pt x="108012" y="635205"/>
                    </a:cubicBezTo>
                    <a:cubicBezTo>
                      <a:pt x="111019" y="650243"/>
                      <a:pt x="117034" y="668288"/>
                      <a:pt x="133576" y="674303"/>
                    </a:cubicBezTo>
                    <a:cubicBezTo>
                      <a:pt x="157636" y="681821"/>
                      <a:pt x="189214" y="659265"/>
                      <a:pt x="207259" y="647235"/>
                    </a:cubicBezTo>
                    <a:cubicBezTo>
                      <a:pt x="225305" y="635205"/>
                      <a:pt x="243350" y="620168"/>
                      <a:pt x="253876" y="599115"/>
                    </a:cubicBezTo>
                    <a:cubicBezTo>
                      <a:pt x="258387" y="590093"/>
                      <a:pt x="261394" y="581070"/>
                      <a:pt x="261394" y="570544"/>
                    </a:cubicBezTo>
                    <a:cubicBezTo>
                      <a:pt x="261394" y="550995"/>
                      <a:pt x="243350" y="525431"/>
                      <a:pt x="258387" y="507387"/>
                    </a:cubicBezTo>
                    <a:cubicBezTo>
                      <a:pt x="279439" y="483326"/>
                      <a:pt x="329063" y="495356"/>
                      <a:pt x="357634" y="483326"/>
                    </a:cubicBezTo>
                    <a:cubicBezTo>
                      <a:pt x="384702" y="472800"/>
                      <a:pt x="408762" y="453251"/>
                      <a:pt x="426807" y="430695"/>
                    </a:cubicBezTo>
                    <a:cubicBezTo>
                      <a:pt x="444852" y="408139"/>
                      <a:pt x="458386" y="381071"/>
                      <a:pt x="470416" y="354004"/>
                    </a:cubicBezTo>
                    <a:cubicBezTo>
                      <a:pt x="477934" y="329944"/>
                      <a:pt x="500491" y="295358"/>
                      <a:pt x="488461" y="271298"/>
                    </a:cubicBezTo>
                    <a:close/>
                  </a:path>
                </a:pathLst>
              </a:custGeom>
              <a:solidFill>
                <a:srgbClr val="8DC6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Google Shape;146;p40"/>
              <p:cNvSpPr/>
              <p:nvPr/>
            </p:nvSpPr>
            <p:spPr>
              <a:xfrm>
                <a:off x="2348838" y="7983188"/>
                <a:ext cx="604234" cy="1048156"/>
              </a:xfrm>
              <a:custGeom>
                <a:avLst/>
                <a:gdLst/>
                <a:ahLst/>
                <a:cxnLst/>
                <a:rect l="l" t="t" r="r" b="b"/>
                <a:pathLst>
                  <a:path w="604234" h="1048156" extrusionOk="0">
                    <a:moveTo>
                      <a:pt x="604235" y="761980"/>
                    </a:moveTo>
                    <a:cubicBezTo>
                      <a:pt x="602731" y="686793"/>
                      <a:pt x="547092" y="647695"/>
                      <a:pt x="507995" y="590553"/>
                    </a:cubicBezTo>
                    <a:cubicBezTo>
                      <a:pt x="482431" y="552959"/>
                      <a:pt x="483935" y="515365"/>
                      <a:pt x="482431" y="471756"/>
                    </a:cubicBezTo>
                    <a:cubicBezTo>
                      <a:pt x="482431" y="438674"/>
                      <a:pt x="474912" y="405592"/>
                      <a:pt x="449349" y="384539"/>
                    </a:cubicBezTo>
                    <a:cubicBezTo>
                      <a:pt x="384687" y="331908"/>
                      <a:pt x="292958" y="372509"/>
                      <a:pt x="225290" y="330404"/>
                    </a:cubicBezTo>
                    <a:cubicBezTo>
                      <a:pt x="126042" y="267247"/>
                      <a:pt x="141080" y="133413"/>
                      <a:pt x="154613" y="34165"/>
                    </a:cubicBezTo>
                    <a:cubicBezTo>
                      <a:pt x="154613" y="31158"/>
                      <a:pt x="153110" y="28150"/>
                      <a:pt x="151606" y="26647"/>
                    </a:cubicBezTo>
                    <a:cubicBezTo>
                      <a:pt x="154613" y="22135"/>
                      <a:pt x="159125" y="17624"/>
                      <a:pt x="162132" y="13113"/>
                    </a:cubicBezTo>
                    <a:cubicBezTo>
                      <a:pt x="168147" y="5594"/>
                      <a:pt x="157621" y="-4932"/>
                      <a:pt x="151606" y="2587"/>
                    </a:cubicBezTo>
                    <a:cubicBezTo>
                      <a:pt x="28299" y="154465"/>
                      <a:pt x="-25836" y="358975"/>
                      <a:pt x="11757" y="551455"/>
                    </a:cubicBezTo>
                    <a:cubicBezTo>
                      <a:pt x="47847" y="733409"/>
                      <a:pt x="163636" y="895814"/>
                      <a:pt x="321530" y="990550"/>
                    </a:cubicBezTo>
                    <a:cubicBezTo>
                      <a:pt x="399725" y="1037166"/>
                      <a:pt x="526040" y="1089798"/>
                      <a:pt x="592205" y="996565"/>
                    </a:cubicBezTo>
                    <a:cubicBezTo>
                      <a:pt x="593708" y="993558"/>
                      <a:pt x="593708" y="990550"/>
                      <a:pt x="592205" y="989047"/>
                    </a:cubicBezTo>
                    <a:cubicBezTo>
                      <a:pt x="557618" y="916866"/>
                      <a:pt x="604235" y="837168"/>
                      <a:pt x="604235" y="761980"/>
                    </a:cubicBezTo>
                    <a:close/>
                  </a:path>
                </a:pathLst>
              </a:custGeom>
              <a:solidFill>
                <a:srgbClr val="9FDAD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" name="Google Shape;147;p40"/>
              <p:cNvSpPr/>
              <p:nvPr/>
            </p:nvSpPr>
            <p:spPr>
              <a:xfrm>
                <a:off x="2901049" y="7819127"/>
                <a:ext cx="697334" cy="1163667"/>
              </a:xfrm>
              <a:custGeom>
                <a:avLst/>
                <a:gdLst/>
                <a:ahLst/>
                <a:cxnLst/>
                <a:rect l="l" t="t" r="r" b="b"/>
                <a:pathLst>
                  <a:path w="697334" h="1163667" extrusionOk="0">
                    <a:moveTo>
                      <a:pt x="627960" y="274918"/>
                    </a:moveTo>
                    <a:cubicBezTo>
                      <a:pt x="572321" y="169655"/>
                      <a:pt x="485104" y="79430"/>
                      <a:pt x="376834" y="31310"/>
                    </a:cubicBezTo>
                    <a:cubicBezTo>
                      <a:pt x="331721" y="11762"/>
                      <a:pt x="274579" y="-12298"/>
                      <a:pt x="226459" y="7250"/>
                    </a:cubicBezTo>
                    <a:cubicBezTo>
                      <a:pt x="211421" y="13265"/>
                      <a:pt x="196384" y="25295"/>
                      <a:pt x="193376" y="43340"/>
                    </a:cubicBezTo>
                    <a:lnTo>
                      <a:pt x="193376" y="43340"/>
                    </a:lnTo>
                    <a:cubicBezTo>
                      <a:pt x="190369" y="44844"/>
                      <a:pt x="188865" y="49355"/>
                      <a:pt x="191872" y="53866"/>
                    </a:cubicBezTo>
                    <a:cubicBezTo>
                      <a:pt x="226459" y="117024"/>
                      <a:pt x="187361" y="189204"/>
                      <a:pt x="142249" y="234316"/>
                    </a:cubicBezTo>
                    <a:cubicBezTo>
                      <a:pt x="100144" y="276421"/>
                      <a:pt x="46009" y="308000"/>
                      <a:pt x="11422" y="357624"/>
                    </a:cubicBezTo>
                    <a:cubicBezTo>
                      <a:pt x="-2111" y="377173"/>
                      <a:pt x="-11134" y="431308"/>
                      <a:pt x="29468" y="422285"/>
                    </a:cubicBezTo>
                    <a:cubicBezTo>
                      <a:pt x="39994" y="420782"/>
                      <a:pt x="47513" y="411759"/>
                      <a:pt x="56535" y="405744"/>
                    </a:cubicBezTo>
                    <a:cubicBezTo>
                      <a:pt x="68565" y="396721"/>
                      <a:pt x="82099" y="390707"/>
                      <a:pt x="95633" y="387699"/>
                    </a:cubicBezTo>
                    <a:cubicBezTo>
                      <a:pt x="127211" y="378677"/>
                      <a:pt x="161797" y="378677"/>
                      <a:pt x="193376" y="387699"/>
                    </a:cubicBezTo>
                    <a:cubicBezTo>
                      <a:pt x="259541" y="404240"/>
                      <a:pt x="315180" y="452360"/>
                      <a:pt x="364804" y="495969"/>
                    </a:cubicBezTo>
                    <a:cubicBezTo>
                      <a:pt x="414427" y="539578"/>
                      <a:pt x="467059" y="583186"/>
                      <a:pt x="503149" y="638825"/>
                    </a:cubicBezTo>
                    <a:cubicBezTo>
                      <a:pt x="543750" y="701983"/>
                      <a:pt x="545254" y="772659"/>
                      <a:pt x="492622" y="829801"/>
                    </a:cubicBezTo>
                    <a:cubicBezTo>
                      <a:pt x="452021" y="874914"/>
                      <a:pt x="394879" y="901981"/>
                      <a:pt x="348263" y="939575"/>
                    </a:cubicBezTo>
                    <a:cubicBezTo>
                      <a:pt x="307661" y="972658"/>
                      <a:pt x="274579" y="1016266"/>
                      <a:pt x="273075" y="1070401"/>
                    </a:cubicBezTo>
                    <a:cubicBezTo>
                      <a:pt x="271571" y="1115514"/>
                      <a:pt x="297135" y="1165138"/>
                      <a:pt x="348263" y="1163634"/>
                    </a:cubicBezTo>
                    <a:cubicBezTo>
                      <a:pt x="453525" y="1159123"/>
                      <a:pt x="539239" y="1062883"/>
                      <a:pt x="588863" y="978673"/>
                    </a:cubicBezTo>
                    <a:cubicBezTo>
                      <a:pt x="707659" y="771155"/>
                      <a:pt x="740741" y="491458"/>
                      <a:pt x="627960" y="274918"/>
                    </a:cubicBezTo>
                    <a:close/>
                  </a:path>
                </a:pathLst>
              </a:custGeom>
              <a:solidFill>
                <a:srgbClr val="9FDAD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48" name="Google Shape;148;p40"/>
              <p:cNvGrpSpPr/>
              <p:nvPr/>
            </p:nvGrpSpPr>
            <p:grpSpPr>
              <a:xfrm>
                <a:off x="2483956" y="6807724"/>
                <a:ext cx="738321" cy="802017"/>
                <a:chOff x="2483956" y="6807724"/>
                <a:chExt cx="738321" cy="802017"/>
              </a:xfrm>
            </p:grpSpPr>
            <p:sp>
              <p:nvSpPr>
                <p:cNvPr id="149" name="Google Shape;149;p40"/>
                <p:cNvSpPr/>
                <p:nvPr/>
              </p:nvSpPr>
              <p:spPr>
                <a:xfrm>
                  <a:off x="2483956" y="7278916"/>
                  <a:ext cx="360330" cy="330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330" h="330825" extrusionOk="0">
                      <a:moveTo>
                        <a:pt x="359343" y="293327"/>
                      </a:moveTo>
                      <a:cubicBezTo>
                        <a:pt x="362350" y="212125"/>
                        <a:pt x="347313" y="118892"/>
                        <a:pt x="279644" y="67765"/>
                      </a:cubicBezTo>
                      <a:cubicBezTo>
                        <a:pt x="207464" y="13630"/>
                        <a:pt x="100698" y="9119"/>
                        <a:pt x="13480" y="96"/>
                      </a:cubicBezTo>
                      <a:cubicBezTo>
                        <a:pt x="-54" y="-1408"/>
                        <a:pt x="-3061" y="15133"/>
                        <a:pt x="2954" y="24156"/>
                      </a:cubicBezTo>
                      <a:cubicBezTo>
                        <a:pt x="31525" y="61750"/>
                        <a:pt x="46563" y="106862"/>
                        <a:pt x="69119" y="147463"/>
                      </a:cubicBezTo>
                      <a:cubicBezTo>
                        <a:pt x="88668" y="180546"/>
                        <a:pt x="112728" y="210621"/>
                        <a:pt x="141299" y="236185"/>
                      </a:cubicBezTo>
                      <a:cubicBezTo>
                        <a:pt x="193930" y="282801"/>
                        <a:pt x="260095" y="312876"/>
                        <a:pt x="329268" y="323402"/>
                      </a:cubicBezTo>
                      <a:cubicBezTo>
                        <a:pt x="333779" y="335432"/>
                        <a:pt x="354831" y="332425"/>
                        <a:pt x="356335" y="317387"/>
                      </a:cubicBezTo>
                      <a:cubicBezTo>
                        <a:pt x="356335" y="311372"/>
                        <a:pt x="357839" y="305357"/>
                        <a:pt x="357839" y="299342"/>
                      </a:cubicBezTo>
                      <a:cubicBezTo>
                        <a:pt x="360846" y="297838"/>
                        <a:pt x="360846" y="294831"/>
                        <a:pt x="359343" y="293327"/>
                      </a:cubicBezTo>
                      <a:close/>
                    </a:path>
                  </a:pathLst>
                </a:custGeom>
                <a:solidFill>
                  <a:srgbClr val="8DC64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0" name="Google Shape;150;p40"/>
                <p:cNvSpPr/>
                <p:nvPr/>
              </p:nvSpPr>
              <p:spPr>
                <a:xfrm>
                  <a:off x="2727059" y="6807724"/>
                  <a:ext cx="278617" cy="5398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617" h="539813" extrusionOk="0">
                      <a:moveTo>
                        <a:pt x="275637" y="274297"/>
                      </a:moveTo>
                      <a:cubicBezTo>
                        <a:pt x="266615" y="221666"/>
                        <a:pt x="233532" y="175050"/>
                        <a:pt x="201954" y="134448"/>
                      </a:cubicBezTo>
                      <a:cubicBezTo>
                        <a:pt x="164360" y="86328"/>
                        <a:pt x="122255" y="42720"/>
                        <a:pt x="77142" y="3622"/>
                      </a:cubicBezTo>
                      <a:cubicBezTo>
                        <a:pt x="68120" y="-3897"/>
                        <a:pt x="54586" y="615"/>
                        <a:pt x="53082" y="14148"/>
                      </a:cubicBezTo>
                      <a:cubicBezTo>
                        <a:pt x="50075" y="71291"/>
                        <a:pt x="41052" y="126930"/>
                        <a:pt x="29022" y="182568"/>
                      </a:cubicBezTo>
                      <a:cubicBezTo>
                        <a:pt x="18496" y="227681"/>
                        <a:pt x="3459" y="272793"/>
                        <a:pt x="451" y="319409"/>
                      </a:cubicBezTo>
                      <a:cubicBezTo>
                        <a:pt x="-2557" y="361515"/>
                        <a:pt x="9474" y="397605"/>
                        <a:pt x="36541" y="430687"/>
                      </a:cubicBezTo>
                      <a:cubicBezTo>
                        <a:pt x="65112" y="468281"/>
                        <a:pt x="96691" y="505874"/>
                        <a:pt x="132781" y="535949"/>
                      </a:cubicBezTo>
                      <a:cubicBezTo>
                        <a:pt x="141804" y="543468"/>
                        <a:pt x="152330" y="538957"/>
                        <a:pt x="155337" y="531438"/>
                      </a:cubicBezTo>
                      <a:lnTo>
                        <a:pt x="155337" y="531438"/>
                      </a:lnTo>
                      <a:cubicBezTo>
                        <a:pt x="156841" y="529934"/>
                        <a:pt x="158345" y="529934"/>
                        <a:pt x="158345" y="528431"/>
                      </a:cubicBezTo>
                      <a:cubicBezTo>
                        <a:pt x="238043" y="472792"/>
                        <a:pt x="292179" y="375048"/>
                        <a:pt x="275637" y="274297"/>
                      </a:cubicBezTo>
                      <a:close/>
                    </a:path>
                  </a:pathLst>
                </a:custGeom>
                <a:solidFill>
                  <a:srgbClr val="8DC64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1" name="Google Shape;151;p40"/>
                <p:cNvSpPr/>
                <p:nvPr/>
              </p:nvSpPr>
              <p:spPr>
                <a:xfrm>
                  <a:off x="2947809" y="7217347"/>
                  <a:ext cx="274468" cy="3794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468" h="379484" extrusionOk="0">
                      <a:moveTo>
                        <a:pt x="257893" y="13545"/>
                      </a:moveTo>
                      <a:cubicBezTo>
                        <a:pt x="256389" y="3019"/>
                        <a:pt x="247367" y="-2996"/>
                        <a:pt x="236841" y="1515"/>
                      </a:cubicBezTo>
                      <a:cubicBezTo>
                        <a:pt x="194736" y="21064"/>
                        <a:pt x="152631" y="40613"/>
                        <a:pt x="110526" y="60162"/>
                      </a:cubicBezTo>
                      <a:cubicBezTo>
                        <a:pt x="78947" y="75199"/>
                        <a:pt x="47368" y="88733"/>
                        <a:pt x="30827" y="120312"/>
                      </a:cubicBezTo>
                      <a:cubicBezTo>
                        <a:pt x="15789" y="147379"/>
                        <a:pt x="12782" y="177454"/>
                        <a:pt x="11278" y="207529"/>
                      </a:cubicBezTo>
                      <a:cubicBezTo>
                        <a:pt x="8271" y="237604"/>
                        <a:pt x="5263" y="267679"/>
                        <a:pt x="3759" y="297754"/>
                      </a:cubicBezTo>
                      <a:cubicBezTo>
                        <a:pt x="3759" y="299258"/>
                        <a:pt x="2256" y="299258"/>
                        <a:pt x="2256" y="300762"/>
                      </a:cubicBezTo>
                      <a:cubicBezTo>
                        <a:pt x="-752" y="309784"/>
                        <a:pt x="-752" y="317303"/>
                        <a:pt x="2256" y="324822"/>
                      </a:cubicBezTo>
                      <a:cubicBezTo>
                        <a:pt x="2256" y="330837"/>
                        <a:pt x="752" y="335348"/>
                        <a:pt x="752" y="341363"/>
                      </a:cubicBezTo>
                      <a:cubicBezTo>
                        <a:pt x="-752" y="354897"/>
                        <a:pt x="15789" y="357904"/>
                        <a:pt x="23308" y="351889"/>
                      </a:cubicBezTo>
                      <a:cubicBezTo>
                        <a:pt x="42857" y="365423"/>
                        <a:pt x="68421" y="374445"/>
                        <a:pt x="86466" y="377453"/>
                      </a:cubicBezTo>
                      <a:cubicBezTo>
                        <a:pt x="133082" y="384972"/>
                        <a:pt x="179698" y="371438"/>
                        <a:pt x="214284" y="339859"/>
                      </a:cubicBezTo>
                      <a:cubicBezTo>
                        <a:pt x="306013" y="260160"/>
                        <a:pt x="268419" y="121815"/>
                        <a:pt x="257893" y="13545"/>
                      </a:cubicBezTo>
                      <a:close/>
                    </a:path>
                  </a:pathLst>
                </a:custGeom>
                <a:solidFill>
                  <a:srgbClr val="8DC64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52" name="Google Shape;152;p40"/>
            <p:cNvGrpSpPr/>
            <p:nvPr/>
          </p:nvGrpSpPr>
          <p:grpSpPr>
            <a:xfrm>
              <a:off x="1202708" y="6848940"/>
              <a:ext cx="6270636" cy="2600341"/>
              <a:chOff x="1202708" y="6848940"/>
              <a:chExt cx="6270636" cy="2600341"/>
            </a:xfrm>
          </p:grpSpPr>
          <p:sp>
            <p:nvSpPr>
              <p:cNvPr id="153" name="Google Shape;153;p40"/>
              <p:cNvSpPr/>
              <p:nvPr/>
            </p:nvSpPr>
            <p:spPr>
              <a:xfrm>
                <a:off x="1202708" y="6848940"/>
                <a:ext cx="6270636" cy="2600341"/>
              </a:xfrm>
              <a:custGeom>
                <a:avLst/>
                <a:gdLst/>
                <a:ahLst/>
                <a:cxnLst/>
                <a:rect l="l" t="t" r="r" b="b"/>
                <a:pathLst>
                  <a:path w="6270636" h="2600341" extrusionOk="0">
                    <a:moveTo>
                      <a:pt x="1990965" y="2598479"/>
                    </a:moveTo>
                    <a:cubicBezTo>
                      <a:pt x="1951867" y="2598479"/>
                      <a:pt x="1897732" y="2568404"/>
                      <a:pt x="1875176" y="2538329"/>
                    </a:cubicBezTo>
                    <a:cubicBezTo>
                      <a:pt x="1869161" y="2530811"/>
                      <a:pt x="1857131" y="2514270"/>
                      <a:pt x="1843597" y="2491713"/>
                    </a:cubicBezTo>
                    <a:cubicBezTo>
                      <a:pt x="1843597" y="2494721"/>
                      <a:pt x="1843597" y="2497728"/>
                      <a:pt x="1843597" y="2500736"/>
                    </a:cubicBezTo>
                    <a:cubicBezTo>
                      <a:pt x="1845101" y="2514270"/>
                      <a:pt x="1842093" y="2532315"/>
                      <a:pt x="1833071" y="2542841"/>
                    </a:cubicBezTo>
                    <a:cubicBezTo>
                      <a:pt x="1827056" y="2548856"/>
                      <a:pt x="1821041" y="2551863"/>
                      <a:pt x="1812018" y="2551863"/>
                    </a:cubicBezTo>
                    <a:cubicBezTo>
                      <a:pt x="1787958" y="2551863"/>
                      <a:pt x="1769913" y="2526300"/>
                      <a:pt x="1760891" y="2512766"/>
                    </a:cubicBezTo>
                    <a:cubicBezTo>
                      <a:pt x="1736831" y="2476676"/>
                      <a:pt x="1723297" y="2443593"/>
                      <a:pt x="1721793" y="2415022"/>
                    </a:cubicBezTo>
                    <a:cubicBezTo>
                      <a:pt x="1721793" y="2407503"/>
                      <a:pt x="1721793" y="2398481"/>
                      <a:pt x="1721793" y="2390962"/>
                    </a:cubicBezTo>
                    <a:cubicBezTo>
                      <a:pt x="1705252" y="2443593"/>
                      <a:pt x="1657132" y="2497728"/>
                      <a:pt x="1612020" y="2518781"/>
                    </a:cubicBezTo>
                    <a:cubicBezTo>
                      <a:pt x="1578937" y="2535322"/>
                      <a:pt x="1548862" y="2532315"/>
                      <a:pt x="1527810" y="2511262"/>
                    </a:cubicBezTo>
                    <a:lnTo>
                      <a:pt x="1524802" y="2508254"/>
                    </a:lnTo>
                    <a:lnTo>
                      <a:pt x="1526306" y="2503743"/>
                    </a:lnTo>
                    <a:cubicBezTo>
                      <a:pt x="1538336" y="2470661"/>
                      <a:pt x="1562396" y="2409007"/>
                      <a:pt x="1595478" y="2378932"/>
                    </a:cubicBezTo>
                    <a:lnTo>
                      <a:pt x="1601493" y="2374421"/>
                    </a:lnTo>
                    <a:lnTo>
                      <a:pt x="1606005" y="2380436"/>
                    </a:lnTo>
                    <a:cubicBezTo>
                      <a:pt x="1621042" y="2396977"/>
                      <a:pt x="1634576" y="2398481"/>
                      <a:pt x="1652621" y="2401488"/>
                    </a:cubicBezTo>
                    <a:cubicBezTo>
                      <a:pt x="1661643" y="2402992"/>
                      <a:pt x="1672170" y="2404496"/>
                      <a:pt x="1684200" y="2409007"/>
                    </a:cubicBezTo>
                    <a:cubicBezTo>
                      <a:pt x="1705252" y="2381940"/>
                      <a:pt x="1702245" y="2372917"/>
                      <a:pt x="1702245" y="2371413"/>
                    </a:cubicBezTo>
                    <a:cubicBezTo>
                      <a:pt x="1697733" y="2362391"/>
                      <a:pt x="1664651" y="2365398"/>
                      <a:pt x="1643598" y="2366902"/>
                    </a:cubicBezTo>
                    <a:cubicBezTo>
                      <a:pt x="1631568" y="2368406"/>
                      <a:pt x="1621042" y="2368406"/>
                      <a:pt x="1612020" y="2368406"/>
                    </a:cubicBezTo>
                    <a:cubicBezTo>
                      <a:pt x="1612020" y="2368406"/>
                      <a:pt x="1612020" y="2368406"/>
                      <a:pt x="1612020" y="2368406"/>
                    </a:cubicBezTo>
                    <a:cubicBezTo>
                      <a:pt x="1606005" y="2368406"/>
                      <a:pt x="1602997" y="2363895"/>
                      <a:pt x="1602997" y="2362391"/>
                    </a:cubicBezTo>
                    <a:cubicBezTo>
                      <a:pt x="1599990" y="2354872"/>
                      <a:pt x="1604501" y="2345850"/>
                      <a:pt x="1616531" y="2329308"/>
                    </a:cubicBezTo>
                    <a:cubicBezTo>
                      <a:pt x="1618035" y="2327805"/>
                      <a:pt x="1618035" y="2326301"/>
                      <a:pt x="1619538" y="2326301"/>
                    </a:cubicBezTo>
                    <a:lnTo>
                      <a:pt x="1622546" y="2323293"/>
                    </a:lnTo>
                    <a:cubicBezTo>
                      <a:pt x="1630065" y="2314271"/>
                      <a:pt x="1639087" y="2300737"/>
                      <a:pt x="1651117" y="2291715"/>
                    </a:cubicBezTo>
                    <a:lnTo>
                      <a:pt x="1651117" y="2291715"/>
                    </a:lnTo>
                    <a:cubicBezTo>
                      <a:pt x="1655628" y="2269158"/>
                      <a:pt x="1664651" y="2252617"/>
                      <a:pt x="1673673" y="2236076"/>
                    </a:cubicBezTo>
                    <a:cubicBezTo>
                      <a:pt x="1688711" y="2209008"/>
                      <a:pt x="1700741" y="2189460"/>
                      <a:pt x="1679688" y="2153370"/>
                    </a:cubicBezTo>
                    <a:cubicBezTo>
                      <a:pt x="1663147" y="2124798"/>
                      <a:pt x="1651117" y="2109761"/>
                      <a:pt x="1628561" y="2103746"/>
                    </a:cubicBezTo>
                    <a:cubicBezTo>
                      <a:pt x="1583448" y="2094723"/>
                      <a:pt x="1572922" y="2103746"/>
                      <a:pt x="1560892" y="2145851"/>
                    </a:cubicBezTo>
                    <a:cubicBezTo>
                      <a:pt x="1615027" y="2120287"/>
                      <a:pt x="1642095" y="2136828"/>
                      <a:pt x="1654125" y="2148858"/>
                    </a:cubicBezTo>
                    <a:cubicBezTo>
                      <a:pt x="1675177" y="2171415"/>
                      <a:pt x="1675177" y="2215023"/>
                      <a:pt x="1654125" y="2243595"/>
                    </a:cubicBezTo>
                    <a:cubicBezTo>
                      <a:pt x="1634576" y="2270662"/>
                      <a:pt x="1604501" y="2278181"/>
                      <a:pt x="1571418" y="2264647"/>
                    </a:cubicBezTo>
                    <a:cubicBezTo>
                      <a:pt x="1527810" y="2246602"/>
                      <a:pt x="1527810" y="2212016"/>
                      <a:pt x="1535328" y="2178933"/>
                    </a:cubicBezTo>
                    <a:cubicBezTo>
                      <a:pt x="1488712" y="2222542"/>
                      <a:pt x="1436081" y="2339835"/>
                      <a:pt x="1424051" y="2386451"/>
                    </a:cubicBezTo>
                    <a:cubicBezTo>
                      <a:pt x="1421043" y="2395473"/>
                      <a:pt x="1419540" y="2404496"/>
                      <a:pt x="1419540" y="2412015"/>
                    </a:cubicBezTo>
                    <a:cubicBezTo>
                      <a:pt x="1439088" y="2409007"/>
                      <a:pt x="1457134" y="2410511"/>
                      <a:pt x="1472171" y="2416526"/>
                    </a:cubicBezTo>
                    <a:cubicBezTo>
                      <a:pt x="1488712" y="2424045"/>
                      <a:pt x="1508261" y="2440586"/>
                      <a:pt x="1509765" y="2481187"/>
                    </a:cubicBezTo>
                    <a:lnTo>
                      <a:pt x="1509765" y="2488706"/>
                    </a:lnTo>
                    <a:lnTo>
                      <a:pt x="1502246" y="2488706"/>
                    </a:lnTo>
                    <a:cubicBezTo>
                      <a:pt x="1464652" y="2493217"/>
                      <a:pt x="1436081" y="2484195"/>
                      <a:pt x="1418036" y="2464646"/>
                    </a:cubicBezTo>
                    <a:cubicBezTo>
                      <a:pt x="1410517" y="2455623"/>
                      <a:pt x="1406006" y="2445097"/>
                      <a:pt x="1402998" y="2431563"/>
                    </a:cubicBezTo>
                    <a:cubicBezTo>
                      <a:pt x="1390968" y="2436075"/>
                      <a:pt x="1378938" y="2442090"/>
                      <a:pt x="1368412" y="2449608"/>
                    </a:cubicBezTo>
                    <a:cubicBezTo>
                      <a:pt x="1344352" y="2467653"/>
                      <a:pt x="1330818" y="2490210"/>
                      <a:pt x="1330818" y="2512766"/>
                    </a:cubicBezTo>
                    <a:cubicBezTo>
                      <a:pt x="1338337" y="2512766"/>
                      <a:pt x="1344352" y="2512766"/>
                      <a:pt x="1351871" y="2512766"/>
                    </a:cubicBezTo>
                    <a:cubicBezTo>
                      <a:pt x="1378938" y="2514270"/>
                      <a:pt x="1406006" y="2518781"/>
                      <a:pt x="1433073" y="2524796"/>
                    </a:cubicBezTo>
                    <a:cubicBezTo>
                      <a:pt x="1457134" y="2529307"/>
                      <a:pt x="1481193" y="2533818"/>
                      <a:pt x="1503750" y="2535322"/>
                    </a:cubicBezTo>
                    <a:lnTo>
                      <a:pt x="1524802" y="2536826"/>
                    </a:lnTo>
                    <a:lnTo>
                      <a:pt x="1506757" y="2548856"/>
                    </a:lnTo>
                    <a:cubicBezTo>
                      <a:pt x="1475178" y="2571412"/>
                      <a:pt x="1399991" y="2590961"/>
                      <a:pt x="1354878" y="2571412"/>
                    </a:cubicBezTo>
                    <a:cubicBezTo>
                      <a:pt x="1335330" y="2563893"/>
                      <a:pt x="1323300" y="2548856"/>
                      <a:pt x="1318788" y="2529307"/>
                    </a:cubicBezTo>
                    <a:cubicBezTo>
                      <a:pt x="1308262" y="2530811"/>
                      <a:pt x="1296232" y="2532315"/>
                      <a:pt x="1284202" y="2533818"/>
                    </a:cubicBezTo>
                    <a:cubicBezTo>
                      <a:pt x="1224052" y="2542841"/>
                      <a:pt x="1157887" y="2553367"/>
                      <a:pt x="1120293" y="2509758"/>
                    </a:cubicBezTo>
                    <a:cubicBezTo>
                      <a:pt x="1093226" y="2478179"/>
                      <a:pt x="1103752" y="2448104"/>
                      <a:pt x="1114279" y="2419533"/>
                    </a:cubicBezTo>
                    <a:cubicBezTo>
                      <a:pt x="1123301" y="2395473"/>
                      <a:pt x="1138339" y="2375925"/>
                      <a:pt x="1159391" y="2362391"/>
                    </a:cubicBezTo>
                    <a:cubicBezTo>
                      <a:pt x="1159391" y="2362391"/>
                      <a:pt x="1157887" y="2362391"/>
                      <a:pt x="1157887" y="2362391"/>
                    </a:cubicBezTo>
                    <a:cubicBezTo>
                      <a:pt x="1150368" y="2363895"/>
                      <a:pt x="1142850" y="2363895"/>
                      <a:pt x="1135331" y="2362391"/>
                    </a:cubicBezTo>
                    <a:cubicBezTo>
                      <a:pt x="1106760" y="2398481"/>
                      <a:pt x="1055632" y="2431563"/>
                      <a:pt x="1019542" y="2436075"/>
                    </a:cubicBezTo>
                    <a:cubicBezTo>
                      <a:pt x="980445" y="2440586"/>
                      <a:pt x="926310" y="2434571"/>
                      <a:pt x="906761" y="2401488"/>
                    </a:cubicBezTo>
                    <a:cubicBezTo>
                      <a:pt x="894731" y="2381940"/>
                      <a:pt x="897739" y="2354872"/>
                      <a:pt x="900746" y="2329308"/>
                    </a:cubicBezTo>
                    <a:cubicBezTo>
                      <a:pt x="902250" y="2317278"/>
                      <a:pt x="903754" y="2305248"/>
                      <a:pt x="903754" y="2294722"/>
                    </a:cubicBezTo>
                    <a:cubicBezTo>
                      <a:pt x="903754" y="2279685"/>
                      <a:pt x="903754" y="2264647"/>
                      <a:pt x="905257" y="2249610"/>
                    </a:cubicBezTo>
                    <a:cubicBezTo>
                      <a:pt x="906761" y="2198482"/>
                      <a:pt x="908265" y="2144347"/>
                      <a:pt x="893227" y="2099235"/>
                    </a:cubicBezTo>
                    <a:cubicBezTo>
                      <a:pt x="869167" y="2030062"/>
                      <a:pt x="810521" y="2025551"/>
                      <a:pt x="742852" y="2021040"/>
                    </a:cubicBezTo>
                    <a:cubicBezTo>
                      <a:pt x="732326" y="2021040"/>
                      <a:pt x="723304" y="2019536"/>
                      <a:pt x="712777" y="2018032"/>
                    </a:cubicBezTo>
                    <a:cubicBezTo>
                      <a:pt x="679695" y="2015025"/>
                      <a:pt x="645109" y="2015025"/>
                      <a:pt x="612026" y="2016528"/>
                    </a:cubicBezTo>
                    <a:cubicBezTo>
                      <a:pt x="610522" y="2016528"/>
                      <a:pt x="610522" y="2016528"/>
                      <a:pt x="609019" y="2016528"/>
                    </a:cubicBezTo>
                    <a:cubicBezTo>
                      <a:pt x="563906" y="2025551"/>
                      <a:pt x="520297" y="2034573"/>
                      <a:pt x="481200" y="2036077"/>
                    </a:cubicBezTo>
                    <a:cubicBezTo>
                      <a:pt x="454132" y="2037581"/>
                      <a:pt x="427065" y="2039085"/>
                      <a:pt x="401501" y="2042092"/>
                    </a:cubicBezTo>
                    <a:cubicBezTo>
                      <a:pt x="360900" y="2045100"/>
                      <a:pt x="320299" y="2048107"/>
                      <a:pt x="278194" y="2048107"/>
                    </a:cubicBezTo>
                    <a:lnTo>
                      <a:pt x="0" y="2048107"/>
                    </a:lnTo>
                    <a:lnTo>
                      <a:pt x="0" y="2033070"/>
                    </a:lnTo>
                    <a:lnTo>
                      <a:pt x="278194" y="2033070"/>
                    </a:lnTo>
                    <a:cubicBezTo>
                      <a:pt x="318795" y="2033070"/>
                      <a:pt x="360900" y="2030062"/>
                      <a:pt x="399997" y="2027055"/>
                    </a:cubicBezTo>
                    <a:cubicBezTo>
                      <a:pt x="427065" y="2025551"/>
                      <a:pt x="454132" y="2022543"/>
                      <a:pt x="481200" y="2021040"/>
                    </a:cubicBezTo>
                    <a:cubicBezTo>
                      <a:pt x="491726" y="2021040"/>
                      <a:pt x="503756" y="2019536"/>
                      <a:pt x="515786" y="2018032"/>
                    </a:cubicBezTo>
                    <a:cubicBezTo>
                      <a:pt x="514282" y="2018032"/>
                      <a:pt x="511275" y="2018032"/>
                      <a:pt x="509771" y="2018032"/>
                    </a:cubicBezTo>
                    <a:cubicBezTo>
                      <a:pt x="463155" y="2016528"/>
                      <a:pt x="431576" y="1996980"/>
                      <a:pt x="421050" y="1965401"/>
                    </a:cubicBezTo>
                    <a:cubicBezTo>
                      <a:pt x="410524" y="1929311"/>
                      <a:pt x="431576" y="1887206"/>
                      <a:pt x="475185" y="1857131"/>
                    </a:cubicBezTo>
                    <a:cubicBezTo>
                      <a:pt x="563906" y="1793973"/>
                      <a:pt x="663154" y="1804500"/>
                      <a:pt x="757890" y="1812019"/>
                    </a:cubicBezTo>
                    <a:cubicBezTo>
                      <a:pt x="798491" y="1815026"/>
                      <a:pt x="840596" y="1819537"/>
                      <a:pt x="881197" y="1818033"/>
                    </a:cubicBezTo>
                    <a:cubicBezTo>
                      <a:pt x="887212" y="1818033"/>
                      <a:pt x="894731" y="1816530"/>
                      <a:pt x="903754" y="1816530"/>
                    </a:cubicBezTo>
                    <a:cubicBezTo>
                      <a:pt x="951874" y="1812019"/>
                      <a:pt x="1033076" y="1802996"/>
                      <a:pt x="1066158" y="1837582"/>
                    </a:cubicBezTo>
                    <a:cubicBezTo>
                      <a:pt x="1078189" y="1849612"/>
                      <a:pt x="1082700" y="1867657"/>
                      <a:pt x="1079692" y="1887206"/>
                    </a:cubicBezTo>
                    <a:cubicBezTo>
                      <a:pt x="1075181" y="1924800"/>
                      <a:pt x="1033076" y="1933822"/>
                      <a:pt x="992475" y="1942845"/>
                    </a:cubicBezTo>
                    <a:cubicBezTo>
                      <a:pt x="990971" y="1942845"/>
                      <a:pt x="987964" y="1944348"/>
                      <a:pt x="986460" y="1944348"/>
                    </a:cubicBezTo>
                    <a:cubicBezTo>
                      <a:pt x="1007512" y="1941341"/>
                      <a:pt x="1034580" y="1945852"/>
                      <a:pt x="1051121" y="1948860"/>
                    </a:cubicBezTo>
                    <a:cubicBezTo>
                      <a:pt x="1055632" y="1948860"/>
                      <a:pt x="1058640" y="1950363"/>
                      <a:pt x="1061647" y="1950363"/>
                    </a:cubicBezTo>
                    <a:lnTo>
                      <a:pt x="1060143" y="1965401"/>
                    </a:lnTo>
                    <a:cubicBezTo>
                      <a:pt x="1027061" y="1965401"/>
                      <a:pt x="992475" y="1975927"/>
                      <a:pt x="957889" y="1996980"/>
                    </a:cubicBezTo>
                    <a:cubicBezTo>
                      <a:pt x="950370" y="2001491"/>
                      <a:pt x="942851" y="2006002"/>
                      <a:pt x="936836" y="2010513"/>
                    </a:cubicBezTo>
                    <a:cubicBezTo>
                      <a:pt x="899242" y="2034573"/>
                      <a:pt x="896235" y="2034573"/>
                      <a:pt x="845107" y="2012017"/>
                    </a:cubicBezTo>
                    <a:cubicBezTo>
                      <a:pt x="803002" y="1992468"/>
                      <a:pt x="750371" y="1993972"/>
                      <a:pt x="694732" y="2001491"/>
                    </a:cubicBezTo>
                    <a:cubicBezTo>
                      <a:pt x="700747" y="2001491"/>
                      <a:pt x="708266" y="2002995"/>
                      <a:pt x="714281" y="2002995"/>
                    </a:cubicBezTo>
                    <a:cubicBezTo>
                      <a:pt x="723304" y="2004498"/>
                      <a:pt x="733830" y="2004498"/>
                      <a:pt x="742852" y="2006002"/>
                    </a:cubicBezTo>
                    <a:cubicBezTo>
                      <a:pt x="809017" y="2010513"/>
                      <a:pt x="878190" y="2016528"/>
                      <a:pt x="906761" y="2094723"/>
                    </a:cubicBezTo>
                    <a:cubicBezTo>
                      <a:pt x="923302" y="2142843"/>
                      <a:pt x="921799" y="2196978"/>
                      <a:pt x="920295" y="2251113"/>
                    </a:cubicBezTo>
                    <a:cubicBezTo>
                      <a:pt x="920295" y="2266151"/>
                      <a:pt x="918791" y="2281188"/>
                      <a:pt x="918791" y="2296226"/>
                    </a:cubicBezTo>
                    <a:cubicBezTo>
                      <a:pt x="918791" y="2308256"/>
                      <a:pt x="917287" y="2321790"/>
                      <a:pt x="915784" y="2333820"/>
                    </a:cubicBezTo>
                    <a:cubicBezTo>
                      <a:pt x="912776" y="2357880"/>
                      <a:pt x="909768" y="2380436"/>
                      <a:pt x="918791" y="2396977"/>
                    </a:cubicBezTo>
                    <a:cubicBezTo>
                      <a:pt x="933829" y="2422541"/>
                      <a:pt x="980445" y="2430060"/>
                      <a:pt x="1016535" y="2425548"/>
                    </a:cubicBezTo>
                    <a:cubicBezTo>
                      <a:pt x="1048114" y="2421037"/>
                      <a:pt x="1093226" y="2392466"/>
                      <a:pt x="1120293" y="2360887"/>
                    </a:cubicBezTo>
                    <a:cubicBezTo>
                      <a:pt x="1102249" y="2353368"/>
                      <a:pt x="1087211" y="2339835"/>
                      <a:pt x="1076685" y="2324797"/>
                    </a:cubicBezTo>
                    <a:cubicBezTo>
                      <a:pt x="1066158" y="2306752"/>
                      <a:pt x="1066158" y="2288707"/>
                      <a:pt x="1079692" y="2273670"/>
                    </a:cubicBezTo>
                    <a:lnTo>
                      <a:pt x="1082700" y="2270662"/>
                    </a:lnTo>
                    <a:lnTo>
                      <a:pt x="1085707" y="2270662"/>
                    </a:lnTo>
                    <a:cubicBezTo>
                      <a:pt x="1142850" y="2273670"/>
                      <a:pt x="1156383" y="2296226"/>
                      <a:pt x="1156383" y="2314271"/>
                    </a:cubicBezTo>
                    <a:cubicBezTo>
                      <a:pt x="1156383" y="2326301"/>
                      <a:pt x="1151872" y="2338331"/>
                      <a:pt x="1144354" y="2351865"/>
                    </a:cubicBezTo>
                    <a:cubicBezTo>
                      <a:pt x="1147361" y="2351865"/>
                      <a:pt x="1151872" y="2351865"/>
                      <a:pt x="1154880" y="2351865"/>
                    </a:cubicBezTo>
                    <a:cubicBezTo>
                      <a:pt x="1183451" y="2345850"/>
                      <a:pt x="1201496" y="2303745"/>
                      <a:pt x="1215030" y="2269158"/>
                    </a:cubicBezTo>
                    <a:cubicBezTo>
                      <a:pt x="1219541" y="2257128"/>
                      <a:pt x="1224052" y="2246602"/>
                      <a:pt x="1228563" y="2237580"/>
                    </a:cubicBezTo>
                    <a:cubicBezTo>
                      <a:pt x="1234579" y="2225550"/>
                      <a:pt x="1246609" y="2209008"/>
                      <a:pt x="1261646" y="2187956"/>
                    </a:cubicBezTo>
                    <a:cubicBezTo>
                      <a:pt x="1279691" y="2162392"/>
                      <a:pt x="1303751" y="2127806"/>
                      <a:pt x="1321796" y="2096227"/>
                    </a:cubicBezTo>
                    <a:cubicBezTo>
                      <a:pt x="1263150" y="2127806"/>
                      <a:pt x="1237586" y="2117280"/>
                      <a:pt x="1227060" y="2100738"/>
                    </a:cubicBezTo>
                    <a:cubicBezTo>
                      <a:pt x="1207511" y="2070663"/>
                      <a:pt x="1233075" y="2010513"/>
                      <a:pt x="1267661" y="1986453"/>
                    </a:cubicBezTo>
                    <a:cubicBezTo>
                      <a:pt x="1296232" y="1966905"/>
                      <a:pt x="1326307" y="1972920"/>
                      <a:pt x="1348863" y="2002995"/>
                    </a:cubicBezTo>
                    <a:cubicBezTo>
                      <a:pt x="1350367" y="2004498"/>
                      <a:pt x="1351871" y="2007506"/>
                      <a:pt x="1353375" y="2009010"/>
                    </a:cubicBezTo>
                    <a:cubicBezTo>
                      <a:pt x="1351871" y="2002995"/>
                      <a:pt x="1350367" y="1998483"/>
                      <a:pt x="1348863" y="1993972"/>
                    </a:cubicBezTo>
                    <a:cubicBezTo>
                      <a:pt x="1338337" y="1969912"/>
                      <a:pt x="1312773" y="1960890"/>
                      <a:pt x="1269165" y="1966905"/>
                    </a:cubicBezTo>
                    <a:cubicBezTo>
                      <a:pt x="1224052" y="1972920"/>
                      <a:pt x="1180443" y="1996980"/>
                      <a:pt x="1141346" y="2025551"/>
                    </a:cubicBezTo>
                    <a:cubicBezTo>
                      <a:pt x="1139842" y="2033070"/>
                      <a:pt x="1136835" y="2039085"/>
                      <a:pt x="1133827" y="2046603"/>
                    </a:cubicBezTo>
                    <a:cubicBezTo>
                      <a:pt x="1112775" y="2094723"/>
                      <a:pt x="1060143" y="2190963"/>
                      <a:pt x="1006008" y="2207505"/>
                    </a:cubicBezTo>
                    <a:cubicBezTo>
                      <a:pt x="996986" y="2210512"/>
                      <a:pt x="984956" y="2213520"/>
                      <a:pt x="977437" y="2204497"/>
                    </a:cubicBezTo>
                    <a:cubicBezTo>
                      <a:pt x="969918" y="2195475"/>
                      <a:pt x="977437" y="2178933"/>
                      <a:pt x="989467" y="2157881"/>
                    </a:cubicBezTo>
                    <a:cubicBezTo>
                      <a:pt x="1006008" y="2126302"/>
                      <a:pt x="1033076" y="2099235"/>
                      <a:pt x="1051121" y="2082693"/>
                    </a:cubicBezTo>
                    <a:cubicBezTo>
                      <a:pt x="1072174" y="2061641"/>
                      <a:pt x="1099241" y="2039085"/>
                      <a:pt x="1127812" y="2018032"/>
                    </a:cubicBezTo>
                    <a:cubicBezTo>
                      <a:pt x="1136835" y="1974423"/>
                      <a:pt x="1118790" y="1938333"/>
                      <a:pt x="1096233" y="1897732"/>
                    </a:cubicBezTo>
                    <a:cubicBezTo>
                      <a:pt x="1088715" y="1884198"/>
                      <a:pt x="1081196" y="1869161"/>
                      <a:pt x="1075181" y="1854123"/>
                    </a:cubicBezTo>
                    <a:cubicBezTo>
                      <a:pt x="1040595" y="1774425"/>
                      <a:pt x="1024054" y="1687207"/>
                      <a:pt x="1024054" y="1602997"/>
                    </a:cubicBezTo>
                    <a:cubicBezTo>
                      <a:pt x="1024054" y="1384953"/>
                      <a:pt x="1133827" y="1183451"/>
                      <a:pt x="1317285" y="1064655"/>
                    </a:cubicBezTo>
                    <a:lnTo>
                      <a:pt x="1324803" y="1060144"/>
                    </a:lnTo>
                    <a:lnTo>
                      <a:pt x="1329315" y="1067662"/>
                    </a:lnTo>
                    <a:cubicBezTo>
                      <a:pt x="1342848" y="1094730"/>
                      <a:pt x="1324803" y="1118790"/>
                      <a:pt x="1306759" y="1139842"/>
                    </a:cubicBezTo>
                    <a:cubicBezTo>
                      <a:pt x="1302247" y="1145857"/>
                      <a:pt x="1297736" y="1151872"/>
                      <a:pt x="1293225" y="1157887"/>
                    </a:cubicBezTo>
                    <a:cubicBezTo>
                      <a:pt x="1275180" y="1184955"/>
                      <a:pt x="1270668" y="1221045"/>
                      <a:pt x="1282698" y="1249616"/>
                    </a:cubicBezTo>
                    <a:cubicBezTo>
                      <a:pt x="1285706" y="1258639"/>
                      <a:pt x="1290217" y="1267661"/>
                      <a:pt x="1296232" y="1275180"/>
                    </a:cubicBezTo>
                    <a:cubicBezTo>
                      <a:pt x="1306759" y="1293225"/>
                      <a:pt x="1315781" y="1311270"/>
                      <a:pt x="1314277" y="1330819"/>
                    </a:cubicBezTo>
                    <a:cubicBezTo>
                      <a:pt x="1314277" y="1332322"/>
                      <a:pt x="1314277" y="1335330"/>
                      <a:pt x="1312773" y="1338337"/>
                    </a:cubicBezTo>
                    <a:cubicBezTo>
                      <a:pt x="1312773" y="1341345"/>
                      <a:pt x="1311270" y="1344352"/>
                      <a:pt x="1312773" y="1347360"/>
                    </a:cubicBezTo>
                    <a:cubicBezTo>
                      <a:pt x="1314277" y="1353375"/>
                      <a:pt x="1321796" y="1357886"/>
                      <a:pt x="1330818" y="1362397"/>
                    </a:cubicBezTo>
                    <a:cubicBezTo>
                      <a:pt x="1341345" y="1368412"/>
                      <a:pt x="1356382" y="1374427"/>
                      <a:pt x="1359390" y="1392472"/>
                    </a:cubicBezTo>
                    <a:cubicBezTo>
                      <a:pt x="1359390" y="1396984"/>
                      <a:pt x="1360893" y="1398487"/>
                      <a:pt x="1362397" y="1399991"/>
                    </a:cubicBezTo>
                    <a:cubicBezTo>
                      <a:pt x="1366909" y="1404502"/>
                      <a:pt x="1368412" y="1404502"/>
                      <a:pt x="1375931" y="1399991"/>
                    </a:cubicBezTo>
                    <a:lnTo>
                      <a:pt x="1378938" y="1398487"/>
                    </a:lnTo>
                    <a:cubicBezTo>
                      <a:pt x="1402998" y="1387961"/>
                      <a:pt x="1434577" y="1396984"/>
                      <a:pt x="1467660" y="1427059"/>
                    </a:cubicBezTo>
                    <a:cubicBezTo>
                      <a:pt x="1476682" y="1433073"/>
                      <a:pt x="1485705" y="1440592"/>
                      <a:pt x="1493223" y="1448111"/>
                    </a:cubicBezTo>
                    <a:lnTo>
                      <a:pt x="1497735" y="1451119"/>
                    </a:lnTo>
                    <a:cubicBezTo>
                      <a:pt x="1524802" y="1472171"/>
                      <a:pt x="1557885" y="1484201"/>
                      <a:pt x="1589463" y="1484201"/>
                    </a:cubicBezTo>
                    <a:cubicBezTo>
                      <a:pt x="1583448" y="1466156"/>
                      <a:pt x="1568411" y="1452622"/>
                      <a:pt x="1548862" y="1448111"/>
                    </a:cubicBezTo>
                    <a:cubicBezTo>
                      <a:pt x="1547358" y="1448111"/>
                      <a:pt x="1544351" y="1446607"/>
                      <a:pt x="1542847" y="1446607"/>
                    </a:cubicBezTo>
                    <a:cubicBezTo>
                      <a:pt x="1532321" y="1443600"/>
                      <a:pt x="1518787" y="1440592"/>
                      <a:pt x="1509765" y="1430066"/>
                    </a:cubicBezTo>
                    <a:cubicBezTo>
                      <a:pt x="1497735" y="1413525"/>
                      <a:pt x="1503750" y="1392472"/>
                      <a:pt x="1506757" y="1384953"/>
                    </a:cubicBezTo>
                    <a:cubicBezTo>
                      <a:pt x="1506757" y="1383450"/>
                      <a:pt x="1508261" y="1380442"/>
                      <a:pt x="1509765" y="1377435"/>
                    </a:cubicBezTo>
                    <a:cubicBezTo>
                      <a:pt x="1514276" y="1365405"/>
                      <a:pt x="1517283" y="1354878"/>
                      <a:pt x="1512772" y="1342848"/>
                    </a:cubicBezTo>
                    <a:cubicBezTo>
                      <a:pt x="1509765" y="1338337"/>
                      <a:pt x="1505253" y="1336834"/>
                      <a:pt x="1500742" y="1338337"/>
                    </a:cubicBezTo>
                    <a:cubicBezTo>
                      <a:pt x="1497735" y="1339841"/>
                      <a:pt x="1496231" y="1341345"/>
                      <a:pt x="1493223" y="1347360"/>
                    </a:cubicBezTo>
                    <a:cubicBezTo>
                      <a:pt x="1491720" y="1350367"/>
                      <a:pt x="1490216" y="1354878"/>
                      <a:pt x="1487208" y="1357886"/>
                    </a:cubicBezTo>
                    <a:cubicBezTo>
                      <a:pt x="1482697" y="1363901"/>
                      <a:pt x="1475178" y="1366909"/>
                      <a:pt x="1466156" y="1366909"/>
                    </a:cubicBezTo>
                    <a:cubicBezTo>
                      <a:pt x="1458637" y="1366909"/>
                      <a:pt x="1449615" y="1363901"/>
                      <a:pt x="1443600" y="1359390"/>
                    </a:cubicBezTo>
                    <a:cubicBezTo>
                      <a:pt x="1431570" y="1350367"/>
                      <a:pt x="1425555" y="1338337"/>
                      <a:pt x="1419540" y="1326307"/>
                    </a:cubicBezTo>
                    <a:cubicBezTo>
                      <a:pt x="1412021" y="1311270"/>
                      <a:pt x="1401495" y="1285706"/>
                      <a:pt x="1418036" y="1264653"/>
                    </a:cubicBezTo>
                    <a:cubicBezTo>
                      <a:pt x="1425555" y="1254127"/>
                      <a:pt x="1437585" y="1251120"/>
                      <a:pt x="1446607" y="1249616"/>
                    </a:cubicBezTo>
                    <a:cubicBezTo>
                      <a:pt x="1466156" y="1248112"/>
                      <a:pt x="1482697" y="1255631"/>
                      <a:pt x="1497735" y="1264653"/>
                    </a:cubicBezTo>
                    <a:cubicBezTo>
                      <a:pt x="1506757" y="1255631"/>
                      <a:pt x="1517283" y="1246609"/>
                      <a:pt x="1530817" y="1243601"/>
                    </a:cubicBezTo>
                    <a:cubicBezTo>
                      <a:pt x="1538336" y="1242097"/>
                      <a:pt x="1545855" y="1243601"/>
                      <a:pt x="1551870" y="1245105"/>
                    </a:cubicBezTo>
                    <a:cubicBezTo>
                      <a:pt x="1568411" y="1252624"/>
                      <a:pt x="1569915" y="1266157"/>
                      <a:pt x="1569915" y="1276684"/>
                    </a:cubicBezTo>
                    <a:cubicBezTo>
                      <a:pt x="1569915" y="1278187"/>
                      <a:pt x="1569915" y="1279691"/>
                      <a:pt x="1569915" y="1282699"/>
                    </a:cubicBezTo>
                    <a:cubicBezTo>
                      <a:pt x="1572922" y="1299240"/>
                      <a:pt x="1587960" y="1311270"/>
                      <a:pt x="1604501" y="1312774"/>
                    </a:cubicBezTo>
                    <a:cubicBezTo>
                      <a:pt x="1602997" y="1306759"/>
                      <a:pt x="1599990" y="1299240"/>
                      <a:pt x="1595478" y="1293225"/>
                    </a:cubicBezTo>
                    <a:cubicBezTo>
                      <a:pt x="1593975" y="1288714"/>
                      <a:pt x="1590967" y="1285706"/>
                      <a:pt x="1589463" y="1281195"/>
                    </a:cubicBezTo>
                    <a:cubicBezTo>
                      <a:pt x="1584952" y="1269165"/>
                      <a:pt x="1587960" y="1252624"/>
                      <a:pt x="1596982" y="1243601"/>
                    </a:cubicBezTo>
                    <a:cubicBezTo>
                      <a:pt x="1599990" y="1242097"/>
                      <a:pt x="1601493" y="1240594"/>
                      <a:pt x="1604501" y="1239090"/>
                    </a:cubicBezTo>
                    <a:cubicBezTo>
                      <a:pt x="1604501" y="1225556"/>
                      <a:pt x="1612020" y="1212022"/>
                      <a:pt x="1621042" y="1204504"/>
                    </a:cubicBezTo>
                    <a:cubicBezTo>
                      <a:pt x="1637583" y="1186459"/>
                      <a:pt x="1655628" y="1174429"/>
                      <a:pt x="1678185" y="1168414"/>
                    </a:cubicBezTo>
                    <a:cubicBezTo>
                      <a:pt x="1679688" y="1168414"/>
                      <a:pt x="1682696" y="1166910"/>
                      <a:pt x="1684200" y="1165406"/>
                    </a:cubicBezTo>
                    <a:cubicBezTo>
                      <a:pt x="1688711" y="1163902"/>
                      <a:pt x="1693222" y="1162399"/>
                      <a:pt x="1696230" y="1159391"/>
                    </a:cubicBezTo>
                    <a:cubicBezTo>
                      <a:pt x="1702245" y="1154880"/>
                      <a:pt x="1702245" y="1145857"/>
                      <a:pt x="1700741" y="1138339"/>
                    </a:cubicBezTo>
                    <a:cubicBezTo>
                      <a:pt x="1699237" y="1132324"/>
                      <a:pt x="1694726" y="1126309"/>
                      <a:pt x="1687207" y="1124805"/>
                    </a:cubicBezTo>
                    <a:lnTo>
                      <a:pt x="1676681" y="1123301"/>
                    </a:lnTo>
                    <a:lnTo>
                      <a:pt x="1681192" y="1112775"/>
                    </a:lnTo>
                    <a:cubicBezTo>
                      <a:pt x="1688711" y="1097737"/>
                      <a:pt x="1706756" y="1090219"/>
                      <a:pt x="1730816" y="1091722"/>
                    </a:cubicBezTo>
                    <a:lnTo>
                      <a:pt x="1738335" y="1091722"/>
                    </a:lnTo>
                    <a:cubicBezTo>
                      <a:pt x="1751868" y="1093226"/>
                      <a:pt x="1763898" y="1094730"/>
                      <a:pt x="1775928" y="1090219"/>
                    </a:cubicBezTo>
                    <a:cubicBezTo>
                      <a:pt x="1781943" y="1087211"/>
                      <a:pt x="1786455" y="1081196"/>
                      <a:pt x="1787958" y="1075181"/>
                    </a:cubicBezTo>
                    <a:cubicBezTo>
                      <a:pt x="1787958" y="1072174"/>
                      <a:pt x="1787958" y="1067662"/>
                      <a:pt x="1784951" y="1063151"/>
                    </a:cubicBezTo>
                    <a:cubicBezTo>
                      <a:pt x="1783447" y="1063151"/>
                      <a:pt x="1781943" y="1061647"/>
                      <a:pt x="1780440" y="1060144"/>
                    </a:cubicBezTo>
                    <a:cubicBezTo>
                      <a:pt x="1775928" y="1057136"/>
                      <a:pt x="1769913" y="1054129"/>
                      <a:pt x="1766906" y="1046610"/>
                    </a:cubicBezTo>
                    <a:cubicBezTo>
                      <a:pt x="1763898" y="1037587"/>
                      <a:pt x="1768410" y="1030069"/>
                      <a:pt x="1771417" y="1024054"/>
                    </a:cubicBezTo>
                    <a:cubicBezTo>
                      <a:pt x="1775928" y="1016535"/>
                      <a:pt x="1775928" y="1015031"/>
                      <a:pt x="1774425" y="1012024"/>
                    </a:cubicBezTo>
                    <a:cubicBezTo>
                      <a:pt x="1772921" y="1009016"/>
                      <a:pt x="1769913" y="1007512"/>
                      <a:pt x="1766906" y="1007512"/>
                    </a:cubicBezTo>
                    <a:cubicBezTo>
                      <a:pt x="1637583" y="987964"/>
                      <a:pt x="1502246" y="1012024"/>
                      <a:pt x="1387961" y="1073677"/>
                    </a:cubicBezTo>
                    <a:lnTo>
                      <a:pt x="1384953" y="1075181"/>
                    </a:lnTo>
                    <a:lnTo>
                      <a:pt x="1381946" y="1073677"/>
                    </a:lnTo>
                    <a:cubicBezTo>
                      <a:pt x="1374427" y="1070670"/>
                      <a:pt x="1369916" y="1063151"/>
                      <a:pt x="1366909" y="1054129"/>
                    </a:cubicBezTo>
                    <a:cubicBezTo>
                      <a:pt x="1363901" y="1045106"/>
                      <a:pt x="1366909" y="1034580"/>
                      <a:pt x="1371420" y="1027061"/>
                    </a:cubicBezTo>
                    <a:lnTo>
                      <a:pt x="1372923" y="1025557"/>
                    </a:lnTo>
                    <a:lnTo>
                      <a:pt x="1374427" y="1024054"/>
                    </a:lnTo>
                    <a:cubicBezTo>
                      <a:pt x="1439088" y="990971"/>
                      <a:pt x="1500742" y="971422"/>
                      <a:pt x="1556381" y="965407"/>
                    </a:cubicBezTo>
                    <a:cubicBezTo>
                      <a:pt x="1563900" y="963904"/>
                      <a:pt x="1572922" y="965407"/>
                      <a:pt x="1580441" y="965407"/>
                    </a:cubicBezTo>
                    <a:cubicBezTo>
                      <a:pt x="1599990" y="966911"/>
                      <a:pt x="1612020" y="966911"/>
                      <a:pt x="1618035" y="954881"/>
                    </a:cubicBezTo>
                    <a:cubicBezTo>
                      <a:pt x="1628561" y="936836"/>
                      <a:pt x="1607508" y="885709"/>
                      <a:pt x="1559388" y="818040"/>
                    </a:cubicBezTo>
                    <a:cubicBezTo>
                      <a:pt x="1548862" y="801499"/>
                      <a:pt x="1536832" y="784957"/>
                      <a:pt x="1526306" y="768416"/>
                    </a:cubicBezTo>
                    <a:cubicBezTo>
                      <a:pt x="1518787" y="757890"/>
                      <a:pt x="1512772" y="745860"/>
                      <a:pt x="1505253" y="735334"/>
                    </a:cubicBezTo>
                    <a:cubicBezTo>
                      <a:pt x="1496231" y="732326"/>
                      <a:pt x="1485705" y="729319"/>
                      <a:pt x="1473675" y="727815"/>
                    </a:cubicBezTo>
                    <a:cubicBezTo>
                      <a:pt x="1342848" y="702251"/>
                      <a:pt x="1275180" y="625560"/>
                      <a:pt x="1260142" y="487215"/>
                    </a:cubicBezTo>
                    <a:lnTo>
                      <a:pt x="1258638" y="473681"/>
                    </a:lnTo>
                    <a:lnTo>
                      <a:pt x="1270668" y="479696"/>
                    </a:lnTo>
                    <a:cubicBezTo>
                      <a:pt x="1297736" y="494734"/>
                      <a:pt x="1327811" y="497741"/>
                      <a:pt x="1360893" y="502252"/>
                    </a:cubicBezTo>
                    <a:cubicBezTo>
                      <a:pt x="1395480" y="506764"/>
                      <a:pt x="1430066" y="511275"/>
                      <a:pt x="1461645" y="530824"/>
                    </a:cubicBezTo>
                    <a:cubicBezTo>
                      <a:pt x="1518787" y="565410"/>
                      <a:pt x="1529313" y="607515"/>
                      <a:pt x="1539840" y="652627"/>
                    </a:cubicBezTo>
                    <a:cubicBezTo>
                      <a:pt x="1544351" y="669169"/>
                      <a:pt x="1547358" y="687214"/>
                      <a:pt x="1554877" y="705259"/>
                    </a:cubicBezTo>
                    <a:lnTo>
                      <a:pt x="1565403" y="732326"/>
                    </a:lnTo>
                    <a:lnTo>
                      <a:pt x="1542847" y="714281"/>
                    </a:lnTo>
                    <a:cubicBezTo>
                      <a:pt x="1535328" y="708266"/>
                      <a:pt x="1526306" y="700747"/>
                      <a:pt x="1518787" y="694732"/>
                    </a:cubicBezTo>
                    <a:cubicBezTo>
                      <a:pt x="1496231" y="675184"/>
                      <a:pt x="1473675" y="657139"/>
                      <a:pt x="1449615" y="642101"/>
                    </a:cubicBezTo>
                    <a:cubicBezTo>
                      <a:pt x="1475178" y="666161"/>
                      <a:pt x="1496231" y="694732"/>
                      <a:pt x="1515780" y="723304"/>
                    </a:cubicBezTo>
                    <a:cubicBezTo>
                      <a:pt x="1535328" y="730822"/>
                      <a:pt x="1548862" y="739845"/>
                      <a:pt x="1569915" y="756386"/>
                    </a:cubicBezTo>
                    <a:cubicBezTo>
                      <a:pt x="1578937" y="765409"/>
                      <a:pt x="1587960" y="775935"/>
                      <a:pt x="1593975" y="786461"/>
                    </a:cubicBezTo>
                    <a:cubicBezTo>
                      <a:pt x="1602997" y="799995"/>
                      <a:pt x="1613523" y="812025"/>
                      <a:pt x="1625553" y="821047"/>
                    </a:cubicBezTo>
                    <a:cubicBezTo>
                      <a:pt x="1637583" y="775935"/>
                      <a:pt x="1636080" y="724807"/>
                      <a:pt x="1628561" y="673680"/>
                    </a:cubicBezTo>
                    <a:cubicBezTo>
                      <a:pt x="1622546" y="666161"/>
                      <a:pt x="1618035" y="655635"/>
                      <a:pt x="1613523" y="646612"/>
                    </a:cubicBezTo>
                    <a:lnTo>
                      <a:pt x="1610516" y="642101"/>
                    </a:lnTo>
                    <a:cubicBezTo>
                      <a:pt x="1595478" y="613530"/>
                      <a:pt x="1587960" y="577440"/>
                      <a:pt x="1580441" y="542854"/>
                    </a:cubicBezTo>
                    <a:cubicBezTo>
                      <a:pt x="1571418" y="497741"/>
                      <a:pt x="1560892" y="451125"/>
                      <a:pt x="1533825" y="419546"/>
                    </a:cubicBezTo>
                    <a:cubicBezTo>
                      <a:pt x="1526306" y="410524"/>
                      <a:pt x="1518787" y="403005"/>
                      <a:pt x="1512772" y="395486"/>
                    </a:cubicBezTo>
                    <a:cubicBezTo>
                      <a:pt x="1479690" y="359396"/>
                      <a:pt x="1458637" y="336840"/>
                      <a:pt x="1460141" y="272179"/>
                    </a:cubicBezTo>
                    <a:cubicBezTo>
                      <a:pt x="1460141" y="237592"/>
                      <a:pt x="1469163" y="204510"/>
                      <a:pt x="1478186" y="172931"/>
                    </a:cubicBezTo>
                    <a:cubicBezTo>
                      <a:pt x="1490216" y="126315"/>
                      <a:pt x="1500742" y="81203"/>
                      <a:pt x="1491720" y="33083"/>
                    </a:cubicBezTo>
                    <a:lnTo>
                      <a:pt x="1484201" y="0"/>
                    </a:lnTo>
                    <a:lnTo>
                      <a:pt x="1505253" y="27068"/>
                    </a:lnTo>
                    <a:cubicBezTo>
                      <a:pt x="1521795" y="48120"/>
                      <a:pt x="1544351" y="64661"/>
                      <a:pt x="1565403" y="79699"/>
                    </a:cubicBezTo>
                    <a:cubicBezTo>
                      <a:pt x="1586456" y="93232"/>
                      <a:pt x="1607508" y="108270"/>
                      <a:pt x="1622546" y="127819"/>
                    </a:cubicBezTo>
                    <a:cubicBezTo>
                      <a:pt x="1663147" y="177443"/>
                      <a:pt x="1679688" y="299246"/>
                      <a:pt x="1661643" y="354885"/>
                    </a:cubicBezTo>
                    <a:cubicBezTo>
                      <a:pt x="1652621" y="383456"/>
                      <a:pt x="1636080" y="404509"/>
                      <a:pt x="1616531" y="410524"/>
                    </a:cubicBezTo>
                    <a:cubicBezTo>
                      <a:pt x="1609012" y="413531"/>
                      <a:pt x="1599990" y="413531"/>
                      <a:pt x="1592471" y="412027"/>
                    </a:cubicBezTo>
                    <a:cubicBezTo>
                      <a:pt x="1595478" y="430072"/>
                      <a:pt x="1599990" y="448117"/>
                      <a:pt x="1602997" y="464659"/>
                    </a:cubicBezTo>
                    <a:cubicBezTo>
                      <a:pt x="1607508" y="482704"/>
                      <a:pt x="1610516" y="499245"/>
                      <a:pt x="1613523" y="514282"/>
                    </a:cubicBezTo>
                    <a:cubicBezTo>
                      <a:pt x="1616531" y="530824"/>
                      <a:pt x="1621042" y="548869"/>
                      <a:pt x="1624050" y="566914"/>
                    </a:cubicBezTo>
                    <a:cubicBezTo>
                      <a:pt x="1631568" y="599996"/>
                      <a:pt x="1639087" y="634582"/>
                      <a:pt x="1643598" y="670672"/>
                    </a:cubicBezTo>
                    <a:cubicBezTo>
                      <a:pt x="1648110" y="676687"/>
                      <a:pt x="1652621" y="681199"/>
                      <a:pt x="1657132" y="681199"/>
                    </a:cubicBezTo>
                    <a:cubicBezTo>
                      <a:pt x="1660140" y="681199"/>
                      <a:pt x="1666155" y="676687"/>
                      <a:pt x="1670666" y="669169"/>
                    </a:cubicBezTo>
                    <a:cubicBezTo>
                      <a:pt x="1681192" y="651124"/>
                      <a:pt x="1676681" y="625560"/>
                      <a:pt x="1672170" y="598492"/>
                    </a:cubicBezTo>
                    <a:cubicBezTo>
                      <a:pt x="1666155" y="565410"/>
                      <a:pt x="1658636" y="526312"/>
                      <a:pt x="1681192" y="496237"/>
                    </a:cubicBezTo>
                    <a:cubicBezTo>
                      <a:pt x="1703748" y="463155"/>
                      <a:pt x="1745853" y="448117"/>
                      <a:pt x="1786455" y="434584"/>
                    </a:cubicBezTo>
                    <a:cubicBezTo>
                      <a:pt x="1816530" y="424057"/>
                      <a:pt x="1848108" y="412027"/>
                      <a:pt x="1870665" y="392479"/>
                    </a:cubicBezTo>
                    <a:lnTo>
                      <a:pt x="1887206" y="378945"/>
                    </a:lnTo>
                    <a:lnTo>
                      <a:pt x="1884198" y="399997"/>
                    </a:lnTo>
                    <a:cubicBezTo>
                      <a:pt x="1876680" y="445110"/>
                      <a:pt x="1848108" y="479696"/>
                      <a:pt x="1822544" y="514282"/>
                    </a:cubicBezTo>
                    <a:cubicBezTo>
                      <a:pt x="1809011" y="532327"/>
                      <a:pt x="1793973" y="550372"/>
                      <a:pt x="1783447" y="569921"/>
                    </a:cubicBezTo>
                    <a:cubicBezTo>
                      <a:pt x="1790966" y="562402"/>
                      <a:pt x="1798485" y="556387"/>
                      <a:pt x="1806003" y="548869"/>
                    </a:cubicBezTo>
                    <a:cubicBezTo>
                      <a:pt x="1825552" y="530824"/>
                      <a:pt x="1845101" y="512779"/>
                      <a:pt x="1860138" y="491726"/>
                    </a:cubicBezTo>
                    <a:cubicBezTo>
                      <a:pt x="1875176" y="472177"/>
                      <a:pt x="1885702" y="437591"/>
                      <a:pt x="1893221" y="412027"/>
                    </a:cubicBezTo>
                    <a:cubicBezTo>
                      <a:pt x="1896228" y="403005"/>
                      <a:pt x="1899236" y="393982"/>
                      <a:pt x="1900740" y="387967"/>
                    </a:cubicBezTo>
                    <a:lnTo>
                      <a:pt x="1908258" y="366915"/>
                    </a:lnTo>
                    <a:lnTo>
                      <a:pt x="1914273" y="387967"/>
                    </a:lnTo>
                    <a:cubicBezTo>
                      <a:pt x="1947356" y="499245"/>
                      <a:pt x="1903747" y="622552"/>
                      <a:pt x="1804500" y="694732"/>
                    </a:cubicBezTo>
                    <a:cubicBezTo>
                      <a:pt x="1781943" y="711274"/>
                      <a:pt x="1754876" y="711274"/>
                      <a:pt x="1733823" y="711274"/>
                    </a:cubicBezTo>
                    <a:cubicBezTo>
                      <a:pt x="1715778" y="711274"/>
                      <a:pt x="1702245" y="711274"/>
                      <a:pt x="1694726" y="720296"/>
                    </a:cubicBezTo>
                    <a:cubicBezTo>
                      <a:pt x="1685703" y="730822"/>
                      <a:pt x="1685703" y="756386"/>
                      <a:pt x="1696230" y="799995"/>
                    </a:cubicBezTo>
                    <a:cubicBezTo>
                      <a:pt x="1703748" y="834581"/>
                      <a:pt x="1699237" y="870671"/>
                      <a:pt x="1694726" y="905257"/>
                    </a:cubicBezTo>
                    <a:cubicBezTo>
                      <a:pt x="1693222" y="923302"/>
                      <a:pt x="1690215" y="942851"/>
                      <a:pt x="1690215" y="960896"/>
                    </a:cubicBezTo>
                    <a:cubicBezTo>
                      <a:pt x="2034573" y="975934"/>
                      <a:pt x="2302241" y="1255631"/>
                      <a:pt x="2302241" y="1601494"/>
                    </a:cubicBezTo>
                    <a:cubicBezTo>
                      <a:pt x="2302241" y="1739838"/>
                      <a:pt x="2258632" y="1869161"/>
                      <a:pt x="2175926" y="1975927"/>
                    </a:cubicBezTo>
                    <a:lnTo>
                      <a:pt x="2169911" y="1975927"/>
                    </a:lnTo>
                    <a:lnTo>
                      <a:pt x="2165399" y="1975927"/>
                    </a:lnTo>
                    <a:cubicBezTo>
                      <a:pt x="2154873" y="1975927"/>
                      <a:pt x="2145851" y="1972920"/>
                      <a:pt x="2135324" y="1969912"/>
                    </a:cubicBezTo>
                    <a:cubicBezTo>
                      <a:pt x="2120287" y="1965401"/>
                      <a:pt x="2105250" y="1960890"/>
                      <a:pt x="2088708" y="1963897"/>
                    </a:cubicBezTo>
                    <a:cubicBezTo>
                      <a:pt x="2063144" y="1968408"/>
                      <a:pt x="2051115" y="1986453"/>
                      <a:pt x="2036077" y="2006002"/>
                    </a:cubicBezTo>
                    <a:cubicBezTo>
                      <a:pt x="2030062" y="2015025"/>
                      <a:pt x="2022543" y="2024047"/>
                      <a:pt x="2015024" y="2033070"/>
                    </a:cubicBezTo>
                    <a:lnTo>
                      <a:pt x="2009010" y="2039085"/>
                    </a:lnTo>
                    <a:lnTo>
                      <a:pt x="2002994" y="2031566"/>
                    </a:lnTo>
                    <a:cubicBezTo>
                      <a:pt x="1990965" y="2015025"/>
                      <a:pt x="1972919" y="2009010"/>
                      <a:pt x="1960890" y="2007506"/>
                    </a:cubicBezTo>
                    <a:cubicBezTo>
                      <a:pt x="1939837" y="2004498"/>
                      <a:pt x="1917281" y="2010513"/>
                      <a:pt x="1899236" y="2024047"/>
                    </a:cubicBezTo>
                    <a:cubicBezTo>
                      <a:pt x="1869161" y="2046603"/>
                      <a:pt x="1872168" y="2081190"/>
                      <a:pt x="1882694" y="2109761"/>
                    </a:cubicBezTo>
                    <a:cubicBezTo>
                      <a:pt x="1884198" y="2082693"/>
                      <a:pt x="1897732" y="2057130"/>
                      <a:pt x="1918785" y="2045100"/>
                    </a:cubicBezTo>
                    <a:cubicBezTo>
                      <a:pt x="1932318" y="2037581"/>
                      <a:pt x="1957882" y="2030062"/>
                      <a:pt x="1992468" y="2058633"/>
                    </a:cubicBezTo>
                    <a:cubicBezTo>
                      <a:pt x="2021040" y="2082693"/>
                      <a:pt x="2031566" y="2114272"/>
                      <a:pt x="2022543" y="2144347"/>
                    </a:cubicBezTo>
                    <a:cubicBezTo>
                      <a:pt x="2022543" y="2145851"/>
                      <a:pt x="2021040" y="2147355"/>
                      <a:pt x="2021040" y="2148858"/>
                    </a:cubicBezTo>
                    <a:cubicBezTo>
                      <a:pt x="2036077" y="2129310"/>
                      <a:pt x="2040588" y="2099235"/>
                      <a:pt x="2043596" y="2075175"/>
                    </a:cubicBezTo>
                    <a:cubicBezTo>
                      <a:pt x="2048107" y="2049611"/>
                      <a:pt x="2051115" y="2028558"/>
                      <a:pt x="2063144" y="2021040"/>
                    </a:cubicBezTo>
                    <a:cubicBezTo>
                      <a:pt x="2108257" y="1990965"/>
                      <a:pt x="2157881" y="1999987"/>
                      <a:pt x="2180437" y="2025551"/>
                    </a:cubicBezTo>
                    <a:cubicBezTo>
                      <a:pt x="2178933" y="2021040"/>
                      <a:pt x="2180437" y="2018032"/>
                      <a:pt x="2181941" y="2015025"/>
                    </a:cubicBezTo>
                    <a:cubicBezTo>
                      <a:pt x="2198482" y="1987957"/>
                      <a:pt x="2297730" y="2024047"/>
                      <a:pt x="2299233" y="2024047"/>
                    </a:cubicBezTo>
                    <a:cubicBezTo>
                      <a:pt x="2365398" y="2049611"/>
                      <a:pt x="2407503" y="2073671"/>
                      <a:pt x="2454119" y="2111265"/>
                    </a:cubicBezTo>
                    <a:cubicBezTo>
                      <a:pt x="2439082" y="2075175"/>
                      <a:pt x="2416526" y="2046603"/>
                      <a:pt x="2383443" y="2025551"/>
                    </a:cubicBezTo>
                    <a:cubicBezTo>
                      <a:pt x="2374421" y="2019536"/>
                      <a:pt x="2363894" y="2016528"/>
                      <a:pt x="2353368" y="2012017"/>
                    </a:cubicBezTo>
                    <a:cubicBezTo>
                      <a:pt x="2342842" y="2009010"/>
                      <a:pt x="2333819" y="2004498"/>
                      <a:pt x="2324797" y="1999987"/>
                    </a:cubicBezTo>
                    <a:cubicBezTo>
                      <a:pt x="2315774" y="1993972"/>
                      <a:pt x="2312767" y="1984950"/>
                      <a:pt x="2309760" y="1977431"/>
                    </a:cubicBezTo>
                    <a:cubicBezTo>
                      <a:pt x="2305248" y="1966905"/>
                      <a:pt x="2302241" y="1959386"/>
                      <a:pt x="2284196" y="1956378"/>
                    </a:cubicBezTo>
                    <a:lnTo>
                      <a:pt x="2230061" y="1947356"/>
                    </a:lnTo>
                    <a:lnTo>
                      <a:pt x="2284196" y="1941341"/>
                    </a:lnTo>
                    <a:cubicBezTo>
                      <a:pt x="2359383" y="1933822"/>
                      <a:pt x="2402992" y="1971416"/>
                      <a:pt x="2449608" y="2012017"/>
                    </a:cubicBezTo>
                    <a:cubicBezTo>
                      <a:pt x="2464646" y="2025551"/>
                      <a:pt x="2481187" y="2039085"/>
                      <a:pt x="2497728" y="2051115"/>
                    </a:cubicBezTo>
                    <a:cubicBezTo>
                      <a:pt x="2472165" y="1995476"/>
                      <a:pt x="2424044" y="1960890"/>
                      <a:pt x="2374421" y="1924800"/>
                    </a:cubicBezTo>
                    <a:cubicBezTo>
                      <a:pt x="2344346" y="1902243"/>
                      <a:pt x="2311263" y="1879687"/>
                      <a:pt x="2285699" y="1852620"/>
                    </a:cubicBezTo>
                    <a:lnTo>
                      <a:pt x="2260136" y="1825552"/>
                    </a:lnTo>
                    <a:lnTo>
                      <a:pt x="2294722" y="1840590"/>
                    </a:lnTo>
                    <a:cubicBezTo>
                      <a:pt x="2362391" y="1870665"/>
                      <a:pt x="2428556" y="1899236"/>
                      <a:pt x="2500736" y="1902243"/>
                    </a:cubicBezTo>
                    <a:cubicBezTo>
                      <a:pt x="2542841" y="1903747"/>
                      <a:pt x="2581938" y="1893221"/>
                      <a:pt x="2624043" y="1882695"/>
                    </a:cubicBezTo>
                    <a:cubicBezTo>
                      <a:pt x="2651111" y="1875176"/>
                      <a:pt x="2678178" y="1867657"/>
                      <a:pt x="2706749" y="1864650"/>
                    </a:cubicBezTo>
                    <a:lnTo>
                      <a:pt x="2723291" y="1863146"/>
                    </a:lnTo>
                    <a:cubicBezTo>
                      <a:pt x="2780433" y="1855627"/>
                      <a:pt x="2840583" y="1848108"/>
                      <a:pt x="2893214" y="1872168"/>
                    </a:cubicBezTo>
                    <a:cubicBezTo>
                      <a:pt x="2933816" y="1888710"/>
                      <a:pt x="2960883" y="1923296"/>
                      <a:pt x="2963891" y="1960890"/>
                    </a:cubicBezTo>
                    <a:cubicBezTo>
                      <a:pt x="2965394" y="1983446"/>
                      <a:pt x="2959379" y="2004498"/>
                      <a:pt x="2944342" y="2022543"/>
                    </a:cubicBezTo>
                    <a:cubicBezTo>
                      <a:pt x="2971409" y="2027055"/>
                      <a:pt x="2996973" y="2033070"/>
                      <a:pt x="3018025" y="2039085"/>
                    </a:cubicBezTo>
                    <a:cubicBezTo>
                      <a:pt x="3061634" y="2051115"/>
                      <a:pt x="3088702" y="2049611"/>
                      <a:pt x="3126296" y="2046603"/>
                    </a:cubicBezTo>
                    <a:cubicBezTo>
                      <a:pt x="3135318" y="2046603"/>
                      <a:pt x="3144340" y="2045100"/>
                      <a:pt x="3154867" y="2045100"/>
                    </a:cubicBezTo>
                    <a:cubicBezTo>
                      <a:pt x="3160882" y="2045100"/>
                      <a:pt x="3189453" y="2036077"/>
                      <a:pt x="3228550" y="2027055"/>
                    </a:cubicBezTo>
                    <a:cubicBezTo>
                      <a:pt x="3419527" y="1975927"/>
                      <a:pt x="3864637" y="1854123"/>
                      <a:pt x="4015012" y="1932318"/>
                    </a:cubicBezTo>
                    <a:cubicBezTo>
                      <a:pt x="4192454" y="2025551"/>
                      <a:pt x="4684180" y="2063145"/>
                      <a:pt x="4688691" y="2063145"/>
                    </a:cubicBezTo>
                    <a:lnTo>
                      <a:pt x="6270636" y="2063145"/>
                    </a:lnTo>
                    <a:lnTo>
                      <a:pt x="6270636" y="2078182"/>
                    </a:lnTo>
                    <a:lnTo>
                      <a:pt x="4690195" y="2078182"/>
                    </a:lnTo>
                    <a:cubicBezTo>
                      <a:pt x="4669143" y="2076678"/>
                      <a:pt x="4189446" y="2039085"/>
                      <a:pt x="4010500" y="1944348"/>
                    </a:cubicBezTo>
                    <a:cubicBezTo>
                      <a:pt x="3866140" y="1869161"/>
                      <a:pt x="3407497" y="1993972"/>
                      <a:pt x="3234565" y="2040588"/>
                    </a:cubicBezTo>
                    <a:cubicBezTo>
                      <a:pt x="3186446" y="2054122"/>
                      <a:pt x="3165393" y="2060137"/>
                      <a:pt x="3157874" y="2060137"/>
                    </a:cubicBezTo>
                    <a:cubicBezTo>
                      <a:pt x="3147348" y="2060137"/>
                      <a:pt x="3138325" y="2061641"/>
                      <a:pt x="3129303" y="2061641"/>
                    </a:cubicBezTo>
                    <a:cubicBezTo>
                      <a:pt x="3088702" y="2064648"/>
                      <a:pt x="3061634" y="2066152"/>
                      <a:pt x="3015018" y="2054122"/>
                    </a:cubicBezTo>
                    <a:cubicBezTo>
                      <a:pt x="2992462" y="2048107"/>
                      <a:pt x="2963891" y="2040588"/>
                      <a:pt x="2933816" y="2036077"/>
                    </a:cubicBezTo>
                    <a:cubicBezTo>
                      <a:pt x="2929304" y="2040588"/>
                      <a:pt x="2924793" y="2043596"/>
                      <a:pt x="2918778" y="2046603"/>
                    </a:cubicBezTo>
                    <a:cubicBezTo>
                      <a:pt x="2861636" y="2082693"/>
                      <a:pt x="2747351" y="2105250"/>
                      <a:pt x="2691712" y="2058633"/>
                    </a:cubicBezTo>
                    <a:lnTo>
                      <a:pt x="2685697" y="2054122"/>
                    </a:lnTo>
                    <a:lnTo>
                      <a:pt x="2691712" y="2048107"/>
                    </a:lnTo>
                    <a:cubicBezTo>
                      <a:pt x="2714268" y="2024047"/>
                      <a:pt x="2783441" y="2019536"/>
                      <a:pt x="2845094" y="2018032"/>
                    </a:cubicBezTo>
                    <a:lnTo>
                      <a:pt x="2858628" y="2018032"/>
                    </a:lnTo>
                    <a:cubicBezTo>
                      <a:pt x="2882688" y="2016528"/>
                      <a:pt x="2906748" y="2018032"/>
                      <a:pt x="2929304" y="2021040"/>
                    </a:cubicBezTo>
                    <a:cubicBezTo>
                      <a:pt x="2945846" y="2004498"/>
                      <a:pt x="2953364" y="1984950"/>
                      <a:pt x="2951861" y="1962393"/>
                    </a:cubicBezTo>
                    <a:cubicBezTo>
                      <a:pt x="2948853" y="1930815"/>
                      <a:pt x="2924793" y="1900740"/>
                      <a:pt x="2890207" y="1885702"/>
                    </a:cubicBezTo>
                    <a:cubicBezTo>
                      <a:pt x="2840583" y="1863146"/>
                      <a:pt x="2783441" y="1870665"/>
                      <a:pt x="2727802" y="1878183"/>
                    </a:cubicBezTo>
                    <a:lnTo>
                      <a:pt x="2711261" y="1879687"/>
                    </a:lnTo>
                    <a:cubicBezTo>
                      <a:pt x="2684193" y="1882695"/>
                      <a:pt x="2655622" y="1890213"/>
                      <a:pt x="2630058" y="1897732"/>
                    </a:cubicBezTo>
                    <a:cubicBezTo>
                      <a:pt x="2589457" y="1908258"/>
                      <a:pt x="2547352" y="1920288"/>
                      <a:pt x="2502240" y="1917281"/>
                    </a:cubicBezTo>
                    <a:cubicBezTo>
                      <a:pt x="2442090" y="1914273"/>
                      <a:pt x="2386451" y="1896228"/>
                      <a:pt x="2330812" y="1873672"/>
                    </a:cubicBezTo>
                    <a:cubicBezTo>
                      <a:pt x="2348857" y="1888710"/>
                      <a:pt x="2366902" y="1900740"/>
                      <a:pt x="2384947" y="1914273"/>
                    </a:cubicBezTo>
                    <a:cubicBezTo>
                      <a:pt x="2440586" y="1953371"/>
                      <a:pt x="2497728" y="1995476"/>
                      <a:pt x="2521788" y="2069160"/>
                    </a:cubicBezTo>
                    <a:lnTo>
                      <a:pt x="2527803" y="2087205"/>
                    </a:lnTo>
                    <a:lnTo>
                      <a:pt x="2511262" y="2076678"/>
                    </a:lnTo>
                    <a:cubicBezTo>
                      <a:pt x="2484194" y="2061641"/>
                      <a:pt x="2463142" y="2042092"/>
                      <a:pt x="2440586" y="2022543"/>
                    </a:cubicBezTo>
                    <a:cubicBezTo>
                      <a:pt x="2401488" y="1987957"/>
                      <a:pt x="2366902" y="1957882"/>
                      <a:pt x="2314271" y="1954875"/>
                    </a:cubicBezTo>
                    <a:cubicBezTo>
                      <a:pt x="2318782" y="1959386"/>
                      <a:pt x="2321790" y="1965401"/>
                      <a:pt x="2323293" y="1971416"/>
                    </a:cubicBezTo>
                    <a:cubicBezTo>
                      <a:pt x="2326301" y="1977431"/>
                      <a:pt x="2327804" y="1983446"/>
                      <a:pt x="2333819" y="1987957"/>
                    </a:cubicBezTo>
                    <a:cubicBezTo>
                      <a:pt x="2339835" y="1992468"/>
                      <a:pt x="2348857" y="1995476"/>
                      <a:pt x="2359383" y="1998483"/>
                    </a:cubicBezTo>
                    <a:cubicBezTo>
                      <a:pt x="2369910" y="2002995"/>
                      <a:pt x="2381940" y="2006002"/>
                      <a:pt x="2392466" y="2013521"/>
                    </a:cubicBezTo>
                    <a:cubicBezTo>
                      <a:pt x="2434571" y="2042092"/>
                      <a:pt x="2461638" y="2081190"/>
                      <a:pt x="2476676" y="2132317"/>
                    </a:cubicBezTo>
                    <a:lnTo>
                      <a:pt x="2482691" y="2154873"/>
                    </a:lnTo>
                    <a:lnTo>
                      <a:pt x="2464646" y="2139836"/>
                    </a:lnTo>
                    <a:cubicBezTo>
                      <a:pt x="2409007" y="2094723"/>
                      <a:pt x="2368406" y="2066152"/>
                      <a:pt x="2293218" y="2039085"/>
                    </a:cubicBezTo>
                    <a:cubicBezTo>
                      <a:pt x="2249610" y="2022543"/>
                      <a:pt x="2198482" y="2016528"/>
                      <a:pt x="2193971" y="2024047"/>
                    </a:cubicBezTo>
                    <a:cubicBezTo>
                      <a:pt x="2193971" y="2024047"/>
                      <a:pt x="2192467" y="2033070"/>
                      <a:pt x="2225549" y="2060137"/>
                    </a:cubicBezTo>
                    <a:cubicBezTo>
                      <a:pt x="2236076" y="2069160"/>
                      <a:pt x="2246602" y="2078182"/>
                      <a:pt x="2258632" y="2085701"/>
                    </a:cubicBezTo>
                    <a:cubicBezTo>
                      <a:pt x="2308256" y="2124798"/>
                      <a:pt x="2359383" y="2165400"/>
                      <a:pt x="2381940" y="2227053"/>
                    </a:cubicBezTo>
                    <a:cubicBezTo>
                      <a:pt x="2387954" y="2243595"/>
                      <a:pt x="2386451" y="2270662"/>
                      <a:pt x="2378932" y="2299233"/>
                    </a:cubicBezTo>
                    <a:cubicBezTo>
                      <a:pt x="2396977" y="2303745"/>
                      <a:pt x="2413518" y="2315775"/>
                      <a:pt x="2421037" y="2332316"/>
                    </a:cubicBezTo>
                    <a:cubicBezTo>
                      <a:pt x="2434571" y="2360887"/>
                      <a:pt x="2425548" y="2396977"/>
                      <a:pt x="2396977" y="2431563"/>
                    </a:cubicBezTo>
                    <a:cubicBezTo>
                      <a:pt x="2354872" y="2478179"/>
                      <a:pt x="2303744" y="2482691"/>
                      <a:pt x="2252617" y="2485698"/>
                    </a:cubicBezTo>
                    <a:cubicBezTo>
                      <a:pt x="2251113" y="2485698"/>
                      <a:pt x="2248106" y="2485698"/>
                      <a:pt x="2246602" y="2485698"/>
                    </a:cubicBezTo>
                    <a:cubicBezTo>
                      <a:pt x="2252617" y="2518781"/>
                      <a:pt x="2246602" y="2550360"/>
                      <a:pt x="2219535" y="2572916"/>
                    </a:cubicBezTo>
                    <a:cubicBezTo>
                      <a:pt x="2204497" y="2586450"/>
                      <a:pt x="2153369" y="2602991"/>
                      <a:pt x="2118783" y="2599983"/>
                    </a:cubicBezTo>
                    <a:cubicBezTo>
                      <a:pt x="2103746" y="2598479"/>
                      <a:pt x="2093219" y="2595472"/>
                      <a:pt x="2087204" y="2587953"/>
                    </a:cubicBezTo>
                    <a:cubicBezTo>
                      <a:pt x="2078182" y="2578931"/>
                      <a:pt x="2075174" y="2566901"/>
                      <a:pt x="2078182" y="2556375"/>
                    </a:cubicBezTo>
                    <a:cubicBezTo>
                      <a:pt x="2087204" y="2517277"/>
                      <a:pt x="2162392" y="2487202"/>
                      <a:pt x="2162392" y="2485698"/>
                    </a:cubicBezTo>
                    <a:cubicBezTo>
                      <a:pt x="2183444" y="2476676"/>
                      <a:pt x="2206001" y="2473668"/>
                      <a:pt x="2228557" y="2470661"/>
                    </a:cubicBezTo>
                    <a:cubicBezTo>
                      <a:pt x="2216527" y="2425548"/>
                      <a:pt x="2184948" y="2375925"/>
                      <a:pt x="2166903" y="2347353"/>
                    </a:cubicBezTo>
                    <a:lnTo>
                      <a:pt x="2163896" y="2342842"/>
                    </a:lnTo>
                    <a:cubicBezTo>
                      <a:pt x="2124798" y="2279685"/>
                      <a:pt x="2073671" y="2186452"/>
                      <a:pt x="2054122" y="2103746"/>
                    </a:cubicBezTo>
                    <a:lnTo>
                      <a:pt x="2067656" y="2099235"/>
                    </a:lnTo>
                    <a:cubicBezTo>
                      <a:pt x="2076678" y="2120287"/>
                      <a:pt x="2084197" y="2130813"/>
                      <a:pt x="2093219" y="2132317"/>
                    </a:cubicBezTo>
                    <a:cubicBezTo>
                      <a:pt x="2106753" y="2135325"/>
                      <a:pt x="2124798" y="2121791"/>
                      <a:pt x="2151866" y="2099235"/>
                    </a:cubicBezTo>
                    <a:cubicBezTo>
                      <a:pt x="2175926" y="2078182"/>
                      <a:pt x="2181941" y="2055626"/>
                      <a:pt x="2168407" y="2037581"/>
                    </a:cubicBezTo>
                    <a:cubicBezTo>
                      <a:pt x="2151866" y="2015025"/>
                      <a:pt x="2108257" y="2007506"/>
                      <a:pt x="2069160" y="2034573"/>
                    </a:cubicBezTo>
                    <a:cubicBezTo>
                      <a:pt x="2061641" y="2039085"/>
                      <a:pt x="2058633" y="2058633"/>
                      <a:pt x="2055626" y="2078182"/>
                    </a:cubicBezTo>
                    <a:cubicBezTo>
                      <a:pt x="2051115" y="2111265"/>
                      <a:pt x="2043596" y="2153370"/>
                      <a:pt x="2013521" y="2174422"/>
                    </a:cubicBezTo>
                    <a:cubicBezTo>
                      <a:pt x="2004498" y="2180437"/>
                      <a:pt x="1995476" y="2184948"/>
                      <a:pt x="1983446" y="2186452"/>
                    </a:cubicBezTo>
                    <a:cubicBezTo>
                      <a:pt x="1975927" y="2190963"/>
                      <a:pt x="1966905" y="2192467"/>
                      <a:pt x="1957882" y="2193971"/>
                    </a:cubicBezTo>
                    <a:cubicBezTo>
                      <a:pt x="1933822" y="2195475"/>
                      <a:pt x="1911266" y="2184948"/>
                      <a:pt x="1893221" y="2162392"/>
                    </a:cubicBezTo>
                    <a:cubicBezTo>
                      <a:pt x="1897732" y="2172918"/>
                      <a:pt x="1900740" y="2184948"/>
                      <a:pt x="1903747" y="2199986"/>
                    </a:cubicBezTo>
                    <a:cubicBezTo>
                      <a:pt x="1906755" y="2206001"/>
                      <a:pt x="1908258" y="2210512"/>
                      <a:pt x="1911266" y="2215023"/>
                    </a:cubicBezTo>
                    <a:cubicBezTo>
                      <a:pt x="1932318" y="2257128"/>
                      <a:pt x="1948860" y="2302241"/>
                      <a:pt x="1965401" y="2345850"/>
                    </a:cubicBezTo>
                    <a:cubicBezTo>
                      <a:pt x="1971416" y="2360887"/>
                      <a:pt x="1977431" y="2375925"/>
                      <a:pt x="1981942" y="2390962"/>
                    </a:cubicBezTo>
                    <a:cubicBezTo>
                      <a:pt x="1984949" y="2399985"/>
                      <a:pt x="1990965" y="2412015"/>
                      <a:pt x="1996980" y="2425548"/>
                    </a:cubicBezTo>
                    <a:cubicBezTo>
                      <a:pt x="2018032" y="2470661"/>
                      <a:pt x="2043596" y="2527803"/>
                      <a:pt x="2034573" y="2563893"/>
                    </a:cubicBezTo>
                    <a:cubicBezTo>
                      <a:pt x="2030062" y="2581938"/>
                      <a:pt x="2019536" y="2593968"/>
                      <a:pt x="2001491" y="2598479"/>
                    </a:cubicBezTo>
                    <a:cubicBezTo>
                      <a:pt x="1999987" y="2596976"/>
                      <a:pt x="1995476" y="2598479"/>
                      <a:pt x="1990965" y="2598479"/>
                    </a:cubicBezTo>
                    <a:close/>
                    <a:moveTo>
                      <a:pt x="1825552" y="2434571"/>
                    </a:moveTo>
                    <a:cubicBezTo>
                      <a:pt x="1845101" y="2469157"/>
                      <a:pt x="1866153" y="2502240"/>
                      <a:pt x="1887206" y="2529307"/>
                    </a:cubicBezTo>
                    <a:cubicBezTo>
                      <a:pt x="1909762" y="2557878"/>
                      <a:pt x="1968408" y="2589457"/>
                      <a:pt x="1999987" y="2581938"/>
                    </a:cubicBezTo>
                    <a:cubicBezTo>
                      <a:pt x="2012017" y="2578931"/>
                      <a:pt x="2019536" y="2571412"/>
                      <a:pt x="2022543" y="2559382"/>
                    </a:cubicBezTo>
                    <a:cubicBezTo>
                      <a:pt x="2030062" y="2526300"/>
                      <a:pt x="2004498" y="2470661"/>
                      <a:pt x="1984949" y="2430060"/>
                    </a:cubicBezTo>
                    <a:cubicBezTo>
                      <a:pt x="1978935" y="2416526"/>
                      <a:pt x="1972919" y="2404496"/>
                      <a:pt x="1969912" y="2395473"/>
                    </a:cubicBezTo>
                    <a:cubicBezTo>
                      <a:pt x="1963897" y="2380436"/>
                      <a:pt x="1957882" y="2365398"/>
                      <a:pt x="1953371" y="2348857"/>
                    </a:cubicBezTo>
                    <a:cubicBezTo>
                      <a:pt x="1941341" y="2315775"/>
                      <a:pt x="1929311" y="2282692"/>
                      <a:pt x="1914273" y="2249610"/>
                    </a:cubicBezTo>
                    <a:cubicBezTo>
                      <a:pt x="1914273" y="2252617"/>
                      <a:pt x="1912769" y="2257128"/>
                      <a:pt x="1911266" y="2261640"/>
                    </a:cubicBezTo>
                    <a:cubicBezTo>
                      <a:pt x="1908258" y="2269158"/>
                      <a:pt x="1900740" y="2285700"/>
                      <a:pt x="1887206" y="2293218"/>
                    </a:cubicBezTo>
                    <a:cubicBezTo>
                      <a:pt x="1875176" y="2300737"/>
                      <a:pt x="1861642" y="2302241"/>
                      <a:pt x="1848108" y="2296226"/>
                    </a:cubicBezTo>
                    <a:cubicBezTo>
                      <a:pt x="1842093" y="2293218"/>
                      <a:pt x="1834575" y="2290211"/>
                      <a:pt x="1828560" y="2287203"/>
                    </a:cubicBezTo>
                    <a:cubicBezTo>
                      <a:pt x="1809011" y="2276677"/>
                      <a:pt x="1790966" y="2267655"/>
                      <a:pt x="1772921" y="2282692"/>
                    </a:cubicBezTo>
                    <a:cubicBezTo>
                      <a:pt x="1771417" y="2284196"/>
                      <a:pt x="1769913" y="2284196"/>
                      <a:pt x="1769913" y="2285700"/>
                    </a:cubicBezTo>
                    <a:cubicBezTo>
                      <a:pt x="1774425" y="2324797"/>
                      <a:pt x="1793973" y="2371413"/>
                      <a:pt x="1816530" y="2415022"/>
                    </a:cubicBezTo>
                    <a:cubicBezTo>
                      <a:pt x="1819537" y="2422541"/>
                      <a:pt x="1822544" y="2428556"/>
                      <a:pt x="1825552" y="2434571"/>
                    </a:cubicBezTo>
                    <a:close/>
                    <a:moveTo>
                      <a:pt x="2233068" y="2482691"/>
                    </a:moveTo>
                    <a:cubicBezTo>
                      <a:pt x="2210512" y="2484195"/>
                      <a:pt x="2189460" y="2487202"/>
                      <a:pt x="2169911" y="2496225"/>
                    </a:cubicBezTo>
                    <a:cubicBezTo>
                      <a:pt x="2141340" y="2508254"/>
                      <a:pt x="2099235" y="2533818"/>
                      <a:pt x="2094723" y="2556375"/>
                    </a:cubicBezTo>
                    <a:cubicBezTo>
                      <a:pt x="2093219" y="2562390"/>
                      <a:pt x="2094723" y="2568404"/>
                      <a:pt x="2100738" y="2574420"/>
                    </a:cubicBezTo>
                    <a:cubicBezTo>
                      <a:pt x="2103746" y="2578931"/>
                      <a:pt x="2111265" y="2580434"/>
                      <a:pt x="2121791" y="2581938"/>
                    </a:cubicBezTo>
                    <a:cubicBezTo>
                      <a:pt x="2153369" y="2583442"/>
                      <a:pt x="2201490" y="2568404"/>
                      <a:pt x="2212016" y="2557878"/>
                    </a:cubicBezTo>
                    <a:cubicBezTo>
                      <a:pt x="2233068" y="2538329"/>
                      <a:pt x="2237580" y="2511262"/>
                      <a:pt x="2233068" y="2482691"/>
                    </a:cubicBezTo>
                    <a:close/>
                    <a:moveTo>
                      <a:pt x="1335330" y="2524796"/>
                    </a:moveTo>
                    <a:cubicBezTo>
                      <a:pt x="1339841" y="2538329"/>
                      <a:pt x="1348863" y="2548856"/>
                      <a:pt x="1362397" y="2554871"/>
                    </a:cubicBezTo>
                    <a:cubicBezTo>
                      <a:pt x="1395480" y="2568404"/>
                      <a:pt x="1446607" y="2559382"/>
                      <a:pt x="1479690" y="2545848"/>
                    </a:cubicBezTo>
                    <a:cubicBezTo>
                      <a:pt x="1463148" y="2542841"/>
                      <a:pt x="1446607" y="2539833"/>
                      <a:pt x="1430066" y="2536826"/>
                    </a:cubicBezTo>
                    <a:cubicBezTo>
                      <a:pt x="1404502" y="2532315"/>
                      <a:pt x="1377435" y="2526300"/>
                      <a:pt x="1351871" y="2524796"/>
                    </a:cubicBezTo>
                    <a:cubicBezTo>
                      <a:pt x="1347360" y="2524796"/>
                      <a:pt x="1341345" y="2524796"/>
                      <a:pt x="1335330" y="2524796"/>
                    </a:cubicBezTo>
                    <a:close/>
                    <a:moveTo>
                      <a:pt x="1741342" y="2338331"/>
                    </a:moveTo>
                    <a:cubicBezTo>
                      <a:pt x="1739838" y="2344346"/>
                      <a:pt x="1738335" y="2350361"/>
                      <a:pt x="1738335" y="2357880"/>
                    </a:cubicBezTo>
                    <a:cubicBezTo>
                      <a:pt x="1736831" y="2375925"/>
                      <a:pt x="1736831" y="2395473"/>
                      <a:pt x="1736831" y="2415022"/>
                    </a:cubicBezTo>
                    <a:cubicBezTo>
                      <a:pt x="1738335" y="2440586"/>
                      <a:pt x="1750365" y="2470661"/>
                      <a:pt x="1772921" y="2505247"/>
                    </a:cubicBezTo>
                    <a:cubicBezTo>
                      <a:pt x="1778936" y="2515773"/>
                      <a:pt x="1793973" y="2538329"/>
                      <a:pt x="1812018" y="2538329"/>
                    </a:cubicBezTo>
                    <a:cubicBezTo>
                      <a:pt x="1816530" y="2538329"/>
                      <a:pt x="1819537" y="2536826"/>
                      <a:pt x="1821041" y="2533818"/>
                    </a:cubicBezTo>
                    <a:cubicBezTo>
                      <a:pt x="1827056" y="2526300"/>
                      <a:pt x="1828560" y="2512766"/>
                      <a:pt x="1828560" y="2502240"/>
                    </a:cubicBezTo>
                    <a:cubicBezTo>
                      <a:pt x="1828560" y="2482691"/>
                      <a:pt x="1822544" y="2461638"/>
                      <a:pt x="1812018" y="2442090"/>
                    </a:cubicBezTo>
                    <a:cubicBezTo>
                      <a:pt x="1809011" y="2436075"/>
                      <a:pt x="1804500" y="2428556"/>
                      <a:pt x="1801492" y="2422541"/>
                    </a:cubicBezTo>
                    <a:cubicBezTo>
                      <a:pt x="1795477" y="2413518"/>
                      <a:pt x="1789462" y="2404496"/>
                      <a:pt x="1784951" y="2395473"/>
                    </a:cubicBezTo>
                    <a:cubicBezTo>
                      <a:pt x="1781943" y="2389458"/>
                      <a:pt x="1778936" y="2384947"/>
                      <a:pt x="1775928" y="2378932"/>
                    </a:cubicBezTo>
                    <a:cubicBezTo>
                      <a:pt x="1771417" y="2371413"/>
                      <a:pt x="1768410" y="2365398"/>
                      <a:pt x="1763898" y="2359383"/>
                    </a:cubicBezTo>
                    <a:cubicBezTo>
                      <a:pt x="1757883" y="2351865"/>
                      <a:pt x="1750365" y="2344346"/>
                      <a:pt x="1741342" y="2338331"/>
                    </a:cubicBezTo>
                    <a:close/>
                    <a:moveTo>
                      <a:pt x="1240593" y="2353368"/>
                    </a:moveTo>
                    <a:cubicBezTo>
                      <a:pt x="1234579" y="2353368"/>
                      <a:pt x="1230067" y="2353368"/>
                      <a:pt x="1224052" y="2354872"/>
                    </a:cubicBezTo>
                    <a:cubicBezTo>
                      <a:pt x="1196985" y="2357880"/>
                      <a:pt x="1150368" y="2369910"/>
                      <a:pt x="1130820" y="2422541"/>
                    </a:cubicBezTo>
                    <a:cubicBezTo>
                      <a:pt x="1118790" y="2452616"/>
                      <a:pt x="1114279" y="2473668"/>
                      <a:pt x="1133827" y="2497728"/>
                    </a:cubicBezTo>
                    <a:cubicBezTo>
                      <a:pt x="1165406" y="2535322"/>
                      <a:pt x="1228563" y="2524796"/>
                      <a:pt x="1284202" y="2517277"/>
                    </a:cubicBezTo>
                    <a:cubicBezTo>
                      <a:pt x="1296232" y="2515773"/>
                      <a:pt x="1308262" y="2514270"/>
                      <a:pt x="1318788" y="2512766"/>
                    </a:cubicBezTo>
                    <a:cubicBezTo>
                      <a:pt x="1317285" y="2485698"/>
                      <a:pt x="1333826" y="2457127"/>
                      <a:pt x="1362397" y="2436075"/>
                    </a:cubicBezTo>
                    <a:cubicBezTo>
                      <a:pt x="1375931" y="2425548"/>
                      <a:pt x="1390968" y="2418029"/>
                      <a:pt x="1404502" y="2413518"/>
                    </a:cubicBezTo>
                    <a:cubicBezTo>
                      <a:pt x="1404502" y="2402992"/>
                      <a:pt x="1406006" y="2390962"/>
                      <a:pt x="1410517" y="2378932"/>
                    </a:cubicBezTo>
                    <a:cubicBezTo>
                      <a:pt x="1422547" y="2333820"/>
                      <a:pt x="1487208" y="2186452"/>
                      <a:pt x="1542847" y="2151866"/>
                    </a:cubicBezTo>
                    <a:cubicBezTo>
                      <a:pt x="1542847" y="2150362"/>
                      <a:pt x="1544351" y="2148858"/>
                      <a:pt x="1544351" y="2147355"/>
                    </a:cubicBezTo>
                    <a:cubicBezTo>
                      <a:pt x="1559388" y="2093220"/>
                      <a:pt x="1571418" y="2073671"/>
                      <a:pt x="1633072" y="2085701"/>
                    </a:cubicBezTo>
                    <a:cubicBezTo>
                      <a:pt x="1664651" y="2093220"/>
                      <a:pt x="1679688" y="2115776"/>
                      <a:pt x="1693222" y="2141340"/>
                    </a:cubicBezTo>
                    <a:cubicBezTo>
                      <a:pt x="1718786" y="2184948"/>
                      <a:pt x="1703748" y="2210512"/>
                      <a:pt x="1687207" y="2239083"/>
                    </a:cubicBezTo>
                    <a:cubicBezTo>
                      <a:pt x="1679688" y="2251113"/>
                      <a:pt x="1673673" y="2263143"/>
                      <a:pt x="1669162" y="2278181"/>
                    </a:cubicBezTo>
                    <a:cubicBezTo>
                      <a:pt x="1669162" y="2278181"/>
                      <a:pt x="1669162" y="2278181"/>
                      <a:pt x="1669162" y="2278181"/>
                    </a:cubicBezTo>
                    <a:cubicBezTo>
                      <a:pt x="1679688" y="2276677"/>
                      <a:pt x="1688711" y="2282692"/>
                      <a:pt x="1696230" y="2287203"/>
                    </a:cubicBezTo>
                    <a:cubicBezTo>
                      <a:pt x="1697733" y="2288707"/>
                      <a:pt x="1699237" y="2288707"/>
                      <a:pt x="1700741" y="2290211"/>
                    </a:cubicBezTo>
                    <a:cubicBezTo>
                      <a:pt x="1712771" y="2297730"/>
                      <a:pt x="1723297" y="2306752"/>
                      <a:pt x="1733823" y="2314271"/>
                    </a:cubicBezTo>
                    <a:cubicBezTo>
                      <a:pt x="1738335" y="2302241"/>
                      <a:pt x="1745853" y="2291715"/>
                      <a:pt x="1753372" y="2282692"/>
                    </a:cubicBezTo>
                    <a:cubicBezTo>
                      <a:pt x="1753372" y="2279685"/>
                      <a:pt x="1753372" y="2278181"/>
                      <a:pt x="1753372" y="2275173"/>
                    </a:cubicBezTo>
                    <a:cubicBezTo>
                      <a:pt x="1751868" y="2252617"/>
                      <a:pt x="1748861" y="2231565"/>
                      <a:pt x="1741342" y="2201490"/>
                    </a:cubicBezTo>
                    <a:cubicBezTo>
                      <a:pt x="1733823" y="2172918"/>
                      <a:pt x="1742846" y="2145851"/>
                      <a:pt x="1763898" y="2129310"/>
                    </a:cubicBezTo>
                    <a:cubicBezTo>
                      <a:pt x="1789462" y="2108257"/>
                      <a:pt x="1827056" y="2105250"/>
                      <a:pt x="1855627" y="2120287"/>
                    </a:cubicBezTo>
                    <a:cubicBezTo>
                      <a:pt x="1855627" y="2120287"/>
                      <a:pt x="1857131" y="2120287"/>
                      <a:pt x="1857131" y="2120287"/>
                    </a:cubicBezTo>
                    <a:cubicBezTo>
                      <a:pt x="1857131" y="2118783"/>
                      <a:pt x="1857131" y="2118783"/>
                      <a:pt x="1855627" y="2117280"/>
                    </a:cubicBezTo>
                    <a:cubicBezTo>
                      <a:pt x="1851116" y="2102242"/>
                      <a:pt x="1846605" y="2091716"/>
                      <a:pt x="1842093" y="2082693"/>
                    </a:cubicBezTo>
                    <a:cubicBezTo>
                      <a:pt x="1828560" y="2054122"/>
                      <a:pt x="1830063" y="2045100"/>
                      <a:pt x="1867657" y="2019536"/>
                    </a:cubicBezTo>
                    <a:cubicBezTo>
                      <a:pt x="1872168" y="2016528"/>
                      <a:pt x="1873672" y="2015025"/>
                      <a:pt x="1876680" y="2010513"/>
                    </a:cubicBezTo>
                    <a:cubicBezTo>
                      <a:pt x="1881191" y="2001491"/>
                      <a:pt x="1873672" y="1992468"/>
                      <a:pt x="1861642" y="1978935"/>
                    </a:cubicBezTo>
                    <a:cubicBezTo>
                      <a:pt x="1855627" y="1972920"/>
                      <a:pt x="1851116" y="1966905"/>
                      <a:pt x="1846605" y="1959386"/>
                    </a:cubicBezTo>
                    <a:cubicBezTo>
                      <a:pt x="1839086" y="1944348"/>
                      <a:pt x="1840590" y="1924800"/>
                      <a:pt x="1851116" y="1909762"/>
                    </a:cubicBezTo>
                    <a:cubicBezTo>
                      <a:pt x="1861642" y="1894725"/>
                      <a:pt x="1876680" y="1884198"/>
                      <a:pt x="1893221" y="1885702"/>
                    </a:cubicBezTo>
                    <a:cubicBezTo>
                      <a:pt x="1902243" y="1887206"/>
                      <a:pt x="1909762" y="1888710"/>
                      <a:pt x="1917281" y="1891717"/>
                    </a:cubicBezTo>
                    <a:cubicBezTo>
                      <a:pt x="1921792" y="1893221"/>
                      <a:pt x="1924799" y="1894725"/>
                      <a:pt x="1929311" y="1894725"/>
                    </a:cubicBezTo>
                    <a:cubicBezTo>
                      <a:pt x="1947356" y="1897732"/>
                      <a:pt x="1965401" y="1893221"/>
                      <a:pt x="1981942" y="1881191"/>
                    </a:cubicBezTo>
                    <a:cubicBezTo>
                      <a:pt x="1996980" y="1870665"/>
                      <a:pt x="2007506" y="1854123"/>
                      <a:pt x="2010513" y="1837582"/>
                    </a:cubicBezTo>
                    <a:cubicBezTo>
                      <a:pt x="2010513" y="1836078"/>
                      <a:pt x="2010513" y="1833071"/>
                      <a:pt x="2012017" y="1831567"/>
                    </a:cubicBezTo>
                    <a:cubicBezTo>
                      <a:pt x="2013521" y="1825552"/>
                      <a:pt x="2013521" y="1818033"/>
                      <a:pt x="2018032" y="1812019"/>
                    </a:cubicBezTo>
                    <a:cubicBezTo>
                      <a:pt x="2022543" y="1806003"/>
                      <a:pt x="2028558" y="1802996"/>
                      <a:pt x="2034573" y="1799988"/>
                    </a:cubicBezTo>
                    <a:cubicBezTo>
                      <a:pt x="2036077" y="1798485"/>
                      <a:pt x="2039085" y="1798485"/>
                      <a:pt x="2040588" y="1796981"/>
                    </a:cubicBezTo>
                    <a:cubicBezTo>
                      <a:pt x="2051115" y="1790966"/>
                      <a:pt x="2057130" y="1777432"/>
                      <a:pt x="2057130" y="1763898"/>
                    </a:cubicBezTo>
                    <a:lnTo>
                      <a:pt x="2057130" y="1757883"/>
                    </a:lnTo>
                    <a:lnTo>
                      <a:pt x="2063144" y="1756380"/>
                    </a:lnTo>
                    <a:cubicBezTo>
                      <a:pt x="2081190" y="1751869"/>
                      <a:pt x="2091716" y="1735327"/>
                      <a:pt x="2102242" y="1720290"/>
                    </a:cubicBezTo>
                    <a:lnTo>
                      <a:pt x="2106753" y="1714275"/>
                    </a:lnTo>
                    <a:cubicBezTo>
                      <a:pt x="2114272" y="1703748"/>
                      <a:pt x="2117280" y="1693222"/>
                      <a:pt x="2114272" y="1684200"/>
                    </a:cubicBezTo>
                    <a:cubicBezTo>
                      <a:pt x="2111265" y="1666155"/>
                      <a:pt x="2093219" y="1660140"/>
                      <a:pt x="2066152" y="1654125"/>
                    </a:cubicBezTo>
                    <a:cubicBezTo>
                      <a:pt x="2057130" y="1652621"/>
                      <a:pt x="2048107" y="1649613"/>
                      <a:pt x="2040588" y="1646606"/>
                    </a:cubicBezTo>
                    <a:cubicBezTo>
                      <a:pt x="2006002" y="1636080"/>
                      <a:pt x="1981942" y="1601494"/>
                      <a:pt x="1981942" y="1563900"/>
                    </a:cubicBezTo>
                    <a:cubicBezTo>
                      <a:pt x="1971416" y="1553373"/>
                      <a:pt x="1960890" y="1542847"/>
                      <a:pt x="1947356" y="1539840"/>
                    </a:cubicBezTo>
                    <a:cubicBezTo>
                      <a:pt x="1939837" y="1536832"/>
                      <a:pt x="1930815" y="1536832"/>
                      <a:pt x="1921792" y="1535328"/>
                    </a:cubicBezTo>
                    <a:cubicBezTo>
                      <a:pt x="1905251" y="1533825"/>
                      <a:pt x="1887206" y="1532321"/>
                      <a:pt x="1875176" y="1518787"/>
                    </a:cubicBezTo>
                    <a:cubicBezTo>
                      <a:pt x="1869161" y="1512772"/>
                      <a:pt x="1866153" y="1503750"/>
                      <a:pt x="1863146" y="1496231"/>
                    </a:cubicBezTo>
                    <a:cubicBezTo>
                      <a:pt x="1861642" y="1493223"/>
                      <a:pt x="1860138" y="1490216"/>
                      <a:pt x="1860138" y="1488712"/>
                    </a:cubicBezTo>
                    <a:cubicBezTo>
                      <a:pt x="1857131" y="1481194"/>
                      <a:pt x="1849612" y="1473675"/>
                      <a:pt x="1843597" y="1476682"/>
                    </a:cubicBezTo>
                    <a:cubicBezTo>
                      <a:pt x="1840590" y="1478186"/>
                      <a:pt x="1837582" y="1479690"/>
                      <a:pt x="1834575" y="1481194"/>
                    </a:cubicBezTo>
                    <a:cubicBezTo>
                      <a:pt x="1833071" y="1482697"/>
                      <a:pt x="1831567" y="1482697"/>
                      <a:pt x="1830063" y="1484201"/>
                    </a:cubicBezTo>
                    <a:cubicBezTo>
                      <a:pt x="1812018" y="1496231"/>
                      <a:pt x="1787958" y="1496231"/>
                      <a:pt x="1765402" y="1484201"/>
                    </a:cubicBezTo>
                    <a:cubicBezTo>
                      <a:pt x="1748861" y="1476682"/>
                      <a:pt x="1736831" y="1463148"/>
                      <a:pt x="1724801" y="1449615"/>
                    </a:cubicBezTo>
                    <a:cubicBezTo>
                      <a:pt x="1703748" y="1476682"/>
                      <a:pt x="1667658" y="1491720"/>
                      <a:pt x="1634576" y="1490216"/>
                    </a:cubicBezTo>
                    <a:cubicBezTo>
                      <a:pt x="1630065" y="1490216"/>
                      <a:pt x="1625553" y="1490216"/>
                      <a:pt x="1621042" y="1491720"/>
                    </a:cubicBezTo>
                    <a:cubicBezTo>
                      <a:pt x="1618035" y="1491720"/>
                      <a:pt x="1615027" y="1493223"/>
                      <a:pt x="1612020" y="1493223"/>
                    </a:cubicBezTo>
                    <a:cubicBezTo>
                      <a:pt x="1612020" y="1494727"/>
                      <a:pt x="1612020" y="1494727"/>
                      <a:pt x="1612020" y="1496231"/>
                    </a:cubicBezTo>
                    <a:lnTo>
                      <a:pt x="1612020" y="1499239"/>
                    </a:lnTo>
                    <a:lnTo>
                      <a:pt x="1610516" y="1500742"/>
                    </a:lnTo>
                    <a:cubicBezTo>
                      <a:pt x="1604501" y="1508261"/>
                      <a:pt x="1602997" y="1521795"/>
                      <a:pt x="1606005" y="1538336"/>
                    </a:cubicBezTo>
                    <a:cubicBezTo>
                      <a:pt x="1606005" y="1539840"/>
                      <a:pt x="1607508" y="1542847"/>
                      <a:pt x="1609012" y="1545855"/>
                    </a:cubicBezTo>
                    <a:cubicBezTo>
                      <a:pt x="1615027" y="1563900"/>
                      <a:pt x="1621042" y="1583448"/>
                      <a:pt x="1615027" y="1601494"/>
                    </a:cubicBezTo>
                    <a:cubicBezTo>
                      <a:pt x="1613523" y="1607508"/>
                      <a:pt x="1610516" y="1612020"/>
                      <a:pt x="1607508" y="1618035"/>
                    </a:cubicBezTo>
                    <a:cubicBezTo>
                      <a:pt x="1601493" y="1630065"/>
                      <a:pt x="1596982" y="1639087"/>
                      <a:pt x="1601493" y="1645102"/>
                    </a:cubicBezTo>
                    <a:cubicBezTo>
                      <a:pt x="1602997" y="1648110"/>
                      <a:pt x="1606005" y="1649613"/>
                      <a:pt x="1609012" y="1652621"/>
                    </a:cubicBezTo>
                    <a:cubicBezTo>
                      <a:pt x="1613523" y="1655628"/>
                      <a:pt x="1618035" y="1660140"/>
                      <a:pt x="1621042" y="1664651"/>
                    </a:cubicBezTo>
                    <a:cubicBezTo>
                      <a:pt x="1630065" y="1675177"/>
                      <a:pt x="1625553" y="1690215"/>
                      <a:pt x="1621042" y="1702245"/>
                    </a:cubicBezTo>
                    <a:cubicBezTo>
                      <a:pt x="1619538" y="1706756"/>
                      <a:pt x="1618035" y="1709763"/>
                      <a:pt x="1618035" y="1714275"/>
                    </a:cubicBezTo>
                    <a:cubicBezTo>
                      <a:pt x="1612020" y="1741342"/>
                      <a:pt x="1643598" y="1765402"/>
                      <a:pt x="1670666" y="1780440"/>
                    </a:cubicBezTo>
                    <a:cubicBezTo>
                      <a:pt x="1700741" y="1796981"/>
                      <a:pt x="1738335" y="1818033"/>
                      <a:pt x="1741342" y="1855627"/>
                    </a:cubicBezTo>
                    <a:cubicBezTo>
                      <a:pt x="1741342" y="1867657"/>
                      <a:pt x="1738335" y="1878183"/>
                      <a:pt x="1733823" y="1888710"/>
                    </a:cubicBezTo>
                    <a:cubicBezTo>
                      <a:pt x="1730816" y="1896228"/>
                      <a:pt x="1729312" y="1903747"/>
                      <a:pt x="1727808" y="1912770"/>
                    </a:cubicBezTo>
                    <a:cubicBezTo>
                      <a:pt x="1724801" y="1927807"/>
                      <a:pt x="1727808" y="1944348"/>
                      <a:pt x="1730816" y="1960890"/>
                    </a:cubicBezTo>
                    <a:cubicBezTo>
                      <a:pt x="1735327" y="1981942"/>
                      <a:pt x="1738335" y="2002995"/>
                      <a:pt x="1730816" y="2024047"/>
                    </a:cubicBezTo>
                    <a:cubicBezTo>
                      <a:pt x="1729312" y="2028558"/>
                      <a:pt x="1727808" y="2031566"/>
                      <a:pt x="1727808" y="2033070"/>
                    </a:cubicBezTo>
                    <a:cubicBezTo>
                      <a:pt x="1724801" y="2042092"/>
                      <a:pt x="1723297" y="2045100"/>
                      <a:pt x="1717282" y="2055626"/>
                    </a:cubicBezTo>
                    <a:cubicBezTo>
                      <a:pt x="1717282" y="2055626"/>
                      <a:pt x="1714275" y="2060137"/>
                      <a:pt x="1712771" y="2061641"/>
                    </a:cubicBezTo>
                    <a:cubicBezTo>
                      <a:pt x="1691718" y="2096227"/>
                      <a:pt x="1642095" y="2084197"/>
                      <a:pt x="1602997" y="2075175"/>
                    </a:cubicBezTo>
                    <a:cubicBezTo>
                      <a:pt x="1592471" y="2072167"/>
                      <a:pt x="1581945" y="2069160"/>
                      <a:pt x="1572922" y="2069160"/>
                    </a:cubicBezTo>
                    <a:lnTo>
                      <a:pt x="1563900" y="2067656"/>
                    </a:lnTo>
                    <a:lnTo>
                      <a:pt x="1566907" y="2058633"/>
                    </a:lnTo>
                    <a:cubicBezTo>
                      <a:pt x="1583448" y="2013521"/>
                      <a:pt x="1560892" y="1978935"/>
                      <a:pt x="1535328" y="1963897"/>
                    </a:cubicBezTo>
                    <a:cubicBezTo>
                      <a:pt x="1511268" y="1947356"/>
                      <a:pt x="1482697" y="1947356"/>
                      <a:pt x="1467660" y="1963897"/>
                    </a:cubicBezTo>
                    <a:cubicBezTo>
                      <a:pt x="1452622" y="1978935"/>
                      <a:pt x="1442096" y="1993972"/>
                      <a:pt x="1431570" y="2009010"/>
                    </a:cubicBezTo>
                    <a:cubicBezTo>
                      <a:pt x="1451118" y="1993972"/>
                      <a:pt x="1472171" y="1980438"/>
                      <a:pt x="1484201" y="1978935"/>
                    </a:cubicBezTo>
                    <a:cubicBezTo>
                      <a:pt x="1500742" y="1977431"/>
                      <a:pt x="1515780" y="1984950"/>
                      <a:pt x="1530817" y="2001491"/>
                    </a:cubicBezTo>
                    <a:cubicBezTo>
                      <a:pt x="1547358" y="2019536"/>
                      <a:pt x="1556381" y="2043596"/>
                      <a:pt x="1553373" y="2058633"/>
                    </a:cubicBezTo>
                    <a:cubicBezTo>
                      <a:pt x="1542847" y="2111265"/>
                      <a:pt x="1514276" y="2147355"/>
                      <a:pt x="1475178" y="2153370"/>
                    </a:cubicBezTo>
                    <a:cubicBezTo>
                      <a:pt x="1445103" y="2157881"/>
                      <a:pt x="1416532" y="2142843"/>
                      <a:pt x="1402998" y="2115776"/>
                    </a:cubicBezTo>
                    <a:cubicBezTo>
                      <a:pt x="1393976" y="2099235"/>
                      <a:pt x="1392472" y="2081190"/>
                      <a:pt x="1395480" y="2061641"/>
                    </a:cubicBezTo>
                    <a:cubicBezTo>
                      <a:pt x="1390968" y="2066152"/>
                      <a:pt x="1389465" y="2067656"/>
                      <a:pt x="1387961" y="2069160"/>
                    </a:cubicBezTo>
                    <a:cubicBezTo>
                      <a:pt x="1350367" y="2120287"/>
                      <a:pt x="1257135" y="2251113"/>
                      <a:pt x="1266157" y="2341338"/>
                    </a:cubicBezTo>
                    <a:cubicBezTo>
                      <a:pt x="1303751" y="2345850"/>
                      <a:pt x="1336834" y="2362391"/>
                      <a:pt x="1351871" y="2384947"/>
                    </a:cubicBezTo>
                    <a:cubicBezTo>
                      <a:pt x="1362397" y="2401488"/>
                      <a:pt x="1362397" y="2421037"/>
                      <a:pt x="1351871" y="2439082"/>
                    </a:cubicBezTo>
                    <a:lnTo>
                      <a:pt x="1342848" y="2442090"/>
                    </a:lnTo>
                    <a:lnTo>
                      <a:pt x="1336834" y="2440586"/>
                    </a:lnTo>
                    <a:cubicBezTo>
                      <a:pt x="1291721" y="2427052"/>
                      <a:pt x="1261646" y="2402992"/>
                      <a:pt x="1251120" y="2366902"/>
                    </a:cubicBezTo>
                    <a:cubicBezTo>
                      <a:pt x="1249616" y="2362391"/>
                      <a:pt x="1248112" y="2357880"/>
                      <a:pt x="1248112" y="2353368"/>
                    </a:cubicBezTo>
                    <a:cubicBezTo>
                      <a:pt x="1245105" y="2353368"/>
                      <a:pt x="1242097" y="2353368"/>
                      <a:pt x="1240593" y="2353368"/>
                    </a:cubicBezTo>
                    <a:close/>
                    <a:moveTo>
                      <a:pt x="1542847" y="2502240"/>
                    </a:moveTo>
                    <a:cubicBezTo>
                      <a:pt x="1562396" y="2518781"/>
                      <a:pt x="1587960" y="2512766"/>
                      <a:pt x="1606005" y="2503743"/>
                    </a:cubicBezTo>
                    <a:cubicBezTo>
                      <a:pt x="1637583" y="2488706"/>
                      <a:pt x="1672170" y="2455623"/>
                      <a:pt x="1693222" y="2418029"/>
                    </a:cubicBezTo>
                    <a:lnTo>
                      <a:pt x="1690215" y="2422541"/>
                    </a:lnTo>
                    <a:lnTo>
                      <a:pt x="1685703" y="2421037"/>
                    </a:lnTo>
                    <a:cubicBezTo>
                      <a:pt x="1673673" y="2416526"/>
                      <a:pt x="1663147" y="2415022"/>
                      <a:pt x="1652621" y="2413518"/>
                    </a:cubicBezTo>
                    <a:cubicBezTo>
                      <a:pt x="1636080" y="2410511"/>
                      <a:pt x="1619538" y="2409007"/>
                      <a:pt x="1602997" y="2393970"/>
                    </a:cubicBezTo>
                    <a:cubicBezTo>
                      <a:pt x="1572922" y="2421037"/>
                      <a:pt x="1551870" y="2475172"/>
                      <a:pt x="1542847" y="2502240"/>
                    </a:cubicBezTo>
                    <a:close/>
                    <a:moveTo>
                      <a:pt x="1419540" y="2424045"/>
                    </a:moveTo>
                    <a:cubicBezTo>
                      <a:pt x="1421043" y="2434571"/>
                      <a:pt x="1424051" y="2443593"/>
                      <a:pt x="1431570" y="2451112"/>
                    </a:cubicBezTo>
                    <a:cubicBezTo>
                      <a:pt x="1443600" y="2466150"/>
                      <a:pt x="1466156" y="2473668"/>
                      <a:pt x="1494727" y="2470661"/>
                    </a:cubicBezTo>
                    <a:cubicBezTo>
                      <a:pt x="1491720" y="2448104"/>
                      <a:pt x="1482697" y="2433067"/>
                      <a:pt x="1466156" y="2425548"/>
                    </a:cubicBezTo>
                    <a:cubicBezTo>
                      <a:pt x="1452622" y="2421037"/>
                      <a:pt x="1436081" y="2419533"/>
                      <a:pt x="1419540" y="2424045"/>
                    </a:cubicBezTo>
                    <a:close/>
                    <a:moveTo>
                      <a:pt x="2082693" y="2139836"/>
                    </a:moveTo>
                    <a:cubicBezTo>
                      <a:pt x="2106753" y="2209008"/>
                      <a:pt x="2145851" y="2279685"/>
                      <a:pt x="2177430" y="2330812"/>
                    </a:cubicBezTo>
                    <a:lnTo>
                      <a:pt x="2180437" y="2335323"/>
                    </a:lnTo>
                    <a:cubicBezTo>
                      <a:pt x="2199986" y="2366902"/>
                      <a:pt x="2233068" y="2418029"/>
                      <a:pt x="2245098" y="2466150"/>
                    </a:cubicBezTo>
                    <a:cubicBezTo>
                      <a:pt x="2248106" y="2466150"/>
                      <a:pt x="2251113" y="2466150"/>
                      <a:pt x="2254121" y="2466150"/>
                    </a:cubicBezTo>
                    <a:cubicBezTo>
                      <a:pt x="2303744" y="2463142"/>
                      <a:pt x="2350361" y="2458631"/>
                      <a:pt x="2387954" y="2416526"/>
                    </a:cubicBezTo>
                    <a:cubicBezTo>
                      <a:pt x="2413518" y="2386451"/>
                      <a:pt x="2421037" y="2356376"/>
                      <a:pt x="2410511" y="2333820"/>
                    </a:cubicBezTo>
                    <a:cubicBezTo>
                      <a:pt x="2404496" y="2321790"/>
                      <a:pt x="2392466" y="2312767"/>
                      <a:pt x="2377428" y="2308256"/>
                    </a:cubicBezTo>
                    <a:cubicBezTo>
                      <a:pt x="2368406" y="2335323"/>
                      <a:pt x="2354872" y="2362391"/>
                      <a:pt x="2336827" y="2377428"/>
                    </a:cubicBezTo>
                    <a:cubicBezTo>
                      <a:pt x="2317278" y="2393970"/>
                      <a:pt x="2296226" y="2396977"/>
                      <a:pt x="2275173" y="2384947"/>
                    </a:cubicBezTo>
                    <a:lnTo>
                      <a:pt x="2269158" y="2381940"/>
                    </a:lnTo>
                    <a:lnTo>
                      <a:pt x="2270662" y="2375925"/>
                    </a:lnTo>
                    <a:cubicBezTo>
                      <a:pt x="2287203" y="2326301"/>
                      <a:pt x="2321790" y="2294722"/>
                      <a:pt x="2360887" y="2293218"/>
                    </a:cubicBezTo>
                    <a:cubicBezTo>
                      <a:pt x="2362391" y="2293218"/>
                      <a:pt x="2365398" y="2293218"/>
                      <a:pt x="2366902" y="2293218"/>
                    </a:cubicBezTo>
                    <a:cubicBezTo>
                      <a:pt x="2372917" y="2267655"/>
                      <a:pt x="2374421" y="2242091"/>
                      <a:pt x="2369910" y="2228557"/>
                    </a:cubicBezTo>
                    <a:cubicBezTo>
                      <a:pt x="2348857" y="2171415"/>
                      <a:pt x="2299233" y="2132317"/>
                      <a:pt x="2251113" y="2094723"/>
                    </a:cubicBezTo>
                    <a:cubicBezTo>
                      <a:pt x="2240587" y="2085701"/>
                      <a:pt x="2228557" y="2076678"/>
                      <a:pt x="2218031" y="2069160"/>
                    </a:cubicBezTo>
                    <a:cubicBezTo>
                      <a:pt x="2206001" y="2060137"/>
                      <a:pt x="2196978" y="2051115"/>
                      <a:pt x="2190963" y="2043596"/>
                    </a:cubicBezTo>
                    <a:cubicBezTo>
                      <a:pt x="2196978" y="2061641"/>
                      <a:pt x="2190963" y="2085701"/>
                      <a:pt x="2163896" y="2109761"/>
                    </a:cubicBezTo>
                    <a:cubicBezTo>
                      <a:pt x="2136828" y="2133821"/>
                      <a:pt x="2114272" y="2151866"/>
                      <a:pt x="2091716" y="2147355"/>
                    </a:cubicBezTo>
                    <a:cubicBezTo>
                      <a:pt x="2088708" y="2144347"/>
                      <a:pt x="2085701" y="2142843"/>
                      <a:pt x="2082693" y="2139836"/>
                    </a:cubicBezTo>
                    <a:close/>
                    <a:moveTo>
                      <a:pt x="1263150" y="2354872"/>
                    </a:moveTo>
                    <a:cubicBezTo>
                      <a:pt x="1263150" y="2357880"/>
                      <a:pt x="1264654" y="2359383"/>
                      <a:pt x="1264654" y="2362391"/>
                    </a:cubicBezTo>
                    <a:cubicBezTo>
                      <a:pt x="1275180" y="2390962"/>
                      <a:pt x="1297736" y="2412015"/>
                      <a:pt x="1335330" y="2424045"/>
                    </a:cubicBezTo>
                    <a:cubicBezTo>
                      <a:pt x="1339841" y="2412015"/>
                      <a:pt x="1339841" y="2401488"/>
                      <a:pt x="1332322" y="2390962"/>
                    </a:cubicBezTo>
                    <a:cubicBezTo>
                      <a:pt x="1321796" y="2372917"/>
                      <a:pt x="1294729" y="2359383"/>
                      <a:pt x="1263150" y="2354872"/>
                    </a:cubicBezTo>
                    <a:close/>
                    <a:moveTo>
                      <a:pt x="2285699" y="2374421"/>
                    </a:moveTo>
                    <a:cubicBezTo>
                      <a:pt x="2299233" y="2380436"/>
                      <a:pt x="2312767" y="2377428"/>
                      <a:pt x="2324797" y="2365398"/>
                    </a:cubicBezTo>
                    <a:cubicBezTo>
                      <a:pt x="2339835" y="2351865"/>
                      <a:pt x="2351865" y="2329308"/>
                      <a:pt x="2360887" y="2306752"/>
                    </a:cubicBezTo>
                    <a:cubicBezTo>
                      <a:pt x="2360887" y="2306752"/>
                      <a:pt x="2360887" y="2306752"/>
                      <a:pt x="2360887" y="2306752"/>
                    </a:cubicBezTo>
                    <a:cubicBezTo>
                      <a:pt x="2329308" y="2309760"/>
                      <a:pt x="2302241" y="2335323"/>
                      <a:pt x="2285699" y="2374421"/>
                    </a:cubicBezTo>
                    <a:close/>
                    <a:moveTo>
                      <a:pt x="1676681" y="2344346"/>
                    </a:moveTo>
                    <a:cubicBezTo>
                      <a:pt x="1691718" y="2344346"/>
                      <a:pt x="1705252" y="2347353"/>
                      <a:pt x="1712771" y="2354872"/>
                    </a:cubicBezTo>
                    <a:cubicBezTo>
                      <a:pt x="1712771" y="2351865"/>
                      <a:pt x="1712771" y="2348857"/>
                      <a:pt x="1712771" y="2345850"/>
                    </a:cubicBezTo>
                    <a:cubicBezTo>
                      <a:pt x="1709763" y="2320286"/>
                      <a:pt x="1693222" y="2303745"/>
                      <a:pt x="1663147" y="2294722"/>
                    </a:cubicBezTo>
                    <a:cubicBezTo>
                      <a:pt x="1652621" y="2302241"/>
                      <a:pt x="1640591" y="2317278"/>
                      <a:pt x="1634576" y="2326301"/>
                    </a:cubicBezTo>
                    <a:lnTo>
                      <a:pt x="1633072" y="2329308"/>
                    </a:lnTo>
                    <a:cubicBezTo>
                      <a:pt x="1633072" y="2329308"/>
                      <a:pt x="1631568" y="2330812"/>
                      <a:pt x="1630065" y="2333820"/>
                    </a:cubicBezTo>
                    <a:cubicBezTo>
                      <a:pt x="1625553" y="2339835"/>
                      <a:pt x="1621042" y="2345850"/>
                      <a:pt x="1619538" y="2348857"/>
                    </a:cubicBezTo>
                    <a:cubicBezTo>
                      <a:pt x="1627057" y="2348857"/>
                      <a:pt x="1634576" y="2347353"/>
                      <a:pt x="1642095" y="2347353"/>
                    </a:cubicBezTo>
                    <a:cubicBezTo>
                      <a:pt x="1654125" y="2345850"/>
                      <a:pt x="1666155" y="2344346"/>
                      <a:pt x="1676681" y="2344346"/>
                    </a:cubicBezTo>
                    <a:close/>
                    <a:moveTo>
                      <a:pt x="1348863" y="2075175"/>
                    </a:moveTo>
                    <a:cubicBezTo>
                      <a:pt x="1332322" y="2112768"/>
                      <a:pt x="1302247" y="2156377"/>
                      <a:pt x="1276684" y="2190963"/>
                    </a:cubicBezTo>
                    <a:cubicBezTo>
                      <a:pt x="1263150" y="2210512"/>
                      <a:pt x="1249616" y="2228557"/>
                      <a:pt x="1245105" y="2239083"/>
                    </a:cubicBezTo>
                    <a:cubicBezTo>
                      <a:pt x="1240593" y="2246602"/>
                      <a:pt x="1236082" y="2257128"/>
                      <a:pt x="1231571" y="2269158"/>
                    </a:cubicBezTo>
                    <a:cubicBezTo>
                      <a:pt x="1219541" y="2297730"/>
                      <a:pt x="1204504" y="2330812"/>
                      <a:pt x="1183451" y="2348857"/>
                    </a:cubicBezTo>
                    <a:cubicBezTo>
                      <a:pt x="1195481" y="2344346"/>
                      <a:pt x="1209015" y="2341338"/>
                      <a:pt x="1222548" y="2339835"/>
                    </a:cubicBezTo>
                    <a:cubicBezTo>
                      <a:pt x="1230067" y="2338331"/>
                      <a:pt x="1239090" y="2338331"/>
                      <a:pt x="1246609" y="2338331"/>
                    </a:cubicBezTo>
                    <a:cubicBezTo>
                      <a:pt x="1239090" y="2243595"/>
                      <a:pt x="1329315" y="2115776"/>
                      <a:pt x="1371420" y="2058633"/>
                    </a:cubicBezTo>
                    <a:cubicBezTo>
                      <a:pt x="1372923" y="2055626"/>
                      <a:pt x="1383450" y="2045100"/>
                      <a:pt x="1398487" y="2033070"/>
                    </a:cubicBezTo>
                    <a:cubicBezTo>
                      <a:pt x="1409013" y="2007506"/>
                      <a:pt x="1427059" y="1980438"/>
                      <a:pt x="1452622" y="1953371"/>
                    </a:cubicBezTo>
                    <a:cubicBezTo>
                      <a:pt x="1472171" y="1932318"/>
                      <a:pt x="1508261" y="1932318"/>
                      <a:pt x="1538336" y="1951867"/>
                    </a:cubicBezTo>
                    <a:cubicBezTo>
                      <a:pt x="1566907" y="1969912"/>
                      <a:pt x="1592471" y="2007506"/>
                      <a:pt x="1578937" y="2057130"/>
                    </a:cubicBezTo>
                    <a:cubicBezTo>
                      <a:pt x="1586456" y="2058633"/>
                      <a:pt x="1593975" y="2060137"/>
                      <a:pt x="1601493" y="2061641"/>
                    </a:cubicBezTo>
                    <a:cubicBezTo>
                      <a:pt x="1636080" y="2070663"/>
                      <a:pt x="1679688" y="2081190"/>
                      <a:pt x="1694726" y="2055626"/>
                    </a:cubicBezTo>
                    <a:cubicBezTo>
                      <a:pt x="1696230" y="2052618"/>
                      <a:pt x="1699237" y="2048107"/>
                      <a:pt x="1699237" y="2048107"/>
                    </a:cubicBezTo>
                    <a:cubicBezTo>
                      <a:pt x="1705252" y="2039085"/>
                      <a:pt x="1706756" y="2037581"/>
                      <a:pt x="1708260" y="2030062"/>
                    </a:cubicBezTo>
                    <a:cubicBezTo>
                      <a:pt x="1709763" y="2027055"/>
                      <a:pt x="1709763" y="2024047"/>
                      <a:pt x="1711267" y="2019536"/>
                    </a:cubicBezTo>
                    <a:cubicBezTo>
                      <a:pt x="1717282" y="2002995"/>
                      <a:pt x="1714275" y="1983446"/>
                      <a:pt x="1709763" y="1963897"/>
                    </a:cubicBezTo>
                    <a:cubicBezTo>
                      <a:pt x="1706756" y="1945852"/>
                      <a:pt x="1703748" y="1929311"/>
                      <a:pt x="1706756" y="1911266"/>
                    </a:cubicBezTo>
                    <a:cubicBezTo>
                      <a:pt x="1708260" y="1902243"/>
                      <a:pt x="1711267" y="1893221"/>
                      <a:pt x="1714275" y="1885702"/>
                    </a:cubicBezTo>
                    <a:cubicBezTo>
                      <a:pt x="1717282" y="1875176"/>
                      <a:pt x="1720290" y="1866153"/>
                      <a:pt x="1720290" y="1857131"/>
                    </a:cubicBezTo>
                    <a:cubicBezTo>
                      <a:pt x="1718786" y="1828560"/>
                      <a:pt x="1685703" y="1809011"/>
                      <a:pt x="1658636" y="1793973"/>
                    </a:cubicBezTo>
                    <a:cubicBezTo>
                      <a:pt x="1613523" y="1769913"/>
                      <a:pt x="1593975" y="1741342"/>
                      <a:pt x="1599990" y="1712771"/>
                    </a:cubicBezTo>
                    <a:cubicBezTo>
                      <a:pt x="1601493" y="1708260"/>
                      <a:pt x="1602997" y="1703748"/>
                      <a:pt x="1604501" y="1699237"/>
                    </a:cubicBezTo>
                    <a:cubicBezTo>
                      <a:pt x="1609012" y="1687207"/>
                      <a:pt x="1610516" y="1681192"/>
                      <a:pt x="1606005" y="1675177"/>
                    </a:cubicBezTo>
                    <a:cubicBezTo>
                      <a:pt x="1604501" y="1672170"/>
                      <a:pt x="1601493" y="1669162"/>
                      <a:pt x="1596982" y="1666155"/>
                    </a:cubicBezTo>
                    <a:cubicBezTo>
                      <a:pt x="1592471" y="1663147"/>
                      <a:pt x="1587960" y="1658636"/>
                      <a:pt x="1584952" y="1654125"/>
                    </a:cubicBezTo>
                    <a:cubicBezTo>
                      <a:pt x="1575930" y="1639087"/>
                      <a:pt x="1584952" y="1625553"/>
                      <a:pt x="1590967" y="1612020"/>
                    </a:cubicBezTo>
                    <a:cubicBezTo>
                      <a:pt x="1593975" y="1607508"/>
                      <a:pt x="1595478" y="1602997"/>
                      <a:pt x="1596982" y="1598486"/>
                    </a:cubicBezTo>
                    <a:cubicBezTo>
                      <a:pt x="1601493" y="1584952"/>
                      <a:pt x="1595478" y="1568411"/>
                      <a:pt x="1590967" y="1551870"/>
                    </a:cubicBezTo>
                    <a:cubicBezTo>
                      <a:pt x="1589463" y="1548862"/>
                      <a:pt x="1589463" y="1545855"/>
                      <a:pt x="1587960" y="1542847"/>
                    </a:cubicBezTo>
                    <a:cubicBezTo>
                      <a:pt x="1584952" y="1530817"/>
                      <a:pt x="1583448" y="1509765"/>
                      <a:pt x="1593975" y="1494727"/>
                    </a:cubicBezTo>
                    <a:cubicBezTo>
                      <a:pt x="1593975" y="1494727"/>
                      <a:pt x="1593975" y="1494727"/>
                      <a:pt x="1593975" y="1494727"/>
                    </a:cubicBezTo>
                    <a:cubicBezTo>
                      <a:pt x="1557885" y="1496231"/>
                      <a:pt x="1520291" y="1481194"/>
                      <a:pt x="1490216" y="1458637"/>
                    </a:cubicBezTo>
                    <a:lnTo>
                      <a:pt x="1485705" y="1455630"/>
                    </a:lnTo>
                    <a:cubicBezTo>
                      <a:pt x="1478186" y="1449615"/>
                      <a:pt x="1469163" y="1442096"/>
                      <a:pt x="1460141" y="1434577"/>
                    </a:cubicBezTo>
                    <a:cubicBezTo>
                      <a:pt x="1439088" y="1416532"/>
                      <a:pt x="1410517" y="1396984"/>
                      <a:pt x="1386457" y="1407510"/>
                    </a:cubicBezTo>
                    <a:lnTo>
                      <a:pt x="1383450" y="1409014"/>
                    </a:lnTo>
                    <a:cubicBezTo>
                      <a:pt x="1375931" y="1413525"/>
                      <a:pt x="1363901" y="1419540"/>
                      <a:pt x="1351871" y="1406006"/>
                    </a:cubicBezTo>
                    <a:cubicBezTo>
                      <a:pt x="1347360" y="1401495"/>
                      <a:pt x="1345856" y="1395480"/>
                      <a:pt x="1345856" y="1389465"/>
                    </a:cubicBezTo>
                    <a:cubicBezTo>
                      <a:pt x="1344352" y="1381946"/>
                      <a:pt x="1336834" y="1377435"/>
                      <a:pt x="1326307" y="1371420"/>
                    </a:cubicBezTo>
                    <a:cubicBezTo>
                      <a:pt x="1315781" y="1366909"/>
                      <a:pt x="1305255" y="1360894"/>
                      <a:pt x="1300743" y="1347360"/>
                    </a:cubicBezTo>
                    <a:cubicBezTo>
                      <a:pt x="1299240" y="1341345"/>
                      <a:pt x="1300743" y="1336834"/>
                      <a:pt x="1300743" y="1332322"/>
                    </a:cubicBezTo>
                    <a:cubicBezTo>
                      <a:pt x="1300743" y="1330819"/>
                      <a:pt x="1302247" y="1327811"/>
                      <a:pt x="1302247" y="1326307"/>
                    </a:cubicBezTo>
                    <a:cubicBezTo>
                      <a:pt x="1303751" y="1309766"/>
                      <a:pt x="1294729" y="1294728"/>
                      <a:pt x="1285706" y="1278187"/>
                    </a:cubicBezTo>
                    <a:cubicBezTo>
                      <a:pt x="1281195" y="1269165"/>
                      <a:pt x="1275180" y="1260142"/>
                      <a:pt x="1272172" y="1251120"/>
                    </a:cubicBezTo>
                    <a:cubicBezTo>
                      <a:pt x="1257135" y="1218037"/>
                      <a:pt x="1261646" y="1175932"/>
                      <a:pt x="1284202" y="1144354"/>
                    </a:cubicBezTo>
                    <a:cubicBezTo>
                      <a:pt x="1288713" y="1138339"/>
                      <a:pt x="1293225" y="1132324"/>
                      <a:pt x="1297736" y="1126309"/>
                    </a:cubicBezTo>
                    <a:cubicBezTo>
                      <a:pt x="1311270" y="1109767"/>
                      <a:pt x="1323300" y="1093226"/>
                      <a:pt x="1320292" y="1078189"/>
                    </a:cubicBezTo>
                    <a:cubicBezTo>
                      <a:pt x="1145857" y="1195481"/>
                      <a:pt x="1042098" y="1389465"/>
                      <a:pt x="1042098" y="1598486"/>
                    </a:cubicBezTo>
                    <a:cubicBezTo>
                      <a:pt x="1042098" y="1681192"/>
                      <a:pt x="1060143" y="1765402"/>
                      <a:pt x="1093226" y="1843597"/>
                    </a:cubicBezTo>
                    <a:cubicBezTo>
                      <a:pt x="1099241" y="1858635"/>
                      <a:pt x="1106760" y="1872168"/>
                      <a:pt x="1114279" y="1885702"/>
                    </a:cubicBezTo>
                    <a:cubicBezTo>
                      <a:pt x="1133827" y="1923296"/>
                      <a:pt x="1151872" y="1957882"/>
                      <a:pt x="1148865" y="2001491"/>
                    </a:cubicBezTo>
                    <a:cubicBezTo>
                      <a:pt x="1186459" y="1975927"/>
                      <a:pt x="1228563" y="1954875"/>
                      <a:pt x="1272172" y="1948860"/>
                    </a:cubicBezTo>
                    <a:cubicBezTo>
                      <a:pt x="1321796" y="1941341"/>
                      <a:pt x="1353375" y="1954875"/>
                      <a:pt x="1366909" y="1984950"/>
                    </a:cubicBezTo>
                    <a:cubicBezTo>
                      <a:pt x="1377435" y="2009010"/>
                      <a:pt x="1372923" y="2052618"/>
                      <a:pt x="1348863" y="2075175"/>
                    </a:cubicBezTo>
                    <a:close/>
                    <a:moveTo>
                      <a:pt x="1613523" y="2348857"/>
                    </a:moveTo>
                    <a:cubicBezTo>
                      <a:pt x="1613523" y="2348857"/>
                      <a:pt x="1613523" y="2348857"/>
                      <a:pt x="1613523" y="2348857"/>
                    </a:cubicBezTo>
                    <a:cubicBezTo>
                      <a:pt x="1613523" y="2348857"/>
                      <a:pt x="1613523" y="2348857"/>
                      <a:pt x="1613523" y="2348857"/>
                    </a:cubicBezTo>
                    <a:close/>
                    <a:moveTo>
                      <a:pt x="1090218" y="2279685"/>
                    </a:moveTo>
                    <a:cubicBezTo>
                      <a:pt x="1084204" y="2288707"/>
                      <a:pt x="1084204" y="2299233"/>
                      <a:pt x="1091722" y="2311263"/>
                    </a:cubicBezTo>
                    <a:cubicBezTo>
                      <a:pt x="1099241" y="2324797"/>
                      <a:pt x="1115782" y="2336827"/>
                      <a:pt x="1130820" y="2342842"/>
                    </a:cubicBezTo>
                    <a:cubicBezTo>
                      <a:pt x="1138339" y="2330812"/>
                      <a:pt x="1144354" y="2318782"/>
                      <a:pt x="1142850" y="2309760"/>
                    </a:cubicBezTo>
                    <a:cubicBezTo>
                      <a:pt x="1142850" y="2288707"/>
                      <a:pt x="1115782" y="2281188"/>
                      <a:pt x="1090218" y="2279685"/>
                    </a:cubicBezTo>
                    <a:close/>
                    <a:moveTo>
                      <a:pt x="1745853" y="2323293"/>
                    </a:moveTo>
                    <a:cubicBezTo>
                      <a:pt x="1747357" y="2324797"/>
                      <a:pt x="1747357" y="2324797"/>
                      <a:pt x="1748861" y="2326301"/>
                    </a:cubicBezTo>
                    <a:cubicBezTo>
                      <a:pt x="1754876" y="2330812"/>
                      <a:pt x="1760891" y="2336827"/>
                      <a:pt x="1766906" y="2341338"/>
                    </a:cubicBezTo>
                    <a:cubicBezTo>
                      <a:pt x="1762394" y="2327805"/>
                      <a:pt x="1759387" y="2315775"/>
                      <a:pt x="1756380" y="2302241"/>
                    </a:cubicBezTo>
                    <a:cubicBezTo>
                      <a:pt x="1751868" y="2308256"/>
                      <a:pt x="1748861" y="2314271"/>
                      <a:pt x="1745853" y="2323293"/>
                    </a:cubicBezTo>
                    <a:close/>
                    <a:moveTo>
                      <a:pt x="1721793" y="2321790"/>
                    </a:moveTo>
                    <a:cubicBezTo>
                      <a:pt x="1724801" y="2326301"/>
                      <a:pt x="1726305" y="2332316"/>
                      <a:pt x="1726305" y="2336827"/>
                    </a:cubicBezTo>
                    <a:cubicBezTo>
                      <a:pt x="1726305" y="2333820"/>
                      <a:pt x="1727808" y="2330812"/>
                      <a:pt x="1729312" y="2327805"/>
                    </a:cubicBezTo>
                    <a:cubicBezTo>
                      <a:pt x="1726305" y="2326301"/>
                      <a:pt x="1723297" y="2324797"/>
                      <a:pt x="1721793" y="2321790"/>
                    </a:cubicBezTo>
                    <a:close/>
                    <a:moveTo>
                      <a:pt x="1831567" y="2157881"/>
                    </a:moveTo>
                    <a:cubicBezTo>
                      <a:pt x="1830063" y="2157881"/>
                      <a:pt x="1830063" y="2157881"/>
                      <a:pt x="1828560" y="2157881"/>
                    </a:cubicBezTo>
                    <a:cubicBezTo>
                      <a:pt x="1815026" y="2159385"/>
                      <a:pt x="1809011" y="2181941"/>
                      <a:pt x="1806003" y="2196978"/>
                    </a:cubicBezTo>
                    <a:cubicBezTo>
                      <a:pt x="1801492" y="2228557"/>
                      <a:pt x="1818033" y="2257128"/>
                      <a:pt x="1836078" y="2270662"/>
                    </a:cubicBezTo>
                    <a:cubicBezTo>
                      <a:pt x="1848108" y="2279685"/>
                      <a:pt x="1861642" y="2282692"/>
                      <a:pt x="1870665" y="2278181"/>
                    </a:cubicBezTo>
                    <a:cubicBezTo>
                      <a:pt x="1882694" y="2272166"/>
                      <a:pt x="1890213" y="2255625"/>
                      <a:pt x="1891717" y="2230061"/>
                    </a:cubicBezTo>
                    <a:cubicBezTo>
                      <a:pt x="1891717" y="2227053"/>
                      <a:pt x="1891717" y="2222542"/>
                      <a:pt x="1891717" y="2219535"/>
                    </a:cubicBezTo>
                    <a:cubicBezTo>
                      <a:pt x="1884198" y="2204497"/>
                      <a:pt x="1875176" y="2189460"/>
                      <a:pt x="1863146" y="2178933"/>
                    </a:cubicBezTo>
                    <a:cubicBezTo>
                      <a:pt x="1855627" y="2169911"/>
                      <a:pt x="1843597" y="2157881"/>
                      <a:pt x="1831567" y="2157881"/>
                    </a:cubicBezTo>
                    <a:close/>
                    <a:moveTo>
                      <a:pt x="1818033" y="2124798"/>
                    </a:moveTo>
                    <a:cubicBezTo>
                      <a:pt x="1801492" y="2124798"/>
                      <a:pt x="1786455" y="2129310"/>
                      <a:pt x="1774425" y="2139836"/>
                    </a:cubicBezTo>
                    <a:cubicBezTo>
                      <a:pt x="1763898" y="2147355"/>
                      <a:pt x="1748861" y="2166903"/>
                      <a:pt x="1756380" y="2196978"/>
                    </a:cubicBezTo>
                    <a:cubicBezTo>
                      <a:pt x="1763898" y="2225550"/>
                      <a:pt x="1766906" y="2248106"/>
                      <a:pt x="1768410" y="2269158"/>
                    </a:cubicBezTo>
                    <a:cubicBezTo>
                      <a:pt x="1781943" y="2260136"/>
                      <a:pt x="1795477" y="2258632"/>
                      <a:pt x="1809011" y="2263143"/>
                    </a:cubicBezTo>
                    <a:cubicBezTo>
                      <a:pt x="1795477" y="2245098"/>
                      <a:pt x="1787958" y="2221038"/>
                      <a:pt x="1790966" y="2193971"/>
                    </a:cubicBezTo>
                    <a:cubicBezTo>
                      <a:pt x="1793973" y="2180437"/>
                      <a:pt x="1799988" y="2147355"/>
                      <a:pt x="1825552" y="2142843"/>
                    </a:cubicBezTo>
                    <a:cubicBezTo>
                      <a:pt x="1845101" y="2139836"/>
                      <a:pt x="1863146" y="2156377"/>
                      <a:pt x="1873672" y="2166903"/>
                    </a:cubicBezTo>
                    <a:cubicBezTo>
                      <a:pt x="1875176" y="2168407"/>
                      <a:pt x="1875176" y="2168407"/>
                      <a:pt x="1876680" y="2169911"/>
                    </a:cubicBezTo>
                    <a:cubicBezTo>
                      <a:pt x="1873672" y="2160888"/>
                      <a:pt x="1869161" y="2151866"/>
                      <a:pt x="1866153" y="2142843"/>
                    </a:cubicBezTo>
                    <a:cubicBezTo>
                      <a:pt x="1861642" y="2138332"/>
                      <a:pt x="1855627" y="2133821"/>
                      <a:pt x="1849612" y="2130813"/>
                    </a:cubicBezTo>
                    <a:cubicBezTo>
                      <a:pt x="1840590" y="2126302"/>
                      <a:pt x="1828560" y="2124798"/>
                      <a:pt x="1818033" y="2124798"/>
                    </a:cubicBezTo>
                    <a:close/>
                    <a:moveTo>
                      <a:pt x="1554877" y="2160888"/>
                    </a:moveTo>
                    <a:cubicBezTo>
                      <a:pt x="1544351" y="2201490"/>
                      <a:pt x="1539840" y="2231565"/>
                      <a:pt x="1577433" y="2246602"/>
                    </a:cubicBezTo>
                    <a:cubicBezTo>
                      <a:pt x="1613523" y="2261640"/>
                      <a:pt x="1633072" y="2243595"/>
                      <a:pt x="1642095" y="2230061"/>
                    </a:cubicBezTo>
                    <a:cubicBezTo>
                      <a:pt x="1658636" y="2206001"/>
                      <a:pt x="1658636" y="2171415"/>
                      <a:pt x="1643598" y="2153370"/>
                    </a:cubicBezTo>
                    <a:cubicBezTo>
                      <a:pt x="1625553" y="2136828"/>
                      <a:pt x="1595478" y="2138332"/>
                      <a:pt x="1554877" y="2160888"/>
                    </a:cubicBezTo>
                    <a:close/>
                    <a:moveTo>
                      <a:pt x="1121797" y="2037581"/>
                    </a:moveTo>
                    <a:cubicBezTo>
                      <a:pt x="1100745" y="2054122"/>
                      <a:pt x="1079692" y="2072167"/>
                      <a:pt x="1063151" y="2088708"/>
                    </a:cubicBezTo>
                    <a:cubicBezTo>
                      <a:pt x="1037587" y="2112768"/>
                      <a:pt x="1016535" y="2136828"/>
                      <a:pt x="1004505" y="2160888"/>
                    </a:cubicBezTo>
                    <a:cubicBezTo>
                      <a:pt x="999993" y="2168407"/>
                      <a:pt x="989467" y="2186452"/>
                      <a:pt x="990971" y="2190963"/>
                    </a:cubicBezTo>
                    <a:cubicBezTo>
                      <a:pt x="990971" y="2190963"/>
                      <a:pt x="993979" y="2190963"/>
                      <a:pt x="1003001" y="2187956"/>
                    </a:cubicBezTo>
                    <a:cubicBezTo>
                      <a:pt x="1049617" y="2174422"/>
                      <a:pt x="1100745" y="2088708"/>
                      <a:pt x="1121797" y="2037581"/>
                    </a:cubicBezTo>
                    <a:close/>
                    <a:moveTo>
                      <a:pt x="1945852" y="2052618"/>
                    </a:moveTo>
                    <a:cubicBezTo>
                      <a:pt x="1939837" y="2052618"/>
                      <a:pt x="1933822" y="2054122"/>
                      <a:pt x="1927807" y="2057130"/>
                    </a:cubicBezTo>
                    <a:cubicBezTo>
                      <a:pt x="1908258" y="2067656"/>
                      <a:pt x="1896228" y="2097731"/>
                      <a:pt x="1900740" y="2123295"/>
                    </a:cubicBezTo>
                    <a:cubicBezTo>
                      <a:pt x="1903747" y="2136828"/>
                      <a:pt x="1912769" y="2160888"/>
                      <a:pt x="1947356" y="2168407"/>
                    </a:cubicBezTo>
                    <a:cubicBezTo>
                      <a:pt x="1960890" y="2171415"/>
                      <a:pt x="1972919" y="2171415"/>
                      <a:pt x="1983446" y="2169911"/>
                    </a:cubicBezTo>
                    <a:cubicBezTo>
                      <a:pt x="1995476" y="2163896"/>
                      <a:pt x="2004498" y="2151866"/>
                      <a:pt x="2010513" y="2138332"/>
                    </a:cubicBezTo>
                    <a:cubicBezTo>
                      <a:pt x="2018032" y="2114272"/>
                      <a:pt x="2009010" y="2088708"/>
                      <a:pt x="1984949" y="2069160"/>
                    </a:cubicBezTo>
                    <a:cubicBezTo>
                      <a:pt x="1969912" y="2058633"/>
                      <a:pt x="1957882" y="2052618"/>
                      <a:pt x="1945852" y="2052618"/>
                    </a:cubicBezTo>
                    <a:close/>
                    <a:moveTo>
                      <a:pt x="1409013" y="2042092"/>
                    </a:moveTo>
                    <a:cubicBezTo>
                      <a:pt x="1399991" y="2066152"/>
                      <a:pt x="1399991" y="2090212"/>
                      <a:pt x="1410517" y="2108257"/>
                    </a:cubicBezTo>
                    <a:cubicBezTo>
                      <a:pt x="1421043" y="2129310"/>
                      <a:pt x="1443600" y="2141340"/>
                      <a:pt x="1467660" y="2136828"/>
                    </a:cubicBezTo>
                    <a:cubicBezTo>
                      <a:pt x="1499238" y="2132317"/>
                      <a:pt x="1524802" y="2100738"/>
                      <a:pt x="1533825" y="2054122"/>
                    </a:cubicBezTo>
                    <a:cubicBezTo>
                      <a:pt x="1535328" y="2045100"/>
                      <a:pt x="1529313" y="2025551"/>
                      <a:pt x="1514276" y="2009010"/>
                    </a:cubicBezTo>
                    <a:cubicBezTo>
                      <a:pt x="1508261" y="2001491"/>
                      <a:pt x="1496231" y="1990965"/>
                      <a:pt x="1481193" y="1992468"/>
                    </a:cubicBezTo>
                    <a:cubicBezTo>
                      <a:pt x="1466156" y="1993972"/>
                      <a:pt x="1433073" y="2019536"/>
                      <a:pt x="1409013" y="2042092"/>
                    </a:cubicBezTo>
                    <a:close/>
                    <a:moveTo>
                      <a:pt x="1305255" y="1986453"/>
                    </a:moveTo>
                    <a:cubicBezTo>
                      <a:pt x="1296232" y="1986453"/>
                      <a:pt x="1287210" y="1990965"/>
                      <a:pt x="1279691" y="1995476"/>
                    </a:cubicBezTo>
                    <a:cubicBezTo>
                      <a:pt x="1249616" y="2016528"/>
                      <a:pt x="1228563" y="2067656"/>
                      <a:pt x="1242097" y="2088708"/>
                    </a:cubicBezTo>
                    <a:cubicBezTo>
                      <a:pt x="1252623" y="2105250"/>
                      <a:pt x="1285706" y="2099235"/>
                      <a:pt x="1330818" y="2070663"/>
                    </a:cubicBezTo>
                    <a:cubicBezTo>
                      <a:pt x="1332322" y="2069160"/>
                      <a:pt x="1333826" y="2069160"/>
                      <a:pt x="1335330" y="2067656"/>
                    </a:cubicBezTo>
                    <a:cubicBezTo>
                      <a:pt x="1345856" y="2043596"/>
                      <a:pt x="1348863" y="2021040"/>
                      <a:pt x="1339841" y="2007506"/>
                    </a:cubicBezTo>
                    <a:cubicBezTo>
                      <a:pt x="1327811" y="1990965"/>
                      <a:pt x="1315781" y="1986453"/>
                      <a:pt x="1305255" y="1986453"/>
                    </a:cubicBezTo>
                    <a:close/>
                    <a:moveTo>
                      <a:pt x="1870665" y="2036077"/>
                    </a:moveTo>
                    <a:cubicBezTo>
                      <a:pt x="1846605" y="2052618"/>
                      <a:pt x="1848108" y="2055626"/>
                      <a:pt x="1857131" y="2076678"/>
                    </a:cubicBezTo>
                    <a:cubicBezTo>
                      <a:pt x="1858635" y="2079686"/>
                      <a:pt x="1860138" y="2084197"/>
                      <a:pt x="1861642" y="2087205"/>
                    </a:cubicBezTo>
                    <a:cubicBezTo>
                      <a:pt x="1860138" y="2067656"/>
                      <a:pt x="1861642" y="2049611"/>
                      <a:pt x="1870665" y="2036077"/>
                    </a:cubicBezTo>
                    <a:close/>
                    <a:moveTo>
                      <a:pt x="2709757" y="2049611"/>
                    </a:moveTo>
                    <a:cubicBezTo>
                      <a:pt x="2762388" y="2084197"/>
                      <a:pt x="2861636" y="2063145"/>
                      <a:pt x="2911259" y="2031566"/>
                    </a:cubicBezTo>
                    <a:cubicBezTo>
                      <a:pt x="2911259" y="2031566"/>
                      <a:pt x="2912763" y="2031566"/>
                      <a:pt x="2912763" y="2030062"/>
                    </a:cubicBezTo>
                    <a:cubicBezTo>
                      <a:pt x="2894718" y="2028558"/>
                      <a:pt x="2876673" y="2027055"/>
                      <a:pt x="2858628" y="2028558"/>
                    </a:cubicBezTo>
                    <a:lnTo>
                      <a:pt x="2845094" y="2028558"/>
                    </a:lnTo>
                    <a:cubicBezTo>
                      <a:pt x="2809004" y="2030062"/>
                      <a:pt x="2738328" y="2031566"/>
                      <a:pt x="2709757" y="2049611"/>
                    </a:cubicBezTo>
                    <a:close/>
                    <a:moveTo>
                      <a:pt x="1951867" y="1992468"/>
                    </a:moveTo>
                    <a:cubicBezTo>
                      <a:pt x="1956378" y="1992468"/>
                      <a:pt x="1960890" y="1992468"/>
                      <a:pt x="1963897" y="1993972"/>
                    </a:cubicBezTo>
                    <a:cubicBezTo>
                      <a:pt x="1981942" y="1996980"/>
                      <a:pt x="1998483" y="2004498"/>
                      <a:pt x="2010513" y="2016528"/>
                    </a:cubicBezTo>
                    <a:cubicBezTo>
                      <a:pt x="2016528" y="2010513"/>
                      <a:pt x="2021040" y="2004498"/>
                      <a:pt x="2025551" y="1996980"/>
                    </a:cubicBezTo>
                    <a:cubicBezTo>
                      <a:pt x="2040588" y="1975927"/>
                      <a:pt x="2055626" y="1954875"/>
                      <a:pt x="2087204" y="1948860"/>
                    </a:cubicBezTo>
                    <a:cubicBezTo>
                      <a:pt x="2108257" y="1944348"/>
                      <a:pt x="2124798" y="1950363"/>
                      <a:pt x="2141340" y="1954875"/>
                    </a:cubicBezTo>
                    <a:cubicBezTo>
                      <a:pt x="2148858" y="1957882"/>
                      <a:pt x="2156377" y="1959386"/>
                      <a:pt x="2163896" y="1960890"/>
                    </a:cubicBezTo>
                    <a:cubicBezTo>
                      <a:pt x="2243594" y="1857131"/>
                      <a:pt x="2284196" y="1732320"/>
                      <a:pt x="2284196" y="1598486"/>
                    </a:cubicBezTo>
                    <a:cubicBezTo>
                      <a:pt x="2284196" y="1258639"/>
                      <a:pt x="2018032" y="983452"/>
                      <a:pt x="1679688" y="972926"/>
                    </a:cubicBezTo>
                    <a:lnTo>
                      <a:pt x="1672170" y="972926"/>
                    </a:lnTo>
                    <a:lnTo>
                      <a:pt x="1672170" y="965407"/>
                    </a:lnTo>
                    <a:cubicBezTo>
                      <a:pt x="1672170" y="944355"/>
                      <a:pt x="1675177" y="921799"/>
                      <a:pt x="1676681" y="900746"/>
                    </a:cubicBezTo>
                    <a:cubicBezTo>
                      <a:pt x="1681192" y="866160"/>
                      <a:pt x="1684200" y="833077"/>
                      <a:pt x="1678185" y="801499"/>
                    </a:cubicBezTo>
                    <a:cubicBezTo>
                      <a:pt x="1667658" y="753379"/>
                      <a:pt x="1667658" y="724807"/>
                      <a:pt x="1679688" y="709770"/>
                    </a:cubicBezTo>
                    <a:cubicBezTo>
                      <a:pt x="1691718" y="694732"/>
                      <a:pt x="1709763" y="696236"/>
                      <a:pt x="1730816" y="696236"/>
                    </a:cubicBezTo>
                    <a:cubicBezTo>
                      <a:pt x="1750365" y="696236"/>
                      <a:pt x="1774425" y="696236"/>
                      <a:pt x="1792469" y="682702"/>
                    </a:cubicBezTo>
                    <a:cubicBezTo>
                      <a:pt x="1879687" y="619545"/>
                      <a:pt x="1921792" y="514282"/>
                      <a:pt x="1902243" y="416539"/>
                    </a:cubicBezTo>
                    <a:cubicBezTo>
                      <a:pt x="1893221" y="443606"/>
                      <a:pt x="1882694" y="476689"/>
                      <a:pt x="1867657" y="499245"/>
                    </a:cubicBezTo>
                    <a:cubicBezTo>
                      <a:pt x="1852619" y="521801"/>
                      <a:pt x="1831567" y="541350"/>
                      <a:pt x="1810515" y="559395"/>
                    </a:cubicBezTo>
                    <a:cubicBezTo>
                      <a:pt x="1790966" y="577440"/>
                      <a:pt x="1772921" y="593981"/>
                      <a:pt x="1759387" y="613530"/>
                    </a:cubicBezTo>
                    <a:lnTo>
                      <a:pt x="1735327" y="648116"/>
                    </a:lnTo>
                    <a:lnTo>
                      <a:pt x="1747357" y="607515"/>
                    </a:lnTo>
                    <a:cubicBezTo>
                      <a:pt x="1757883" y="566914"/>
                      <a:pt x="1783447" y="535335"/>
                      <a:pt x="1807507" y="505260"/>
                    </a:cubicBezTo>
                    <a:cubicBezTo>
                      <a:pt x="1830063" y="476689"/>
                      <a:pt x="1851116" y="449621"/>
                      <a:pt x="1861642" y="418042"/>
                    </a:cubicBezTo>
                    <a:cubicBezTo>
                      <a:pt x="1840590" y="431576"/>
                      <a:pt x="1815026" y="440599"/>
                      <a:pt x="1789462" y="449621"/>
                    </a:cubicBezTo>
                    <a:cubicBezTo>
                      <a:pt x="1750365" y="463155"/>
                      <a:pt x="1712771" y="476689"/>
                      <a:pt x="1691718" y="506764"/>
                    </a:cubicBezTo>
                    <a:cubicBezTo>
                      <a:pt x="1673673" y="532327"/>
                      <a:pt x="1679688" y="565410"/>
                      <a:pt x="1685703" y="598492"/>
                    </a:cubicBezTo>
                    <a:cubicBezTo>
                      <a:pt x="1691718" y="628567"/>
                      <a:pt x="1696230" y="657139"/>
                      <a:pt x="1682696" y="679695"/>
                    </a:cubicBezTo>
                    <a:cubicBezTo>
                      <a:pt x="1675177" y="691725"/>
                      <a:pt x="1666155" y="699244"/>
                      <a:pt x="1655628" y="697740"/>
                    </a:cubicBezTo>
                    <a:cubicBezTo>
                      <a:pt x="1652621" y="697740"/>
                      <a:pt x="1648110" y="696236"/>
                      <a:pt x="1645102" y="694732"/>
                    </a:cubicBezTo>
                    <a:cubicBezTo>
                      <a:pt x="1651117" y="744356"/>
                      <a:pt x="1649613" y="793980"/>
                      <a:pt x="1636080" y="839092"/>
                    </a:cubicBezTo>
                    <a:lnTo>
                      <a:pt x="1633072" y="846611"/>
                    </a:lnTo>
                    <a:lnTo>
                      <a:pt x="1625553" y="843604"/>
                    </a:lnTo>
                    <a:cubicBezTo>
                      <a:pt x="1604501" y="834581"/>
                      <a:pt x="1592471" y="816536"/>
                      <a:pt x="1580441" y="799995"/>
                    </a:cubicBezTo>
                    <a:cubicBezTo>
                      <a:pt x="1572922" y="790972"/>
                      <a:pt x="1566907" y="780446"/>
                      <a:pt x="1557885" y="772927"/>
                    </a:cubicBezTo>
                    <a:cubicBezTo>
                      <a:pt x="1547358" y="763905"/>
                      <a:pt x="1538336" y="756386"/>
                      <a:pt x="1529313" y="751875"/>
                    </a:cubicBezTo>
                    <a:cubicBezTo>
                      <a:pt x="1532321" y="756386"/>
                      <a:pt x="1535328" y="760897"/>
                      <a:pt x="1538336" y="765409"/>
                    </a:cubicBezTo>
                    <a:cubicBezTo>
                      <a:pt x="1548862" y="781950"/>
                      <a:pt x="1559388" y="798491"/>
                      <a:pt x="1569915" y="815032"/>
                    </a:cubicBezTo>
                    <a:cubicBezTo>
                      <a:pt x="1624050" y="891724"/>
                      <a:pt x="1643598" y="942851"/>
                      <a:pt x="1628561" y="966911"/>
                    </a:cubicBezTo>
                    <a:cubicBezTo>
                      <a:pt x="1616531" y="986460"/>
                      <a:pt x="1595478" y="984956"/>
                      <a:pt x="1577433" y="983452"/>
                    </a:cubicBezTo>
                    <a:cubicBezTo>
                      <a:pt x="1569915" y="983452"/>
                      <a:pt x="1562396" y="981949"/>
                      <a:pt x="1556381" y="983452"/>
                    </a:cubicBezTo>
                    <a:cubicBezTo>
                      <a:pt x="1503750" y="989467"/>
                      <a:pt x="1445103" y="1009016"/>
                      <a:pt x="1381946" y="1040595"/>
                    </a:cubicBezTo>
                    <a:cubicBezTo>
                      <a:pt x="1380442" y="1043602"/>
                      <a:pt x="1378938" y="1048114"/>
                      <a:pt x="1380442" y="1052625"/>
                    </a:cubicBezTo>
                    <a:cubicBezTo>
                      <a:pt x="1381946" y="1055632"/>
                      <a:pt x="1381946" y="1058640"/>
                      <a:pt x="1384953" y="1060144"/>
                    </a:cubicBezTo>
                    <a:cubicBezTo>
                      <a:pt x="1500742" y="998490"/>
                      <a:pt x="1637583" y="974430"/>
                      <a:pt x="1766906" y="993979"/>
                    </a:cubicBezTo>
                    <a:cubicBezTo>
                      <a:pt x="1774425" y="993979"/>
                      <a:pt x="1780440" y="998490"/>
                      <a:pt x="1784951" y="1004505"/>
                    </a:cubicBezTo>
                    <a:cubicBezTo>
                      <a:pt x="1792469" y="1016535"/>
                      <a:pt x="1786455" y="1025557"/>
                      <a:pt x="1781943" y="1033076"/>
                    </a:cubicBezTo>
                    <a:cubicBezTo>
                      <a:pt x="1778936" y="1037587"/>
                      <a:pt x="1777432" y="1040595"/>
                      <a:pt x="1777432" y="1042099"/>
                    </a:cubicBezTo>
                    <a:cubicBezTo>
                      <a:pt x="1778936" y="1043602"/>
                      <a:pt x="1781943" y="1046610"/>
                      <a:pt x="1784951" y="1048114"/>
                    </a:cubicBezTo>
                    <a:cubicBezTo>
                      <a:pt x="1786455" y="1049617"/>
                      <a:pt x="1789462" y="1051121"/>
                      <a:pt x="1790966" y="1052625"/>
                    </a:cubicBezTo>
                    <a:cubicBezTo>
                      <a:pt x="1798485" y="1060144"/>
                      <a:pt x="1801492" y="1069166"/>
                      <a:pt x="1798485" y="1078189"/>
                    </a:cubicBezTo>
                    <a:cubicBezTo>
                      <a:pt x="1795477" y="1090219"/>
                      <a:pt x="1787958" y="1100745"/>
                      <a:pt x="1777432" y="1103752"/>
                    </a:cubicBezTo>
                    <a:cubicBezTo>
                      <a:pt x="1762394" y="1109767"/>
                      <a:pt x="1747357" y="1108264"/>
                      <a:pt x="1732319" y="1106760"/>
                    </a:cubicBezTo>
                    <a:lnTo>
                      <a:pt x="1724801" y="1106760"/>
                    </a:lnTo>
                    <a:cubicBezTo>
                      <a:pt x="1717282" y="1106760"/>
                      <a:pt x="1703748" y="1106760"/>
                      <a:pt x="1696230" y="1112775"/>
                    </a:cubicBezTo>
                    <a:cubicBezTo>
                      <a:pt x="1703748" y="1117286"/>
                      <a:pt x="1708260" y="1123301"/>
                      <a:pt x="1711267" y="1132324"/>
                    </a:cubicBezTo>
                    <a:cubicBezTo>
                      <a:pt x="1715778" y="1145857"/>
                      <a:pt x="1711267" y="1160895"/>
                      <a:pt x="1702245" y="1168414"/>
                    </a:cubicBezTo>
                    <a:cubicBezTo>
                      <a:pt x="1696230" y="1172925"/>
                      <a:pt x="1691718" y="1174429"/>
                      <a:pt x="1685703" y="1175932"/>
                    </a:cubicBezTo>
                    <a:cubicBezTo>
                      <a:pt x="1684200" y="1175932"/>
                      <a:pt x="1681192" y="1177436"/>
                      <a:pt x="1679688" y="1178940"/>
                    </a:cubicBezTo>
                    <a:cubicBezTo>
                      <a:pt x="1660140" y="1184955"/>
                      <a:pt x="1643598" y="1195481"/>
                      <a:pt x="1628561" y="1212022"/>
                    </a:cubicBezTo>
                    <a:cubicBezTo>
                      <a:pt x="1619538" y="1219541"/>
                      <a:pt x="1613523" y="1233075"/>
                      <a:pt x="1618035" y="1240594"/>
                    </a:cubicBezTo>
                    <a:lnTo>
                      <a:pt x="1628561" y="1261646"/>
                    </a:lnTo>
                    <a:lnTo>
                      <a:pt x="1607508" y="1249616"/>
                    </a:lnTo>
                    <a:cubicBezTo>
                      <a:pt x="1606005" y="1249616"/>
                      <a:pt x="1606005" y="1248112"/>
                      <a:pt x="1604501" y="1249616"/>
                    </a:cubicBezTo>
                    <a:cubicBezTo>
                      <a:pt x="1599990" y="1252624"/>
                      <a:pt x="1598486" y="1263150"/>
                      <a:pt x="1599990" y="1269165"/>
                    </a:cubicBezTo>
                    <a:cubicBezTo>
                      <a:pt x="1601493" y="1272172"/>
                      <a:pt x="1602997" y="1276684"/>
                      <a:pt x="1606005" y="1279691"/>
                    </a:cubicBezTo>
                    <a:cubicBezTo>
                      <a:pt x="1612020" y="1290217"/>
                      <a:pt x="1618035" y="1302247"/>
                      <a:pt x="1616531" y="1315781"/>
                    </a:cubicBezTo>
                    <a:lnTo>
                      <a:pt x="1615027" y="1320292"/>
                    </a:lnTo>
                    <a:lnTo>
                      <a:pt x="1609012" y="1320292"/>
                    </a:lnTo>
                    <a:cubicBezTo>
                      <a:pt x="1581945" y="1323300"/>
                      <a:pt x="1556381" y="1305255"/>
                      <a:pt x="1550366" y="1278187"/>
                    </a:cubicBezTo>
                    <a:cubicBezTo>
                      <a:pt x="1550366" y="1275180"/>
                      <a:pt x="1550366" y="1273676"/>
                      <a:pt x="1550366" y="1272172"/>
                    </a:cubicBezTo>
                    <a:cubicBezTo>
                      <a:pt x="1548862" y="1261646"/>
                      <a:pt x="1548862" y="1257135"/>
                      <a:pt x="1541343" y="1254127"/>
                    </a:cubicBezTo>
                    <a:cubicBezTo>
                      <a:pt x="1536832" y="1252624"/>
                      <a:pt x="1532321" y="1252624"/>
                      <a:pt x="1527810" y="1252624"/>
                    </a:cubicBezTo>
                    <a:cubicBezTo>
                      <a:pt x="1515780" y="1255631"/>
                      <a:pt x="1506757" y="1264653"/>
                      <a:pt x="1499238" y="1273676"/>
                    </a:cubicBezTo>
                    <a:lnTo>
                      <a:pt x="1494727" y="1278187"/>
                    </a:lnTo>
                    <a:lnTo>
                      <a:pt x="1488712" y="1275180"/>
                    </a:lnTo>
                    <a:cubicBezTo>
                      <a:pt x="1473675" y="1266157"/>
                      <a:pt x="1458637" y="1257135"/>
                      <a:pt x="1442096" y="1258639"/>
                    </a:cubicBezTo>
                    <a:cubicBezTo>
                      <a:pt x="1433073" y="1260142"/>
                      <a:pt x="1427059" y="1263150"/>
                      <a:pt x="1422547" y="1267661"/>
                    </a:cubicBezTo>
                    <a:cubicBezTo>
                      <a:pt x="1412021" y="1279691"/>
                      <a:pt x="1418036" y="1296232"/>
                      <a:pt x="1427059" y="1314277"/>
                    </a:cubicBezTo>
                    <a:cubicBezTo>
                      <a:pt x="1431570" y="1324803"/>
                      <a:pt x="1436081" y="1335330"/>
                      <a:pt x="1445103" y="1341345"/>
                    </a:cubicBezTo>
                    <a:cubicBezTo>
                      <a:pt x="1449615" y="1344352"/>
                      <a:pt x="1454126" y="1345856"/>
                      <a:pt x="1458637" y="1345856"/>
                    </a:cubicBezTo>
                    <a:cubicBezTo>
                      <a:pt x="1461645" y="1345856"/>
                      <a:pt x="1466156" y="1344352"/>
                      <a:pt x="1469163" y="1341345"/>
                    </a:cubicBezTo>
                    <a:cubicBezTo>
                      <a:pt x="1470667" y="1339841"/>
                      <a:pt x="1472171" y="1336834"/>
                      <a:pt x="1473675" y="1333826"/>
                    </a:cubicBezTo>
                    <a:cubicBezTo>
                      <a:pt x="1476682" y="1327811"/>
                      <a:pt x="1479690" y="1320292"/>
                      <a:pt x="1490216" y="1317285"/>
                    </a:cubicBezTo>
                    <a:cubicBezTo>
                      <a:pt x="1500742" y="1312774"/>
                      <a:pt x="1512772" y="1318789"/>
                      <a:pt x="1520291" y="1329315"/>
                    </a:cubicBezTo>
                    <a:cubicBezTo>
                      <a:pt x="1527810" y="1345856"/>
                      <a:pt x="1523298" y="1360894"/>
                      <a:pt x="1518787" y="1374427"/>
                    </a:cubicBezTo>
                    <a:cubicBezTo>
                      <a:pt x="1517283" y="1377435"/>
                      <a:pt x="1517283" y="1378939"/>
                      <a:pt x="1515780" y="1381946"/>
                    </a:cubicBezTo>
                    <a:cubicBezTo>
                      <a:pt x="1511268" y="1393976"/>
                      <a:pt x="1511268" y="1406006"/>
                      <a:pt x="1515780" y="1413525"/>
                    </a:cubicBezTo>
                    <a:cubicBezTo>
                      <a:pt x="1521795" y="1419540"/>
                      <a:pt x="1530817" y="1422547"/>
                      <a:pt x="1541343" y="1424051"/>
                    </a:cubicBezTo>
                    <a:cubicBezTo>
                      <a:pt x="1544351" y="1424051"/>
                      <a:pt x="1545855" y="1425555"/>
                      <a:pt x="1547358" y="1425555"/>
                    </a:cubicBezTo>
                    <a:cubicBezTo>
                      <a:pt x="1572922" y="1433073"/>
                      <a:pt x="1592471" y="1451119"/>
                      <a:pt x="1599990" y="1476682"/>
                    </a:cubicBezTo>
                    <a:cubicBezTo>
                      <a:pt x="1602997" y="1476682"/>
                      <a:pt x="1604501" y="1476682"/>
                      <a:pt x="1607508" y="1475178"/>
                    </a:cubicBezTo>
                    <a:cubicBezTo>
                      <a:pt x="1613523" y="1472171"/>
                      <a:pt x="1619538" y="1473675"/>
                      <a:pt x="1625553" y="1473675"/>
                    </a:cubicBezTo>
                    <a:cubicBezTo>
                      <a:pt x="1657132" y="1475178"/>
                      <a:pt x="1690215" y="1458637"/>
                      <a:pt x="1708260" y="1431570"/>
                    </a:cubicBezTo>
                    <a:lnTo>
                      <a:pt x="1714275" y="1424051"/>
                    </a:lnTo>
                    <a:lnTo>
                      <a:pt x="1720290" y="1431570"/>
                    </a:lnTo>
                    <a:cubicBezTo>
                      <a:pt x="1733823" y="1446607"/>
                      <a:pt x="1745853" y="1460141"/>
                      <a:pt x="1763898" y="1469164"/>
                    </a:cubicBezTo>
                    <a:cubicBezTo>
                      <a:pt x="1780440" y="1478186"/>
                      <a:pt x="1799988" y="1478186"/>
                      <a:pt x="1813522" y="1469164"/>
                    </a:cubicBezTo>
                    <a:cubicBezTo>
                      <a:pt x="1815026" y="1469164"/>
                      <a:pt x="1815026" y="1467660"/>
                      <a:pt x="1816530" y="1466156"/>
                    </a:cubicBezTo>
                    <a:cubicBezTo>
                      <a:pt x="1819537" y="1463148"/>
                      <a:pt x="1824048" y="1460141"/>
                      <a:pt x="1830063" y="1458637"/>
                    </a:cubicBezTo>
                    <a:cubicBezTo>
                      <a:pt x="1845101" y="1454126"/>
                      <a:pt x="1858635" y="1466156"/>
                      <a:pt x="1864650" y="1479690"/>
                    </a:cubicBezTo>
                    <a:cubicBezTo>
                      <a:pt x="1866153" y="1482697"/>
                      <a:pt x="1867657" y="1485705"/>
                      <a:pt x="1869161" y="1488712"/>
                    </a:cubicBezTo>
                    <a:cubicBezTo>
                      <a:pt x="1872168" y="1494727"/>
                      <a:pt x="1875176" y="1502246"/>
                      <a:pt x="1878183" y="1506757"/>
                    </a:cubicBezTo>
                    <a:cubicBezTo>
                      <a:pt x="1887206" y="1515780"/>
                      <a:pt x="1900740" y="1517283"/>
                      <a:pt x="1915777" y="1518787"/>
                    </a:cubicBezTo>
                    <a:cubicBezTo>
                      <a:pt x="1924799" y="1518787"/>
                      <a:pt x="1935326" y="1520291"/>
                      <a:pt x="1944348" y="1523298"/>
                    </a:cubicBezTo>
                    <a:cubicBezTo>
                      <a:pt x="1962393" y="1527810"/>
                      <a:pt x="1975927" y="1541344"/>
                      <a:pt x="1987957" y="1553373"/>
                    </a:cubicBezTo>
                    <a:lnTo>
                      <a:pt x="1990965" y="1556381"/>
                    </a:lnTo>
                    <a:lnTo>
                      <a:pt x="1990965" y="1559389"/>
                    </a:lnTo>
                    <a:cubicBezTo>
                      <a:pt x="1989461" y="1590967"/>
                      <a:pt x="2010513" y="1621042"/>
                      <a:pt x="2040588" y="1630065"/>
                    </a:cubicBezTo>
                    <a:cubicBezTo>
                      <a:pt x="2048107" y="1633072"/>
                      <a:pt x="2057130" y="1634576"/>
                      <a:pt x="2064648" y="1636080"/>
                    </a:cubicBezTo>
                    <a:cubicBezTo>
                      <a:pt x="2090212" y="1642095"/>
                      <a:pt x="2118783" y="1648110"/>
                      <a:pt x="2124798" y="1678185"/>
                    </a:cubicBezTo>
                    <a:cubicBezTo>
                      <a:pt x="2127806" y="1690215"/>
                      <a:pt x="2124798" y="1706756"/>
                      <a:pt x="2114272" y="1720290"/>
                    </a:cubicBezTo>
                    <a:lnTo>
                      <a:pt x="2109761" y="1726305"/>
                    </a:lnTo>
                    <a:cubicBezTo>
                      <a:pt x="2099235" y="1741342"/>
                      <a:pt x="2087204" y="1759387"/>
                      <a:pt x="2067656" y="1766906"/>
                    </a:cubicBezTo>
                    <a:cubicBezTo>
                      <a:pt x="2067656" y="1784951"/>
                      <a:pt x="2058633" y="1801492"/>
                      <a:pt x="2043596" y="1809011"/>
                    </a:cubicBezTo>
                    <a:cubicBezTo>
                      <a:pt x="2042092" y="1810515"/>
                      <a:pt x="2039085" y="1812019"/>
                      <a:pt x="2036077" y="1812019"/>
                    </a:cubicBezTo>
                    <a:cubicBezTo>
                      <a:pt x="2031566" y="1815026"/>
                      <a:pt x="2028558" y="1816530"/>
                      <a:pt x="2025551" y="1819537"/>
                    </a:cubicBezTo>
                    <a:cubicBezTo>
                      <a:pt x="2022543" y="1822545"/>
                      <a:pt x="2022543" y="1828560"/>
                      <a:pt x="2021040" y="1833071"/>
                    </a:cubicBezTo>
                    <a:cubicBezTo>
                      <a:pt x="2021040" y="1834575"/>
                      <a:pt x="2021040" y="1837582"/>
                      <a:pt x="2019536" y="1839086"/>
                    </a:cubicBezTo>
                    <a:cubicBezTo>
                      <a:pt x="2016528" y="1860138"/>
                      <a:pt x="2004498" y="1879687"/>
                      <a:pt x="1984949" y="1893221"/>
                    </a:cubicBezTo>
                    <a:cubicBezTo>
                      <a:pt x="1965401" y="1906755"/>
                      <a:pt x="1941341" y="1912770"/>
                      <a:pt x="1920288" y="1908258"/>
                    </a:cubicBezTo>
                    <a:cubicBezTo>
                      <a:pt x="1915777" y="1906755"/>
                      <a:pt x="1911266" y="1905251"/>
                      <a:pt x="1906755" y="1903747"/>
                    </a:cubicBezTo>
                    <a:cubicBezTo>
                      <a:pt x="1899236" y="1902243"/>
                      <a:pt x="1893221" y="1899236"/>
                      <a:pt x="1885702" y="1899236"/>
                    </a:cubicBezTo>
                    <a:cubicBezTo>
                      <a:pt x="1875176" y="1899236"/>
                      <a:pt x="1864650" y="1905251"/>
                      <a:pt x="1857131" y="1915777"/>
                    </a:cubicBezTo>
                    <a:cubicBezTo>
                      <a:pt x="1849612" y="1927807"/>
                      <a:pt x="1848108" y="1941341"/>
                      <a:pt x="1854123" y="1950363"/>
                    </a:cubicBezTo>
                    <a:cubicBezTo>
                      <a:pt x="1857131" y="1956378"/>
                      <a:pt x="1861642" y="1960890"/>
                      <a:pt x="1866153" y="1966905"/>
                    </a:cubicBezTo>
                    <a:cubicBezTo>
                      <a:pt x="1876680" y="1978935"/>
                      <a:pt x="1888710" y="1993972"/>
                      <a:pt x="1884198" y="2009010"/>
                    </a:cubicBezTo>
                    <a:cubicBezTo>
                      <a:pt x="1909762" y="1998483"/>
                      <a:pt x="1930815" y="1992468"/>
                      <a:pt x="1951867" y="1992468"/>
                    </a:cubicBezTo>
                    <a:close/>
                    <a:moveTo>
                      <a:pt x="762401" y="1977431"/>
                    </a:moveTo>
                    <a:cubicBezTo>
                      <a:pt x="793980" y="1977431"/>
                      <a:pt x="825559" y="1981942"/>
                      <a:pt x="852626" y="1993972"/>
                    </a:cubicBezTo>
                    <a:cubicBezTo>
                      <a:pt x="897739" y="2013521"/>
                      <a:pt x="897739" y="2013521"/>
                      <a:pt x="930821" y="1993972"/>
                    </a:cubicBezTo>
                    <a:cubicBezTo>
                      <a:pt x="936836" y="1990965"/>
                      <a:pt x="942851" y="1986453"/>
                      <a:pt x="951874" y="1980438"/>
                    </a:cubicBezTo>
                    <a:cubicBezTo>
                      <a:pt x="971422" y="1968408"/>
                      <a:pt x="989467" y="1960890"/>
                      <a:pt x="1009016" y="1954875"/>
                    </a:cubicBezTo>
                    <a:cubicBezTo>
                      <a:pt x="998490" y="1954875"/>
                      <a:pt x="989467" y="1954875"/>
                      <a:pt x="981949" y="1956378"/>
                    </a:cubicBezTo>
                    <a:cubicBezTo>
                      <a:pt x="965407" y="1959386"/>
                      <a:pt x="953377" y="1966905"/>
                      <a:pt x="939843" y="1975927"/>
                    </a:cubicBezTo>
                    <a:cubicBezTo>
                      <a:pt x="926310" y="1983446"/>
                      <a:pt x="914280" y="1992468"/>
                      <a:pt x="897739" y="1995476"/>
                    </a:cubicBezTo>
                    <a:lnTo>
                      <a:pt x="885709" y="1998483"/>
                    </a:lnTo>
                    <a:lnTo>
                      <a:pt x="890220" y="1986453"/>
                    </a:lnTo>
                    <a:cubicBezTo>
                      <a:pt x="903754" y="1945852"/>
                      <a:pt x="950370" y="1935326"/>
                      <a:pt x="992475" y="1924800"/>
                    </a:cubicBezTo>
                    <a:cubicBezTo>
                      <a:pt x="1031572" y="1915777"/>
                      <a:pt x="1064655" y="1908258"/>
                      <a:pt x="1067662" y="1881191"/>
                    </a:cubicBezTo>
                    <a:cubicBezTo>
                      <a:pt x="1070670" y="1864650"/>
                      <a:pt x="1066158" y="1852620"/>
                      <a:pt x="1058640" y="1843597"/>
                    </a:cubicBezTo>
                    <a:cubicBezTo>
                      <a:pt x="1030068" y="1815026"/>
                      <a:pt x="950370" y="1822545"/>
                      <a:pt x="908265" y="1827056"/>
                    </a:cubicBezTo>
                    <a:cubicBezTo>
                      <a:pt x="899242" y="1828560"/>
                      <a:pt x="891724" y="1828560"/>
                      <a:pt x="885709" y="1828560"/>
                    </a:cubicBezTo>
                    <a:cubicBezTo>
                      <a:pt x="843604" y="1830063"/>
                      <a:pt x="801499" y="1827056"/>
                      <a:pt x="760897" y="1822545"/>
                    </a:cubicBezTo>
                    <a:cubicBezTo>
                      <a:pt x="664657" y="1813522"/>
                      <a:pt x="572929" y="1806003"/>
                      <a:pt x="487215" y="1864650"/>
                    </a:cubicBezTo>
                    <a:cubicBezTo>
                      <a:pt x="449621" y="1890213"/>
                      <a:pt x="430072" y="1926303"/>
                      <a:pt x="439095" y="1956378"/>
                    </a:cubicBezTo>
                    <a:cubicBezTo>
                      <a:pt x="446614" y="1981942"/>
                      <a:pt x="473681" y="1996980"/>
                      <a:pt x="512779" y="1998483"/>
                    </a:cubicBezTo>
                    <a:cubicBezTo>
                      <a:pt x="541350" y="1999987"/>
                      <a:pt x="569921" y="1998483"/>
                      <a:pt x="598492" y="1996980"/>
                    </a:cubicBezTo>
                    <a:cubicBezTo>
                      <a:pt x="603004" y="1996980"/>
                      <a:pt x="609019" y="1996980"/>
                      <a:pt x="613530" y="1996980"/>
                    </a:cubicBezTo>
                    <a:cubicBezTo>
                      <a:pt x="663154" y="1987957"/>
                      <a:pt x="714281" y="1977431"/>
                      <a:pt x="762401" y="1977431"/>
                    </a:cubicBezTo>
                    <a:close/>
                    <a:moveTo>
                      <a:pt x="957889" y="1948860"/>
                    </a:moveTo>
                    <a:cubicBezTo>
                      <a:pt x="938340" y="1954875"/>
                      <a:pt x="921799" y="1962393"/>
                      <a:pt x="911272" y="1975927"/>
                    </a:cubicBezTo>
                    <a:cubicBezTo>
                      <a:pt x="917287" y="1972920"/>
                      <a:pt x="924806" y="1968408"/>
                      <a:pt x="930821" y="1963897"/>
                    </a:cubicBezTo>
                    <a:cubicBezTo>
                      <a:pt x="938340" y="1959386"/>
                      <a:pt x="947362" y="1953371"/>
                      <a:pt x="957889" y="1948860"/>
                    </a:cubicBezTo>
                    <a:close/>
                    <a:moveTo>
                      <a:pt x="1276684" y="500749"/>
                    </a:moveTo>
                    <a:cubicBezTo>
                      <a:pt x="1293225" y="624056"/>
                      <a:pt x="1356382" y="691725"/>
                      <a:pt x="1476682" y="715785"/>
                    </a:cubicBezTo>
                    <a:cubicBezTo>
                      <a:pt x="1482697" y="717289"/>
                      <a:pt x="1488712" y="718792"/>
                      <a:pt x="1493223" y="718792"/>
                    </a:cubicBezTo>
                    <a:cubicBezTo>
                      <a:pt x="1461645" y="673680"/>
                      <a:pt x="1425555" y="631575"/>
                      <a:pt x="1371420" y="607515"/>
                    </a:cubicBezTo>
                    <a:lnTo>
                      <a:pt x="1375931" y="593981"/>
                    </a:lnTo>
                    <a:cubicBezTo>
                      <a:pt x="1437585" y="610522"/>
                      <a:pt x="1481193" y="646612"/>
                      <a:pt x="1527810" y="685710"/>
                    </a:cubicBezTo>
                    <a:cubicBezTo>
                      <a:pt x="1529313" y="687214"/>
                      <a:pt x="1530817" y="687214"/>
                      <a:pt x="1530817" y="688717"/>
                    </a:cubicBezTo>
                    <a:cubicBezTo>
                      <a:pt x="1527810" y="678191"/>
                      <a:pt x="1526306" y="669169"/>
                      <a:pt x="1523298" y="658642"/>
                    </a:cubicBezTo>
                    <a:cubicBezTo>
                      <a:pt x="1512772" y="615034"/>
                      <a:pt x="1503750" y="577440"/>
                      <a:pt x="1452622" y="545861"/>
                    </a:cubicBezTo>
                    <a:cubicBezTo>
                      <a:pt x="1424051" y="529320"/>
                      <a:pt x="1392472" y="524809"/>
                      <a:pt x="1357886" y="520297"/>
                    </a:cubicBezTo>
                    <a:cubicBezTo>
                      <a:pt x="1330818" y="515786"/>
                      <a:pt x="1302247" y="512779"/>
                      <a:pt x="1276684" y="500749"/>
                    </a:cubicBezTo>
                    <a:close/>
                    <a:moveTo>
                      <a:pt x="1508261" y="57143"/>
                    </a:moveTo>
                    <a:cubicBezTo>
                      <a:pt x="1511268" y="99248"/>
                      <a:pt x="1500742" y="139849"/>
                      <a:pt x="1491720" y="177443"/>
                    </a:cubicBezTo>
                    <a:cubicBezTo>
                      <a:pt x="1484201" y="209021"/>
                      <a:pt x="1475178" y="240600"/>
                      <a:pt x="1475178" y="273682"/>
                    </a:cubicBezTo>
                    <a:cubicBezTo>
                      <a:pt x="1473675" y="332329"/>
                      <a:pt x="1493223" y="353381"/>
                      <a:pt x="1523298" y="386464"/>
                    </a:cubicBezTo>
                    <a:cubicBezTo>
                      <a:pt x="1530817" y="393982"/>
                      <a:pt x="1536832" y="401501"/>
                      <a:pt x="1544351" y="410524"/>
                    </a:cubicBezTo>
                    <a:cubicBezTo>
                      <a:pt x="1574426" y="445110"/>
                      <a:pt x="1584952" y="494734"/>
                      <a:pt x="1593975" y="541350"/>
                    </a:cubicBezTo>
                    <a:cubicBezTo>
                      <a:pt x="1601493" y="574432"/>
                      <a:pt x="1607508" y="604507"/>
                      <a:pt x="1619538" y="631575"/>
                    </a:cubicBezTo>
                    <a:cubicBezTo>
                      <a:pt x="1615027" y="610522"/>
                      <a:pt x="1610516" y="589470"/>
                      <a:pt x="1607508" y="569921"/>
                    </a:cubicBezTo>
                    <a:cubicBezTo>
                      <a:pt x="1602997" y="551876"/>
                      <a:pt x="1599990" y="533831"/>
                      <a:pt x="1596982" y="517290"/>
                    </a:cubicBezTo>
                    <a:cubicBezTo>
                      <a:pt x="1593975" y="502252"/>
                      <a:pt x="1590967" y="485711"/>
                      <a:pt x="1586456" y="469170"/>
                    </a:cubicBezTo>
                    <a:cubicBezTo>
                      <a:pt x="1581945" y="449621"/>
                      <a:pt x="1577433" y="428569"/>
                      <a:pt x="1574426" y="407516"/>
                    </a:cubicBezTo>
                    <a:cubicBezTo>
                      <a:pt x="1571418" y="406012"/>
                      <a:pt x="1568411" y="404509"/>
                      <a:pt x="1565403" y="401501"/>
                    </a:cubicBezTo>
                    <a:cubicBezTo>
                      <a:pt x="1518787" y="369922"/>
                      <a:pt x="1538336" y="318795"/>
                      <a:pt x="1554877" y="273682"/>
                    </a:cubicBezTo>
                    <a:cubicBezTo>
                      <a:pt x="1556381" y="269171"/>
                      <a:pt x="1557885" y="266164"/>
                      <a:pt x="1559388" y="261652"/>
                    </a:cubicBezTo>
                    <a:cubicBezTo>
                      <a:pt x="1559388" y="236089"/>
                      <a:pt x="1563900" y="213532"/>
                      <a:pt x="1571418" y="193984"/>
                    </a:cubicBezTo>
                    <a:lnTo>
                      <a:pt x="1580441" y="169924"/>
                    </a:lnTo>
                    <a:lnTo>
                      <a:pt x="1584952" y="193984"/>
                    </a:lnTo>
                    <a:cubicBezTo>
                      <a:pt x="1589463" y="215036"/>
                      <a:pt x="1581945" y="239096"/>
                      <a:pt x="1574426" y="263156"/>
                    </a:cubicBezTo>
                    <a:cubicBezTo>
                      <a:pt x="1574426" y="303757"/>
                      <a:pt x="1580441" y="350374"/>
                      <a:pt x="1587960" y="393982"/>
                    </a:cubicBezTo>
                    <a:cubicBezTo>
                      <a:pt x="1595478" y="396990"/>
                      <a:pt x="1602997" y="396990"/>
                      <a:pt x="1610516" y="393982"/>
                    </a:cubicBezTo>
                    <a:cubicBezTo>
                      <a:pt x="1625553" y="389471"/>
                      <a:pt x="1637583" y="371426"/>
                      <a:pt x="1645102" y="347366"/>
                    </a:cubicBezTo>
                    <a:cubicBezTo>
                      <a:pt x="1663147" y="291727"/>
                      <a:pt x="1643598" y="175939"/>
                      <a:pt x="1609012" y="135337"/>
                    </a:cubicBezTo>
                    <a:cubicBezTo>
                      <a:pt x="1593975" y="117293"/>
                      <a:pt x="1574426" y="103759"/>
                      <a:pt x="1554877" y="90225"/>
                    </a:cubicBezTo>
                    <a:cubicBezTo>
                      <a:pt x="1539840" y="82706"/>
                      <a:pt x="1523298" y="70676"/>
                      <a:pt x="1508261" y="57143"/>
                    </a:cubicBezTo>
                    <a:close/>
                    <a:moveTo>
                      <a:pt x="1560892" y="303757"/>
                    </a:moveTo>
                    <a:cubicBezTo>
                      <a:pt x="1550366" y="336840"/>
                      <a:pt x="1545855" y="366915"/>
                      <a:pt x="1571418" y="386464"/>
                    </a:cubicBezTo>
                    <a:cubicBezTo>
                      <a:pt x="1566907" y="359396"/>
                      <a:pt x="1563900" y="330825"/>
                      <a:pt x="1560892" y="303757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" name="Google Shape;154;p40"/>
              <p:cNvSpPr/>
              <p:nvPr/>
            </p:nvSpPr>
            <p:spPr>
              <a:xfrm>
                <a:off x="1202708" y="6848940"/>
                <a:ext cx="6270636" cy="2600341"/>
              </a:xfrm>
              <a:custGeom>
                <a:avLst/>
                <a:gdLst/>
                <a:ahLst/>
                <a:cxnLst/>
                <a:rect l="l" t="t" r="r" b="b"/>
                <a:pathLst>
                  <a:path w="6270636" h="2600341" extrusionOk="0">
                    <a:moveTo>
                      <a:pt x="1990965" y="2598479"/>
                    </a:moveTo>
                    <a:cubicBezTo>
                      <a:pt x="1951867" y="2598479"/>
                      <a:pt x="1897732" y="2568404"/>
                      <a:pt x="1875176" y="2538329"/>
                    </a:cubicBezTo>
                    <a:cubicBezTo>
                      <a:pt x="1869161" y="2530811"/>
                      <a:pt x="1857131" y="2514270"/>
                      <a:pt x="1843597" y="2491713"/>
                    </a:cubicBezTo>
                    <a:cubicBezTo>
                      <a:pt x="1843597" y="2494721"/>
                      <a:pt x="1843597" y="2497728"/>
                      <a:pt x="1843597" y="2500736"/>
                    </a:cubicBezTo>
                    <a:cubicBezTo>
                      <a:pt x="1845101" y="2514270"/>
                      <a:pt x="1842093" y="2532315"/>
                      <a:pt x="1833071" y="2542841"/>
                    </a:cubicBezTo>
                    <a:cubicBezTo>
                      <a:pt x="1827056" y="2548856"/>
                      <a:pt x="1821041" y="2551863"/>
                      <a:pt x="1812018" y="2551863"/>
                    </a:cubicBezTo>
                    <a:cubicBezTo>
                      <a:pt x="1787958" y="2551863"/>
                      <a:pt x="1769913" y="2526300"/>
                      <a:pt x="1760891" y="2512766"/>
                    </a:cubicBezTo>
                    <a:cubicBezTo>
                      <a:pt x="1736831" y="2476676"/>
                      <a:pt x="1723297" y="2443593"/>
                      <a:pt x="1721793" y="2415022"/>
                    </a:cubicBezTo>
                    <a:cubicBezTo>
                      <a:pt x="1721793" y="2407503"/>
                      <a:pt x="1721793" y="2398481"/>
                      <a:pt x="1721793" y="2390962"/>
                    </a:cubicBezTo>
                    <a:cubicBezTo>
                      <a:pt x="1705252" y="2443593"/>
                      <a:pt x="1657132" y="2497728"/>
                      <a:pt x="1612020" y="2518781"/>
                    </a:cubicBezTo>
                    <a:cubicBezTo>
                      <a:pt x="1578937" y="2535322"/>
                      <a:pt x="1548862" y="2532315"/>
                      <a:pt x="1527810" y="2511262"/>
                    </a:cubicBezTo>
                    <a:lnTo>
                      <a:pt x="1524802" y="2508254"/>
                    </a:lnTo>
                    <a:lnTo>
                      <a:pt x="1526306" y="2503743"/>
                    </a:lnTo>
                    <a:cubicBezTo>
                      <a:pt x="1538336" y="2470661"/>
                      <a:pt x="1562396" y="2409007"/>
                      <a:pt x="1595478" y="2378932"/>
                    </a:cubicBezTo>
                    <a:lnTo>
                      <a:pt x="1601493" y="2374421"/>
                    </a:lnTo>
                    <a:lnTo>
                      <a:pt x="1606005" y="2380436"/>
                    </a:lnTo>
                    <a:cubicBezTo>
                      <a:pt x="1621042" y="2396977"/>
                      <a:pt x="1634576" y="2398481"/>
                      <a:pt x="1652621" y="2401488"/>
                    </a:cubicBezTo>
                    <a:cubicBezTo>
                      <a:pt x="1661643" y="2402992"/>
                      <a:pt x="1672170" y="2404496"/>
                      <a:pt x="1684200" y="2409007"/>
                    </a:cubicBezTo>
                    <a:cubicBezTo>
                      <a:pt x="1705252" y="2381940"/>
                      <a:pt x="1702245" y="2372917"/>
                      <a:pt x="1702245" y="2371413"/>
                    </a:cubicBezTo>
                    <a:cubicBezTo>
                      <a:pt x="1697733" y="2362391"/>
                      <a:pt x="1664651" y="2365398"/>
                      <a:pt x="1643598" y="2366902"/>
                    </a:cubicBezTo>
                    <a:cubicBezTo>
                      <a:pt x="1631568" y="2368406"/>
                      <a:pt x="1621042" y="2368406"/>
                      <a:pt x="1612020" y="2368406"/>
                    </a:cubicBezTo>
                    <a:cubicBezTo>
                      <a:pt x="1612020" y="2368406"/>
                      <a:pt x="1612020" y="2368406"/>
                      <a:pt x="1612020" y="2368406"/>
                    </a:cubicBezTo>
                    <a:cubicBezTo>
                      <a:pt x="1606005" y="2368406"/>
                      <a:pt x="1602997" y="2363895"/>
                      <a:pt x="1602997" y="2362391"/>
                    </a:cubicBezTo>
                    <a:cubicBezTo>
                      <a:pt x="1599990" y="2354872"/>
                      <a:pt x="1604501" y="2345850"/>
                      <a:pt x="1616531" y="2329308"/>
                    </a:cubicBezTo>
                    <a:cubicBezTo>
                      <a:pt x="1618035" y="2327805"/>
                      <a:pt x="1618035" y="2326301"/>
                      <a:pt x="1619538" y="2326301"/>
                    </a:cubicBezTo>
                    <a:lnTo>
                      <a:pt x="1622546" y="2323293"/>
                    </a:lnTo>
                    <a:cubicBezTo>
                      <a:pt x="1630065" y="2314271"/>
                      <a:pt x="1639087" y="2300737"/>
                      <a:pt x="1651117" y="2291715"/>
                    </a:cubicBezTo>
                    <a:lnTo>
                      <a:pt x="1651117" y="2291715"/>
                    </a:lnTo>
                    <a:cubicBezTo>
                      <a:pt x="1655628" y="2269158"/>
                      <a:pt x="1664651" y="2252617"/>
                      <a:pt x="1673673" y="2236076"/>
                    </a:cubicBezTo>
                    <a:cubicBezTo>
                      <a:pt x="1688711" y="2209008"/>
                      <a:pt x="1700741" y="2189460"/>
                      <a:pt x="1679688" y="2153370"/>
                    </a:cubicBezTo>
                    <a:cubicBezTo>
                      <a:pt x="1663147" y="2124798"/>
                      <a:pt x="1651117" y="2109761"/>
                      <a:pt x="1628561" y="2103746"/>
                    </a:cubicBezTo>
                    <a:cubicBezTo>
                      <a:pt x="1583448" y="2094723"/>
                      <a:pt x="1572922" y="2103746"/>
                      <a:pt x="1560892" y="2145851"/>
                    </a:cubicBezTo>
                    <a:cubicBezTo>
                      <a:pt x="1615027" y="2120287"/>
                      <a:pt x="1642095" y="2136828"/>
                      <a:pt x="1654125" y="2148858"/>
                    </a:cubicBezTo>
                    <a:cubicBezTo>
                      <a:pt x="1675177" y="2171415"/>
                      <a:pt x="1675177" y="2215023"/>
                      <a:pt x="1654125" y="2243595"/>
                    </a:cubicBezTo>
                    <a:cubicBezTo>
                      <a:pt x="1634576" y="2270662"/>
                      <a:pt x="1604501" y="2278181"/>
                      <a:pt x="1571418" y="2264647"/>
                    </a:cubicBezTo>
                    <a:cubicBezTo>
                      <a:pt x="1527810" y="2246602"/>
                      <a:pt x="1527810" y="2212016"/>
                      <a:pt x="1535328" y="2178933"/>
                    </a:cubicBezTo>
                    <a:cubicBezTo>
                      <a:pt x="1488712" y="2222542"/>
                      <a:pt x="1436081" y="2339835"/>
                      <a:pt x="1424051" y="2386451"/>
                    </a:cubicBezTo>
                    <a:cubicBezTo>
                      <a:pt x="1421043" y="2395473"/>
                      <a:pt x="1419540" y="2404496"/>
                      <a:pt x="1419540" y="2412015"/>
                    </a:cubicBezTo>
                    <a:cubicBezTo>
                      <a:pt x="1439088" y="2409007"/>
                      <a:pt x="1457134" y="2410511"/>
                      <a:pt x="1472171" y="2416526"/>
                    </a:cubicBezTo>
                    <a:cubicBezTo>
                      <a:pt x="1488712" y="2424045"/>
                      <a:pt x="1508261" y="2440586"/>
                      <a:pt x="1509765" y="2481187"/>
                    </a:cubicBezTo>
                    <a:lnTo>
                      <a:pt x="1509765" y="2488706"/>
                    </a:lnTo>
                    <a:lnTo>
                      <a:pt x="1502246" y="2488706"/>
                    </a:lnTo>
                    <a:cubicBezTo>
                      <a:pt x="1464652" y="2493217"/>
                      <a:pt x="1436081" y="2484195"/>
                      <a:pt x="1418036" y="2464646"/>
                    </a:cubicBezTo>
                    <a:cubicBezTo>
                      <a:pt x="1410517" y="2455623"/>
                      <a:pt x="1406006" y="2445097"/>
                      <a:pt x="1402998" y="2431563"/>
                    </a:cubicBezTo>
                    <a:cubicBezTo>
                      <a:pt x="1390968" y="2436075"/>
                      <a:pt x="1378938" y="2442090"/>
                      <a:pt x="1368412" y="2449608"/>
                    </a:cubicBezTo>
                    <a:cubicBezTo>
                      <a:pt x="1344352" y="2467653"/>
                      <a:pt x="1330818" y="2490210"/>
                      <a:pt x="1330818" y="2512766"/>
                    </a:cubicBezTo>
                    <a:cubicBezTo>
                      <a:pt x="1338337" y="2512766"/>
                      <a:pt x="1344352" y="2512766"/>
                      <a:pt x="1351871" y="2512766"/>
                    </a:cubicBezTo>
                    <a:cubicBezTo>
                      <a:pt x="1378938" y="2514270"/>
                      <a:pt x="1406006" y="2518781"/>
                      <a:pt x="1433073" y="2524796"/>
                    </a:cubicBezTo>
                    <a:cubicBezTo>
                      <a:pt x="1457134" y="2529307"/>
                      <a:pt x="1481193" y="2533818"/>
                      <a:pt x="1503750" y="2535322"/>
                    </a:cubicBezTo>
                    <a:lnTo>
                      <a:pt x="1524802" y="2536826"/>
                    </a:lnTo>
                    <a:lnTo>
                      <a:pt x="1506757" y="2548856"/>
                    </a:lnTo>
                    <a:cubicBezTo>
                      <a:pt x="1475178" y="2571412"/>
                      <a:pt x="1399991" y="2590961"/>
                      <a:pt x="1354878" y="2571412"/>
                    </a:cubicBezTo>
                    <a:cubicBezTo>
                      <a:pt x="1335330" y="2563893"/>
                      <a:pt x="1323300" y="2548856"/>
                      <a:pt x="1318788" y="2529307"/>
                    </a:cubicBezTo>
                    <a:cubicBezTo>
                      <a:pt x="1308262" y="2530811"/>
                      <a:pt x="1296232" y="2532315"/>
                      <a:pt x="1284202" y="2533818"/>
                    </a:cubicBezTo>
                    <a:cubicBezTo>
                      <a:pt x="1224052" y="2542841"/>
                      <a:pt x="1157887" y="2553367"/>
                      <a:pt x="1120293" y="2509758"/>
                    </a:cubicBezTo>
                    <a:cubicBezTo>
                      <a:pt x="1093226" y="2478179"/>
                      <a:pt x="1103752" y="2448104"/>
                      <a:pt x="1114279" y="2419533"/>
                    </a:cubicBezTo>
                    <a:cubicBezTo>
                      <a:pt x="1123301" y="2395473"/>
                      <a:pt x="1138339" y="2375925"/>
                      <a:pt x="1159391" y="2362391"/>
                    </a:cubicBezTo>
                    <a:cubicBezTo>
                      <a:pt x="1159391" y="2362391"/>
                      <a:pt x="1157887" y="2362391"/>
                      <a:pt x="1157887" y="2362391"/>
                    </a:cubicBezTo>
                    <a:cubicBezTo>
                      <a:pt x="1150368" y="2363895"/>
                      <a:pt x="1142850" y="2363895"/>
                      <a:pt x="1135331" y="2362391"/>
                    </a:cubicBezTo>
                    <a:cubicBezTo>
                      <a:pt x="1106760" y="2398481"/>
                      <a:pt x="1055632" y="2431563"/>
                      <a:pt x="1019542" y="2436075"/>
                    </a:cubicBezTo>
                    <a:cubicBezTo>
                      <a:pt x="980445" y="2440586"/>
                      <a:pt x="926310" y="2434571"/>
                      <a:pt x="906761" y="2401488"/>
                    </a:cubicBezTo>
                    <a:cubicBezTo>
                      <a:pt x="894731" y="2381940"/>
                      <a:pt x="897739" y="2354872"/>
                      <a:pt x="900746" y="2329308"/>
                    </a:cubicBezTo>
                    <a:cubicBezTo>
                      <a:pt x="902250" y="2317278"/>
                      <a:pt x="903754" y="2305248"/>
                      <a:pt x="903754" y="2294722"/>
                    </a:cubicBezTo>
                    <a:cubicBezTo>
                      <a:pt x="903754" y="2279685"/>
                      <a:pt x="903754" y="2264647"/>
                      <a:pt x="905257" y="2249610"/>
                    </a:cubicBezTo>
                    <a:cubicBezTo>
                      <a:pt x="906761" y="2198482"/>
                      <a:pt x="908265" y="2144347"/>
                      <a:pt x="893227" y="2099235"/>
                    </a:cubicBezTo>
                    <a:cubicBezTo>
                      <a:pt x="869167" y="2030062"/>
                      <a:pt x="810521" y="2025551"/>
                      <a:pt x="742852" y="2021040"/>
                    </a:cubicBezTo>
                    <a:cubicBezTo>
                      <a:pt x="732326" y="2021040"/>
                      <a:pt x="723304" y="2019536"/>
                      <a:pt x="712777" y="2018032"/>
                    </a:cubicBezTo>
                    <a:cubicBezTo>
                      <a:pt x="679695" y="2015025"/>
                      <a:pt x="645109" y="2015025"/>
                      <a:pt x="612026" y="2016528"/>
                    </a:cubicBezTo>
                    <a:cubicBezTo>
                      <a:pt x="610522" y="2016528"/>
                      <a:pt x="610522" y="2016528"/>
                      <a:pt x="609019" y="2016528"/>
                    </a:cubicBezTo>
                    <a:cubicBezTo>
                      <a:pt x="563906" y="2025551"/>
                      <a:pt x="520297" y="2034573"/>
                      <a:pt x="481200" y="2036077"/>
                    </a:cubicBezTo>
                    <a:cubicBezTo>
                      <a:pt x="454132" y="2037581"/>
                      <a:pt x="427065" y="2039085"/>
                      <a:pt x="401501" y="2042092"/>
                    </a:cubicBezTo>
                    <a:cubicBezTo>
                      <a:pt x="360900" y="2045100"/>
                      <a:pt x="320299" y="2048107"/>
                      <a:pt x="278194" y="2048107"/>
                    </a:cubicBezTo>
                    <a:lnTo>
                      <a:pt x="0" y="2048107"/>
                    </a:lnTo>
                    <a:lnTo>
                      <a:pt x="0" y="2033070"/>
                    </a:lnTo>
                    <a:lnTo>
                      <a:pt x="278194" y="2033070"/>
                    </a:lnTo>
                    <a:cubicBezTo>
                      <a:pt x="318795" y="2033070"/>
                      <a:pt x="360900" y="2030062"/>
                      <a:pt x="399997" y="2027055"/>
                    </a:cubicBezTo>
                    <a:cubicBezTo>
                      <a:pt x="427065" y="2025551"/>
                      <a:pt x="454132" y="2022543"/>
                      <a:pt x="481200" y="2021040"/>
                    </a:cubicBezTo>
                    <a:cubicBezTo>
                      <a:pt x="491726" y="2021040"/>
                      <a:pt x="503756" y="2019536"/>
                      <a:pt x="515786" y="2018032"/>
                    </a:cubicBezTo>
                    <a:cubicBezTo>
                      <a:pt x="514282" y="2018032"/>
                      <a:pt x="511275" y="2018032"/>
                      <a:pt x="509771" y="2018032"/>
                    </a:cubicBezTo>
                    <a:cubicBezTo>
                      <a:pt x="463155" y="2016528"/>
                      <a:pt x="431576" y="1996980"/>
                      <a:pt x="421050" y="1965401"/>
                    </a:cubicBezTo>
                    <a:cubicBezTo>
                      <a:pt x="410524" y="1929311"/>
                      <a:pt x="431576" y="1887206"/>
                      <a:pt x="475185" y="1857131"/>
                    </a:cubicBezTo>
                    <a:cubicBezTo>
                      <a:pt x="563906" y="1793973"/>
                      <a:pt x="663154" y="1804500"/>
                      <a:pt x="757890" y="1812019"/>
                    </a:cubicBezTo>
                    <a:cubicBezTo>
                      <a:pt x="798491" y="1815026"/>
                      <a:pt x="840596" y="1819537"/>
                      <a:pt x="881197" y="1818033"/>
                    </a:cubicBezTo>
                    <a:cubicBezTo>
                      <a:pt x="887212" y="1818033"/>
                      <a:pt x="894731" y="1816530"/>
                      <a:pt x="903754" y="1816530"/>
                    </a:cubicBezTo>
                    <a:cubicBezTo>
                      <a:pt x="951874" y="1812019"/>
                      <a:pt x="1033076" y="1802996"/>
                      <a:pt x="1066158" y="1837582"/>
                    </a:cubicBezTo>
                    <a:cubicBezTo>
                      <a:pt x="1078189" y="1849612"/>
                      <a:pt x="1082700" y="1867657"/>
                      <a:pt x="1079692" y="1887206"/>
                    </a:cubicBezTo>
                    <a:cubicBezTo>
                      <a:pt x="1075181" y="1924800"/>
                      <a:pt x="1033076" y="1933822"/>
                      <a:pt x="992475" y="1942845"/>
                    </a:cubicBezTo>
                    <a:cubicBezTo>
                      <a:pt x="990971" y="1942845"/>
                      <a:pt x="987964" y="1944348"/>
                      <a:pt x="986460" y="1944348"/>
                    </a:cubicBezTo>
                    <a:cubicBezTo>
                      <a:pt x="1007512" y="1941341"/>
                      <a:pt x="1034580" y="1945852"/>
                      <a:pt x="1051121" y="1948860"/>
                    </a:cubicBezTo>
                    <a:cubicBezTo>
                      <a:pt x="1055632" y="1948860"/>
                      <a:pt x="1058640" y="1950363"/>
                      <a:pt x="1061647" y="1950363"/>
                    </a:cubicBezTo>
                    <a:lnTo>
                      <a:pt x="1060143" y="1965401"/>
                    </a:lnTo>
                    <a:cubicBezTo>
                      <a:pt x="1027061" y="1965401"/>
                      <a:pt x="992475" y="1975927"/>
                      <a:pt x="957889" y="1996980"/>
                    </a:cubicBezTo>
                    <a:cubicBezTo>
                      <a:pt x="950370" y="2001491"/>
                      <a:pt x="942851" y="2006002"/>
                      <a:pt x="936836" y="2010513"/>
                    </a:cubicBezTo>
                    <a:cubicBezTo>
                      <a:pt x="899242" y="2034573"/>
                      <a:pt x="896235" y="2034573"/>
                      <a:pt x="845107" y="2012017"/>
                    </a:cubicBezTo>
                    <a:cubicBezTo>
                      <a:pt x="803002" y="1992468"/>
                      <a:pt x="750371" y="1993972"/>
                      <a:pt x="694732" y="2001491"/>
                    </a:cubicBezTo>
                    <a:cubicBezTo>
                      <a:pt x="700747" y="2001491"/>
                      <a:pt x="708266" y="2002995"/>
                      <a:pt x="714281" y="2002995"/>
                    </a:cubicBezTo>
                    <a:cubicBezTo>
                      <a:pt x="723304" y="2004498"/>
                      <a:pt x="733830" y="2004498"/>
                      <a:pt x="742852" y="2006002"/>
                    </a:cubicBezTo>
                    <a:cubicBezTo>
                      <a:pt x="809017" y="2010513"/>
                      <a:pt x="878190" y="2016528"/>
                      <a:pt x="906761" y="2094723"/>
                    </a:cubicBezTo>
                    <a:cubicBezTo>
                      <a:pt x="923302" y="2142843"/>
                      <a:pt x="921799" y="2196978"/>
                      <a:pt x="920295" y="2251113"/>
                    </a:cubicBezTo>
                    <a:cubicBezTo>
                      <a:pt x="920295" y="2266151"/>
                      <a:pt x="918791" y="2281188"/>
                      <a:pt x="918791" y="2296226"/>
                    </a:cubicBezTo>
                    <a:cubicBezTo>
                      <a:pt x="918791" y="2308256"/>
                      <a:pt x="917287" y="2321790"/>
                      <a:pt x="915784" y="2333820"/>
                    </a:cubicBezTo>
                    <a:cubicBezTo>
                      <a:pt x="912776" y="2357880"/>
                      <a:pt x="909768" y="2380436"/>
                      <a:pt x="918791" y="2396977"/>
                    </a:cubicBezTo>
                    <a:cubicBezTo>
                      <a:pt x="933829" y="2422541"/>
                      <a:pt x="980445" y="2430060"/>
                      <a:pt x="1016535" y="2425548"/>
                    </a:cubicBezTo>
                    <a:cubicBezTo>
                      <a:pt x="1048114" y="2421037"/>
                      <a:pt x="1093226" y="2392466"/>
                      <a:pt x="1120293" y="2360887"/>
                    </a:cubicBezTo>
                    <a:cubicBezTo>
                      <a:pt x="1102249" y="2353368"/>
                      <a:pt x="1087211" y="2339835"/>
                      <a:pt x="1076685" y="2324797"/>
                    </a:cubicBezTo>
                    <a:cubicBezTo>
                      <a:pt x="1066158" y="2306752"/>
                      <a:pt x="1066158" y="2288707"/>
                      <a:pt x="1079692" y="2273670"/>
                    </a:cubicBezTo>
                    <a:lnTo>
                      <a:pt x="1082700" y="2270662"/>
                    </a:lnTo>
                    <a:lnTo>
                      <a:pt x="1085707" y="2270662"/>
                    </a:lnTo>
                    <a:cubicBezTo>
                      <a:pt x="1142850" y="2273670"/>
                      <a:pt x="1156383" y="2296226"/>
                      <a:pt x="1156383" y="2314271"/>
                    </a:cubicBezTo>
                    <a:cubicBezTo>
                      <a:pt x="1156383" y="2326301"/>
                      <a:pt x="1151872" y="2338331"/>
                      <a:pt x="1144354" y="2351865"/>
                    </a:cubicBezTo>
                    <a:cubicBezTo>
                      <a:pt x="1147361" y="2351865"/>
                      <a:pt x="1151872" y="2351865"/>
                      <a:pt x="1154880" y="2351865"/>
                    </a:cubicBezTo>
                    <a:cubicBezTo>
                      <a:pt x="1183451" y="2345850"/>
                      <a:pt x="1201496" y="2303745"/>
                      <a:pt x="1215030" y="2269158"/>
                    </a:cubicBezTo>
                    <a:cubicBezTo>
                      <a:pt x="1219541" y="2257128"/>
                      <a:pt x="1224052" y="2246602"/>
                      <a:pt x="1228563" y="2237580"/>
                    </a:cubicBezTo>
                    <a:cubicBezTo>
                      <a:pt x="1234579" y="2225550"/>
                      <a:pt x="1246609" y="2209008"/>
                      <a:pt x="1261646" y="2187956"/>
                    </a:cubicBezTo>
                    <a:cubicBezTo>
                      <a:pt x="1279691" y="2162392"/>
                      <a:pt x="1303751" y="2127806"/>
                      <a:pt x="1321796" y="2096227"/>
                    </a:cubicBezTo>
                    <a:cubicBezTo>
                      <a:pt x="1263150" y="2127806"/>
                      <a:pt x="1237586" y="2117280"/>
                      <a:pt x="1227060" y="2100738"/>
                    </a:cubicBezTo>
                    <a:cubicBezTo>
                      <a:pt x="1207511" y="2070663"/>
                      <a:pt x="1233075" y="2010513"/>
                      <a:pt x="1267661" y="1986453"/>
                    </a:cubicBezTo>
                    <a:cubicBezTo>
                      <a:pt x="1296232" y="1966905"/>
                      <a:pt x="1326307" y="1972920"/>
                      <a:pt x="1348863" y="2002995"/>
                    </a:cubicBezTo>
                    <a:cubicBezTo>
                      <a:pt x="1350367" y="2004498"/>
                      <a:pt x="1351871" y="2007506"/>
                      <a:pt x="1353375" y="2009010"/>
                    </a:cubicBezTo>
                    <a:cubicBezTo>
                      <a:pt x="1351871" y="2002995"/>
                      <a:pt x="1350367" y="1998483"/>
                      <a:pt x="1348863" y="1993972"/>
                    </a:cubicBezTo>
                    <a:cubicBezTo>
                      <a:pt x="1338337" y="1969912"/>
                      <a:pt x="1312773" y="1960890"/>
                      <a:pt x="1269165" y="1966905"/>
                    </a:cubicBezTo>
                    <a:cubicBezTo>
                      <a:pt x="1224052" y="1972920"/>
                      <a:pt x="1180443" y="1996980"/>
                      <a:pt x="1141346" y="2025551"/>
                    </a:cubicBezTo>
                    <a:cubicBezTo>
                      <a:pt x="1139842" y="2033070"/>
                      <a:pt x="1136835" y="2039085"/>
                      <a:pt x="1133827" y="2046603"/>
                    </a:cubicBezTo>
                    <a:cubicBezTo>
                      <a:pt x="1112775" y="2094723"/>
                      <a:pt x="1060143" y="2190963"/>
                      <a:pt x="1006008" y="2207505"/>
                    </a:cubicBezTo>
                    <a:cubicBezTo>
                      <a:pt x="996986" y="2210512"/>
                      <a:pt x="984956" y="2213520"/>
                      <a:pt x="977437" y="2204497"/>
                    </a:cubicBezTo>
                    <a:cubicBezTo>
                      <a:pt x="969918" y="2195475"/>
                      <a:pt x="977437" y="2178933"/>
                      <a:pt x="989467" y="2157881"/>
                    </a:cubicBezTo>
                    <a:cubicBezTo>
                      <a:pt x="1006008" y="2126302"/>
                      <a:pt x="1033076" y="2099235"/>
                      <a:pt x="1051121" y="2082693"/>
                    </a:cubicBezTo>
                    <a:cubicBezTo>
                      <a:pt x="1072174" y="2061641"/>
                      <a:pt x="1099241" y="2039085"/>
                      <a:pt x="1127812" y="2018032"/>
                    </a:cubicBezTo>
                    <a:cubicBezTo>
                      <a:pt x="1136835" y="1974423"/>
                      <a:pt x="1118790" y="1938333"/>
                      <a:pt x="1096233" y="1897732"/>
                    </a:cubicBezTo>
                    <a:cubicBezTo>
                      <a:pt x="1088715" y="1884198"/>
                      <a:pt x="1081196" y="1869161"/>
                      <a:pt x="1075181" y="1854123"/>
                    </a:cubicBezTo>
                    <a:cubicBezTo>
                      <a:pt x="1040595" y="1774425"/>
                      <a:pt x="1024054" y="1687207"/>
                      <a:pt x="1024054" y="1602997"/>
                    </a:cubicBezTo>
                    <a:cubicBezTo>
                      <a:pt x="1024054" y="1384953"/>
                      <a:pt x="1133827" y="1183451"/>
                      <a:pt x="1317285" y="1064655"/>
                    </a:cubicBezTo>
                    <a:lnTo>
                      <a:pt x="1324803" y="1060144"/>
                    </a:lnTo>
                    <a:lnTo>
                      <a:pt x="1329315" y="1067662"/>
                    </a:lnTo>
                    <a:cubicBezTo>
                      <a:pt x="1342848" y="1094730"/>
                      <a:pt x="1324803" y="1118790"/>
                      <a:pt x="1306759" y="1139842"/>
                    </a:cubicBezTo>
                    <a:cubicBezTo>
                      <a:pt x="1302247" y="1145857"/>
                      <a:pt x="1297736" y="1151872"/>
                      <a:pt x="1293225" y="1157887"/>
                    </a:cubicBezTo>
                    <a:cubicBezTo>
                      <a:pt x="1275180" y="1184955"/>
                      <a:pt x="1270668" y="1221045"/>
                      <a:pt x="1282698" y="1249616"/>
                    </a:cubicBezTo>
                    <a:cubicBezTo>
                      <a:pt x="1285706" y="1258639"/>
                      <a:pt x="1290217" y="1267661"/>
                      <a:pt x="1296232" y="1275180"/>
                    </a:cubicBezTo>
                    <a:cubicBezTo>
                      <a:pt x="1306759" y="1293225"/>
                      <a:pt x="1315781" y="1311270"/>
                      <a:pt x="1314277" y="1330819"/>
                    </a:cubicBezTo>
                    <a:cubicBezTo>
                      <a:pt x="1314277" y="1332322"/>
                      <a:pt x="1314277" y="1335330"/>
                      <a:pt x="1312773" y="1338337"/>
                    </a:cubicBezTo>
                    <a:cubicBezTo>
                      <a:pt x="1312773" y="1341345"/>
                      <a:pt x="1311270" y="1344352"/>
                      <a:pt x="1312773" y="1347360"/>
                    </a:cubicBezTo>
                    <a:cubicBezTo>
                      <a:pt x="1314277" y="1353375"/>
                      <a:pt x="1321796" y="1357886"/>
                      <a:pt x="1330818" y="1362397"/>
                    </a:cubicBezTo>
                    <a:cubicBezTo>
                      <a:pt x="1341345" y="1368412"/>
                      <a:pt x="1356382" y="1374427"/>
                      <a:pt x="1359390" y="1392472"/>
                    </a:cubicBezTo>
                    <a:cubicBezTo>
                      <a:pt x="1359390" y="1396984"/>
                      <a:pt x="1360893" y="1398487"/>
                      <a:pt x="1362397" y="1399991"/>
                    </a:cubicBezTo>
                    <a:cubicBezTo>
                      <a:pt x="1366909" y="1404502"/>
                      <a:pt x="1368412" y="1404502"/>
                      <a:pt x="1375931" y="1399991"/>
                    </a:cubicBezTo>
                    <a:lnTo>
                      <a:pt x="1378938" y="1398487"/>
                    </a:lnTo>
                    <a:cubicBezTo>
                      <a:pt x="1402998" y="1387961"/>
                      <a:pt x="1434577" y="1396984"/>
                      <a:pt x="1467660" y="1427059"/>
                    </a:cubicBezTo>
                    <a:cubicBezTo>
                      <a:pt x="1476682" y="1433073"/>
                      <a:pt x="1485705" y="1440592"/>
                      <a:pt x="1493223" y="1448111"/>
                    </a:cubicBezTo>
                    <a:lnTo>
                      <a:pt x="1497735" y="1451119"/>
                    </a:lnTo>
                    <a:cubicBezTo>
                      <a:pt x="1524802" y="1472171"/>
                      <a:pt x="1557885" y="1484201"/>
                      <a:pt x="1589463" y="1484201"/>
                    </a:cubicBezTo>
                    <a:cubicBezTo>
                      <a:pt x="1583448" y="1466156"/>
                      <a:pt x="1568411" y="1452622"/>
                      <a:pt x="1548862" y="1448111"/>
                    </a:cubicBezTo>
                    <a:cubicBezTo>
                      <a:pt x="1547358" y="1448111"/>
                      <a:pt x="1544351" y="1446607"/>
                      <a:pt x="1542847" y="1446607"/>
                    </a:cubicBezTo>
                    <a:cubicBezTo>
                      <a:pt x="1532321" y="1443600"/>
                      <a:pt x="1518787" y="1440592"/>
                      <a:pt x="1509765" y="1430066"/>
                    </a:cubicBezTo>
                    <a:cubicBezTo>
                      <a:pt x="1497735" y="1413525"/>
                      <a:pt x="1503750" y="1392472"/>
                      <a:pt x="1506757" y="1384953"/>
                    </a:cubicBezTo>
                    <a:cubicBezTo>
                      <a:pt x="1506757" y="1383450"/>
                      <a:pt x="1508261" y="1380442"/>
                      <a:pt x="1509765" y="1377435"/>
                    </a:cubicBezTo>
                    <a:cubicBezTo>
                      <a:pt x="1514276" y="1365405"/>
                      <a:pt x="1517283" y="1354878"/>
                      <a:pt x="1512772" y="1342848"/>
                    </a:cubicBezTo>
                    <a:cubicBezTo>
                      <a:pt x="1509765" y="1338337"/>
                      <a:pt x="1505253" y="1336834"/>
                      <a:pt x="1500742" y="1338337"/>
                    </a:cubicBezTo>
                    <a:cubicBezTo>
                      <a:pt x="1497735" y="1339841"/>
                      <a:pt x="1496231" y="1341345"/>
                      <a:pt x="1493223" y="1347360"/>
                    </a:cubicBezTo>
                    <a:cubicBezTo>
                      <a:pt x="1491720" y="1350367"/>
                      <a:pt x="1490216" y="1354878"/>
                      <a:pt x="1487208" y="1357886"/>
                    </a:cubicBezTo>
                    <a:cubicBezTo>
                      <a:pt x="1482697" y="1363901"/>
                      <a:pt x="1475178" y="1366909"/>
                      <a:pt x="1466156" y="1366909"/>
                    </a:cubicBezTo>
                    <a:cubicBezTo>
                      <a:pt x="1458637" y="1366909"/>
                      <a:pt x="1449615" y="1363901"/>
                      <a:pt x="1443600" y="1359390"/>
                    </a:cubicBezTo>
                    <a:cubicBezTo>
                      <a:pt x="1431570" y="1350367"/>
                      <a:pt x="1425555" y="1338337"/>
                      <a:pt x="1419540" y="1326307"/>
                    </a:cubicBezTo>
                    <a:cubicBezTo>
                      <a:pt x="1412021" y="1311270"/>
                      <a:pt x="1401495" y="1285706"/>
                      <a:pt x="1418036" y="1264653"/>
                    </a:cubicBezTo>
                    <a:cubicBezTo>
                      <a:pt x="1425555" y="1254127"/>
                      <a:pt x="1437585" y="1251120"/>
                      <a:pt x="1446607" y="1249616"/>
                    </a:cubicBezTo>
                    <a:cubicBezTo>
                      <a:pt x="1466156" y="1248112"/>
                      <a:pt x="1482697" y="1255631"/>
                      <a:pt x="1497735" y="1264653"/>
                    </a:cubicBezTo>
                    <a:cubicBezTo>
                      <a:pt x="1506757" y="1255631"/>
                      <a:pt x="1517283" y="1246609"/>
                      <a:pt x="1530817" y="1243601"/>
                    </a:cubicBezTo>
                    <a:cubicBezTo>
                      <a:pt x="1538336" y="1242097"/>
                      <a:pt x="1545855" y="1243601"/>
                      <a:pt x="1551870" y="1245105"/>
                    </a:cubicBezTo>
                    <a:cubicBezTo>
                      <a:pt x="1568411" y="1252624"/>
                      <a:pt x="1569915" y="1266157"/>
                      <a:pt x="1569915" y="1276684"/>
                    </a:cubicBezTo>
                    <a:cubicBezTo>
                      <a:pt x="1569915" y="1278187"/>
                      <a:pt x="1569915" y="1279691"/>
                      <a:pt x="1569915" y="1282699"/>
                    </a:cubicBezTo>
                    <a:cubicBezTo>
                      <a:pt x="1572922" y="1299240"/>
                      <a:pt x="1587960" y="1311270"/>
                      <a:pt x="1604501" y="1312774"/>
                    </a:cubicBezTo>
                    <a:cubicBezTo>
                      <a:pt x="1602997" y="1306759"/>
                      <a:pt x="1599990" y="1299240"/>
                      <a:pt x="1595478" y="1293225"/>
                    </a:cubicBezTo>
                    <a:cubicBezTo>
                      <a:pt x="1593975" y="1288714"/>
                      <a:pt x="1590967" y="1285706"/>
                      <a:pt x="1589463" y="1281195"/>
                    </a:cubicBezTo>
                    <a:cubicBezTo>
                      <a:pt x="1584952" y="1269165"/>
                      <a:pt x="1587960" y="1252624"/>
                      <a:pt x="1596982" y="1243601"/>
                    </a:cubicBezTo>
                    <a:cubicBezTo>
                      <a:pt x="1599990" y="1242097"/>
                      <a:pt x="1601493" y="1240594"/>
                      <a:pt x="1604501" y="1239090"/>
                    </a:cubicBezTo>
                    <a:cubicBezTo>
                      <a:pt x="1604501" y="1225556"/>
                      <a:pt x="1612020" y="1212022"/>
                      <a:pt x="1621042" y="1204504"/>
                    </a:cubicBezTo>
                    <a:cubicBezTo>
                      <a:pt x="1637583" y="1186459"/>
                      <a:pt x="1655628" y="1174429"/>
                      <a:pt x="1678185" y="1168414"/>
                    </a:cubicBezTo>
                    <a:cubicBezTo>
                      <a:pt x="1679688" y="1168414"/>
                      <a:pt x="1682696" y="1166910"/>
                      <a:pt x="1684200" y="1165406"/>
                    </a:cubicBezTo>
                    <a:cubicBezTo>
                      <a:pt x="1688711" y="1163902"/>
                      <a:pt x="1693222" y="1162399"/>
                      <a:pt x="1696230" y="1159391"/>
                    </a:cubicBezTo>
                    <a:cubicBezTo>
                      <a:pt x="1702245" y="1154880"/>
                      <a:pt x="1702245" y="1145857"/>
                      <a:pt x="1700741" y="1138339"/>
                    </a:cubicBezTo>
                    <a:cubicBezTo>
                      <a:pt x="1699237" y="1132324"/>
                      <a:pt x="1694726" y="1126309"/>
                      <a:pt x="1687207" y="1124805"/>
                    </a:cubicBezTo>
                    <a:lnTo>
                      <a:pt x="1676681" y="1123301"/>
                    </a:lnTo>
                    <a:lnTo>
                      <a:pt x="1681192" y="1112775"/>
                    </a:lnTo>
                    <a:cubicBezTo>
                      <a:pt x="1688711" y="1097737"/>
                      <a:pt x="1706756" y="1090219"/>
                      <a:pt x="1730816" y="1091722"/>
                    </a:cubicBezTo>
                    <a:lnTo>
                      <a:pt x="1738335" y="1091722"/>
                    </a:lnTo>
                    <a:cubicBezTo>
                      <a:pt x="1751868" y="1093226"/>
                      <a:pt x="1763898" y="1094730"/>
                      <a:pt x="1775928" y="1090219"/>
                    </a:cubicBezTo>
                    <a:cubicBezTo>
                      <a:pt x="1781943" y="1087211"/>
                      <a:pt x="1786455" y="1081196"/>
                      <a:pt x="1787958" y="1075181"/>
                    </a:cubicBezTo>
                    <a:cubicBezTo>
                      <a:pt x="1787958" y="1072174"/>
                      <a:pt x="1787958" y="1067662"/>
                      <a:pt x="1784951" y="1063151"/>
                    </a:cubicBezTo>
                    <a:cubicBezTo>
                      <a:pt x="1783447" y="1063151"/>
                      <a:pt x="1781943" y="1061647"/>
                      <a:pt x="1780440" y="1060144"/>
                    </a:cubicBezTo>
                    <a:cubicBezTo>
                      <a:pt x="1775928" y="1057136"/>
                      <a:pt x="1769913" y="1054129"/>
                      <a:pt x="1766906" y="1046610"/>
                    </a:cubicBezTo>
                    <a:cubicBezTo>
                      <a:pt x="1763898" y="1037587"/>
                      <a:pt x="1768410" y="1030069"/>
                      <a:pt x="1771417" y="1024054"/>
                    </a:cubicBezTo>
                    <a:cubicBezTo>
                      <a:pt x="1775928" y="1016535"/>
                      <a:pt x="1775928" y="1015031"/>
                      <a:pt x="1774425" y="1012024"/>
                    </a:cubicBezTo>
                    <a:cubicBezTo>
                      <a:pt x="1772921" y="1009016"/>
                      <a:pt x="1769913" y="1007512"/>
                      <a:pt x="1766906" y="1007512"/>
                    </a:cubicBezTo>
                    <a:cubicBezTo>
                      <a:pt x="1637583" y="987964"/>
                      <a:pt x="1502246" y="1012024"/>
                      <a:pt x="1387961" y="1073677"/>
                    </a:cubicBezTo>
                    <a:lnTo>
                      <a:pt x="1384953" y="1075181"/>
                    </a:lnTo>
                    <a:lnTo>
                      <a:pt x="1381946" y="1073677"/>
                    </a:lnTo>
                    <a:cubicBezTo>
                      <a:pt x="1374427" y="1070670"/>
                      <a:pt x="1369916" y="1063151"/>
                      <a:pt x="1366909" y="1054129"/>
                    </a:cubicBezTo>
                    <a:cubicBezTo>
                      <a:pt x="1363901" y="1045106"/>
                      <a:pt x="1366909" y="1034580"/>
                      <a:pt x="1371420" y="1027061"/>
                    </a:cubicBezTo>
                    <a:lnTo>
                      <a:pt x="1372923" y="1025557"/>
                    </a:lnTo>
                    <a:lnTo>
                      <a:pt x="1374427" y="1024054"/>
                    </a:lnTo>
                    <a:cubicBezTo>
                      <a:pt x="1439088" y="990971"/>
                      <a:pt x="1500742" y="971422"/>
                      <a:pt x="1556381" y="965407"/>
                    </a:cubicBezTo>
                    <a:cubicBezTo>
                      <a:pt x="1563900" y="963904"/>
                      <a:pt x="1572922" y="965407"/>
                      <a:pt x="1580441" y="965407"/>
                    </a:cubicBezTo>
                    <a:cubicBezTo>
                      <a:pt x="1599990" y="966911"/>
                      <a:pt x="1612020" y="966911"/>
                      <a:pt x="1618035" y="954881"/>
                    </a:cubicBezTo>
                    <a:cubicBezTo>
                      <a:pt x="1628561" y="936836"/>
                      <a:pt x="1607508" y="885709"/>
                      <a:pt x="1559388" y="818040"/>
                    </a:cubicBezTo>
                    <a:cubicBezTo>
                      <a:pt x="1548862" y="801499"/>
                      <a:pt x="1536832" y="784957"/>
                      <a:pt x="1526306" y="768416"/>
                    </a:cubicBezTo>
                    <a:cubicBezTo>
                      <a:pt x="1518787" y="757890"/>
                      <a:pt x="1512772" y="745860"/>
                      <a:pt x="1505253" y="735334"/>
                    </a:cubicBezTo>
                    <a:cubicBezTo>
                      <a:pt x="1496231" y="732326"/>
                      <a:pt x="1485705" y="729319"/>
                      <a:pt x="1473675" y="727815"/>
                    </a:cubicBezTo>
                    <a:cubicBezTo>
                      <a:pt x="1342848" y="702251"/>
                      <a:pt x="1275180" y="625560"/>
                      <a:pt x="1260142" y="487215"/>
                    </a:cubicBezTo>
                    <a:lnTo>
                      <a:pt x="1258638" y="473681"/>
                    </a:lnTo>
                    <a:lnTo>
                      <a:pt x="1270668" y="479696"/>
                    </a:lnTo>
                    <a:cubicBezTo>
                      <a:pt x="1297736" y="494734"/>
                      <a:pt x="1327811" y="497741"/>
                      <a:pt x="1360893" y="502252"/>
                    </a:cubicBezTo>
                    <a:cubicBezTo>
                      <a:pt x="1395480" y="506764"/>
                      <a:pt x="1430066" y="511275"/>
                      <a:pt x="1461645" y="530824"/>
                    </a:cubicBezTo>
                    <a:cubicBezTo>
                      <a:pt x="1518787" y="565410"/>
                      <a:pt x="1529313" y="607515"/>
                      <a:pt x="1539840" y="652627"/>
                    </a:cubicBezTo>
                    <a:cubicBezTo>
                      <a:pt x="1544351" y="669169"/>
                      <a:pt x="1547358" y="687214"/>
                      <a:pt x="1554877" y="705259"/>
                    </a:cubicBezTo>
                    <a:lnTo>
                      <a:pt x="1565403" y="732326"/>
                    </a:lnTo>
                    <a:lnTo>
                      <a:pt x="1542847" y="714281"/>
                    </a:lnTo>
                    <a:cubicBezTo>
                      <a:pt x="1535328" y="708266"/>
                      <a:pt x="1526306" y="700747"/>
                      <a:pt x="1518787" y="694732"/>
                    </a:cubicBezTo>
                    <a:cubicBezTo>
                      <a:pt x="1496231" y="675184"/>
                      <a:pt x="1473675" y="657139"/>
                      <a:pt x="1449615" y="642101"/>
                    </a:cubicBezTo>
                    <a:cubicBezTo>
                      <a:pt x="1475178" y="666161"/>
                      <a:pt x="1496231" y="694732"/>
                      <a:pt x="1515780" y="723304"/>
                    </a:cubicBezTo>
                    <a:cubicBezTo>
                      <a:pt x="1535328" y="730822"/>
                      <a:pt x="1548862" y="739845"/>
                      <a:pt x="1569915" y="756386"/>
                    </a:cubicBezTo>
                    <a:cubicBezTo>
                      <a:pt x="1578937" y="765409"/>
                      <a:pt x="1587960" y="775935"/>
                      <a:pt x="1593975" y="786461"/>
                    </a:cubicBezTo>
                    <a:cubicBezTo>
                      <a:pt x="1602997" y="799995"/>
                      <a:pt x="1613523" y="812025"/>
                      <a:pt x="1625553" y="821047"/>
                    </a:cubicBezTo>
                    <a:cubicBezTo>
                      <a:pt x="1637583" y="775935"/>
                      <a:pt x="1636080" y="724807"/>
                      <a:pt x="1628561" y="673680"/>
                    </a:cubicBezTo>
                    <a:cubicBezTo>
                      <a:pt x="1622546" y="666161"/>
                      <a:pt x="1618035" y="655635"/>
                      <a:pt x="1613523" y="646612"/>
                    </a:cubicBezTo>
                    <a:lnTo>
                      <a:pt x="1610516" y="642101"/>
                    </a:lnTo>
                    <a:cubicBezTo>
                      <a:pt x="1595478" y="613530"/>
                      <a:pt x="1587960" y="577440"/>
                      <a:pt x="1580441" y="542854"/>
                    </a:cubicBezTo>
                    <a:cubicBezTo>
                      <a:pt x="1571418" y="497741"/>
                      <a:pt x="1560892" y="451125"/>
                      <a:pt x="1533825" y="419546"/>
                    </a:cubicBezTo>
                    <a:cubicBezTo>
                      <a:pt x="1526306" y="410524"/>
                      <a:pt x="1518787" y="403005"/>
                      <a:pt x="1512772" y="395486"/>
                    </a:cubicBezTo>
                    <a:cubicBezTo>
                      <a:pt x="1479690" y="359396"/>
                      <a:pt x="1458637" y="336840"/>
                      <a:pt x="1460141" y="272179"/>
                    </a:cubicBezTo>
                    <a:cubicBezTo>
                      <a:pt x="1460141" y="237592"/>
                      <a:pt x="1469163" y="204510"/>
                      <a:pt x="1478186" y="172931"/>
                    </a:cubicBezTo>
                    <a:cubicBezTo>
                      <a:pt x="1490216" y="126315"/>
                      <a:pt x="1500742" y="81203"/>
                      <a:pt x="1491720" y="33083"/>
                    </a:cubicBezTo>
                    <a:lnTo>
                      <a:pt x="1484201" y="0"/>
                    </a:lnTo>
                    <a:lnTo>
                      <a:pt x="1505253" y="27068"/>
                    </a:lnTo>
                    <a:cubicBezTo>
                      <a:pt x="1521795" y="48120"/>
                      <a:pt x="1544351" y="64661"/>
                      <a:pt x="1565403" y="79699"/>
                    </a:cubicBezTo>
                    <a:cubicBezTo>
                      <a:pt x="1586456" y="93232"/>
                      <a:pt x="1607508" y="108270"/>
                      <a:pt x="1622546" y="127819"/>
                    </a:cubicBezTo>
                    <a:cubicBezTo>
                      <a:pt x="1663147" y="177443"/>
                      <a:pt x="1679688" y="299246"/>
                      <a:pt x="1661643" y="354885"/>
                    </a:cubicBezTo>
                    <a:cubicBezTo>
                      <a:pt x="1652621" y="383456"/>
                      <a:pt x="1636080" y="404509"/>
                      <a:pt x="1616531" y="410524"/>
                    </a:cubicBezTo>
                    <a:cubicBezTo>
                      <a:pt x="1609012" y="413531"/>
                      <a:pt x="1599990" y="413531"/>
                      <a:pt x="1592471" y="412027"/>
                    </a:cubicBezTo>
                    <a:cubicBezTo>
                      <a:pt x="1595478" y="430072"/>
                      <a:pt x="1599990" y="448117"/>
                      <a:pt x="1602997" y="464659"/>
                    </a:cubicBezTo>
                    <a:cubicBezTo>
                      <a:pt x="1607508" y="482704"/>
                      <a:pt x="1610516" y="499245"/>
                      <a:pt x="1613523" y="514282"/>
                    </a:cubicBezTo>
                    <a:cubicBezTo>
                      <a:pt x="1616531" y="530824"/>
                      <a:pt x="1621042" y="548869"/>
                      <a:pt x="1624050" y="566914"/>
                    </a:cubicBezTo>
                    <a:cubicBezTo>
                      <a:pt x="1631568" y="599996"/>
                      <a:pt x="1639087" y="634582"/>
                      <a:pt x="1643598" y="670672"/>
                    </a:cubicBezTo>
                    <a:cubicBezTo>
                      <a:pt x="1648110" y="676687"/>
                      <a:pt x="1652621" y="681199"/>
                      <a:pt x="1657132" y="681199"/>
                    </a:cubicBezTo>
                    <a:cubicBezTo>
                      <a:pt x="1660140" y="681199"/>
                      <a:pt x="1666155" y="676687"/>
                      <a:pt x="1670666" y="669169"/>
                    </a:cubicBezTo>
                    <a:cubicBezTo>
                      <a:pt x="1681192" y="651124"/>
                      <a:pt x="1676681" y="625560"/>
                      <a:pt x="1672170" y="598492"/>
                    </a:cubicBezTo>
                    <a:cubicBezTo>
                      <a:pt x="1666155" y="565410"/>
                      <a:pt x="1658636" y="526312"/>
                      <a:pt x="1681192" y="496237"/>
                    </a:cubicBezTo>
                    <a:cubicBezTo>
                      <a:pt x="1703748" y="463155"/>
                      <a:pt x="1745853" y="448117"/>
                      <a:pt x="1786455" y="434584"/>
                    </a:cubicBezTo>
                    <a:cubicBezTo>
                      <a:pt x="1816530" y="424057"/>
                      <a:pt x="1848108" y="412027"/>
                      <a:pt x="1870665" y="392479"/>
                    </a:cubicBezTo>
                    <a:lnTo>
                      <a:pt x="1887206" y="378945"/>
                    </a:lnTo>
                    <a:lnTo>
                      <a:pt x="1884198" y="399997"/>
                    </a:lnTo>
                    <a:cubicBezTo>
                      <a:pt x="1876680" y="445110"/>
                      <a:pt x="1848108" y="479696"/>
                      <a:pt x="1822544" y="514282"/>
                    </a:cubicBezTo>
                    <a:cubicBezTo>
                      <a:pt x="1809011" y="532327"/>
                      <a:pt x="1793973" y="550372"/>
                      <a:pt x="1783447" y="569921"/>
                    </a:cubicBezTo>
                    <a:cubicBezTo>
                      <a:pt x="1790966" y="562402"/>
                      <a:pt x="1798485" y="556387"/>
                      <a:pt x="1806003" y="548869"/>
                    </a:cubicBezTo>
                    <a:cubicBezTo>
                      <a:pt x="1825552" y="530824"/>
                      <a:pt x="1845101" y="512779"/>
                      <a:pt x="1860138" y="491726"/>
                    </a:cubicBezTo>
                    <a:cubicBezTo>
                      <a:pt x="1875176" y="472177"/>
                      <a:pt x="1885702" y="437591"/>
                      <a:pt x="1893221" y="412027"/>
                    </a:cubicBezTo>
                    <a:cubicBezTo>
                      <a:pt x="1896228" y="403005"/>
                      <a:pt x="1899236" y="393982"/>
                      <a:pt x="1900740" y="387967"/>
                    </a:cubicBezTo>
                    <a:lnTo>
                      <a:pt x="1908258" y="366915"/>
                    </a:lnTo>
                    <a:lnTo>
                      <a:pt x="1914273" y="387967"/>
                    </a:lnTo>
                    <a:cubicBezTo>
                      <a:pt x="1947356" y="499245"/>
                      <a:pt x="1903747" y="622552"/>
                      <a:pt x="1804500" y="694732"/>
                    </a:cubicBezTo>
                    <a:cubicBezTo>
                      <a:pt x="1781943" y="711274"/>
                      <a:pt x="1754876" y="711274"/>
                      <a:pt x="1733823" y="711274"/>
                    </a:cubicBezTo>
                    <a:cubicBezTo>
                      <a:pt x="1715778" y="711274"/>
                      <a:pt x="1702245" y="711274"/>
                      <a:pt x="1694726" y="720296"/>
                    </a:cubicBezTo>
                    <a:cubicBezTo>
                      <a:pt x="1685703" y="730822"/>
                      <a:pt x="1685703" y="756386"/>
                      <a:pt x="1696230" y="799995"/>
                    </a:cubicBezTo>
                    <a:cubicBezTo>
                      <a:pt x="1703748" y="834581"/>
                      <a:pt x="1699237" y="870671"/>
                      <a:pt x="1694726" y="905257"/>
                    </a:cubicBezTo>
                    <a:cubicBezTo>
                      <a:pt x="1693222" y="923302"/>
                      <a:pt x="1690215" y="942851"/>
                      <a:pt x="1690215" y="960896"/>
                    </a:cubicBezTo>
                    <a:cubicBezTo>
                      <a:pt x="2034573" y="975934"/>
                      <a:pt x="2302241" y="1255631"/>
                      <a:pt x="2302241" y="1601494"/>
                    </a:cubicBezTo>
                    <a:cubicBezTo>
                      <a:pt x="2302241" y="1739838"/>
                      <a:pt x="2258632" y="1869161"/>
                      <a:pt x="2175926" y="1975927"/>
                    </a:cubicBezTo>
                    <a:lnTo>
                      <a:pt x="2169911" y="1975927"/>
                    </a:lnTo>
                    <a:lnTo>
                      <a:pt x="2165399" y="1975927"/>
                    </a:lnTo>
                    <a:cubicBezTo>
                      <a:pt x="2154873" y="1975927"/>
                      <a:pt x="2145851" y="1972920"/>
                      <a:pt x="2135324" y="1969912"/>
                    </a:cubicBezTo>
                    <a:cubicBezTo>
                      <a:pt x="2120287" y="1965401"/>
                      <a:pt x="2105250" y="1960890"/>
                      <a:pt x="2088708" y="1963897"/>
                    </a:cubicBezTo>
                    <a:cubicBezTo>
                      <a:pt x="2063144" y="1968408"/>
                      <a:pt x="2051115" y="1986453"/>
                      <a:pt x="2036077" y="2006002"/>
                    </a:cubicBezTo>
                    <a:cubicBezTo>
                      <a:pt x="2030062" y="2015025"/>
                      <a:pt x="2022543" y="2024047"/>
                      <a:pt x="2015024" y="2033070"/>
                    </a:cubicBezTo>
                    <a:lnTo>
                      <a:pt x="2009010" y="2039085"/>
                    </a:lnTo>
                    <a:lnTo>
                      <a:pt x="2002994" y="2031566"/>
                    </a:lnTo>
                    <a:cubicBezTo>
                      <a:pt x="1990965" y="2015025"/>
                      <a:pt x="1972919" y="2009010"/>
                      <a:pt x="1960890" y="2007506"/>
                    </a:cubicBezTo>
                    <a:cubicBezTo>
                      <a:pt x="1939837" y="2004498"/>
                      <a:pt x="1917281" y="2010513"/>
                      <a:pt x="1899236" y="2024047"/>
                    </a:cubicBezTo>
                    <a:cubicBezTo>
                      <a:pt x="1869161" y="2046603"/>
                      <a:pt x="1872168" y="2081190"/>
                      <a:pt x="1882694" y="2109761"/>
                    </a:cubicBezTo>
                    <a:cubicBezTo>
                      <a:pt x="1884198" y="2082693"/>
                      <a:pt x="1897732" y="2057130"/>
                      <a:pt x="1918785" y="2045100"/>
                    </a:cubicBezTo>
                    <a:cubicBezTo>
                      <a:pt x="1932318" y="2037581"/>
                      <a:pt x="1957882" y="2030062"/>
                      <a:pt x="1992468" y="2058633"/>
                    </a:cubicBezTo>
                    <a:cubicBezTo>
                      <a:pt x="2021040" y="2082693"/>
                      <a:pt x="2031566" y="2114272"/>
                      <a:pt x="2022543" y="2144347"/>
                    </a:cubicBezTo>
                    <a:cubicBezTo>
                      <a:pt x="2022543" y="2145851"/>
                      <a:pt x="2021040" y="2147355"/>
                      <a:pt x="2021040" y="2148858"/>
                    </a:cubicBezTo>
                    <a:cubicBezTo>
                      <a:pt x="2036077" y="2129310"/>
                      <a:pt x="2040588" y="2099235"/>
                      <a:pt x="2043596" y="2075175"/>
                    </a:cubicBezTo>
                    <a:cubicBezTo>
                      <a:pt x="2048107" y="2049611"/>
                      <a:pt x="2051115" y="2028558"/>
                      <a:pt x="2063144" y="2021040"/>
                    </a:cubicBezTo>
                    <a:cubicBezTo>
                      <a:pt x="2108257" y="1990965"/>
                      <a:pt x="2157881" y="1999987"/>
                      <a:pt x="2180437" y="2025551"/>
                    </a:cubicBezTo>
                    <a:cubicBezTo>
                      <a:pt x="2178933" y="2021040"/>
                      <a:pt x="2180437" y="2018032"/>
                      <a:pt x="2181941" y="2015025"/>
                    </a:cubicBezTo>
                    <a:cubicBezTo>
                      <a:pt x="2198482" y="1987957"/>
                      <a:pt x="2297730" y="2024047"/>
                      <a:pt x="2299233" y="2024047"/>
                    </a:cubicBezTo>
                    <a:cubicBezTo>
                      <a:pt x="2365398" y="2049611"/>
                      <a:pt x="2407503" y="2073671"/>
                      <a:pt x="2454119" y="2111265"/>
                    </a:cubicBezTo>
                    <a:cubicBezTo>
                      <a:pt x="2439082" y="2075175"/>
                      <a:pt x="2416526" y="2046603"/>
                      <a:pt x="2383443" y="2025551"/>
                    </a:cubicBezTo>
                    <a:cubicBezTo>
                      <a:pt x="2374421" y="2019536"/>
                      <a:pt x="2363894" y="2016528"/>
                      <a:pt x="2353368" y="2012017"/>
                    </a:cubicBezTo>
                    <a:cubicBezTo>
                      <a:pt x="2342842" y="2009010"/>
                      <a:pt x="2333819" y="2004498"/>
                      <a:pt x="2324797" y="1999987"/>
                    </a:cubicBezTo>
                    <a:cubicBezTo>
                      <a:pt x="2315774" y="1993972"/>
                      <a:pt x="2312767" y="1984950"/>
                      <a:pt x="2309760" y="1977431"/>
                    </a:cubicBezTo>
                    <a:cubicBezTo>
                      <a:pt x="2305248" y="1966905"/>
                      <a:pt x="2302241" y="1959386"/>
                      <a:pt x="2284196" y="1956378"/>
                    </a:cubicBezTo>
                    <a:lnTo>
                      <a:pt x="2230061" y="1947356"/>
                    </a:lnTo>
                    <a:lnTo>
                      <a:pt x="2284196" y="1941341"/>
                    </a:lnTo>
                    <a:cubicBezTo>
                      <a:pt x="2359383" y="1933822"/>
                      <a:pt x="2402992" y="1971416"/>
                      <a:pt x="2449608" y="2012017"/>
                    </a:cubicBezTo>
                    <a:cubicBezTo>
                      <a:pt x="2464646" y="2025551"/>
                      <a:pt x="2481187" y="2039085"/>
                      <a:pt x="2497728" y="2051115"/>
                    </a:cubicBezTo>
                    <a:cubicBezTo>
                      <a:pt x="2472165" y="1995476"/>
                      <a:pt x="2424044" y="1960890"/>
                      <a:pt x="2374421" y="1924800"/>
                    </a:cubicBezTo>
                    <a:cubicBezTo>
                      <a:pt x="2344346" y="1902243"/>
                      <a:pt x="2311263" y="1879687"/>
                      <a:pt x="2285699" y="1852620"/>
                    </a:cubicBezTo>
                    <a:lnTo>
                      <a:pt x="2260136" y="1825552"/>
                    </a:lnTo>
                    <a:lnTo>
                      <a:pt x="2294722" y="1840590"/>
                    </a:lnTo>
                    <a:cubicBezTo>
                      <a:pt x="2362391" y="1870665"/>
                      <a:pt x="2428556" y="1899236"/>
                      <a:pt x="2500736" y="1902243"/>
                    </a:cubicBezTo>
                    <a:cubicBezTo>
                      <a:pt x="2542841" y="1903747"/>
                      <a:pt x="2581938" y="1893221"/>
                      <a:pt x="2624043" y="1882695"/>
                    </a:cubicBezTo>
                    <a:cubicBezTo>
                      <a:pt x="2651111" y="1875176"/>
                      <a:pt x="2678178" y="1867657"/>
                      <a:pt x="2706749" y="1864650"/>
                    </a:cubicBezTo>
                    <a:lnTo>
                      <a:pt x="2723291" y="1863146"/>
                    </a:lnTo>
                    <a:cubicBezTo>
                      <a:pt x="2780433" y="1855627"/>
                      <a:pt x="2840583" y="1848108"/>
                      <a:pt x="2893214" y="1872168"/>
                    </a:cubicBezTo>
                    <a:cubicBezTo>
                      <a:pt x="2933816" y="1888710"/>
                      <a:pt x="2960883" y="1923296"/>
                      <a:pt x="2963891" y="1960890"/>
                    </a:cubicBezTo>
                    <a:cubicBezTo>
                      <a:pt x="2965394" y="1983446"/>
                      <a:pt x="2959379" y="2004498"/>
                      <a:pt x="2944342" y="2022543"/>
                    </a:cubicBezTo>
                    <a:cubicBezTo>
                      <a:pt x="2971409" y="2027055"/>
                      <a:pt x="2996973" y="2033070"/>
                      <a:pt x="3018025" y="2039085"/>
                    </a:cubicBezTo>
                    <a:cubicBezTo>
                      <a:pt x="3061634" y="2051115"/>
                      <a:pt x="3088702" y="2049611"/>
                      <a:pt x="3126296" y="2046603"/>
                    </a:cubicBezTo>
                    <a:cubicBezTo>
                      <a:pt x="3135318" y="2046603"/>
                      <a:pt x="3144340" y="2045100"/>
                      <a:pt x="3154867" y="2045100"/>
                    </a:cubicBezTo>
                    <a:cubicBezTo>
                      <a:pt x="3160882" y="2045100"/>
                      <a:pt x="3189453" y="2036077"/>
                      <a:pt x="3228550" y="2027055"/>
                    </a:cubicBezTo>
                    <a:cubicBezTo>
                      <a:pt x="3419527" y="1975927"/>
                      <a:pt x="3864637" y="1854123"/>
                      <a:pt x="4015012" y="1932318"/>
                    </a:cubicBezTo>
                    <a:cubicBezTo>
                      <a:pt x="4192454" y="2025551"/>
                      <a:pt x="4684180" y="2063145"/>
                      <a:pt x="4688691" y="2063145"/>
                    </a:cubicBezTo>
                    <a:lnTo>
                      <a:pt x="6270636" y="2063145"/>
                    </a:lnTo>
                    <a:lnTo>
                      <a:pt x="6270636" y="2078182"/>
                    </a:lnTo>
                    <a:lnTo>
                      <a:pt x="4690195" y="2078182"/>
                    </a:lnTo>
                    <a:cubicBezTo>
                      <a:pt x="4669143" y="2076678"/>
                      <a:pt x="4189446" y="2039085"/>
                      <a:pt x="4010500" y="1944348"/>
                    </a:cubicBezTo>
                    <a:cubicBezTo>
                      <a:pt x="3866140" y="1869161"/>
                      <a:pt x="3407497" y="1993972"/>
                      <a:pt x="3234565" y="2040588"/>
                    </a:cubicBezTo>
                    <a:cubicBezTo>
                      <a:pt x="3186446" y="2054122"/>
                      <a:pt x="3165393" y="2060137"/>
                      <a:pt x="3157874" y="2060137"/>
                    </a:cubicBezTo>
                    <a:cubicBezTo>
                      <a:pt x="3147348" y="2060137"/>
                      <a:pt x="3138325" y="2061641"/>
                      <a:pt x="3129303" y="2061641"/>
                    </a:cubicBezTo>
                    <a:cubicBezTo>
                      <a:pt x="3088702" y="2064648"/>
                      <a:pt x="3061634" y="2066152"/>
                      <a:pt x="3015018" y="2054122"/>
                    </a:cubicBezTo>
                    <a:cubicBezTo>
                      <a:pt x="2992462" y="2048107"/>
                      <a:pt x="2963891" y="2040588"/>
                      <a:pt x="2933816" y="2036077"/>
                    </a:cubicBezTo>
                    <a:cubicBezTo>
                      <a:pt x="2929304" y="2040588"/>
                      <a:pt x="2924793" y="2043596"/>
                      <a:pt x="2918778" y="2046603"/>
                    </a:cubicBezTo>
                    <a:cubicBezTo>
                      <a:pt x="2861636" y="2082693"/>
                      <a:pt x="2747351" y="2105250"/>
                      <a:pt x="2691712" y="2058633"/>
                    </a:cubicBezTo>
                    <a:lnTo>
                      <a:pt x="2685697" y="2054122"/>
                    </a:lnTo>
                    <a:lnTo>
                      <a:pt x="2691712" y="2048107"/>
                    </a:lnTo>
                    <a:cubicBezTo>
                      <a:pt x="2714268" y="2024047"/>
                      <a:pt x="2783441" y="2019536"/>
                      <a:pt x="2845094" y="2018032"/>
                    </a:cubicBezTo>
                    <a:lnTo>
                      <a:pt x="2858628" y="2018032"/>
                    </a:lnTo>
                    <a:cubicBezTo>
                      <a:pt x="2882688" y="2016528"/>
                      <a:pt x="2906748" y="2018032"/>
                      <a:pt x="2929304" y="2021040"/>
                    </a:cubicBezTo>
                    <a:cubicBezTo>
                      <a:pt x="2945846" y="2004498"/>
                      <a:pt x="2953364" y="1984950"/>
                      <a:pt x="2951861" y="1962393"/>
                    </a:cubicBezTo>
                    <a:cubicBezTo>
                      <a:pt x="2948853" y="1930815"/>
                      <a:pt x="2924793" y="1900740"/>
                      <a:pt x="2890207" y="1885702"/>
                    </a:cubicBezTo>
                    <a:cubicBezTo>
                      <a:pt x="2840583" y="1863146"/>
                      <a:pt x="2783441" y="1870665"/>
                      <a:pt x="2727802" y="1878183"/>
                    </a:cubicBezTo>
                    <a:lnTo>
                      <a:pt x="2711261" y="1879687"/>
                    </a:lnTo>
                    <a:cubicBezTo>
                      <a:pt x="2684193" y="1882695"/>
                      <a:pt x="2655622" y="1890213"/>
                      <a:pt x="2630058" y="1897732"/>
                    </a:cubicBezTo>
                    <a:cubicBezTo>
                      <a:pt x="2589457" y="1908258"/>
                      <a:pt x="2547352" y="1920288"/>
                      <a:pt x="2502240" y="1917281"/>
                    </a:cubicBezTo>
                    <a:cubicBezTo>
                      <a:pt x="2442090" y="1914273"/>
                      <a:pt x="2386451" y="1896228"/>
                      <a:pt x="2330812" y="1873672"/>
                    </a:cubicBezTo>
                    <a:cubicBezTo>
                      <a:pt x="2348857" y="1888710"/>
                      <a:pt x="2366902" y="1900740"/>
                      <a:pt x="2384947" y="1914273"/>
                    </a:cubicBezTo>
                    <a:cubicBezTo>
                      <a:pt x="2440586" y="1953371"/>
                      <a:pt x="2497728" y="1995476"/>
                      <a:pt x="2521788" y="2069160"/>
                    </a:cubicBezTo>
                    <a:lnTo>
                      <a:pt x="2527803" y="2087205"/>
                    </a:lnTo>
                    <a:lnTo>
                      <a:pt x="2511262" y="2076678"/>
                    </a:lnTo>
                    <a:cubicBezTo>
                      <a:pt x="2484194" y="2061641"/>
                      <a:pt x="2463142" y="2042092"/>
                      <a:pt x="2440586" y="2022543"/>
                    </a:cubicBezTo>
                    <a:cubicBezTo>
                      <a:pt x="2401488" y="1987957"/>
                      <a:pt x="2366902" y="1957882"/>
                      <a:pt x="2314271" y="1954875"/>
                    </a:cubicBezTo>
                    <a:cubicBezTo>
                      <a:pt x="2318782" y="1959386"/>
                      <a:pt x="2321790" y="1965401"/>
                      <a:pt x="2323293" y="1971416"/>
                    </a:cubicBezTo>
                    <a:cubicBezTo>
                      <a:pt x="2326301" y="1977431"/>
                      <a:pt x="2327804" y="1983446"/>
                      <a:pt x="2333819" y="1987957"/>
                    </a:cubicBezTo>
                    <a:cubicBezTo>
                      <a:pt x="2339835" y="1992468"/>
                      <a:pt x="2348857" y="1995476"/>
                      <a:pt x="2359383" y="1998483"/>
                    </a:cubicBezTo>
                    <a:cubicBezTo>
                      <a:pt x="2369910" y="2002995"/>
                      <a:pt x="2381940" y="2006002"/>
                      <a:pt x="2392466" y="2013521"/>
                    </a:cubicBezTo>
                    <a:cubicBezTo>
                      <a:pt x="2434571" y="2042092"/>
                      <a:pt x="2461638" y="2081190"/>
                      <a:pt x="2476676" y="2132317"/>
                    </a:cubicBezTo>
                    <a:lnTo>
                      <a:pt x="2482691" y="2154873"/>
                    </a:lnTo>
                    <a:lnTo>
                      <a:pt x="2464646" y="2139836"/>
                    </a:lnTo>
                    <a:cubicBezTo>
                      <a:pt x="2409007" y="2094723"/>
                      <a:pt x="2368406" y="2066152"/>
                      <a:pt x="2293218" y="2039085"/>
                    </a:cubicBezTo>
                    <a:cubicBezTo>
                      <a:pt x="2249610" y="2022543"/>
                      <a:pt x="2198482" y="2016528"/>
                      <a:pt x="2193971" y="2024047"/>
                    </a:cubicBezTo>
                    <a:cubicBezTo>
                      <a:pt x="2193971" y="2024047"/>
                      <a:pt x="2192467" y="2033070"/>
                      <a:pt x="2225549" y="2060137"/>
                    </a:cubicBezTo>
                    <a:cubicBezTo>
                      <a:pt x="2236076" y="2069160"/>
                      <a:pt x="2246602" y="2078182"/>
                      <a:pt x="2258632" y="2085701"/>
                    </a:cubicBezTo>
                    <a:cubicBezTo>
                      <a:pt x="2308256" y="2124798"/>
                      <a:pt x="2359383" y="2165400"/>
                      <a:pt x="2381940" y="2227053"/>
                    </a:cubicBezTo>
                    <a:cubicBezTo>
                      <a:pt x="2387954" y="2243595"/>
                      <a:pt x="2386451" y="2270662"/>
                      <a:pt x="2378932" y="2299233"/>
                    </a:cubicBezTo>
                    <a:cubicBezTo>
                      <a:pt x="2396977" y="2303745"/>
                      <a:pt x="2413518" y="2315775"/>
                      <a:pt x="2421037" y="2332316"/>
                    </a:cubicBezTo>
                    <a:cubicBezTo>
                      <a:pt x="2434571" y="2360887"/>
                      <a:pt x="2425548" y="2396977"/>
                      <a:pt x="2396977" y="2431563"/>
                    </a:cubicBezTo>
                    <a:cubicBezTo>
                      <a:pt x="2354872" y="2478179"/>
                      <a:pt x="2303744" y="2482691"/>
                      <a:pt x="2252617" y="2485698"/>
                    </a:cubicBezTo>
                    <a:cubicBezTo>
                      <a:pt x="2251113" y="2485698"/>
                      <a:pt x="2248106" y="2485698"/>
                      <a:pt x="2246602" y="2485698"/>
                    </a:cubicBezTo>
                    <a:cubicBezTo>
                      <a:pt x="2252617" y="2518781"/>
                      <a:pt x="2246602" y="2550360"/>
                      <a:pt x="2219535" y="2572916"/>
                    </a:cubicBezTo>
                    <a:cubicBezTo>
                      <a:pt x="2204497" y="2586450"/>
                      <a:pt x="2153369" y="2602991"/>
                      <a:pt x="2118783" y="2599983"/>
                    </a:cubicBezTo>
                    <a:cubicBezTo>
                      <a:pt x="2103746" y="2598479"/>
                      <a:pt x="2093219" y="2595472"/>
                      <a:pt x="2087204" y="2587953"/>
                    </a:cubicBezTo>
                    <a:cubicBezTo>
                      <a:pt x="2078182" y="2578931"/>
                      <a:pt x="2075174" y="2566901"/>
                      <a:pt x="2078182" y="2556375"/>
                    </a:cubicBezTo>
                    <a:cubicBezTo>
                      <a:pt x="2087204" y="2517277"/>
                      <a:pt x="2162392" y="2487202"/>
                      <a:pt x="2162392" y="2485698"/>
                    </a:cubicBezTo>
                    <a:cubicBezTo>
                      <a:pt x="2183444" y="2476676"/>
                      <a:pt x="2206001" y="2473668"/>
                      <a:pt x="2228557" y="2470661"/>
                    </a:cubicBezTo>
                    <a:cubicBezTo>
                      <a:pt x="2216527" y="2425548"/>
                      <a:pt x="2184948" y="2375925"/>
                      <a:pt x="2166903" y="2347353"/>
                    </a:cubicBezTo>
                    <a:lnTo>
                      <a:pt x="2163896" y="2342842"/>
                    </a:lnTo>
                    <a:cubicBezTo>
                      <a:pt x="2124798" y="2279685"/>
                      <a:pt x="2073671" y="2186452"/>
                      <a:pt x="2054122" y="2103746"/>
                    </a:cubicBezTo>
                    <a:lnTo>
                      <a:pt x="2067656" y="2099235"/>
                    </a:lnTo>
                    <a:cubicBezTo>
                      <a:pt x="2076678" y="2120287"/>
                      <a:pt x="2084197" y="2130813"/>
                      <a:pt x="2093219" y="2132317"/>
                    </a:cubicBezTo>
                    <a:cubicBezTo>
                      <a:pt x="2106753" y="2135325"/>
                      <a:pt x="2124798" y="2121791"/>
                      <a:pt x="2151866" y="2099235"/>
                    </a:cubicBezTo>
                    <a:cubicBezTo>
                      <a:pt x="2175926" y="2078182"/>
                      <a:pt x="2181941" y="2055626"/>
                      <a:pt x="2168407" y="2037581"/>
                    </a:cubicBezTo>
                    <a:cubicBezTo>
                      <a:pt x="2151866" y="2015025"/>
                      <a:pt x="2108257" y="2007506"/>
                      <a:pt x="2069160" y="2034573"/>
                    </a:cubicBezTo>
                    <a:cubicBezTo>
                      <a:pt x="2061641" y="2039085"/>
                      <a:pt x="2058633" y="2058633"/>
                      <a:pt x="2055626" y="2078182"/>
                    </a:cubicBezTo>
                    <a:cubicBezTo>
                      <a:pt x="2051115" y="2111265"/>
                      <a:pt x="2043596" y="2153370"/>
                      <a:pt x="2013521" y="2174422"/>
                    </a:cubicBezTo>
                    <a:cubicBezTo>
                      <a:pt x="2004498" y="2180437"/>
                      <a:pt x="1995476" y="2184948"/>
                      <a:pt x="1983446" y="2186452"/>
                    </a:cubicBezTo>
                    <a:cubicBezTo>
                      <a:pt x="1975927" y="2190963"/>
                      <a:pt x="1966905" y="2192467"/>
                      <a:pt x="1957882" y="2193971"/>
                    </a:cubicBezTo>
                    <a:cubicBezTo>
                      <a:pt x="1933822" y="2195475"/>
                      <a:pt x="1911266" y="2184948"/>
                      <a:pt x="1893221" y="2162392"/>
                    </a:cubicBezTo>
                    <a:cubicBezTo>
                      <a:pt x="1897732" y="2172918"/>
                      <a:pt x="1900740" y="2184948"/>
                      <a:pt x="1903747" y="2199986"/>
                    </a:cubicBezTo>
                    <a:cubicBezTo>
                      <a:pt x="1906755" y="2206001"/>
                      <a:pt x="1908258" y="2210512"/>
                      <a:pt x="1911266" y="2215023"/>
                    </a:cubicBezTo>
                    <a:cubicBezTo>
                      <a:pt x="1932318" y="2257128"/>
                      <a:pt x="1948860" y="2302241"/>
                      <a:pt x="1965401" y="2345850"/>
                    </a:cubicBezTo>
                    <a:cubicBezTo>
                      <a:pt x="1971416" y="2360887"/>
                      <a:pt x="1977431" y="2375925"/>
                      <a:pt x="1981942" y="2390962"/>
                    </a:cubicBezTo>
                    <a:cubicBezTo>
                      <a:pt x="1984949" y="2399985"/>
                      <a:pt x="1990965" y="2412015"/>
                      <a:pt x="1996980" y="2425548"/>
                    </a:cubicBezTo>
                    <a:cubicBezTo>
                      <a:pt x="2018032" y="2470661"/>
                      <a:pt x="2043596" y="2527803"/>
                      <a:pt x="2034573" y="2563893"/>
                    </a:cubicBezTo>
                    <a:cubicBezTo>
                      <a:pt x="2030062" y="2581938"/>
                      <a:pt x="2019536" y="2593968"/>
                      <a:pt x="2001491" y="2598479"/>
                    </a:cubicBezTo>
                    <a:cubicBezTo>
                      <a:pt x="1999987" y="2596976"/>
                      <a:pt x="1995476" y="2598479"/>
                      <a:pt x="1990965" y="2598479"/>
                    </a:cubicBezTo>
                    <a:close/>
                    <a:moveTo>
                      <a:pt x="1825552" y="2434571"/>
                    </a:moveTo>
                    <a:cubicBezTo>
                      <a:pt x="1845101" y="2469157"/>
                      <a:pt x="1866153" y="2502240"/>
                      <a:pt x="1887206" y="2529307"/>
                    </a:cubicBezTo>
                    <a:cubicBezTo>
                      <a:pt x="1909762" y="2557878"/>
                      <a:pt x="1968408" y="2589457"/>
                      <a:pt x="1999987" y="2581938"/>
                    </a:cubicBezTo>
                    <a:cubicBezTo>
                      <a:pt x="2012017" y="2578931"/>
                      <a:pt x="2019536" y="2571412"/>
                      <a:pt x="2022543" y="2559382"/>
                    </a:cubicBezTo>
                    <a:cubicBezTo>
                      <a:pt x="2030062" y="2526300"/>
                      <a:pt x="2004498" y="2470661"/>
                      <a:pt x="1984949" y="2430060"/>
                    </a:cubicBezTo>
                    <a:cubicBezTo>
                      <a:pt x="1978935" y="2416526"/>
                      <a:pt x="1972919" y="2404496"/>
                      <a:pt x="1969912" y="2395473"/>
                    </a:cubicBezTo>
                    <a:cubicBezTo>
                      <a:pt x="1963897" y="2380436"/>
                      <a:pt x="1957882" y="2365398"/>
                      <a:pt x="1953371" y="2348857"/>
                    </a:cubicBezTo>
                    <a:cubicBezTo>
                      <a:pt x="1941341" y="2315775"/>
                      <a:pt x="1929311" y="2282692"/>
                      <a:pt x="1914273" y="2249610"/>
                    </a:cubicBezTo>
                    <a:cubicBezTo>
                      <a:pt x="1914273" y="2252617"/>
                      <a:pt x="1912769" y="2257128"/>
                      <a:pt x="1911266" y="2261640"/>
                    </a:cubicBezTo>
                    <a:cubicBezTo>
                      <a:pt x="1908258" y="2269158"/>
                      <a:pt x="1900740" y="2285700"/>
                      <a:pt x="1887206" y="2293218"/>
                    </a:cubicBezTo>
                    <a:cubicBezTo>
                      <a:pt x="1875176" y="2300737"/>
                      <a:pt x="1861642" y="2302241"/>
                      <a:pt x="1848108" y="2296226"/>
                    </a:cubicBezTo>
                    <a:cubicBezTo>
                      <a:pt x="1842093" y="2293218"/>
                      <a:pt x="1834575" y="2290211"/>
                      <a:pt x="1828560" y="2287203"/>
                    </a:cubicBezTo>
                    <a:cubicBezTo>
                      <a:pt x="1809011" y="2276677"/>
                      <a:pt x="1790966" y="2267655"/>
                      <a:pt x="1772921" y="2282692"/>
                    </a:cubicBezTo>
                    <a:cubicBezTo>
                      <a:pt x="1771417" y="2284196"/>
                      <a:pt x="1769913" y="2284196"/>
                      <a:pt x="1769913" y="2285700"/>
                    </a:cubicBezTo>
                    <a:cubicBezTo>
                      <a:pt x="1774425" y="2324797"/>
                      <a:pt x="1793973" y="2371413"/>
                      <a:pt x="1816530" y="2415022"/>
                    </a:cubicBezTo>
                    <a:cubicBezTo>
                      <a:pt x="1819537" y="2422541"/>
                      <a:pt x="1822544" y="2428556"/>
                      <a:pt x="1825552" y="2434571"/>
                    </a:cubicBezTo>
                    <a:close/>
                    <a:moveTo>
                      <a:pt x="2233068" y="2482691"/>
                    </a:moveTo>
                    <a:cubicBezTo>
                      <a:pt x="2210512" y="2484195"/>
                      <a:pt x="2189460" y="2487202"/>
                      <a:pt x="2169911" y="2496225"/>
                    </a:cubicBezTo>
                    <a:cubicBezTo>
                      <a:pt x="2141340" y="2508254"/>
                      <a:pt x="2099235" y="2533818"/>
                      <a:pt x="2094723" y="2556375"/>
                    </a:cubicBezTo>
                    <a:cubicBezTo>
                      <a:pt x="2093219" y="2562390"/>
                      <a:pt x="2094723" y="2568404"/>
                      <a:pt x="2100738" y="2574420"/>
                    </a:cubicBezTo>
                    <a:cubicBezTo>
                      <a:pt x="2103746" y="2578931"/>
                      <a:pt x="2111265" y="2580434"/>
                      <a:pt x="2121791" y="2581938"/>
                    </a:cubicBezTo>
                    <a:cubicBezTo>
                      <a:pt x="2153369" y="2583442"/>
                      <a:pt x="2201490" y="2568404"/>
                      <a:pt x="2212016" y="2557878"/>
                    </a:cubicBezTo>
                    <a:cubicBezTo>
                      <a:pt x="2233068" y="2538329"/>
                      <a:pt x="2237580" y="2511262"/>
                      <a:pt x="2233068" y="2482691"/>
                    </a:cubicBezTo>
                    <a:close/>
                    <a:moveTo>
                      <a:pt x="1335330" y="2524796"/>
                    </a:moveTo>
                    <a:cubicBezTo>
                      <a:pt x="1339841" y="2538329"/>
                      <a:pt x="1348863" y="2548856"/>
                      <a:pt x="1362397" y="2554871"/>
                    </a:cubicBezTo>
                    <a:cubicBezTo>
                      <a:pt x="1395480" y="2568404"/>
                      <a:pt x="1446607" y="2559382"/>
                      <a:pt x="1479690" y="2545848"/>
                    </a:cubicBezTo>
                    <a:cubicBezTo>
                      <a:pt x="1463148" y="2542841"/>
                      <a:pt x="1446607" y="2539833"/>
                      <a:pt x="1430066" y="2536826"/>
                    </a:cubicBezTo>
                    <a:cubicBezTo>
                      <a:pt x="1404502" y="2532315"/>
                      <a:pt x="1377435" y="2526300"/>
                      <a:pt x="1351871" y="2524796"/>
                    </a:cubicBezTo>
                    <a:cubicBezTo>
                      <a:pt x="1347360" y="2524796"/>
                      <a:pt x="1341345" y="2524796"/>
                      <a:pt x="1335330" y="2524796"/>
                    </a:cubicBezTo>
                    <a:close/>
                    <a:moveTo>
                      <a:pt x="1741342" y="2338331"/>
                    </a:moveTo>
                    <a:cubicBezTo>
                      <a:pt x="1739838" y="2344346"/>
                      <a:pt x="1738335" y="2350361"/>
                      <a:pt x="1738335" y="2357880"/>
                    </a:cubicBezTo>
                    <a:cubicBezTo>
                      <a:pt x="1736831" y="2375925"/>
                      <a:pt x="1736831" y="2395473"/>
                      <a:pt x="1736831" y="2415022"/>
                    </a:cubicBezTo>
                    <a:cubicBezTo>
                      <a:pt x="1738335" y="2440586"/>
                      <a:pt x="1750365" y="2470661"/>
                      <a:pt x="1772921" y="2505247"/>
                    </a:cubicBezTo>
                    <a:cubicBezTo>
                      <a:pt x="1778936" y="2515773"/>
                      <a:pt x="1793973" y="2538329"/>
                      <a:pt x="1812018" y="2538329"/>
                    </a:cubicBezTo>
                    <a:cubicBezTo>
                      <a:pt x="1816530" y="2538329"/>
                      <a:pt x="1819537" y="2536826"/>
                      <a:pt x="1821041" y="2533818"/>
                    </a:cubicBezTo>
                    <a:cubicBezTo>
                      <a:pt x="1827056" y="2526300"/>
                      <a:pt x="1828560" y="2512766"/>
                      <a:pt x="1828560" y="2502240"/>
                    </a:cubicBezTo>
                    <a:cubicBezTo>
                      <a:pt x="1828560" y="2482691"/>
                      <a:pt x="1822544" y="2461638"/>
                      <a:pt x="1812018" y="2442090"/>
                    </a:cubicBezTo>
                    <a:cubicBezTo>
                      <a:pt x="1809011" y="2436075"/>
                      <a:pt x="1804500" y="2428556"/>
                      <a:pt x="1801492" y="2422541"/>
                    </a:cubicBezTo>
                    <a:cubicBezTo>
                      <a:pt x="1795477" y="2413518"/>
                      <a:pt x="1789462" y="2404496"/>
                      <a:pt x="1784951" y="2395473"/>
                    </a:cubicBezTo>
                    <a:cubicBezTo>
                      <a:pt x="1781943" y="2389458"/>
                      <a:pt x="1778936" y="2384947"/>
                      <a:pt x="1775928" y="2378932"/>
                    </a:cubicBezTo>
                    <a:cubicBezTo>
                      <a:pt x="1771417" y="2371413"/>
                      <a:pt x="1768410" y="2365398"/>
                      <a:pt x="1763898" y="2359383"/>
                    </a:cubicBezTo>
                    <a:cubicBezTo>
                      <a:pt x="1757883" y="2351865"/>
                      <a:pt x="1750365" y="2344346"/>
                      <a:pt x="1741342" y="2338331"/>
                    </a:cubicBezTo>
                    <a:close/>
                    <a:moveTo>
                      <a:pt x="1240593" y="2353368"/>
                    </a:moveTo>
                    <a:cubicBezTo>
                      <a:pt x="1234579" y="2353368"/>
                      <a:pt x="1230067" y="2353368"/>
                      <a:pt x="1224052" y="2354872"/>
                    </a:cubicBezTo>
                    <a:cubicBezTo>
                      <a:pt x="1196985" y="2357880"/>
                      <a:pt x="1150368" y="2369910"/>
                      <a:pt x="1130820" y="2422541"/>
                    </a:cubicBezTo>
                    <a:cubicBezTo>
                      <a:pt x="1118790" y="2452616"/>
                      <a:pt x="1114279" y="2473668"/>
                      <a:pt x="1133827" y="2497728"/>
                    </a:cubicBezTo>
                    <a:cubicBezTo>
                      <a:pt x="1165406" y="2535322"/>
                      <a:pt x="1228563" y="2524796"/>
                      <a:pt x="1284202" y="2517277"/>
                    </a:cubicBezTo>
                    <a:cubicBezTo>
                      <a:pt x="1296232" y="2515773"/>
                      <a:pt x="1308262" y="2514270"/>
                      <a:pt x="1318788" y="2512766"/>
                    </a:cubicBezTo>
                    <a:cubicBezTo>
                      <a:pt x="1317285" y="2485698"/>
                      <a:pt x="1333826" y="2457127"/>
                      <a:pt x="1362397" y="2436075"/>
                    </a:cubicBezTo>
                    <a:cubicBezTo>
                      <a:pt x="1375931" y="2425548"/>
                      <a:pt x="1390968" y="2418029"/>
                      <a:pt x="1404502" y="2413518"/>
                    </a:cubicBezTo>
                    <a:cubicBezTo>
                      <a:pt x="1404502" y="2402992"/>
                      <a:pt x="1406006" y="2390962"/>
                      <a:pt x="1410517" y="2378932"/>
                    </a:cubicBezTo>
                    <a:cubicBezTo>
                      <a:pt x="1422547" y="2333820"/>
                      <a:pt x="1487208" y="2186452"/>
                      <a:pt x="1542847" y="2151866"/>
                    </a:cubicBezTo>
                    <a:cubicBezTo>
                      <a:pt x="1542847" y="2150362"/>
                      <a:pt x="1544351" y="2148858"/>
                      <a:pt x="1544351" y="2147355"/>
                    </a:cubicBezTo>
                    <a:cubicBezTo>
                      <a:pt x="1559388" y="2093220"/>
                      <a:pt x="1571418" y="2073671"/>
                      <a:pt x="1633072" y="2085701"/>
                    </a:cubicBezTo>
                    <a:cubicBezTo>
                      <a:pt x="1664651" y="2093220"/>
                      <a:pt x="1679688" y="2115776"/>
                      <a:pt x="1693222" y="2141340"/>
                    </a:cubicBezTo>
                    <a:cubicBezTo>
                      <a:pt x="1718786" y="2184948"/>
                      <a:pt x="1703748" y="2210512"/>
                      <a:pt x="1687207" y="2239083"/>
                    </a:cubicBezTo>
                    <a:cubicBezTo>
                      <a:pt x="1679688" y="2251113"/>
                      <a:pt x="1673673" y="2263143"/>
                      <a:pt x="1669162" y="2278181"/>
                    </a:cubicBezTo>
                    <a:cubicBezTo>
                      <a:pt x="1669162" y="2278181"/>
                      <a:pt x="1669162" y="2278181"/>
                      <a:pt x="1669162" y="2278181"/>
                    </a:cubicBezTo>
                    <a:cubicBezTo>
                      <a:pt x="1679688" y="2276677"/>
                      <a:pt x="1688711" y="2282692"/>
                      <a:pt x="1696230" y="2287203"/>
                    </a:cubicBezTo>
                    <a:cubicBezTo>
                      <a:pt x="1697733" y="2288707"/>
                      <a:pt x="1699237" y="2288707"/>
                      <a:pt x="1700741" y="2290211"/>
                    </a:cubicBezTo>
                    <a:cubicBezTo>
                      <a:pt x="1712771" y="2297730"/>
                      <a:pt x="1723297" y="2306752"/>
                      <a:pt x="1733823" y="2314271"/>
                    </a:cubicBezTo>
                    <a:cubicBezTo>
                      <a:pt x="1738335" y="2302241"/>
                      <a:pt x="1745853" y="2291715"/>
                      <a:pt x="1753372" y="2282692"/>
                    </a:cubicBezTo>
                    <a:cubicBezTo>
                      <a:pt x="1753372" y="2279685"/>
                      <a:pt x="1753372" y="2278181"/>
                      <a:pt x="1753372" y="2275173"/>
                    </a:cubicBezTo>
                    <a:cubicBezTo>
                      <a:pt x="1751868" y="2252617"/>
                      <a:pt x="1748861" y="2231565"/>
                      <a:pt x="1741342" y="2201490"/>
                    </a:cubicBezTo>
                    <a:cubicBezTo>
                      <a:pt x="1733823" y="2172918"/>
                      <a:pt x="1742846" y="2145851"/>
                      <a:pt x="1763898" y="2129310"/>
                    </a:cubicBezTo>
                    <a:cubicBezTo>
                      <a:pt x="1789462" y="2108257"/>
                      <a:pt x="1827056" y="2105250"/>
                      <a:pt x="1855627" y="2120287"/>
                    </a:cubicBezTo>
                    <a:cubicBezTo>
                      <a:pt x="1855627" y="2120287"/>
                      <a:pt x="1857131" y="2120287"/>
                      <a:pt x="1857131" y="2120287"/>
                    </a:cubicBezTo>
                    <a:cubicBezTo>
                      <a:pt x="1857131" y="2118783"/>
                      <a:pt x="1857131" y="2118783"/>
                      <a:pt x="1855627" y="2117280"/>
                    </a:cubicBezTo>
                    <a:cubicBezTo>
                      <a:pt x="1851116" y="2102242"/>
                      <a:pt x="1846605" y="2091716"/>
                      <a:pt x="1842093" y="2082693"/>
                    </a:cubicBezTo>
                    <a:cubicBezTo>
                      <a:pt x="1828560" y="2054122"/>
                      <a:pt x="1830063" y="2045100"/>
                      <a:pt x="1867657" y="2019536"/>
                    </a:cubicBezTo>
                    <a:cubicBezTo>
                      <a:pt x="1872168" y="2016528"/>
                      <a:pt x="1873672" y="2015025"/>
                      <a:pt x="1876680" y="2010513"/>
                    </a:cubicBezTo>
                    <a:cubicBezTo>
                      <a:pt x="1881191" y="2001491"/>
                      <a:pt x="1873672" y="1992468"/>
                      <a:pt x="1861642" y="1978935"/>
                    </a:cubicBezTo>
                    <a:cubicBezTo>
                      <a:pt x="1855627" y="1972920"/>
                      <a:pt x="1851116" y="1966905"/>
                      <a:pt x="1846605" y="1959386"/>
                    </a:cubicBezTo>
                    <a:cubicBezTo>
                      <a:pt x="1839086" y="1944348"/>
                      <a:pt x="1840590" y="1924800"/>
                      <a:pt x="1851116" y="1909762"/>
                    </a:cubicBezTo>
                    <a:cubicBezTo>
                      <a:pt x="1861642" y="1894725"/>
                      <a:pt x="1876680" y="1884198"/>
                      <a:pt x="1893221" y="1885702"/>
                    </a:cubicBezTo>
                    <a:cubicBezTo>
                      <a:pt x="1902243" y="1887206"/>
                      <a:pt x="1909762" y="1888710"/>
                      <a:pt x="1917281" y="1891717"/>
                    </a:cubicBezTo>
                    <a:cubicBezTo>
                      <a:pt x="1921792" y="1893221"/>
                      <a:pt x="1924799" y="1894725"/>
                      <a:pt x="1929311" y="1894725"/>
                    </a:cubicBezTo>
                    <a:cubicBezTo>
                      <a:pt x="1947356" y="1897732"/>
                      <a:pt x="1965401" y="1893221"/>
                      <a:pt x="1981942" y="1881191"/>
                    </a:cubicBezTo>
                    <a:cubicBezTo>
                      <a:pt x="1996980" y="1870665"/>
                      <a:pt x="2007506" y="1854123"/>
                      <a:pt x="2010513" y="1837582"/>
                    </a:cubicBezTo>
                    <a:cubicBezTo>
                      <a:pt x="2010513" y="1836078"/>
                      <a:pt x="2010513" y="1833071"/>
                      <a:pt x="2012017" y="1831567"/>
                    </a:cubicBezTo>
                    <a:cubicBezTo>
                      <a:pt x="2013521" y="1825552"/>
                      <a:pt x="2013521" y="1818033"/>
                      <a:pt x="2018032" y="1812019"/>
                    </a:cubicBezTo>
                    <a:cubicBezTo>
                      <a:pt x="2022543" y="1806003"/>
                      <a:pt x="2028558" y="1802996"/>
                      <a:pt x="2034573" y="1799988"/>
                    </a:cubicBezTo>
                    <a:cubicBezTo>
                      <a:pt x="2036077" y="1798485"/>
                      <a:pt x="2039085" y="1798485"/>
                      <a:pt x="2040588" y="1796981"/>
                    </a:cubicBezTo>
                    <a:cubicBezTo>
                      <a:pt x="2051115" y="1790966"/>
                      <a:pt x="2057130" y="1777432"/>
                      <a:pt x="2057130" y="1763898"/>
                    </a:cubicBezTo>
                    <a:lnTo>
                      <a:pt x="2057130" y="1757883"/>
                    </a:lnTo>
                    <a:lnTo>
                      <a:pt x="2063144" y="1756380"/>
                    </a:lnTo>
                    <a:cubicBezTo>
                      <a:pt x="2081190" y="1751869"/>
                      <a:pt x="2091716" y="1735327"/>
                      <a:pt x="2102242" y="1720290"/>
                    </a:cubicBezTo>
                    <a:lnTo>
                      <a:pt x="2106753" y="1714275"/>
                    </a:lnTo>
                    <a:cubicBezTo>
                      <a:pt x="2114272" y="1703748"/>
                      <a:pt x="2117280" y="1693222"/>
                      <a:pt x="2114272" y="1684200"/>
                    </a:cubicBezTo>
                    <a:cubicBezTo>
                      <a:pt x="2111265" y="1666155"/>
                      <a:pt x="2093219" y="1660140"/>
                      <a:pt x="2066152" y="1654125"/>
                    </a:cubicBezTo>
                    <a:cubicBezTo>
                      <a:pt x="2057130" y="1652621"/>
                      <a:pt x="2048107" y="1649613"/>
                      <a:pt x="2040588" y="1646606"/>
                    </a:cubicBezTo>
                    <a:cubicBezTo>
                      <a:pt x="2006002" y="1636080"/>
                      <a:pt x="1981942" y="1601494"/>
                      <a:pt x="1981942" y="1563900"/>
                    </a:cubicBezTo>
                    <a:cubicBezTo>
                      <a:pt x="1971416" y="1553373"/>
                      <a:pt x="1960890" y="1542847"/>
                      <a:pt x="1947356" y="1539840"/>
                    </a:cubicBezTo>
                    <a:cubicBezTo>
                      <a:pt x="1939837" y="1536832"/>
                      <a:pt x="1930815" y="1536832"/>
                      <a:pt x="1921792" y="1535328"/>
                    </a:cubicBezTo>
                    <a:cubicBezTo>
                      <a:pt x="1905251" y="1533825"/>
                      <a:pt x="1887206" y="1532321"/>
                      <a:pt x="1875176" y="1518787"/>
                    </a:cubicBezTo>
                    <a:cubicBezTo>
                      <a:pt x="1869161" y="1512772"/>
                      <a:pt x="1866153" y="1503750"/>
                      <a:pt x="1863146" y="1496231"/>
                    </a:cubicBezTo>
                    <a:cubicBezTo>
                      <a:pt x="1861642" y="1493223"/>
                      <a:pt x="1860138" y="1490216"/>
                      <a:pt x="1860138" y="1488712"/>
                    </a:cubicBezTo>
                    <a:cubicBezTo>
                      <a:pt x="1857131" y="1481194"/>
                      <a:pt x="1849612" y="1473675"/>
                      <a:pt x="1843597" y="1476682"/>
                    </a:cubicBezTo>
                    <a:cubicBezTo>
                      <a:pt x="1840590" y="1478186"/>
                      <a:pt x="1837582" y="1479690"/>
                      <a:pt x="1834575" y="1481194"/>
                    </a:cubicBezTo>
                    <a:cubicBezTo>
                      <a:pt x="1833071" y="1482697"/>
                      <a:pt x="1831567" y="1482697"/>
                      <a:pt x="1830063" y="1484201"/>
                    </a:cubicBezTo>
                    <a:cubicBezTo>
                      <a:pt x="1812018" y="1496231"/>
                      <a:pt x="1787958" y="1496231"/>
                      <a:pt x="1765402" y="1484201"/>
                    </a:cubicBezTo>
                    <a:cubicBezTo>
                      <a:pt x="1748861" y="1476682"/>
                      <a:pt x="1736831" y="1463148"/>
                      <a:pt x="1724801" y="1449615"/>
                    </a:cubicBezTo>
                    <a:cubicBezTo>
                      <a:pt x="1703748" y="1476682"/>
                      <a:pt x="1667658" y="1491720"/>
                      <a:pt x="1634576" y="1490216"/>
                    </a:cubicBezTo>
                    <a:cubicBezTo>
                      <a:pt x="1630065" y="1490216"/>
                      <a:pt x="1625553" y="1490216"/>
                      <a:pt x="1621042" y="1491720"/>
                    </a:cubicBezTo>
                    <a:cubicBezTo>
                      <a:pt x="1618035" y="1491720"/>
                      <a:pt x="1615027" y="1493223"/>
                      <a:pt x="1612020" y="1493223"/>
                    </a:cubicBezTo>
                    <a:cubicBezTo>
                      <a:pt x="1612020" y="1494727"/>
                      <a:pt x="1612020" y="1494727"/>
                      <a:pt x="1612020" y="1496231"/>
                    </a:cubicBezTo>
                    <a:lnTo>
                      <a:pt x="1612020" y="1499239"/>
                    </a:lnTo>
                    <a:lnTo>
                      <a:pt x="1610516" y="1500742"/>
                    </a:lnTo>
                    <a:cubicBezTo>
                      <a:pt x="1604501" y="1508261"/>
                      <a:pt x="1602997" y="1521795"/>
                      <a:pt x="1606005" y="1538336"/>
                    </a:cubicBezTo>
                    <a:cubicBezTo>
                      <a:pt x="1606005" y="1539840"/>
                      <a:pt x="1607508" y="1542847"/>
                      <a:pt x="1609012" y="1545855"/>
                    </a:cubicBezTo>
                    <a:cubicBezTo>
                      <a:pt x="1615027" y="1563900"/>
                      <a:pt x="1621042" y="1583448"/>
                      <a:pt x="1615027" y="1601494"/>
                    </a:cubicBezTo>
                    <a:cubicBezTo>
                      <a:pt x="1613523" y="1607508"/>
                      <a:pt x="1610516" y="1612020"/>
                      <a:pt x="1607508" y="1618035"/>
                    </a:cubicBezTo>
                    <a:cubicBezTo>
                      <a:pt x="1601493" y="1630065"/>
                      <a:pt x="1596982" y="1639087"/>
                      <a:pt x="1601493" y="1645102"/>
                    </a:cubicBezTo>
                    <a:cubicBezTo>
                      <a:pt x="1602997" y="1648110"/>
                      <a:pt x="1606005" y="1649613"/>
                      <a:pt x="1609012" y="1652621"/>
                    </a:cubicBezTo>
                    <a:cubicBezTo>
                      <a:pt x="1613523" y="1655628"/>
                      <a:pt x="1618035" y="1660140"/>
                      <a:pt x="1621042" y="1664651"/>
                    </a:cubicBezTo>
                    <a:cubicBezTo>
                      <a:pt x="1630065" y="1675177"/>
                      <a:pt x="1625553" y="1690215"/>
                      <a:pt x="1621042" y="1702245"/>
                    </a:cubicBezTo>
                    <a:cubicBezTo>
                      <a:pt x="1619538" y="1706756"/>
                      <a:pt x="1618035" y="1709763"/>
                      <a:pt x="1618035" y="1714275"/>
                    </a:cubicBezTo>
                    <a:cubicBezTo>
                      <a:pt x="1612020" y="1741342"/>
                      <a:pt x="1643598" y="1765402"/>
                      <a:pt x="1670666" y="1780440"/>
                    </a:cubicBezTo>
                    <a:cubicBezTo>
                      <a:pt x="1700741" y="1796981"/>
                      <a:pt x="1738335" y="1818033"/>
                      <a:pt x="1741342" y="1855627"/>
                    </a:cubicBezTo>
                    <a:cubicBezTo>
                      <a:pt x="1741342" y="1867657"/>
                      <a:pt x="1738335" y="1878183"/>
                      <a:pt x="1733823" y="1888710"/>
                    </a:cubicBezTo>
                    <a:cubicBezTo>
                      <a:pt x="1730816" y="1896228"/>
                      <a:pt x="1729312" y="1903747"/>
                      <a:pt x="1727808" y="1912770"/>
                    </a:cubicBezTo>
                    <a:cubicBezTo>
                      <a:pt x="1724801" y="1927807"/>
                      <a:pt x="1727808" y="1944348"/>
                      <a:pt x="1730816" y="1960890"/>
                    </a:cubicBezTo>
                    <a:cubicBezTo>
                      <a:pt x="1735327" y="1981942"/>
                      <a:pt x="1738335" y="2002995"/>
                      <a:pt x="1730816" y="2024047"/>
                    </a:cubicBezTo>
                    <a:cubicBezTo>
                      <a:pt x="1729312" y="2028558"/>
                      <a:pt x="1727808" y="2031566"/>
                      <a:pt x="1727808" y="2033070"/>
                    </a:cubicBezTo>
                    <a:cubicBezTo>
                      <a:pt x="1724801" y="2042092"/>
                      <a:pt x="1723297" y="2045100"/>
                      <a:pt x="1717282" y="2055626"/>
                    </a:cubicBezTo>
                    <a:cubicBezTo>
                      <a:pt x="1717282" y="2055626"/>
                      <a:pt x="1714275" y="2060137"/>
                      <a:pt x="1712771" y="2061641"/>
                    </a:cubicBezTo>
                    <a:cubicBezTo>
                      <a:pt x="1691718" y="2096227"/>
                      <a:pt x="1642095" y="2084197"/>
                      <a:pt x="1602997" y="2075175"/>
                    </a:cubicBezTo>
                    <a:cubicBezTo>
                      <a:pt x="1592471" y="2072167"/>
                      <a:pt x="1581945" y="2069160"/>
                      <a:pt x="1572922" y="2069160"/>
                    </a:cubicBezTo>
                    <a:lnTo>
                      <a:pt x="1563900" y="2067656"/>
                    </a:lnTo>
                    <a:lnTo>
                      <a:pt x="1566907" y="2058633"/>
                    </a:lnTo>
                    <a:cubicBezTo>
                      <a:pt x="1583448" y="2013521"/>
                      <a:pt x="1560892" y="1978935"/>
                      <a:pt x="1535328" y="1963897"/>
                    </a:cubicBezTo>
                    <a:cubicBezTo>
                      <a:pt x="1511268" y="1947356"/>
                      <a:pt x="1482697" y="1947356"/>
                      <a:pt x="1467660" y="1963897"/>
                    </a:cubicBezTo>
                    <a:cubicBezTo>
                      <a:pt x="1452622" y="1978935"/>
                      <a:pt x="1442096" y="1993972"/>
                      <a:pt x="1431570" y="2009010"/>
                    </a:cubicBezTo>
                    <a:cubicBezTo>
                      <a:pt x="1451118" y="1993972"/>
                      <a:pt x="1472171" y="1980438"/>
                      <a:pt x="1484201" y="1978935"/>
                    </a:cubicBezTo>
                    <a:cubicBezTo>
                      <a:pt x="1500742" y="1977431"/>
                      <a:pt x="1515780" y="1984950"/>
                      <a:pt x="1530817" y="2001491"/>
                    </a:cubicBezTo>
                    <a:cubicBezTo>
                      <a:pt x="1547358" y="2019536"/>
                      <a:pt x="1556381" y="2043596"/>
                      <a:pt x="1553373" y="2058633"/>
                    </a:cubicBezTo>
                    <a:cubicBezTo>
                      <a:pt x="1542847" y="2111265"/>
                      <a:pt x="1514276" y="2147355"/>
                      <a:pt x="1475178" y="2153370"/>
                    </a:cubicBezTo>
                    <a:cubicBezTo>
                      <a:pt x="1445103" y="2157881"/>
                      <a:pt x="1416532" y="2142843"/>
                      <a:pt x="1402998" y="2115776"/>
                    </a:cubicBezTo>
                    <a:cubicBezTo>
                      <a:pt x="1393976" y="2099235"/>
                      <a:pt x="1392472" y="2081190"/>
                      <a:pt x="1395480" y="2061641"/>
                    </a:cubicBezTo>
                    <a:cubicBezTo>
                      <a:pt x="1390968" y="2066152"/>
                      <a:pt x="1389465" y="2067656"/>
                      <a:pt x="1387961" y="2069160"/>
                    </a:cubicBezTo>
                    <a:cubicBezTo>
                      <a:pt x="1350367" y="2120287"/>
                      <a:pt x="1257135" y="2251113"/>
                      <a:pt x="1266157" y="2341338"/>
                    </a:cubicBezTo>
                    <a:cubicBezTo>
                      <a:pt x="1303751" y="2345850"/>
                      <a:pt x="1336834" y="2362391"/>
                      <a:pt x="1351871" y="2384947"/>
                    </a:cubicBezTo>
                    <a:cubicBezTo>
                      <a:pt x="1362397" y="2401488"/>
                      <a:pt x="1362397" y="2421037"/>
                      <a:pt x="1351871" y="2439082"/>
                    </a:cubicBezTo>
                    <a:lnTo>
                      <a:pt x="1342848" y="2442090"/>
                    </a:lnTo>
                    <a:lnTo>
                      <a:pt x="1336834" y="2440586"/>
                    </a:lnTo>
                    <a:cubicBezTo>
                      <a:pt x="1291721" y="2427052"/>
                      <a:pt x="1261646" y="2402992"/>
                      <a:pt x="1251120" y="2366902"/>
                    </a:cubicBezTo>
                    <a:cubicBezTo>
                      <a:pt x="1249616" y="2362391"/>
                      <a:pt x="1248112" y="2357880"/>
                      <a:pt x="1248112" y="2353368"/>
                    </a:cubicBezTo>
                    <a:cubicBezTo>
                      <a:pt x="1245105" y="2353368"/>
                      <a:pt x="1242097" y="2353368"/>
                      <a:pt x="1240593" y="2353368"/>
                    </a:cubicBezTo>
                    <a:close/>
                    <a:moveTo>
                      <a:pt x="1542847" y="2502240"/>
                    </a:moveTo>
                    <a:cubicBezTo>
                      <a:pt x="1562396" y="2518781"/>
                      <a:pt x="1587960" y="2512766"/>
                      <a:pt x="1606005" y="2503743"/>
                    </a:cubicBezTo>
                    <a:cubicBezTo>
                      <a:pt x="1637583" y="2488706"/>
                      <a:pt x="1672170" y="2455623"/>
                      <a:pt x="1693222" y="2418029"/>
                    </a:cubicBezTo>
                    <a:lnTo>
                      <a:pt x="1690215" y="2422541"/>
                    </a:lnTo>
                    <a:lnTo>
                      <a:pt x="1685703" y="2421037"/>
                    </a:lnTo>
                    <a:cubicBezTo>
                      <a:pt x="1673673" y="2416526"/>
                      <a:pt x="1663147" y="2415022"/>
                      <a:pt x="1652621" y="2413518"/>
                    </a:cubicBezTo>
                    <a:cubicBezTo>
                      <a:pt x="1636080" y="2410511"/>
                      <a:pt x="1619538" y="2409007"/>
                      <a:pt x="1602997" y="2393970"/>
                    </a:cubicBezTo>
                    <a:cubicBezTo>
                      <a:pt x="1572922" y="2421037"/>
                      <a:pt x="1551870" y="2475172"/>
                      <a:pt x="1542847" y="2502240"/>
                    </a:cubicBezTo>
                    <a:close/>
                    <a:moveTo>
                      <a:pt x="1419540" y="2424045"/>
                    </a:moveTo>
                    <a:cubicBezTo>
                      <a:pt x="1421043" y="2434571"/>
                      <a:pt x="1424051" y="2443593"/>
                      <a:pt x="1431570" y="2451112"/>
                    </a:cubicBezTo>
                    <a:cubicBezTo>
                      <a:pt x="1443600" y="2466150"/>
                      <a:pt x="1466156" y="2473668"/>
                      <a:pt x="1494727" y="2470661"/>
                    </a:cubicBezTo>
                    <a:cubicBezTo>
                      <a:pt x="1491720" y="2448104"/>
                      <a:pt x="1482697" y="2433067"/>
                      <a:pt x="1466156" y="2425548"/>
                    </a:cubicBezTo>
                    <a:cubicBezTo>
                      <a:pt x="1452622" y="2421037"/>
                      <a:pt x="1436081" y="2419533"/>
                      <a:pt x="1419540" y="2424045"/>
                    </a:cubicBezTo>
                    <a:close/>
                    <a:moveTo>
                      <a:pt x="2082693" y="2139836"/>
                    </a:moveTo>
                    <a:cubicBezTo>
                      <a:pt x="2106753" y="2209008"/>
                      <a:pt x="2145851" y="2279685"/>
                      <a:pt x="2177430" y="2330812"/>
                    </a:cubicBezTo>
                    <a:lnTo>
                      <a:pt x="2180437" y="2335323"/>
                    </a:lnTo>
                    <a:cubicBezTo>
                      <a:pt x="2199986" y="2366902"/>
                      <a:pt x="2233068" y="2418029"/>
                      <a:pt x="2245098" y="2466150"/>
                    </a:cubicBezTo>
                    <a:cubicBezTo>
                      <a:pt x="2248106" y="2466150"/>
                      <a:pt x="2251113" y="2466150"/>
                      <a:pt x="2254121" y="2466150"/>
                    </a:cubicBezTo>
                    <a:cubicBezTo>
                      <a:pt x="2303744" y="2463142"/>
                      <a:pt x="2350361" y="2458631"/>
                      <a:pt x="2387954" y="2416526"/>
                    </a:cubicBezTo>
                    <a:cubicBezTo>
                      <a:pt x="2413518" y="2386451"/>
                      <a:pt x="2421037" y="2356376"/>
                      <a:pt x="2410511" y="2333820"/>
                    </a:cubicBezTo>
                    <a:cubicBezTo>
                      <a:pt x="2404496" y="2321790"/>
                      <a:pt x="2392466" y="2312767"/>
                      <a:pt x="2377428" y="2308256"/>
                    </a:cubicBezTo>
                    <a:cubicBezTo>
                      <a:pt x="2368406" y="2335323"/>
                      <a:pt x="2354872" y="2362391"/>
                      <a:pt x="2336827" y="2377428"/>
                    </a:cubicBezTo>
                    <a:cubicBezTo>
                      <a:pt x="2317278" y="2393970"/>
                      <a:pt x="2296226" y="2396977"/>
                      <a:pt x="2275173" y="2384947"/>
                    </a:cubicBezTo>
                    <a:lnTo>
                      <a:pt x="2269158" y="2381940"/>
                    </a:lnTo>
                    <a:lnTo>
                      <a:pt x="2270662" y="2375925"/>
                    </a:lnTo>
                    <a:cubicBezTo>
                      <a:pt x="2287203" y="2326301"/>
                      <a:pt x="2321790" y="2294722"/>
                      <a:pt x="2360887" y="2293218"/>
                    </a:cubicBezTo>
                    <a:cubicBezTo>
                      <a:pt x="2362391" y="2293218"/>
                      <a:pt x="2365398" y="2293218"/>
                      <a:pt x="2366902" y="2293218"/>
                    </a:cubicBezTo>
                    <a:cubicBezTo>
                      <a:pt x="2372917" y="2267655"/>
                      <a:pt x="2374421" y="2242091"/>
                      <a:pt x="2369910" y="2228557"/>
                    </a:cubicBezTo>
                    <a:cubicBezTo>
                      <a:pt x="2348857" y="2171415"/>
                      <a:pt x="2299233" y="2132317"/>
                      <a:pt x="2251113" y="2094723"/>
                    </a:cubicBezTo>
                    <a:cubicBezTo>
                      <a:pt x="2240587" y="2085701"/>
                      <a:pt x="2228557" y="2076678"/>
                      <a:pt x="2218031" y="2069160"/>
                    </a:cubicBezTo>
                    <a:cubicBezTo>
                      <a:pt x="2206001" y="2060137"/>
                      <a:pt x="2196978" y="2051115"/>
                      <a:pt x="2190963" y="2043596"/>
                    </a:cubicBezTo>
                    <a:cubicBezTo>
                      <a:pt x="2196978" y="2061641"/>
                      <a:pt x="2190963" y="2085701"/>
                      <a:pt x="2163896" y="2109761"/>
                    </a:cubicBezTo>
                    <a:cubicBezTo>
                      <a:pt x="2136828" y="2133821"/>
                      <a:pt x="2114272" y="2151866"/>
                      <a:pt x="2091716" y="2147355"/>
                    </a:cubicBezTo>
                    <a:cubicBezTo>
                      <a:pt x="2088708" y="2144347"/>
                      <a:pt x="2085701" y="2142843"/>
                      <a:pt x="2082693" y="2139836"/>
                    </a:cubicBezTo>
                    <a:close/>
                    <a:moveTo>
                      <a:pt x="1263150" y="2354872"/>
                    </a:moveTo>
                    <a:cubicBezTo>
                      <a:pt x="1263150" y="2357880"/>
                      <a:pt x="1264654" y="2359383"/>
                      <a:pt x="1264654" y="2362391"/>
                    </a:cubicBezTo>
                    <a:cubicBezTo>
                      <a:pt x="1275180" y="2390962"/>
                      <a:pt x="1297736" y="2412015"/>
                      <a:pt x="1335330" y="2424045"/>
                    </a:cubicBezTo>
                    <a:cubicBezTo>
                      <a:pt x="1339841" y="2412015"/>
                      <a:pt x="1339841" y="2401488"/>
                      <a:pt x="1332322" y="2390962"/>
                    </a:cubicBezTo>
                    <a:cubicBezTo>
                      <a:pt x="1321796" y="2372917"/>
                      <a:pt x="1294729" y="2359383"/>
                      <a:pt x="1263150" y="2354872"/>
                    </a:cubicBezTo>
                    <a:close/>
                    <a:moveTo>
                      <a:pt x="2285699" y="2374421"/>
                    </a:moveTo>
                    <a:cubicBezTo>
                      <a:pt x="2299233" y="2380436"/>
                      <a:pt x="2312767" y="2377428"/>
                      <a:pt x="2324797" y="2365398"/>
                    </a:cubicBezTo>
                    <a:cubicBezTo>
                      <a:pt x="2339835" y="2351865"/>
                      <a:pt x="2351865" y="2329308"/>
                      <a:pt x="2360887" y="2306752"/>
                    </a:cubicBezTo>
                    <a:cubicBezTo>
                      <a:pt x="2360887" y="2306752"/>
                      <a:pt x="2360887" y="2306752"/>
                      <a:pt x="2360887" y="2306752"/>
                    </a:cubicBezTo>
                    <a:cubicBezTo>
                      <a:pt x="2329308" y="2309760"/>
                      <a:pt x="2302241" y="2335323"/>
                      <a:pt x="2285699" y="2374421"/>
                    </a:cubicBezTo>
                    <a:close/>
                    <a:moveTo>
                      <a:pt x="1676681" y="2344346"/>
                    </a:moveTo>
                    <a:cubicBezTo>
                      <a:pt x="1691718" y="2344346"/>
                      <a:pt x="1705252" y="2347353"/>
                      <a:pt x="1712771" y="2354872"/>
                    </a:cubicBezTo>
                    <a:cubicBezTo>
                      <a:pt x="1712771" y="2351865"/>
                      <a:pt x="1712771" y="2348857"/>
                      <a:pt x="1712771" y="2345850"/>
                    </a:cubicBezTo>
                    <a:cubicBezTo>
                      <a:pt x="1709763" y="2320286"/>
                      <a:pt x="1693222" y="2303745"/>
                      <a:pt x="1663147" y="2294722"/>
                    </a:cubicBezTo>
                    <a:cubicBezTo>
                      <a:pt x="1652621" y="2302241"/>
                      <a:pt x="1640591" y="2317278"/>
                      <a:pt x="1634576" y="2326301"/>
                    </a:cubicBezTo>
                    <a:lnTo>
                      <a:pt x="1633072" y="2329308"/>
                    </a:lnTo>
                    <a:cubicBezTo>
                      <a:pt x="1633072" y="2329308"/>
                      <a:pt x="1631568" y="2330812"/>
                      <a:pt x="1630065" y="2333820"/>
                    </a:cubicBezTo>
                    <a:cubicBezTo>
                      <a:pt x="1625553" y="2339835"/>
                      <a:pt x="1621042" y="2345850"/>
                      <a:pt x="1619538" y="2348857"/>
                    </a:cubicBezTo>
                    <a:cubicBezTo>
                      <a:pt x="1627057" y="2348857"/>
                      <a:pt x="1634576" y="2347353"/>
                      <a:pt x="1642095" y="2347353"/>
                    </a:cubicBezTo>
                    <a:cubicBezTo>
                      <a:pt x="1654125" y="2345850"/>
                      <a:pt x="1666155" y="2344346"/>
                      <a:pt x="1676681" y="2344346"/>
                    </a:cubicBezTo>
                    <a:close/>
                    <a:moveTo>
                      <a:pt x="1348863" y="2075175"/>
                    </a:moveTo>
                    <a:cubicBezTo>
                      <a:pt x="1332322" y="2112768"/>
                      <a:pt x="1302247" y="2156377"/>
                      <a:pt x="1276684" y="2190963"/>
                    </a:cubicBezTo>
                    <a:cubicBezTo>
                      <a:pt x="1263150" y="2210512"/>
                      <a:pt x="1249616" y="2228557"/>
                      <a:pt x="1245105" y="2239083"/>
                    </a:cubicBezTo>
                    <a:cubicBezTo>
                      <a:pt x="1240593" y="2246602"/>
                      <a:pt x="1236082" y="2257128"/>
                      <a:pt x="1231571" y="2269158"/>
                    </a:cubicBezTo>
                    <a:cubicBezTo>
                      <a:pt x="1219541" y="2297730"/>
                      <a:pt x="1204504" y="2330812"/>
                      <a:pt x="1183451" y="2348857"/>
                    </a:cubicBezTo>
                    <a:cubicBezTo>
                      <a:pt x="1195481" y="2344346"/>
                      <a:pt x="1209015" y="2341338"/>
                      <a:pt x="1222548" y="2339835"/>
                    </a:cubicBezTo>
                    <a:cubicBezTo>
                      <a:pt x="1230067" y="2338331"/>
                      <a:pt x="1239090" y="2338331"/>
                      <a:pt x="1246609" y="2338331"/>
                    </a:cubicBezTo>
                    <a:cubicBezTo>
                      <a:pt x="1239090" y="2243595"/>
                      <a:pt x="1329315" y="2115776"/>
                      <a:pt x="1371420" y="2058633"/>
                    </a:cubicBezTo>
                    <a:cubicBezTo>
                      <a:pt x="1372923" y="2055626"/>
                      <a:pt x="1383450" y="2045100"/>
                      <a:pt x="1398487" y="2033070"/>
                    </a:cubicBezTo>
                    <a:cubicBezTo>
                      <a:pt x="1409013" y="2007506"/>
                      <a:pt x="1427059" y="1980438"/>
                      <a:pt x="1452622" y="1953371"/>
                    </a:cubicBezTo>
                    <a:cubicBezTo>
                      <a:pt x="1472171" y="1932318"/>
                      <a:pt x="1508261" y="1932318"/>
                      <a:pt x="1538336" y="1951867"/>
                    </a:cubicBezTo>
                    <a:cubicBezTo>
                      <a:pt x="1566907" y="1969912"/>
                      <a:pt x="1592471" y="2007506"/>
                      <a:pt x="1578937" y="2057130"/>
                    </a:cubicBezTo>
                    <a:cubicBezTo>
                      <a:pt x="1586456" y="2058633"/>
                      <a:pt x="1593975" y="2060137"/>
                      <a:pt x="1601493" y="2061641"/>
                    </a:cubicBezTo>
                    <a:cubicBezTo>
                      <a:pt x="1636080" y="2070663"/>
                      <a:pt x="1679688" y="2081190"/>
                      <a:pt x="1694726" y="2055626"/>
                    </a:cubicBezTo>
                    <a:cubicBezTo>
                      <a:pt x="1696230" y="2052618"/>
                      <a:pt x="1699237" y="2048107"/>
                      <a:pt x="1699237" y="2048107"/>
                    </a:cubicBezTo>
                    <a:cubicBezTo>
                      <a:pt x="1705252" y="2039085"/>
                      <a:pt x="1706756" y="2037581"/>
                      <a:pt x="1708260" y="2030062"/>
                    </a:cubicBezTo>
                    <a:cubicBezTo>
                      <a:pt x="1709763" y="2027055"/>
                      <a:pt x="1709763" y="2024047"/>
                      <a:pt x="1711267" y="2019536"/>
                    </a:cubicBezTo>
                    <a:cubicBezTo>
                      <a:pt x="1717282" y="2002995"/>
                      <a:pt x="1714275" y="1983446"/>
                      <a:pt x="1709763" y="1963897"/>
                    </a:cubicBezTo>
                    <a:cubicBezTo>
                      <a:pt x="1706756" y="1945852"/>
                      <a:pt x="1703748" y="1929311"/>
                      <a:pt x="1706756" y="1911266"/>
                    </a:cubicBezTo>
                    <a:cubicBezTo>
                      <a:pt x="1708260" y="1902243"/>
                      <a:pt x="1711267" y="1893221"/>
                      <a:pt x="1714275" y="1885702"/>
                    </a:cubicBezTo>
                    <a:cubicBezTo>
                      <a:pt x="1717282" y="1875176"/>
                      <a:pt x="1720290" y="1866153"/>
                      <a:pt x="1720290" y="1857131"/>
                    </a:cubicBezTo>
                    <a:cubicBezTo>
                      <a:pt x="1718786" y="1828560"/>
                      <a:pt x="1685703" y="1809011"/>
                      <a:pt x="1658636" y="1793973"/>
                    </a:cubicBezTo>
                    <a:cubicBezTo>
                      <a:pt x="1613523" y="1769913"/>
                      <a:pt x="1593975" y="1741342"/>
                      <a:pt x="1599990" y="1712771"/>
                    </a:cubicBezTo>
                    <a:cubicBezTo>
                      <a:pt x="1601493" y="1708260"/>
                      <a:pt x="1602997" y="1703748"/>
                      <a:pt x="1604501" y="1699237"/>
                    </a:cubicBezTo>
                    <a:cubicBezTo>
                      <a:pt x="1609012" y="1687207"/>
                      <a:pt x="1610516" y="1681192"/>
                      <a:pt x="1606005" y="1675177"/>
                    </a:cubicBezTo>
                    <a:cubicBezTo>
                      <a:pt x="1604501" y="1672170"/>
                      <a:pt x="1601493" y="1669162"/>
                      <a:pt x="1596982" y="1666155"/>
                    </a:cubicBezTo>
                    <a:cubicBezTo>
                      <a:pt x="1592471" y="1663147"/>
                      <a:pt x="1587960" y="1658636"/>
                      <a:pt x="1584952" y="1654125"/>
                    </a:cubicBezTo>
                    <a:cubicBezTo>
                      <a:pt x="1575930" y="1639087"/>
                      <a:pt x="1584952" y="1625553"/>
                      <a:pt x="1590967" y="1612020"/>
                    </a:cubicBezTo>
                    <a:cubicBezTo>
                      <a:pt x="1593975" y="1607508"/>
                      <a:pt x="1595478" y="1602997"/>
                      <a:pt x="1596982" y="1598486"/>
                    </a:cubicBezTo>
                    <a:cubicBezTo>
                      <a:pt x="1601493" y="1584952"/>
                      <a:pt x="1595478" y="1568411"/>
                      <a:pt x="1590967" y="1551870"/>
                    </a:cubicBezTo>
                    <a:cubicBezTo>
                      <a:pt x="1589463" y="1548862"/>
                      <a:pt x="1589463" y="1545855"/>
                      <a:pt x="1587960" y="1542847"/>
                    </a:cubicBezTo>
                    <a:cubicBezTo>
                      <a:pt x="1584952" y="1530817"/>
                      <a:pt x="1583448" y="1509765"/>
                      <a:pt x="1593975" y="1494727"/>
                    </a:cubicBezTo>
                    <a:cubicBezTo>
                      <a:pt x="1593975" y="1494727"/>
                      <a:pt x="1593975" y="1494727"/>
                      <a:pt x="1593975" y="1494727"/>
                    </a:cubicBezTo>
                    <a:cubicBezTo>
                      <a:pt x="1557885" y="1496231"/>
                      <a:pt x="1520291" y="1481194"/>
                      <a:pt x="1490216" y="1458637"/>
                    </a:cubicBezTo>
                    <a:lnTo>
                      <a:pt x="1485705" y="1455630"/>
                    </a:lnTo>
                    <a:cubicBezTo>
                      <a:pt x="1478186" y="1449615"/>
                      <a:pt x="1469163" y="1442096"/>
                      <a:pt x="1460141" y="1434577"/>
                    </a:cubicBezTo>
                    <a:cubicBezTo>
                      <a:pt x="1439088" y="1416532"/>
                      <a:pt x="1410517" y="1396984"/>
                      <a:pt x="1386457" y="1407510"/>
                    </a:cubicBezTo>
                    <a:lnTo>
                      <a:pt x="1383450" y="1409014"/>
                    </a:lnTo>
                    <a:cubicBezTo>
                      <a:pt x="1375931" y="1413525"/>
                      <a:pt x="1363901" y="1419540"/>
                      <a:pt x="1351871" y="1406006"/>
                    </a:cubicBezTo>
                    <a:cubicBezTo>
                      <a:pt x="1347360" y="1401495"/>
                      <a:pt x="1345856" y="1395480"/>
                      <a:pt x="1345856" y="1389465"/>
                    </a:cubicBezTo>
                    <a:cubicBezTo>
                      <a:pt x="1344352" y="1381946"/>
                      <a:pt x="1336834" y="1377435"/>
                      <a:pt x="1326307" y="1371420"/>
                    </a:cubicBezTo>
                    <a:cubicBezTo>
                      <a:pt x="1315781" y="1366909"/>
                      <a:pt x="1305255" y="1360894"/>
                      <a:pt x="1300743" y="1347360"/>
                    </a:cubicBezTo>
                    <a:cubicBezTo>
                      <a:pt x="1299240" y="1341345"/>
                      <a:pt x="1300743" y="1336834"/>
                      <a:pt x="1300743" y="1332322"/>
                    </a:cubicBezTo>
                    <a:cubicBezTo>
                      <a:pt x="1300743" y="1330819"/>
                      <a:pt x="1302247" y="1327811"/>
                      <a:pt x="1302247" y="1326307"/>
                    </a:cubicBezTo>
                    <a:cubicBezTo>
                      <a:pt x="1303751" y="1309766"/>
                      <a:pt x="1294729" y="1294728"/>
                      <a:pt x="1285706" y="1278187"/>
                    </a:cubicBezTo>
                    <a:cubicBezTo>
                      <a:pt x="1281195" y="1269165"/>
                      <a:pt x="1275180" y="1260142"/>
                      <a:pt x="1272172" y="1251120"/>
                    </a:cubicBezTo>
                    <a:cubicBezTo>
                      <a:pt x="1257135" y="1218037"/>
                      <a:pt x="1261646" y="1175932"/>
                      <a:pt x="1284202" y="1144354"/>
                    </a:cubicBezTo>
                    <a:cubicBezTo>
                      <a:pt x="1288713" y="1138339"/>
                      <a:pt x="1293225" y="1132324"/>
                      <a:pt x="1297736" y="1126309"/>
                    </a:cubicBezTo>
                    <a:cubicBezTo>
                      <a:pt x="1311270" y="1109767"/>
                      <a:pt x="1323300" y="1093226"/>
                      <a:pt x="1320292" y="1078189"/>
                    </a:cubicBezTo>
                    <a:cubicBezTo>
                      <a:pt x="1145857" y="1195481"/>
                      <a:pt x="1042098" y="1389465"/>
                      <a:pt x="1042098" y="1598486"/>
                    </a:cubicBezTo>
                    <a:cubicBezTo>
                      <a:pt x="1042098" y="1681192"/>
                      <a:pt x="1060143" y="1765402"/>
                      <a:pt x="1093226" y="1843597"/>
                    </a:cubicBezTo>
                    <a:cubicBezTo>
                      <a:pt x="1099241" y="1858635"/>
                      <a:pt x="1106760" y="1872168"/>
                      <a:pt x="1114279" y="1885702"/>
                    </a:cubicBezTo>
                    <a:cubicBezTo>
                      <a:pt x="1133827" y="1923296"/>
                      <a:pt x="1151872" y="1957882"/>
                      <a:pt x="1148865" y="2001491"/>
                    </a:cubicBezTo>
                    <a:cubicBezTo>
                      <a:pt x="1186459" y="1975927"/>
                      <a:pt x="1228563" y="1954875"/>
                      <a:pt x="1272172" y="1948860"/>
                    </a:cubicBezTo>
                    <a:cubicBezTo>
                      <a:pt x="1321796" y="1941341"/>
                      <a:pt x="1353375" y="1954875"/>
                      <a:pt x="1366909" y="1984950"/>
                    </a:cubicBezTo>
                    <a:cubicBezTo>
                      <a:pt x="1377435" y="2009010"/>
                      <a:pt x="1372923" y="2052618"/>
                      <a:pt x="1348863" y="2075175"/>
                    </a:cubicBezTo>
                    <a:close/>
                    <a:moveTo>
                      <a:pt x="1613523" y="2348857"/>
                    </a:moveTo>
                    <a:cubicBezTo>
                      <a:pt x="1613523" y="2348857"/>
                      <a:pt x="1613523" y="2348857"/>
                      <a:pt x="1613523" y="2348857"/>
                    </a:cubicBezTo>
                    <a:cubicBezTo>
                      <a:pt x="1613523" y="2348857"/>
                      <a:pt x="1613523" y="2348857"/>
                      <a:pt x="1613523" y="2348857"/>
                    </a:cubicBezTo>
                    <a:close/>
                    <a:moveTo>
                      <a:pt x="1090218" y="2279685"/>
                    </a:moveTo>
                    <a:cubicBezTo>
                      <a:pt x="1084204" y="2288707"/>
                      <a:pt x="1084204" y="2299233"/>
                      <a:pt x="1091722" y="2311263"/>
                    </a:cubicBezTo>
                    <a:cubicBezTo>
                      <a:pt x="1099241" y="2324797"/>
                      <a:pt x="1115782" y="2336827"/>
                      <a:pt x="1130820" y="2342842"/>
                    </a:cubicBezTo>
                    <a:cubicBezTo>
                      <a:pt x="1138339" y="2330812"/>
                      <a:pt x="1144354" y="2318782"/>
                      <a:pt x="1142850" y="2309760"/>
                    </a:cubicBezTo>
                    <a:cubicBezTo>
                      <a:pt x="1142850" y="2288707"/>
                      <a:pt x="1115782" y="2281188"/>
                      <a:pt x="1090218" y="2279685"/>
                    </a:cubicBezTo>
                    <a:close/>
                    <a:moveTo>
                      <a:pt x="1745853" y="2323293"/>
                    </a:moveTo>
                    <a:cubicBezTo>
                      <a:pt x="1747357" y="2324797"/>
                      <a:pt x="1747357" y="2324797"/>
                      <a:pt x="1748861" y="2326301"/>
                    </a:cubicBezTo>
                    <a:cubicBezTo>
                      <a:pt x="1754876" y="2330812"/>
                      <a:pt x="1760891" y="2336827"/>
                      <a:pt x="1766906" y="2341338"/>
                    </a:cubicBezTo>
                    <a:cubicBezTo>
                      <a:pt x="1762394" y="2327805"/>
                      <a:pt x="1759387" y="2315775"/>
                      <a:pt x="1756380" y="2302241"/>
                    </a:cubicBezTo>
                    <a:cubicBezTo>
                      <a:pt x="1751868" y="2308256"/>
                      <a:pt x="1748861" y="2314271"/>
                      <a:pt x="1745853" y="2323293"/>
                    </a:cubicBezTo>
                    <a:close/>
                    <a:moveTo>
                      <a:pt x="1721793" y="2321790"/>
                    </a:moveTo>
                    <a:cubicBezTo>
                      <a:pt x="1724801" y="2326301"/>
                      <a:pt x="1726305" y="2332316"/>
                      <a:pt x="1726305" y="2336827"/>
                    </a:cubicBezTo>
                    <a:cubicBezTo>
                      <a:pt x="1726305" y="2333820"/>
                      <a:pt x="1727808" y="2330812"/>
                      <a:pt x="1729312" y="2327805"/>
                    </a:cubicBezTo>
                    <a:cubicBezTo>
                      <a:pt x="1726305" y="2326301"/>
                      <a:pt x="1723297" y="2324797"/>
                      <a:pt x="1721793" y="2321790"/>
                    </a:cubicBezTo>
                    <a:close/>
                    <a:moveTo>
                      <a:pt x="1831567" y="2157881"/>
                    </a:moveTo>
                    <a:cubicBezTo>
                      <a:pt x="1830063" y="2157881"/>
                      <a:pt x="1830063" y="2157881"/>
                      <a:pt x="1828560" y="2157881"/>
                    </a:cubicBezTo>
                    <a:cubicBezTo>
                      <a:pt x="1815026" y="2159385"/>
                      <a:pt x="1809011" y="2181941"/>
                      <a:pt x="1806003" y="2196978"/>
                    </a:cubicBezTo>
                    <a:cubicBezTo>
                      <a:pt x="1801492" y="2228557"/>
                      <a:pt x="1818033" y="2257128"/>
                      <a:pt x="1836078" y="2270662"/>
                    </a:cubicBezTo>
                    <a:cubicBezTo>
                      <a:pt x="1848108" y="2279685"/>
                      <a:pt x="1861642" y="2282692"/>
                      <a:pt x="1870665" y="2278181"/>
                    </a:cubicBezTo>
                    <a:cubicBezTo>
                      <a:pt x="1882694" y="2272166"/>
                      <a:pt x="1890213" y="2255625"/>
                      <a:pt x="1891717" y="2230061"/>
                    </a:cubicBezTo>
                    <a:cubicBezTo>
                      <a:pt x="1891717" y="2227053"/>
                      <a:pt x="1891717" y="2222542"/>
                      <a:pt x="1891717" y="2219535"/>
                    </a:cubicBezTo>
                    <a:cubicBezTo>
                      <a:pt x="1884198" y="2204497"/>
                      <a:pt x="1875176" y="2189460"/>
                      <a:pt x="1863146" y="2178933"/>
                    </a:cubicBezTo>
                    <a:cubicBezTo>
                      <a:pt x="1855627" y="2169911"/>
                      <a:pt x="1843597" y="2157881"/>
                      <a:pt x="1831567" y="2157881"/>
                    </a:cubicBezTo>
                    <a:close/>
                    <a:moveTo>
                      <a:pt x="1818033" y="2124798"/>
                    </a:moveTo>
                    <a:cubicBezTo>
                      <a:pt x="1801492" y="2124798"/>
                      <a:pt x="1786455" y="2129310"/>
                      <a:pt x="1774425" y="2139836"/>
                    </a:cubicBezTo>
                    <a:cubicBezTo>
                      <a:pt x="1763898" y="2147355"/>
                      <a:pt x="1748861" y="2166903"/>
                      <a:pt x="1756380" y="2196978"/>
                    </a:cubicBezTo>
                    <a:cubicBezTo>
                      <a:pt x="1763898" y="2225550"/>
                      <a:pt x="1766906" y="2248106"/>
                      <a:pt x="1768410" y="2269158"/>
                    </a:cubicBezTo>
                    <a:cubicBezTo>
                      <a:pt x="1781943" y="2260136"/>
                      <a:pt x="1795477" y="2258632"/>
                      <a:pt x="1809011" y="2263143"/>
                    </a:cubicBezTo>
                    <a:cubicBezTo>
                      <a:pt x="1795477" y="2245098"/>
                      <a:pt x="1787958" y="2221038"/>
                      <a:pt x="1790966" y="2193971"/>
                    </a:cubicBezTo>
                    <a:cubicBezTo>
                      <a:pt x="1793973" y="2180437"/>
                      <a:pt x="1799988" y="2147355"/>
                      <a:pt x="1825552" y="2142843"/>
                    </a:cubicBezTo>
                    <a:cubicBezTo>
                      <a:pt x="1845101" y="2139836"/>
                      <a:pt x="1863146" y="2156377"/>
                      <a:pt x="1873672" y="2166903"/>
                    </a:cubicBezTo>
                    <a:cubicBezTo>
                      <a:pt x="1875176" y="2168407"/>
                      <a:pt x="1875176" y="2168407"/>
                      <a:pt x="1876680" y="2169911"/>
                    </a:cubicBezTo>
                    <a:cubicBezTo>
                      <a:pt x="1873672" y="2160888"/>
                      <a:pt x="1869161" y="2151866"/>
                      <a:pt x="1866153" y="2142843"/>
                    </a:cubicBezTo>
                    <a:cubicBezTo>
                      <a:pt x="1861642" y="2138332"/>
                      <a:pt x="1855627" y="2133821"/>
                      <a:pt x="1849612" y="2130813"/>
                    </a:cubicBezTo>
                    <a:cubicBezTo>
                      <a:pt x="1840590" y="2126302"/>
                      <a:pt x="1828560" y="2124798"/>
                      <a:pt x="1818033" y="2124798"/>
                    </a:cubicBezTo>
                    <a:close/>
                    <a:moveTo>
                      <a:pt x="1554877" y="2160888"/>
                    </a:moveTo>
                    <a:cubicBezTo>
                      <a:pt x="1544351" y="2201490"/>
                      <a:pt x="1539840" y="2231565"/>
                      <a:pt x="1577433" y="2246602"/>
                    </a:cubicBezTo>
                    <a:cubicBezTo>
                      <a:pt x="1613523" y="2261640"/>
                      <a:pt x="1633072" y="2243595"/>
                      <a:pt x="1642095" y="2230061"/>
                    </a:cubicBezTo>
                    <a:cubicBezTo>
                      <a:pt x="1658636" y="2206001"/>
                      <a:pt x="1658636" y="2171415"/>
                      <a:pt x="1643598" y="2153370"/>
                    </a:cubicBezTo>
                    <a:cubicBezTo>
                      <a:pt x="1625553" y="2136828"/>
                      <a:pt x="1595478" y="2138332"/>
                      <a:pt x="1554877" y="2160888"/>
                    </a:cubicBezTo>
                    <a:close/>
                    <a:moveTo>
                      <a:pt x="1121797" y="2037581"/>
                    </a:moveTo>
                    <a:cubicBezTo>
                      <a:pt x="1100745" y="2054122"/>
                      <a:pt x="1079692" y="2072167"/>
                      <a:pt x="1063151" y="2088708"/>
                    </a:cubicBezTo>
                    <a:cubicBezTo>
                      <a:pt x="1037587" y="2112768"/>
                      <a:pt x="1016535" y="2136828"/>
                      <a:pt x="1004505" y="2160888"/>
                    </a:cubicBezTo>
                    <a:cubicBezTo>
                      <a:pt x="999993" y="2168407"/>
                      <a:pt x="989467" y="2186452"/>
                      <a:pt x="990971" y="2190963"/>
                    </a:cubicBezTo>
                    <a:cubicBezTo>
                      <a:pt x="990971" y="2190963"/>
                      <a:pt x="993979" y="2190963"/>
                      <a:pt x="1003001" y="2187956"/>
                    </a:cubicBezTo>
                    <a:cubicBezTo>
                      <a:pt x="1049617" y="2174422"/>
                      <a:pt x="1100745" y="2088708"/>
                      <a:pt x="1121797" y="2037581"/>
                    </a:cubicBezTo>
                    <a:close/>
                    <a:moveTo>
                      <a:pt x="1945852" y="2052618"/>
                    </a:moveTo>
                    <a:cubicBezTo>
                      <a:pt x="1939837" y="2052618"/>
                      <a:pt x="1933822" y="2054122"/>
                      <a:pt x="1927807" y="2057130"/>
                    </a:cubicBezTo>
                    <a:cubicBezTo>
                      <a:pt x="1908258" y="2067656"/>
                      <a:pt x="1896228" y="2097731"/>
                      <a:pt x="1900740" y="2123295"/>
                    </a:cubicBezTo>
                    <a:cubicBezTo>
                      <a:pt x="1903747" y="2136828"/>
                      <a:pt x="1912769" y="2160888"/>
                      <a:pt x="1947356" y="2168407"/>
                    </a:cubicBezTo>
                    <a:cubicBezTo>
                      <a:pt x="1960890" y="2171415"/>
                      <a:pt x="1972919" y="2171415"/>
                      <a:pt x="1983446" y="2169911"/>
                    </a:cubicBezTo>
                    <a:cubicBezTo>
                      <a:pt x="1995476" y="2163896"/>
                      <a:pt x="2004498" y="2151866"/>
                      <a:pt x="2010513" y="2138332"/>
                    </a:cubicBezTo>
                    <a:cubicBezTo>
                      <a:pt x="2018032" y="2114272"/>
                      <a:pt x="2009010" y="2088708"/>
                      <a:pt x="1984949" y="2069160"/>
                    </a:cubicBezTo>
                    <a:cubicBezTo>
                      <a:pt x="1969912" y="2058633"/>
                      <a:pt x="1957882" y="2052618"/>
                      <a:pt x="1945852" y="2052618"/>
                    </a:cubicBezTo>
                    <a:close/>
                    <a:moveTo>
                      <a:pt x="1409013" y="2042092"/>
                    </a:moveTo>
                    <a:cubicBezTo>
                      <a:pt x="1399991" y="2066152"/>
                      <a:pt x="1399991" y="2090212"/>
                      <a:pt x="1410517" y="2108257"/>
                    </a:cubicBezTo>
                    <a:cubicBezTo>
                      <a:pt x="1421043" y="2129310"/>
                      <a:pt x="1443600" y="2141340"/>
                      <a:pt x="1467660" y="2136828"/>
                    </a:cubicBezTo>
                    <a:cubicBezTo>
                      <a:pt x="1499238" y="2132317"/>
                      <a:pt x="1524802" y="2100738"/>
                      <a:pt x="1533825" y="2054122"/>
                    </a:cubicBezTo>
                    <a:cubicBezTo>
                      <a:pt x="1535328" y="2045100"/>
                      <a:pt x="1529313" y="2025551"/>
                      <a:pt x="1514276" y="2009010"/>
                    </a:cubicBezTo>
                    <a:cubicBezTo>
                      <a:pt x="1508261" y="2001491"/>
                      <a:pt x="1496231" y="1990965"/>
                      <a:pt x="1481193" y="1992468"/>
                    </a:cubicBezTo>
                    <a:cubicBezTo>
                      <a:pt x="1466156" y="1993972"/>
                      <a:pt x="1433073" y="2019536"/>
                      <a:pt x="1409013" y="2042092"/>
                    </a:cubicBezTo>
                    <a:close/>
                    <a:moveTo>
                      <a:pt x="1305255" y="1986453"/>
                    </a:moveTo>
                    <a:cubicBezTo>
                      <a:pt x="1296232" y="1986453"/>
                      <a:pt x="1287210" y="1990965"/>
                      <a:pt x="1279691" y="1995476"/>
                    </a:cubicBezTo>
                    <a:cubicBezTo>
                      <a:pt x="1249616" y="2016528"/>
                      <a:pt x="1228563" y="2067656"/>
                      <a:pt x="1242097" y="2088708"/>
                    </a:cubicBezTo>
                    <a:cubicBezTo>
                      <a:pt x="1252623" y="2105250"/>
                      <a:pt x="1285706" y="2099235"/>
                      <a:pt x="1330818" y="2070663"/>
                    </a:cubicBezTo>
                    <a:cubicBezTo>
                      <a:pt x="1332322" y="2069160"/>
                      <a:pt x="1333826" y="2069160"/>
                      <a:pt x="1335330" y="2067656"/>
                    </a:cubicBezTo>
                    <a:cubicBezTo>
                      <a:pt x="1345856" y="2043596"/>
                      <a:pt x="1348863" y="2021040"/>
                      <a:pt x="1339841" y="2007506"/>
                    </a:cubicBezTo>
                    <a:cubicBezTo>
                      <a:pt x="1327811" y="1990965"/>
                      <a:pt x="1315781" y="1986453"/>
                      <a:pt x="1305255" y="1986453"/>
                    </a:cubicBezTo>
                    <a:close/>
                    <a:moveTo>
                      <a:pt x="1870665" y="2036077"/>
                    </a:moveTo>
                    <a:cubicBezTo>
                      <a:pt x="1846605" y="2052618"/>
                      <a:pt x="1848108" y="2055626"/>
                      <a:pt x="1857131" y="2076678"/>
                    </a:cubicBezTo>
                    <a:cubicBezTo>
                      <a:pt x="1858635" y="2079686"/>
                      <a:pt x="1860138" y="2084197"/>
                      <a:pt x="1861642" y="2087205"/>
                    </a:cubicBezTo>
                    <a:cubicBezTo>
                      <a:pt x="1860138" y="2067656"/>
                      <a:pt x="1861642" y="2049611"/>
                      <a:pt x="1870665" y="2036077"/>
                    </a:cubicBezTo>
                    <a:close/>
                    <a:moveTo>
                      <a:pt x="2709757" y="2049611"/>
                    </a:moveTo>
                    <a:cubicBezTo>
                      <a:pt x="2762388" y="2084197"/>
                      <a:pt x="2861636" y="2063145"/>
                      <a:pt x="2911259" y="2031566"/>
                    </a:cubicBezTo>
                    <a:cubicBezTo>
                      <a:pt x="2911259" y="2031566"/>
                      <a:pt x="2912763" y="2031566"/>
                      <a:pt x="2912763" y="2030062"/>
                    </a:cubicBezTo>
                    <a:cubicBezTo>
                      <a:pt x="2894718" y="2028558"/>
                      <a:pt x="2876673" y="2027055"/>
                      <a:pt x="2858628" y="2028558"/>
                    </a:cubicBezTo>
                    <a:lnTo>
                      <a:pt x="2845094" y="2028558"/>
                    </a:lnTo>
                    <a:cubicBezTo>
                      <a:pt x="2809004" y="2030062"/>
                      <a:pt x="2738328" y="2031566"/>
                      <a:pt x="2709757" y="2049611"/>
                    </a:cubicBezTo>
                    <a:close/>
                    <a:moveTo>
                      <a:pt x="1951867" y="1992468"/>
                    </a:moveTo>
                    <a:cubicBezTo>
                      <a:pt x="1956378" y="1992468"/>
                      <a:pt x="1960890" y="1992468"/>
                      <a:pt x="1963897" y="1993972"/>
                    </a:cubicBezTo>
                    <a:cubicBezTo>
                      <a:pt x="1981942" y="1996980"/>
                      <a:pt x="1998483" y="2004498"/>
                      <a:pt x="2010513" y="2016528"/>
                    </a:cubicBezTo>
                    <a:cubicBezTo>
                      <a:pt x="2016528" y="2010513"/>
                      <a:pt x="2021040" y="2004498"/>
                      <a:pt x="2025551" y="1996980"/>
                    </a:cubicBezTo>
                    <a:cubicBezTo>
                      <a:pt x="2040588" y="1975927"/>
                      <a:pt x="2055626" y="1954875"/>
                      <a:pt x="2087204" y="1948860"/>
                    </a:cubicBezTo>
                    <a:cubicBezTo>
                      <a:pt x="2108257" y="1944348"/>
                      <a:pt x="2124798" y="1950363"/>
                      <a:pt x="2141340" y="1954875"/>
                    </a:cubicBezTo>
                    <a:cubicBezTo>
                      <a:pt x="2148858" y="1957882"/>
                      <a:pt x="2156377" y="1959386"/>
                      <a:pt x="2163896" y="1960890"/>
                    </a:cubicBezTo>
                    <a:cubicBezTo>
                      <a:pt x="2243594" y="1857131"/>
                      <a:pt x="2284196" y="1732320"/>
                      <a:pt x="2284196" y="1598486"/>
                    </a:cubicBezTo>
                    <a:cubicBezTo>
                      <a:pt x="2284196" y="1258639"/>
                      <a:pt x="2018032" y="983452"/>
                      <a:pt x="1679688" y="972926"/>
                    </a:cubicBezTo>
                    <a:lnTo>
                      <a:pt x="1672170" y="972926"/>
                    </a:lnTo>
                    <a:lnTo>
                      <a:pt x="1672170" y="965407"/>
                    </a:lnTo>
                    <a:cubicBezTo>
                      <a:pt x="1672170" y="944355"/>
                      <a:pt x="1675177" y="921799"/>
                      <a:pt x="1676681" y="900746"/>
                    </a:cubicBezTo>
                    <a:cubicBezTo>
                      <a:pt x="1681192" y="866160"/>
                      <a:pt x="1684200" y="833077"/>
                      <a:pt x="1678185" y="801499"/>
                    </a:cubicBezTo>
                    <a:cubicBezTo>
                      <a:pt x="1667658" y="753379"/>
                      <a:pt x="1667658" y="724807"/>
                      <a:pt x="1679688" y="709770"/>
                    </a:cubicBezTo>
                    <a:cubicBezTo>
                      <a:pt x="1691718" y="694732"/>
                      <a:pt x="1709763" y="696236"/>
                      <a:pt x="1730816" y="696236"/>
                    </a:cubicBezTo>
                    <a:cubicBezTo>
                      <a:pt x="1750365" y="696236"/>
                      <a:pt x="1774425" y="696236"/>
                      <a:pt x="1792469" y="682702"/>
                    </a:cubicBezTo>
                    <a:cubicBezTo>
                      <a:pt x="1879687" y="619545"/>
                      <a:pt x="1921792" y="514282"/>
                      <a:pt x="1902243" y="416539"/>
                    </a:cubicBezTo>
                    <a:cubicBezTo>
                      <a:pt x="1893221" y="443606"/>
                      <a:pt x="1882694" y="476689"/>
                      <a:pt x="1867657" y="499245"/>
                    </a:cubicBezTo>
                    <a:cubicBezTo>
                      <a:pt x="1852619" y="521801"/>
                      <a:pt x="1831567" y="541350"/>
                      <a:pt x="1810515" y="559395"/>
                    </a:cubicBezTo>
                    <a:cubicBezTo>
                      <a:pt x="1790966" y="577440"/>
                      <a:pt x="1772921" y="593981"/>
                      <a:pt x="1759387" y="613530"/>
                    </a:cubicBezTo>
                    <a:lnTo>
                      <a:pt x="1735327" y="648116"/>
                    </a:lnTo>
                    <a:lnTo>
                      <a:pt x="1747357" y="607515"/>
                    </a:lnTo>
                    <a:cubicBezTo>
                      <a:pt x="1757883" y="566914"/>
                      <a:pt x="1783447" y="535335"/>
                      <a:pt x="1807507" y="505260"/>
                    </a:cubicBezTo>
                    <a:cubicBezTo>
                      <a:pt x="1830063" y="476689"/>
                      <a:pt x="1851116" y="449621"/>
                      <a:pt x="1861642" y="418042"/>
                    </a:cubicBezTo>
                    <a:cubicBezTo>
                      <a:pt x="1840590" y="431576"/>
                      <a:pt x="1815026" y="440599"/>
                      <a:pt x="1789462" y="449621"/>
                    </a:cubicBezTo>
                    <a:cubicBezTo>
                      <a:pt x="1750365" y="463155"/>
                      <a:pt x="1712771" y="476689"/>
                      <a:pt x="1691718" y="506764"/>
                    </a:cubicBezTo>
                    <a:cubicBezTo>
                      <a:pt x="1673673" y="532327"/>
                      <a:pt x="1679688" y="565410"/>
                      <a:pt x="1685703" y="598492"/>
                    </a:cubicBezTo>
                    <a:cubicBezTo>
                      <a:pt x="1691718" y="628567"/>
                      <a:pt x="1696230" y="657139"/>
                      <a:pt x="1682696" y="679695"/>
                    </a:cubicBezTo>
                    <a:cubicBezTo>
                      <a:pt x="1675177" y="691725"/>
                      <a:pt x="1666155" y="699244"/>
                      <a:pt x="1655628" y="697740"/>
                    </a:cubicBezTo>
                    <a:cubicBezTo>
                      <a:pt x="1652621" y="697740"/>
                      <a:pt x="1648110" y="696236"/>
                      <a:pt x="1645102" y="694732"/>
                    </a:cubicBezTo>
                    <a:cubicBezTo>
                      <a:pt x="1651117" y="744356"/>
                      <a:pt x="1649613" y="793980"/>
                      <a:pt x="1636080" y="839092"/>
                    </a:cubicBezTo>
                    <a:lnTo>
                      <a:pt x="1633072" y="846611"/>
                    </a:lnTo>
                    <a:lnTo>
                      <a:pt x="1625553" y="843604"/>
                    </a:lnTo>
                    <a:cubicBezTo>
                      <a:pt x="1604501" y="834581"/>
                      <a:pt x="1592471" y="816536"/>
                      <a:pt x="1580441" y="799995"/>
                    </a:cubicBezTo>
                    <a:cubicBezTo>
                      <a:pt x="1572922" y="790972"/>
                      <a:pt x="1566907" y="780446"/>
                      <a:pt x="1557885" y="772927"/>
                    </a:cubicBezTo>
                    <a:cubicBezTo>
                      <a:pt x="1547358" y="763905"/>
                      <a:pt x="1538336" y="756386"/>
                      <a:pt x="1529313" y="751875"/>
                    </a:cubicBezTo>
                    <a:cubicBezTo>
                      <a:pt x="1532321" y="756386"/>
                      <a:pt x="1535328" y="760897"/>
                      <a:pt x="1538336" y="765409"/>
                    </a:cubicBezTo>
                    <a:cubicBezTo>
                      <a:pt x="1548862" y="781950"/>
                      <a:pt x="1559388" y="798491"/>
                      <a:pt x="1569915" y="815032"/>
                    </a:cubicBezTo>
                    <a:cubicBezTo>
                      <a:pt x="1624050" y="891724"/>
                      <a:pt x="1643598" y="942851"/>
                      <a:pt x="1628561" y="966911"/>
                    </a:cubicBezTo>
                    <a:cubicBezTo>
                      <a:pt x="1616531" y="986460"/>
                      <a:pt x="1595478" y="984956"/>
                      <a:pt x="1577433" y="983452"/>
                    </a:cubicBezTo>
                    <a:cubicBezTo>
                      <a:pt x="1569915" y="983452"/>
                      <a:pt x="1562396" y="981949"/>
                      <a:pt x="1556381" y="983452"/>
                    </a:cubicBezTo>
                    <a:cubicBezTo>
                      <a:pt x="1503750" y="989467"/>
                      <a:pt x="1445103" y="1009016"/>
                      <a:pt x="1381946" y="1040595"/>
                    </a:cubicBezTo>
                    <a:cubicBezTo>
                      <a:pt x="1380442" y="1043602"/>
                      <a:pt x="1378938" y="1048114"/>
                      <a:pt x="1380442" y="1052625"/>
                    </a:cubicBezTo>
                    <a:cubicBezTo>
                      <a:pt x="1381946" y="1055632"/>
                      <a:pt x="1381946" y="1058640"/>
                      <a:pt x="1384953" y="1060144"/>
                    </a:cubicBezTo>
                    <a:cubicBezTo>
                      <a:pt x="1500742" y="998490"/>
                      <a:pt x="1637583" y="974430"/>
                      <a:pt x="1766906" y="993979"/>
                    </a:cubicBezTo>
                    <a:cubicBezTo>
                      <a:pt x="1774425" y="993979"/>
                      <a:pt x="1780440" y="998490"/>
                      <a:pt x="1784951" y="1004505"/>
                    </a:cubicBezTo>
                    <a:cubicBezTo>
                      <a:pt x="1792469" y="1016535"/>
                      <a:pt x="1786455" y="1025557"/>
                      <a:pt x="1781943" y="1033076"/>
                    </a:cubicBezTo>
                    <a:cubicBezTo>
                      <a:pt x="1778936" y="1037587"/>
                      <a:pt x="1777432" y="1040595"/>
                      <a:pt x="1777432" y="1042099"/>
                    </a:cubicBezTo>
                    <a:cubicBezTo>
                      <a:pt x="1778936" y="1043602"/>
                      <a:pt x="1781943" y="1046610"/>
                      <a:pt x="1784951" y="1048114"/>
                    </a:cubicBezTo>
                    <a:cubicBezTo>
                      <a:pt x="1786455" y="1049617"/>
                      <a:pt x="1789462" y="1051121"/>
                      <a:pt x="1790966" y="1052625"/>
                    </a:cubicBezTo>
                    <a:cubicBezTo>
                      <a:pt x="1798485" y="1060144"/>
                      <a:pt x="1801492" y="1069166"/>
                      <a:pt x="1798485" y="1078189"/>
                    </a:cubicBezTo>
                    <a:cubicBezTo>
                      <a:pt x="1795477" y="1090219"/>
                      <a:pt x="1787958" y="1100745"/>
                      <a:pt x="1777432" y="1103752"/>
                    </a:cubicBezTo>
                    <a:cubicBezTo>
                      <a:pt x="1762394" y="1109767"/>
                      <a:pt x="1747357" y="1108264"/>
                      <a:pt x="1732319" y="1106760"/>
                    </a:cubicBezTo>
                    <a:lnTo>
                      <a:pt x="1724801" y="1106760"/>
                    </a:lnTo>
                    <a:cubicBezTo>
                      <a:pt x="1717282" y="1106760"/>
                      <a:pt x="1703748" y="1106760"/>
                      <a:pt x="1696230" y="1112775"/>
                    </a:cubicBezTo>
                    <a:cubicBezTo>
                      <a:pt x="1703748" y="1117286"/>
                      <a:pt x="1708260" y="1123301"/>
                      <a:pt x="1711267" y="1132324"/>
                    </a:cubicBezTo>
                    <a:cubicBezTo>
                      <a:pt x="1715778" y="1145857"/>
                      <a:pt x="1711267" y="1160895"/>
                      <a:pt x="1702245" y="1168414"/>
                    </a:cubicBezTo>
                    <a:cubicBezTo>
                      <a:pt x="1696230" y="1172925"/>
                      <a:pt x="1691718" y="1174429"/>
                      <a:pt x="1685703" y="1175932"/>
                    </a:cubicBezTo>
                    <a:cubicBezTo>
                      <a:pt x="1684200" y="1175932"/>
                      <a:pt x="1681192" y="1177436"/>
                      <a:pt x="1679688" y="1178940"/>
                    </a:cubicBezTo>
                    <a:cubicBezTo>
                      <a:pt x="1660140" y="1184955"/>
                      <a:pt x="1643598" y="1195481"/>
                      <a:pt x="1628561" y="1212022"/>
                    </a:cubicBezTo>
                    <a:cubicBezTo>
                      <a:pt x="1619538" y="1219541"/>
                      <a:pt x="1613523" y="1233075"/>
                      <a:pt x="1618035" y="1240594"/>
                    </a:cubicBezTo>
                    <a:lnTo>
                      <a:pt x="1628561" y="1261646"/>
                    </a:lnTo>
                    <a:lnTo>
                      <a:pt x="1607508" y="1249616"/>
                    </a:lnTo>
                    <a:cubicBezTo>
                      <a:pt x="1606005" y="1249616"/>
                      <a:pt x="1606005" y="1248112"/>
                      <a:pt x="1604501" y="1249616"/>
                    </a:cubicBezTo>
                    <a:cubicBezTo>
                      <a:pt x="1599990" y="1252624"/>
                      <a:pt x="1598486" y="1263150"/>
                      <a:pt x="1599990" y="1269165"/>
                    </a:cubicBezTo>
                    <a:cubicBezTo>
                      <a:pt x="1601493" y="1272172"/>
                      <a:pt x="1602997" y="1276684"/>
                      <a:pt x="1606005" y="1279691"/>
                    </a:cubicBezTo>
                    <a:cubicBezTo>
                      <a:pt x="1612020" y="1290217"/>
                      <a:pt x="1618035" y="1302247"/>
                      <a:pt x="1616531" y="1315781"/>
                    </a:cubicBezTo>
                    <a:lnTo>
                      <a:pt x="1615027" y="1320292"/>
                    </a:lnTo>
                    <a:lnTo>
                      <a:pt x="1609012" y="1320292"/>
                    </a:lnTo>
                    <a:cubicBezTo>
                      <a:pt x="1581945" y="1323300"/>
                      <a:pt x="1556381" y="1305255"/>
                      <a:pt x="1550366" y="1278187"/>
                    </a:cubicBezTo>
                    <a:cubicBezTo>
                      <a:pt x="1550366" y="1275180"/>
                      <a:pt x="1550366" y="1273676"/>
                      <a:pt x="1550366" y="1272172"/>
                    </a:cubicBezTo>
                    <a:cubicBezTo>
                      <a:pt x="1548862" y="1261646"/>
                      <a:pt x="1548862" y="1257135"/>
                      <a:pt x="1541343" y="1254127"/>
                    </a:cubicBezTo>
                    <a:cubicBezTo>
                      <a:pt x="1536832" y="1252624"/>
                      <a:pt x="1532321" y="1252624"/>
                      <a:pt x="1527810" y="1252624"/>
                    </a:cubicBezTo>
                    <a:cubicBezTo>
                      <a:pt x="1515780" y="1255631"/>
                      <a:pt x="1506757" y="1264653"/>
                      <a:pt x="1499238" y="1273676"/>
                    </a:cubicBezTo>
                    <a:lnTo>
                      <a:pt x="1494727" y="1278187"/>
                    </a:lnTo>
                    <a:lnTo>
                      <a:pt x="1488712" y="1275180"/>
                    </a:lnTo>
                    <a:cubicBezTo>
                      <a:pt x="1473675" y="1266157"/>
                      <a:pt x="1458637" y="1257135"/>
                      <a:pt x="1442096" y="1258639"/>
                    </a:cubicBezTo>
                    <a:cubicBezTo>
                      <a:pt x="1433073" y="1260142"/>
                      <a:pt x="1427059" y="1263150"/>
                      <a:pt x="1422547" y="1267661"/>
                    </a:cubicBezTo>
                    <a:cubicBezTo>
                      <a:pt x="1412021" y="1279691"/>
                      <a:pt x="1418036" y="1296232"/>
                      <a:pt x="1427059" y="1314277"/>
                    </a:cubicBezTo>
                    <a:cubicBezTo>
                      <a:pt x="1431570" y="1324803"/>
                      <a:pt x="1436081" y="1335330"/>
                      <a:pt x="1445103" y="1341345"/>
                    </a:cubicBezTo>
                    <a:cubicBezTo>
                      <a:pt x="1449615" y="1344352"/>
                      <a:pt x="1454126" y="1345856"/>
                      <a:pt x="1458637" y="1345856"/>
                    </a:cubicBezTo>
                    <a:cubicBezTo>
                      <a:pt x="1461645" y="1345856"/>
                      <a:pt x="1466156" y="1344352"/>
                      <a:pt x="1469163" y="1341345"/>
                    </a:cubicBezTo>
                    <a:cubicBezTo>
                      <a:pt x="1470667" y="1339841"/>
                      <a:pt x="1472171" y="1336834"/>
                      <a:pt x="1473675" y="1333826"/>
                    </a:cubicBezTo>
                    <a:cubicBezTo>
                      <a:pt x="1476682" y="1327811"/>
                      <a:pt x="1479690" y="1320292"/>
                      <a:pt x="1490216" y="1317285"/>
                    </a:cubicBezTo>
                    <a:cubicBezTo>
                      <a:pt x="1500742" y="1312774"/>
                      <a:pt x="1512772" y="1318789"/>
                      <a:pt x="1520291" y="1329315"/>
                    </a:cubicBezTo>
                    <a:cubicBezTo>
                      <a:pt x="1527810" y="1345856"/>
                      <a:pt x="1523298" y="1360894"/>
                      <a:pt x="1518787" y="1374427"/>
                    </a:cubicBezTo>
                    <a:cubicBezTo>
                      <a:pt x="1517283" y="1377435"/>
                      <a:pt x="1517283" y="1378939"/>
                      <a:pt x="1515780" y="1381946"/>
                    </a:cubicBezTo>
                    <a:cubicBezTo>
                      <a:pt x="1511268" y="1393976"/>
                      <a:pt x="1511268" y="1406006"/>
                      <a:pt x="1515780" y="1413525"/>
                    </a:cubicBezTo>
                    <a:cubicBezTo>
                      <a:pt x="1521795" y="1419540"/>
                      <a:pt x="1530817" y="1422547"/>
                      <a:pt x="1541343" y="1424051"/>
                    </a:cubicBezTo>
                    <a:cubicBezTo>
                      <a:pt x="1544351" y="1424051"/>
                      <a:pt x="1545855" y="1425555"/>
                      <a:pt x="1547358" y="1425555"/>
                    </a:cubicBezTo>
                    <a:cubicBezTo>
                      <a:pt x="1572922" y="1433073"/>
                      <a:pt x="1592471" y="1451119"/>
                      <a:pt x="1599990" y="1476682"/>
                    </a:cubicBezTo>
                    <a:cubicBezTo>
                      <a:pt x="1602997" y="1476682"/>
                      <a:pt x="1604501" y="1476682"/>
                      <a:pt x="1607508" y="1475178"/>
                    </a:cubicBezTo>
                    <a:cubicBezTo>
                      <a:pt x="1613523" y="1472171"/>
                      <a:pt x="1619538" y="1473675"/>
                      <a:pt x="1625553" y="1473675"/>
                    </a:cubicBezTo>
                    <a:cubicBezTo>
                      <a:pt x="1657132" y="1475178"/>
                      <a:pt x="1690215" y="1458637"/>
                      <a:pt x="1708260" y="1431570"/>
                    </a:cubicBezTo>
                    <a:lnTo>
                      <a:pt x="1714275" y="1424051"/>
                    </a:lnTo>
                    <a:lnTo>
                      <a:pt x="1720290" y="1431570"/>
                    </a:lnTo>
                    <a:cubicBezTo>
                      <a:pt x="1733823" y="1446607"/>
                      <a:pt x="1745853" y="1460141"/>
                      <a:pt x="1763898" y="1469164"/>
                    </a:cubicBezTo>
                    <a:cubicBezTo>
                      <a:pt x="1780440" y="1478186"/>
                      <a:pt x="1799988" y="1478186"/>
                      <a:pt x="1813522" y="1469164"/>
                    </a:cubicBezTo>
                    <a:cubicBezTo>
                      <a:pt x="1815026" y="1469164"/>
                      <a:pt x="1815026" y="1467660"/>
                      <a:pt x="1816530" y="1466156"/>
                    </a:cubicBezTo>
                    <a:cubicBezTo>
                      <a:pt x="1819537" y="1463148"/>
                      <a:pt x="1824048" y="1460141"/>
                      <a:pt x="1830063" y="1458637"/>
                    </a:cubicBezTo>
                    <a:cubicBezTo>
                      <a:pt x="1845101" y="1454126"/>
                      <a:pt x="1858635" y="1466156"/>
                      <a:pt x="1864650" y="1479690"/>
                    </a:cubicBezTo>
                    <a:cubicBezTo>
                      <a:pt x="1866153" y="1482697"/>
                      <a:pt x="1867657" y="1485705"/>
                      <a:pt x="1869161" y="1488712"/>
                    </a:cubicBezTo>
                    <a:cubicBezTo>
                      <a:pt x="1872168" y="1494727"/>
                      <a:pt x="1875176" y="1502246"/>
                      <a:pt x="1878183" y="1506757"/>
                    </a:cubicBezTo>
                    <a:cubicBezTo>
                      <a:pt x="1887206" y="1515780"/>
                      <a:pt x="1900740" y="1517283"/>
                      <a:pt x="1915777" y="1518787"/>
                    </a:cubicBezTo>
                    <a:cubicBezTo>
                      <a:pt x="1924799" y="1518787"/>
                      <a:pt x="1935326" y="1520291"/>
                      <a:pt x="1944348" y="1523298"/>
                    </a:cubicBezTo>
                    <a:cubicBezTo>
                      <a:pt x="1962393" y="1527810"/>
                      <a:pt x="1975927" y="1541344"/>
                      <a:pt x="1987957" y="1553373"/>
                    </a:cubicBezTo>
                    <a:lnTo>
                      <a:pt x="1990965" y="1556381"/>
                    </a:lnTo>
                    <a:lnTo>
                      <a:pt x="1990965" y="1559389"/>
                    </a:lnTo>
                    <a:cubicBezTo>
                      <a:pt x="1989461" y="1590967"/>
                      <a:pt x="2010513" y="1621042"/>
                      <a:pt x="2040588" y="1630065"/>
                    </a:cubicBezTo>
                    <a:cubicBezTo>
                      <a:pt x="2048107" y="1633072"/>
                      <a:pt x="2057130" y="1634576"/>
                      <a:pt x="2064648" y="1636080"/>
                    </a:cubicBezTo>
                    <a:cubicBezTo>
                      <a:pt x="2090212" y="1642095"/>
                      <a:pt x="2118783" y="1648110"/>
                      <a:pt x="2124798" y="1678185"/>
                    </a:cubicBezTo>
                    <a:cubicBezTo>
                      <a:pt x="2127806" y="1690215"/>
                      <a:pt x="2124798" y="1706756"/>
                      <a:pt x="2114272" y="1720290"/>
                    </a:cubicBezTo>
                    <a:lnTo>
                      <a:pt x="2109761" y="1726305"/>
                    </a:lnTo>
                    <a:cubicBezTo>
                      <a:pt x="2099235" y="1741342"/>
                      <a:pt x="2087204" y="1759387"/>
                      <a:pt x="2067656" y="1766906"/>
                    </a:cubicBezTo>
                    <a:cubicBezTo>
                      <a:pt x="2067656" y="1784951"/>
                      <a:pt x="2058633" y="1801492"/>
                      <a:pt x="2043596" y="1809011"/>
                    </a:cubicBezTo>
                    <a:cubicBezTo>
                      <a:pt x="2042092" y="1810515"/>
                      <a:pt x="2039085" y="1812019"/>
                      <a:pt x="2036077" y="1812019"/>
                    </a:cubicBezTo>
                    <a:cubicBezTo>
                      <a:pt x="2031566" y="1815026"/>
                      <a:pt x="2028558" y="1816530"/>
                      <a:pt x="2025551" y="1819537"/>
                    </a:cubicBezTo>
                    <a:cubicBezTo>
                      <a:pt x="2022543" y="1822545"/>
                      <a:pt x="2022543" y="1828560"/>
                      <a:pt x="2021040" y="1833071"/>
                    </a:cubicBezTo>
                    <a:cubicBezTo>
                      <a:pt x="2021040" y="1834575"/>
                      <a:pt x="2021040" y="1837582"/>
                      <a:pt x="2019536" y="1839086"/>
                    </a:cubicBezTo>
                    <a:cubicBezTo>
                      <a:pt x="2016528" y="1860138"/>
                      <a:pt x="2004498" y="1879687"/>
                      <a:pt x="1984949" y="1893221"/>
                    </a:cubicBezTo>
                    <a:cubicBezTo>
                      <a:pt x="1965401" y="1906755"/>
                      <a:pt x="1941341" y="1912770"/>
                      <a:pt x="1920288" y="1908258"/>
                    </a:cubicBezTo>
                    <a:cubicBezTo>
                      <a:pt x="1915777" y="1906755"/>
                      <a:pt x="1911266" y="1905251"/>
                      <a:pt x="1906755" y="1903747"/>
                    </a:cubicBezTo>
                    <a:cubicBezTo>
                      <a:pt x="1899236" y="1902243"/>
                      <a:pt x="1893221" y="1899236"/>
                      <a:pt x="1885702" y="1899236"/>
                    </a:cubicBezTo>
                    <a:cubicBezTo>
                      <a:pt x="1875176" y="1899236"/>
                      <a:pt x="1864650" y="1905251"/>
                      <a:pt x="1857131" y="1915777"/>
                    </a:cubicBezTo>
                    <a:cubicBezTo>
                      <a:pt x="1849612" y="1927807"/>
                      <a:pt x="1848108" y="1941341"/>
                      <a:pt x="1854123" y="1950363"/>
                    </a:cubicBezTo>
                    <a:cubicBezTo>
                      <a:pt x="1857131" y="1956378"/>
                      <a:pt x="1861642" y="1960890"/>
                      <a:pt x="1866153" y="1966905"/>
                    </a:cubicBezTo>
                    <a:cubicBezTo>
                      <a:pt x="1876680" y="1978935"/>
                      <a:pt x="1888710" y="1993972"/>
                      <a:pt x="1884198" y="2009010"/>
                    </a:cubicBezTo>
                    <a:cubicBezTo>
                      <a:pt x="1909762" y="1998483"/>
                      <a:pt x="1930815" y="1992468"/>
                      <a:pt x="1951867" y="1992468"/>
                    </a:cubicBezTo>
                    <a:close/>
                    <a:moveTo>
                      <a:pt x="762401" y="1977431"/>
                    </a:moveTo>
                    <a:cubicBezTo>
                      <a:pt x="793980" y="1977431"/>
                      <a:pt x="825559" y="1981942"/>
                      <a:pt x="852626" y="1993972"/>
                    </a:cubicBezTo>
                    <a:cubicBezTo>
                      <a:pt x="897739" y="2013521"/>
                      <a:pt x="897739" y="2013521"/>
                      <a:pt x="930821" y="1993972"/>
                    </a:cubicBezTo>
                    <a:cubicBezTo>
                      <a:pt x="936836" y="1990965"/>
                      <a:pt x="942851" y="1986453"/>
                      <a:pt x="951874" y="1980438"/>
                    </a:cubicBezTo>
                    <a:cubicBezTo>
                      <a:pt x="971422" y="1968408"/>
                      <a:pt x="989467" y="1960890"/>
                      <a:pt x="1009016" y="1954875"/>
                    </a:cubicBezTo>
                    <a:cubicBezTo>
                      <a:pt x="998490" y="1954875"/>
                      <a:pt x="989467" y="1954875"/>
                      <a:pt x="981949" y="1956378"/>
                    </a:cubicBezTo>
                    <a:cubicBezTo>
                      <a:pt x="965407" y="1959386"/>
                      <a:pt x="953377" y="1966905"/>
                      <a:pt x="939843" y="1975927"/>
                    </a:cubicBezTo>
                    <a:cubicBezTo>
                      <a:pt x="926310" y="1983446"/>
                      <a:pt x="914280" y="1992468"/>
                      <a:pt x="897739" y="1995476"/>
                    </a:cubicBezTo>
                    <a:lnTo>
                      <a:pt x="885709" y="1998483"/>
                    </a:lnTo>
                    <a:lnTo>
                      <a:pt x="890220" y="1986453"/>
                    </a:lnTo>
                    <a:cubicBezTo>
                      <a:pt x="903754" y="1945852"/>
                      <a:pt x="950370" y="1935326"/>
                      <a:pt x="992475" y="1924800"/>
                    </a:cubicBezTo>
                    <a:cubicBezTo>
                      <a:pt x="1031572" y="1915777"/>
                      <a:pt x="1064655" y="1908258"/>
                      <a:pt x="1067662" y="1881191"/>
                    </a:cubicBezTo>
                    <a:cubicBezTo>
                      <a:pt x="1070670" y="1864650"/>
                      <a:pt x="1066158" y="1852620"/>
                      <a:pt x="1058640" y="1843597"/>
                    </a:cubicBezTo>
                    <a:cubicBezTo>
                      <a:pt x="1030068" y="1815026"/>
                      <a:pt x="950370" y="1822545"/>
                      <a:pt x="908265" y="1827056"/>
                    </a:cubicBezTo>
                    <a:cubicBezTo>
                      <a:pt x="899242" y="1828560"/>
                      <a:pt x="891724" y="1828560"/>
                      <a:pt x="885709" y="1828560"/>
                    </a:cubicBezTo>
                    <a:cubicBezTo>
                      <a:pt x="843604" y="1830063"/>
                      <a:pt x="801499" y="1827056"/>
                      <a:pt x="760897" y="1822545"/>
                    </a:cubicBezTo>
                    <a:cubicBezTo>
                      <a:pt x="664657" y="1813522"/>
                      <a:pt x="572929" y="1806003"/>
                      <a:pt x="487215" y="1864650"/>
                    </a:cubicBezTo>
                    <a:cubicBezTo>
                      <a:pt x="449621" y="1890213"/>
                      <a:pt x="430072" y="1926303"/>
                      <a:pt x="439095" y="1956378"/>
                    </a:cubicBezTo>
                    <a:cubicBezTo>
                      <a:pt x="446614" y="1981942"/>
                      <a:pt x="473681" y="1996980"/>
                      <a:pt x="512779" y="1998483"/>
                    </a:cubicBezTo>
                    <a:cubicBezTo>
                      <a:pt x="541350" y="1999987"/>
                      <a:pt x="569921" y="1998483"/>
                      <a:pt x="598492" y="1996980"/>
                    </a:cubicBezTo>
                    <a:cubicBezTo>
                      <a:pt x="603004" y="1996980"/>
                      <a:pt x="609019" y="1996980"/>
                      <a:pt x="613530" y="1996980"/>
                    </a:cubicBezTo>
                    <a:cubicBezTo>
                      <a:pt x="663154" y="1987957"/>
                      <a:pt x="714281" y="1977431"/>
                      <a:pt x="762401" y="1977431"/>
                    </a:cubicBezTo>
                    <a:close/>
                    <a:moveTo>
                      <a:pt x="957889" y="1948860"/>
                    </a:moveTo>
                    <a:cubicBezTo>
                      <a:pt x="938340" y="1954875"/>
                      <a:pt x="921799" y="1962393"/>
                      <a:pt x="911272" y="1975927"/>
                    </a:cubicBezTo>
                    <a:cubicBezTo>
                      <a:pt x="917287" y="1972920"/>
                      <a:pt x="924806" y="1968408"/>
                      <a:pt x="930821" y="1963897"/>
                    </a:cubicBezTo>
                    <a:cubicBezTo>
                      <a:pt x="938340" y="1959386"/>
                      <a:pt x="947362" y="1953371"/>
                      <a:pt x="957889" y="1948860"/>
                    </a:cubicBezTo>
                    <a:close/>
                    <a:moveTo>
                      <a:pt x="1276684" y="500749"/>
                    </a:moveTo>
                    <a:cubicBezTo>
                      <a:pt x="1293225" y="624056"/>
                      <a:pt x="1356382" y="691725"/>
                      <a:pt x="1476682" y="715785"/>
                    </a:cubicBezTo>
                    <a:cubicBezTo>
                      <a:pt x="1482697" y="717289"/>
                      <a:pt x="1488712" y="718792"/>
                      <a:pt x="1493223" y="718792"/>
                    </a:cubicBezTo>
                    <a:cubicBezTo>
                      <a:pt x="1461645" y="673680"/>
                      <a:pt x="1425555" y="631575"/>
                      <a:pt x="1371420" y="607515"/>
                    </a:cubicBezTo>
                    <a:lnTo>
                      <a:pt x="1375931" y="593981"/>
                    </a:lnTo>
                    <a:cubicBezTo>
                      <a:pt x="1437585" y="610522"/>
                      <a:pt x="1481193" y="646612"/>
                      <a:pt x="1527810" y="685710"/>
                    </a:cubicBezTo>
                    <a:cubicBezTo>
                      <a:pt x="1529313" y="687214"/>
                      <a:pt x="1530817" y="687214"/>
                      <a:pt x="1530817" y="688717"/>
                    </a:cubicBezTo>
                    <a:cubicBezTo>
                      <a:pt x="1527810" y="678191"/>
                      <a:pt x="1526306" y="669169"/>
                      <a:pt x="1523298" y="658642"/>
                    </a:cubicBezTo>
                    <a:cubicBezTo>
                      <a:pt x="1512772" y="615034"/>
                      <a:pt x="1503750" y="577440"/>
                      <a:pt x="1452622" y="545861"/>
                    </a:cubicBezTo>
                    <a:cubicBezTo>
                      <a:pt x="1424051" y="529320"/>
                      <a:pt x="1392472" y="524809"/>
                      <a:pt x="1357886" y="520297"/>
                    </a:cubicBezTo>
                    <a:cubicBezTo>
                      <a:pt x="1330818" y="515786"/>
                      <a:pt x="1302247" y="512779"/>
                      <a:pt x="1276684" y="500749"/>
                    </a:cubicBezTo>
                    <a:close/>
                    <a:moveTo>
                      <a:pt x="1508261" y="57143"/>
                    </a:moveTo>
                    <a:cubicBezTo>
                      <a:pt x="1511268" y="99248"/>
                      <a:pt x="1500742" y="139849"/>
                      <a:pt x="1491720" y="177443"/>
                    </a:cubicBezTo>
                    <a:cubicBezTo>
                      <a:pt x="1484201" y="209021"/>
                      <a:pt x="1475178" y="240600"/>
                      <a:pt x="1475178" y="273682"/>
                    </a:cubicBezTo>
                    <a:cubicBezTo>
                      <a:pt x="1473675" y="332329"/>
                      <a:pt x="1493223" y="353381"/>
                      <a:pt x="1523298" y="386464"/>
                    </a:cubicBezTo>
                    <a:cubicBezTo>
                      <a:pt x="1530817" y="393982"/>
                      <a:pt x="1536832" y="401501"/>
                      <a:pt x="1544351" y="410524"/>
                    </a:cubicBezTo>
                    <a:cubicBezTo>
                      <a:pt x="1574426" y="445110"/>
                      <a:pt x="1584952" y="494734"/>
                      <a:pt x="1593975" y="541350"/>
                    </a:cubicBezTo>
                    <a:cubicBezTo>
                      <a:pt x="1601493" y="574432"/>
                      <a:pt x="1607508" y="604507"/>
                      <a:pt x="1619538" y="631575"/>
                    </a:cubicBezTo>
                    <a:cubicBezTo>
                      <a:pt x="1615027" y="610522"/>
                      <a:pt x="1610516" y="589470"/>
                      <a:pt x="1607508" y="569921"/>
                    </a:cubicBezTo>
                    <a:cubicBezTo>
                      <a:pt x="1602997" y="551876"/>
                      <a:pt x="1599990" y="533831"/>
                      <a:pt x="1596982" y="517290"/>
                    </a:cubicBezTo>
                    <a:cubicBezTo>
                      <a:pt x="1593975" y="502252"/>
                      <a:pt x="1590967" y="485711"/>
                      <a:pt x="1586456" y="469170"/>
                    </a:cubicBezTo>
                    <a:cubicBezTo>
                      <a:pt x="1581945" y="449621"/>
                      <a:pt x="1577433" y="428569"/>
                      <a:pt x="1574426" y="407516"/>
                    </a:cubicBezTo>
                    <a:cubicBezTo>
                      <a:pt x="1571418" y="406012"/>
                      <a:pt x="1568411" y="404509"/>
                      <a:pt x="1565403" y="401501"/>
                    </a:cubicBezTo>
                    <a:cubicBezTo>
                      <a:pt x="1518787" y="369922"/>
                      <a:pt x="1538336" y="318795"/>
                      <a:pt x="1554877" y="273682"/>
                    </a:cubicBezTo>
                    <a:cubicBezTo>
                      <a:pt x="1556381" y="269171"/>
                      <a:pt x="1557885" y="266164"/>
                      <a:pt x="1559388" y="261652"/>
                    </a:cubicBezTo>
                    <a:cubicBezTo>
                      <a:pt x="1559388" y="236089"/>
                      <a:pt x="1563900" y="213532"/>
                      <a:pt x="1571418" y="193984"/>
                    </a:cubicBezTo>
                    <a:lnTo>
                      <a:pt x="1580441" y="169924"/>
                    </a:lnTo>
                    <a:lnTo>
                      <a:pt x="1584952" y="193984"/>
                    </a:lnTo>
                    <a:cubicBezTo>
                      <a:pt x="1589463" y="215036"/>
                      <a:pt x="1581945" y="239096"/>
                      <a:pt x="1574426" y="263156"/>
                    </a:cubicBezTo>
                    <a:cubicBezTo>
                      <a:pt x="1574426" y="303757"/>
                      <a:pt x="1580441" y="350374"/>
                      <a:pt x="1587960" y="393982"/>
                    </a:cubicBezTo>
                    <a:cubicBezTo>
                      <a:pt x="1595478" y="396990"/>
                      <a:pt x="1602997" y="396990"/>
                      <a:pt x="1610516" y="393982"/>
                    </a:cubicBezTo>
                    <a:cubicBezTo>
                      <a:pt x="1625553" y="389471"/>
                      <a:pt x="1637583" y="371426"/>
                      <a:pt x="1645102" y="347366"/>
                    </a:cubicBezTo>
                    <a:cubicBezTo>
                      <a:pt x="1663147" y="291727"/>
                      <a:pt x="1643598" y="175939"/>
                      <a:pt x="1609012" y="135337"/>
                    </a:cubicBezTo>
                    <a:cubicBezTo>
                      <a:pt x="1593975" y="117293"/>
                      <a:pt x="1574426" y="103759"/>
                      <a:pt x="1554877" y="90225"/>
                    </a:cubicBezTo>
                    <a:cubicBezTo>
                      <a:pt x="1539840" y="82706"/>
                      <a:pt x="1523298" y="70676"/>
                      <a:pt x="1508261" y="57143"/>
                    </a:cubicBezTo>
                    <a:close/>
                    <a:moveTo>
                      <a:pt x="1560892" y="303757"/>
                    </a:moveTo>
                    <a:cubicBezTo>
                      <a:pt x="1550366" y="336840"/>
                      <a:pt x="1545855" y="366915"/>
                      <a:pt x="1571418" y="386464"/>
                    </a:cubicBezTo>
                    <a:cubicBezTo>
                      <a:pt x="1566907" y="359396"/>
                      <a:pt x="1563900" y="330825"/>
                      <a:pt x="1560892" y="303757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55" name="Google Shape;155;p40"/>
          <p:cNvSpPr txBox="1">
            <a:spLocks noGrp="1"/>
          </p:cNvSpPr>
          <p:nvPr>
            <p:ph type="body" idx="3"/>
          </p:nvPr>
        </p:nvSpPr>
        <p:spPr>
          <a:xfrm>
            <a:off x="6199057" y="4615890"/>
            <a:ext cx="5278651" cy="69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4" name="Obraz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53" y="6162859"/>
            <a:ext cx="2467155" cy="4980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nt Typecae &amp; Size">
  <p:cSld name="Font Typecae &amp; Size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7"/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rgbClr val="9FDAD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27"/>
          <p:cNvSpPr/>
          <p:nvPr/>
        </p:nvSpPr>
        <p:spPr>
          <a:xfrm>
            <a:off x="424669" y="528535"/>
            <a:ext cx="649864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FONT TYPEFACE &amp; SIZE</a:t>
            </a:r>
            <a:endParaRPr sz="3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27"/>
          <p:cNvSpPr/>
          <p:nvPr/>
        </p:nvSpPr>
        <p:spPr>
          <a:xfrm>
            <a:off x="7347983" y="564843"/>
            <a:ext cx="4589207" cy="4708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PLEASE ENSURE TO KEEP FONTS AS PER THE LAYOUT</a:t>
            </a:r>
            <a:endParaRPr sz="3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48 point  -  Divider Slides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36 point  -  Title Heading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30 point  -  Sub-Titles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       - Quotes	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24 point  -  Main Text Body </a:t>
            </a:r>
            <a:endParaRPr sz="3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27"/>
          <p:cNvSpPr/>
          <p:nvPr/>
        </p:nvSpPr>
        <p:spPr>
          <a:xfrm>
            <a:off x="424669" y="2014904"/>
            <a:ext cx="5845501" cy="2492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Please ensure to keep the font sizes set as per the slide layouts. The font used throughout the </a:t>
            </a:r>
            <a:r>
              <a:rPr lang="en-US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EU DARE </a:t>
            </a: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PowerPoint is….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Calibri</a:t>
            </a:r>
            <a:endParaRPr sz="3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1" name="Google Shape;161;p27"/>
          <p:cNvCxnSpPr/>
          <p:nvPr/>
        </p:nvCxnSpPr>
        <p:spPr>
          <a:xfrm>
            <a:off x="7098716" y="-1"/>
            <a:ext cx="0" cy="5540408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2" name="Google Shape;162;p27"/>
          <p:cNvCxnSpPr/>
          <p:nvPr/>
        </p:nvCxnSpPr>
        <p:spPr>
          <a:xfrm rot="10800000">
            <a:off x="1" y="1620217"/>
            <a:ext cx="7098715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3" name="Google Shape;163;p27"/>
          <p:cNvSpPr/>
          <p:nvPr/>
        </p:nvSpPr>
        <p:spPr>
          <a:xfrm>
            <a:off x="0" y="5968370"/>
            <a:ext cx="121920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*** </a:t>
            </a:r>
            <a:r>
              <a:rPr lang="en-US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PLEASE DELETE THIS INSTRUCTION SLIDE BEFORE PRESENTING FINAL PRESENTATION </a:t>
            </a: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*** 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4" name="Google Shape;164;p27"/>
          <p:cNvCxnSpPr/>
          <p:nvPr/>
        </p:nvCxnSpPr>
        <p:spPr>
          <a:xfrm rot="10800000">
            <a:off x="2" y="5540407"/>
            <a:ext cx="12191998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6"/>
          <p:cNvPicPr preferRelativeResize="0"/>
          <p:nvPr/>
        </p:nvPicPr>
        <p:blipFill rotWithShape="1">
          <a:blip r:embed="rId15">
            <a:alphaModFix/>
          </a:blip>
          <a:srcRect l="5742" t="75046" r="6485" b="13954"/>
          <a:stretch/>
        </p:blipFill>
        <p:spPr>
          <a:xfrm>
            <a:off x="8124669" y="6375621"/>
            <a:ext cx="3540279" cy="25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6"/>
          <p:cNvSpPr/>
          <p:nvPr/>
        </p:nvSpPr>
        <p:spPr>
          <a:xfrm>
            <a:off x="0" y="6444761"/>
            <a:ext cx="8229600" cy="45719"/>
          </a:xfrm>
          <a:custGeom>
            <a:avLst/>
            <a:gdLst/>
            <a:ahLst/>
            <a:cxnLst/>
            <a:rect l="l" t="t" r="r" b="b"/>
            <a:pathLst>
              <a:path w="3587009" h="35236" extrusionOk="0">
                <a:moveTo>
                  <a:pt x="3587009" y="35236"/>
                </a:moveTo>
                <a:lnTo>
                  <a:pt x="1764946" y="35236"/>
                </a:lnTo>
                <a:cubicBezTo>
                  <a:pt x="1758282" y="35236"/>
                  <a:pt x="1117609" y="22864"/>
                  <a:pt x="887233" y="13346"/>
                </a:cubicBezTo>
                <a:cubicBezTo>
                  <a:pt x="617826" y="2877"/>
                  <a:pt x="208481" y="20009"/>
                  <a:pt x="54262" y="25719"/>
                </a:cubicBezTo>
                <a:cubicBezTo>
                  <a:pt x="25703" y="26671"/>
                  <a:pt x="5712" y="27622"/>
                  <a:pt x="0" y="27622"/>
                </a:cubicBezTo>
                <a:lnTo>
                  <a:pt x="0" y="18105"/>
                </a:lnTo>
                <a:cubicBezTo>
                  <a:pt x="5712" y="18105"/>
                  <a:pt x="24751" y="17153"/>
                  <a:pt x="54262" y="16201"/>
                </a:cubicBezTo>
                <a:cubicBezTo>
                  <a:pt x="208481" y="9539"/>
                  <a:pt x="618778" y="-7592"/>
                  <a:pt x="888185" y="3829"/>
                </a:cubicBezTo>
                <a:cubicBezTo>
                  <a:pt x="1118561" y="13346"/>
                  <a:pt x="1759234" y="25719"/>
                  <a:pt x="1764946" y="25719"/>
                </a:cubicBezTo>
                <a:lnTo>
                  <a:pt x="3587009" y="25719"/>
                </a:lnTo>
                <a:lnTo>
                  <a:pt x="3587009" y="35236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6" r:id="rId5"/>
    <p:sldLayoutId id="2147483657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sv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sv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svg"/><Relationship Id="rId4" Type="http://schemas.openxmlformats.org/officeDocument/2006/relationships/image" Target="../media/image29.svg"/><Relationship Id="rId9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publication/365154672_Sustainable_Water_Management_Practices_for_Intensified_Agriculture" TargetMode="External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publication/371232800_Use_of_Treated_Sewage_or_wastewater_as_an_Irrigation_Water_for_Agricultural_Purposes-_Environmental_Health_and_Economic_Impacts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wfbalticfarmer.org/bsfya-denmark-2018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agram.com/eu_dare_project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5.png"/><Relationship Id="rId5" Type="http://schemas.openxmlformats.org/officeDocument/2006/relationships/hyperlink" Target="https://eu-dare.com/" TargetMode="External"/><Relationship Id="rId4" Type="http://schemas.openxmlformats.org/officeDocument/2006/relationships/hyperlink" Target="https://www.facebook.com/EU.Dare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article/pii/S2210784315000741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researchgate.net/publication/235704197_Crop_evapotranspiration-Guidelines_for_computing_crop_water_requirements-FAO_Irrigation_and_drainage_paper_56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7A02EA4-4CBF-804E-84A7-7223E815E24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28787" y="4530878"/>
            <a:ext cx="5646179" cy="697353"/>
          </a:xfrm>
        </p:spPr>
        <p:txBody>
          <a:bodyPr/>
          <a:lstStyle/>
          <a:p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Zarządzanie zasobami wodnymi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9177E28-4F22-7E40-AB64-D1BAC04F32A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28787" y="3442924"/>
            <a:ext cx="5278651" cy="697353"/>
          </a:xfrm>
        </p:spPr>
        <p:txBody>
          <a:bodyPr>
            <a:noAutofit/>
          </a:bodyPr>
          <a:lstStyle/>
          <a:p>
            <a:r>
              <a:rPr lang="en-US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MODUŁ 6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A3C4CCF-2245-77FD-0725-C0934B9EA71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511514" y="5856037"/>
            <a:ext cx="4448014" cy="679345"/>
          </a:xfrm>
        </p:spPr>
        <p:txBody>
          <a:bodyPr/>
          <a:lstStyle/>
          <a:p>
            <a:pPr algn="r"/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www.eu-dare.com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DCB2F413-3E18-DC63-1AD6-4EBE950F3B05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 rotWithShape="1">
          <a:blip r:embed="rId3"/>
          <a:srcRect/>
          <a:stretch/>
        </p:blipFill>
        <p:spPr>
          <a:xfrm>
            <a:off x="0" y="824937"/>
            <a:ext cx="4680488" cy="6056907"/>
          </a:xfrm>
        </p:spPr>
      </p:pic>
      <p:sp>
        <p:nvSpPr>
          <p:cNvPr id="6" name="Graphic 12">
            <a:extLst>
              <a:ext uri="{FF2B5EF4-FFF2-40B4-BE49-F238E27FC236}">
                <a16:creationId xmlns:a16="http://schemas.microsoft.com/office/drawing/2014/main" id="{B14CC7B2-F202-79E6-5E3A-99ED0E0C1B72}"/>
              </a:ext>
            </a:extLst>
          </p:cNvPr>
          <p:cNvSpPr/>
          <p:nvPr/>
        </p:nvSpPr>
        <p:spPr>
          <a:xfrm>
            <a:off x="6095999" y="4305482"/>
            <a:ext cx="6120000" cy="72000"/>
          </a:xfrm>
          <a:custGeom>
            <a:avLst/>
            <a:gdLst>
              <a:gd name="connsiteX0" fmla="*/ 3587009 w 3587009"/>
              <a:gd name="connsiteY0" fmla="*/ 35236 h 35236"/>
              <a:gd name="connsiteX1" fmla="*/ 1764946 w 3587009"/>
              <a:gd name="connsiteY1" fmla="*/ 35236 h 35236"/>
              <a:gd name="connsiteX2" fmla="*/ 887233 w 3587009"/>
              <a:gd name="connsiteY2" fmla="*/ 13346 h 35236"/>
              <a:gd name="connsiteX3" fmla="*/ 54262 w 3587009"/>
              <a:gd name="connsiteY3" fmla="*/ 25719 h 35236"/>
              <a:gd name="connsiteX4" fmla="*/ 0 w 3587009"/>
              <a:gd name="connsiteY4" fmla="*/ 27622 h 35236"/>
              <a:gd name="connsiteX5" fmla="*/ 0 w 3587009"/>
              <a:gd name="connsiteY5" fmla="*/ 18105 h 35236"/>
              <a:gd name="connsiteX6" fmla="*/ 54262 w 3587009"/>
              <a:gd name="connsiteY6" fmla="*/ 16201 h 35236"/>
              <a:gd name="connsiteX7" fmla="*/ 888185 w 3587009"/>
              <a:gd name="connsiteY7" fmla="*/ 3829 h 35236"/>
              <a:gd name="connsiteX8" fmla="*/ 1764946 w 3587009"/>
              <a:gd name="connsiteY8" fmla="*/ 25719 h 35236"/>
              <a:gd name="connsiteX9" fmla="*/ 3587009 w 3587009"/>
              <a:gd name="connsiteY9" fmla="*/ 25719 h 35236"/>
              <a:gd name="connsiteX10" fmla="*/ 3587009 w 3587009"/>
              <a:gd name="connsiteY10" fmla="*/ 35236 h 35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87009" h="35236">
                <a:moveTo>
                  <a:pt x="3587009" y="35236"/>
                </a:moveTo>
                <a:lnTo>
                  <a:pt x="1764946" y="35236"/>
                </a:lnTo>
                <a:cubicBezTo>
                  <a:pt x="1758282" y="35236"/>
                  <a:pt x="1117609" y="22864"/>
                  <a:pt x="887233" y="13346"/>
                </a:cubicBezTo>
                <a:cubicBezTo>
                  <a:pt x="617826" y="2877"/>
                  <a:pt x="208481" y="20009"/>
                  <a:pt x="54262" y="25719"/>
                </a:cubicBezTo>
                <a:cubicBezTo>
                  <a:pt x="25703" y="26671"/>
                  <a:pt x="5712" y="27622"/>
                  <a:pt x="0" y="27622"/>
                </a:cubicBezTo>
                <a:lnTo>
                  <a:pt x="0" y="18105"/>
                </a:lnTo>
                <a:cubicBezTo>
                  <a:pt x="5712" y="18105"/>
                  <a:pt x="24751" y="17153"/>
                  <a:pt x="54262" y="16201"/>
                </a:cubicBezTo>
                <a:cubicBezTo>
                  <a:pt x="208481" y="9539"/>
                  <a:pt x="618778" y="-7592"/>
                  <a:pt x="888185" y="3829"/>
                </a:cubicBezTo>
                <a:cubicBezTo>
                  <a:pt x="1118561" y="13346"/>
                  <a:pt x="1759234" y="25719"/>
                  <a:pt x="1764946" y="25719"/>
                </a:cubicBezTo>
                <a:lnTo>
                  <a:pt x="3587009" y="25719"/>
                </a:lnTo>
                <a:lnTo>
                  <a:pt x="3587009" y="35236"/>
                </a:lnTo>
                <a:close/>
              </a:path>
            </a:pathLst>
          </a:custGeom>
          <a:solidFill>
            <a:srgbClr val="231F20"/>
          </a:solidFill>
          <a:ln w="950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30A51DB-3B43-E630-B465-268127293C3F}"/>
              </a:ext>
            </a:extLst>
          </p:cNvPr>
          <p:cNvGrpSpPr/>
          <p:nvPr/>
        </p:nvGrpSpPr>
        <p:grpSpPr>
          <a:xfrm rot="3730759">
            <a:off x="4250273" y="2445460"/>
            <a:ext cx="949885" cy="1163493"/>
            <a:chOff x="7602444" y="4967675"/>
            <a:chExt cx="483619" cy="592374"/>
          </a:xfrm>
        </p:grpSpPr>
        <p:grpSp>
          <p:nvGrpSpPr>
            <p:cNvPr id="18" name="Graphic 214">
              <a:extLst>
                <a:ext uri="{FF2B5EF4-FFF2-40B4-BE49-F238E27FC236}">
                  <a16:creationId xmlns:a16="http://schemas.microsoft.com/office/drawing/2014/main" id="{AECA61D2-0C23-402F-23E6-B62A70CC8E82}"/>
                </a:ext>
              </a:extLst>
            </p:cNvPr>
            <p:cNvGrpSpPr/>
            <p:nvPr/>
          </p:nvGrpSpPr>
          <p:grpSpPr>
            <a:xfrm>
              <a:off x="7618661" y="4967675"/>
              <a:ext cx="467402" cy="507608"/>
              <a:chOff x="2251964" y="3590497"/>
              <a:chExt cx="467402" cy="507608"/>
            </a:xfrm>
            <a:solidFill>
              <a:srgbClr val="8DC641"/>
            </a:solidFill>
          </p:grpSpPr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EF460731-BF29-2D34-62C9-EB874CCF8EA3}"/>
                  </a:ext>
                </a:extLst>
              </p:cNvPr>
              <p:cNvSpPr/>
              <p:nvPr/>
            </p:nvSpPr>
            <p:spPr>
              <a:xfrm>
                <a:off x="2251964" y="3888722"/>
                <a:ext cx="228111" cy="209384"/>
              </a:xfrm>
              <a:custGeom>
                <a:avLst/>
                <a:gdLst>
                  <a:gd name="connsiteX0" fmla="*/ 227486 w 228111"/>
                  <a:gd name="connsiteY0" fmla="*/ 185651 h 209384"/>
                  <a:gd name="connsiteX1" fmla="*/ 177032 w 228111"/>
                  <a:gd name="connsiteY1" fmla="*/ 42889 h 209384"/>
                  <a:gd name="connsiteX2" fmla="*/ 8534 w 228111"/>
                  <a:gd name="connsiteY2" fmla="*/ 61 h 209384"/>
                  <a:gd name="connsiteX3" fmla="*/ 1870 w 228111"/>
                  <a:gd name="connsiteY3" fmla="*/ 15289 h 209384"/>
                  <a:gd name="connsiteX4" fmla="*/ 43757 w 228111"/>
                  <a:gd name="connsiteY4" fmla="*/ 93332 h 209384"/>
                  <a:gd name="connsiteX5" fmla="*/ 89451 w 228111"/>
                  <a:gd name="connsiteY5" fmla="*/ 149485 h 209384"/>
                  <a:gd name="connsiteX6" fmla="*/ 208447 w 228111"/>
                  <a:gd name="connsiteY6" fmla="*/ 204686 h 209384"/>
                  <a:gd name="connsiteX7" fmla="*/ 225582 w 228111"/>
                  <a:gd name="connsiteY7" fmla="*/ 200879 h 209384"/>
                  <a:gd name="connsiteX8" fmla="*/ 226534 w 228111"/>
                  <a:gd name="connsiteY8" fmla="*/ 189458 h 209384"/>
                  <a:gd name="connsiteX9" fmla="*/ 227486 w 228111"/>
                  <a:gd name="connsiteY9" fmla="*/ 185651 h 20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8111" h="209384">
                    <a:moveTo>
                      <a:pt x="227486" y="185651"/>
                    </a:moveTo>
                    <a:cubicBezTo>
                      <a:pt x="229390" y="134257"/>
                      <a:pt x="219870" y="75249"/>
                      <a:pt x="177032" y="42889"/>
                    </a:cubicBezTo>
                    <a:cubicBezTo>
                      <a:pt x="131338" y="8626"/>
                      <a:pt x="63748" y="5771"/>
                      <a:pt x="8534" y="61"/>
                    </a:cubicBezTo>
                    <a:cubicBezTo>
                      <a:pt x="-34" y="-891"/>
                      <a:pt x="-1938" y="9578"/>
                      <a:pt x="1870" y="15289"/>
                    </a:cubicBezTo>
                    <a:cubicBezTo>
                      <a:pt x="19957" y="39082"/>
                      <a:pt x="29477" y="67635"/>
                      <a:pt x="43757" y="93332"/>
                    </a:cubicBezTo>
                    <a:cubicBezTo>
                      <a:pt x="56132" y="114270"/>
                      <a:pt x="71364" y="133305"/>
                      <a:pt x="89451" y="149485"/>
                    </a:cubicBezTo>
                    <a:cubicBezTo>
                      <a:pt x="122770" y="178989"/>
                      <a:pt x="164656" y="198024"/>
                      <a:pt x="208447" y="204686"/>
                    </a:cubicBezTo>
                    <a:cubicBezTo>
                      <a:pt x="211303" y="212300"/>
                      <a:pt x="224630" y="210397"/>
                      <a:pt x="225582" y="200879"/>
                    </a:cubicBezTo>
                    <a:cubicBezTo>
                      <a:pt x="225582" y="197072"/>
                      <a:pt x="226534" y="193265"/>
                      <a:pt x="226534" y="189458"/>
                    </a:cubicBezTo>
                    <a:cubicBezTo>
                      <a:pt x="228438" y="188507"/>
                      <a:pt x="228438" y="186603"/>
                      <a:pt x="227486" y="185651"/>
                    </a:cubicBezTo>
                    <a:close/>
                  </a:path>
                </a:pathLst>
              </a:custGeom>
              <a:solidFill>
                <a:srgbClr val="8DC641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323400A0-84A7-CC80-EDEA-D610C950016C}"/>
                  </a:ext>
                </a:extLst>
              </p:cNvPr>
              <p:cNvSpPr/>
              <p:nvPr/>
            </p:nvSpPr>
            <p:spPr>
              <a:xfrm>
                <a:off x="2405863" y="3590497"/>
                <a:ext cx="176382" cy="341656"/>
              </a:xfrm>
              <a:custGeom>
                <a:avLst/>
                <a:gdLst>
                  <a:gd name="connsiteX0" fmla="*/ 174495 w 176382"/>
                  <a:gd name="connsiteY0" fmla="*/ 173607 h 341656"/>
                  <a:gd name="connsiteX1" fmla="*/ 127849 w 176382"/>
                  <a:gd name="connsiteY1" fmla="*/ 85094 h 341656"/>
                  <a:gd name="connsiteX2" fmla="*/ 48836 w 176382"/>
                  <a:gd name="connsiteY2" fmla="*/ 2292 h 341656"/>
                  <a:gd name="connsiteX3" fmla="*/ 33604 w 176382"/>
                  <a:gd name="connsiteY3" fmla="*/ 8955 h 341656"/>
                  <a:gd name="connsiteX4" fmla="*/ 18373 w 176382"/>
                  <a:gd name="connsiteY4" fmla="*/ 115550 h 341656"/>
                  <a:gd name="connsiteX5" fmla="*/ 286 w 176382"/>
                  <a:gd name="connsiteY5" fmla="*/ 202159 h 341656"/>
                  <a:gd name="connsiteX6" fmla="*/ 23133 w 176382"/>
                  <a:gd name="connsiteY6" fmla="*/ 272588 h 341656"/>
                  <a:gd name="connsiteX7" fmla="*/ 84059 w 176382"/>
                  <a:gd name="connsiteY7" fmla="*/ 339211 h 341656"/>
                  <a:gd name="connsiteX8" fmla="*/ 98338 w 176382"/>
                  <a:gd name="connsiteY8" fmla="*/ 336355 h 341656"/>
                  <a:gd name="connsiteX9" fmla="*/ 98338 w 176382"/>
                  <a:gd name="connsiteY9" fmla="*/ 336355 h 341656"/>
                  <a:gd name="connsiteX10" fmla="*/ 100242 w 176382"/>
                  <a:gd name="connsiteY10" fmla="*/ 334452 h 341656"/>
                  <a:gd name="connsiteX11" fmla="*/ 174495 w 176382"/>
                  <a:gd name="connsiteY11" fmla="*/ 173607 h 3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6382" h="341656">
                    <a:moveTo>
                      <a:pt x="174495" y="173607"/>
                    </a:moveTo>
                    <a:cubicBezTo>
                      <a:pt x="168784" y="140296"/>
                      <a:pt x="147840" y="110791"/>
                      <a:pt x="127849" y="85094"/>
                    </a:cubicBezTo>
                    <a:cubicBezTo>
                      <a:pt x="104050" y="54638"/>
                      <a:pt x="77395" y="27038"/>
                      <a:pt x="48836" y="2292"/>
                    </a:cubicBezTo>
                    <a:cubicBezTo>
                      <a:pt x="43124" y="-2466"/>
                      <a:pt x="34556" y="389"/>
                      <a:pt x="33604" y="8955"/>
                    </a:cubicBezTo>
                    <a:cubicBezTo>
                      <a:pt x="31701" y="45121"/>
                      <a:pt x="25989" y="80336"/>
                      <a:pt x="18373" y="115550"/>
                    </a:cubicBezTo>
                    <a:cubicBezTo>
                      <a:pt x="11709" y="144103"/>
                      <a:pt x="2189" y="172655"/>
                      <a:pt x="286" y="202159"/>
                    </a:cubicBezTo>
                    <a:cubicBezTo>
                      <a:pt x="-1618" y="228808"/>
                      <a:pt x="5997" y="251650"/>
                      <a:pt x="23133" y="272588"/>
                    </a:cubicBezTo>
                    <a:cubicBezTo>
                      <a:pt x="41220" y="296382"/>
                      <a:pt x="61212" y="320176"/>
                      <a:pt x="84059" y="339211"/>
                    </a:cubicBezTo>
                    <a:cubicBezTo>
                      <a:pt x="89771" y="343969"/>
                      <a:pt x="96434" y="341114"/>
                      <a:pt x="98338" y="336355"/>
                    </a:cubicBezTo>
                    <a:lnTo>
                      <a:pt x="98338" y="336355"/>
                    </a:lnTo>
                    <a:cubicBezTo>
                      <a:pt x="99290" y="335403"/>
                      <a:pt x="100242" y="335403"/>
                      <a:pt x="100242" y="334452"/>
                    </a:cubicBezTo>
                    <a:cubicBezTo>
                      <a:pt x="150696" y="299237"/>
                      <a:pt x="184967" y="237374"/>
                      <a:pt x="174495" y="173607"/>
                    </a:cubicBezTo>
                    <a:close/>
                  </a:path>
                </a:pathLst>
              </a:custGeom>
              <a:solidFill>
                <a:srgbClr val="8DC641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2170EFDC-98DF-2A81-B977-9E144E9E3890}"/>
                  </a:ext>
                </a:extLst>
              </p:cNvPr>
              <p:cNvSpPr/>
              <p:nvPr/>
            </p:nvSpPr>
            <p:spPr>
              <a:xfrm>
                <a:off x="2545612" y="3849754"/>
                <a:ext cx="173755" cy="240181"/>
              </a:xfrm>
              <a:custGeom>
                <a:avLst/>
                <a:gdLst>
                  <a:gd name="connsiteX0" fmla="*/ 163262 w 173755"/>
                  <a:gd name="connsiteY0" fmla="*/ 8573 h 240181"/>
                  <a:gd name="connsiteX1" fmla="*/ 149935 w 173755"/>
                  <a:gd name="connsiteY1" fmla="*/ 959 h 240181"/>
                  <a:gd name="connsiteX2" fmla="*/ 69969 w 173755"/>
                  <a:gd name="connsiteY2" fmla="*/ 38077 h 240181"/>
                  <a:gd name="connsiteX3" fmla="*/ 19515 w 173755"/>
                  <a:gd name="connsiteY3" fmla="*/ 76147 h 240181"/>
                  <a:gd name="connsiteX4" fmla="*/ 7140 w 173755"/>
                  <a:gd name="connsiteY4" fmla="*/ 131348 h 240181"/>
                  <a:gd name="connsiteX5" fmla="*/ 2380 w 173755"/>
                  <a:gd name="connsiteY5" fmla="*/ 188453 h 240181"/>
                  <a:gd name="connsiteX6" fmla="*/ 1428 w 173755"/>
                  <a:gd name="connsiteY6" fmla="*/ 190356 h 240181"/>
                  <a:gd name="connsiteX7" fmla="*/ 1428 w 173755"/>
                  <a:gd name="connsiteY7" fmla="*/ 205584 h 240181"/>
                  <a:gd name="connsiteX8" fmla="*/ 476 w 173755"/>
                  <a:gd name="connsiteY8" fmla="*/ 216054 h 240181"/>
                  <a:gd name="connsiteX9" fmla="*/ 14755 w 173755"/>
                  <a:gd name="connsiteY9" fmla="*/ 222716 h 240181"/>
                  <a:gd name="connsiteX10" fmla="*/ 54738 w 173755"/>
                  <a:gd name="connsiteY10" fmla="*/ 238896 h 240181"/>
                  <a:gd name="connsiteX11" fmla="*/ 135655 w 173755"/>
                  <a:gd name="connsiteY11" fmla="*/ 215102 h 240181"/>
                  <a:gd name="connsiteX12" fmla="*/ 163262 w 173755"/>
                  <a:gd name="connsiteY12" fmla="*/ 8573 h 240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3755" h="240181">
                    <a:moveTo>
                      <a:pt x="163262" y="8573"/>
                    </a:moveTo>
                    <a:cubicBezTo>
                      <a:pt x="162310" y="1911"/>
                      <a:pt x="156598" y="-1896"/>
                      <a:pt x="149935" y="959"/>
                    </a:cubicBezTo>
                    <a:cubicBezTo>
                      <a:pt x="123280" y="13332"/>
                      <a:pt x="96625" y="25705"/>
                      <a:pt x="69969" y="38077"/>
                    </a:cubicBezTo>
                    <a:cubicBezTo>
                      <a:pt x="49978" y="47595"/>
                      <a:pt x="29987" y="56161"/>
                      <a:pt x="19515" y="76147"/>
                    </a:cubicBezTo>
                    <a:cubicBezTo>
                      <a:pt x="9996" y="93279"/>
                      <a:pt x="8092" y="112313"/>
                      <a:pt x="7140" y="131348"/>
                    </a:cubicBezTo>
                    <a:cubicBezTo>
                      <a:pt x="5236" y="150383"/>
                      <a:pt x="3332" y="169418"/>
                      <a:pt x="2380" y="188453"/>
                    </a:cubicBezTo>
                    <a:cubicBezTo>
                      <a:pt x="2380" y="189405"/>
                      <a:pt x="1428" y="189405"/>
                      <a:pt x="1428" y="190356"/>
                    </a:cubicBezTo>
                    <a:cubicBezTo>
                      <a:pt x="-476" y="196067"/>
                      <a:pt x="-476" y="200826"/>
                      <a:pt x="1428" y="205584"/>
                    </a:cubicBezTo>
                    <a:cubicBezTo>
                      <a:pt x="1428" y="209391"/>
                      <a:pt x="476" y="212247"/>
                      <a:pt x="476" y="216054"/>
                    </a:cubicBezTo>
                    <a:cubicBezTo>
                      <a:pt x="-476" y="224619"/>
                      <a:pt x="9996" y="226523"/>
                      <a:pt x="14755" y="222716"/>
                    </a:cubicBezTo>
                    <a:cubicBezTo>
                      <a:pt x="27131" y="231282"/>
                      <a:pt x="43314" y="236992"/>
                      <a:pt x="54738" y="238896"/>
                    </a:cubicBezTo>
                    <a:cubicBezTo>
                      <a:pt x="84249" y="243654"/>
                      <a:pt x="113760" y="235089"/>
                      <a:pt x="135655" y="215102"/>
                    </a:cubicBezTo>
                    <a:cubicBezTo>
                      <a:pt x="193725" y="164659"/>
                      <a:pt x="169926" y="77099"/>
                      <a:pt x="163262" y="8573"/>
                    </a:cubicBezTo>
                    <a:close/>
                  </a:path>
                </a:pathLst>
              </a:custGeom>
              <a:solidFill>
                <a:srgbClr val="8DC641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19" name="Graphic 214">
              <a:extLst>
                <a:ext uri="{FF2B5EF4-FFF2-40B4-BE49-F238E27FC236}">
                  <a16:creationId xmlns:a16="http://schemas.microsoft.com/office/drawing/2014/main" id="{455DDED9-DE1C-0F0E-7598-EAA458897EF1}"/>
                </a:ext>
              </a:extLst>
            </p:cNvPr>
            <p:cNvGrpSpPr/>
            <p:nvPr/>
          </p:nvGrpSpPr>
          <p:grpSpPr>
            <a:xfrm>
              <a:off x="7602444" y="4993761"/>
              <a:ext cx="421973" cy="566288"/>
              <a:chOff x="2235747" y="3616583"/>
              <a:chExt cx="421973" cy="566288"/>
            </a:xfrm>
            <a:solidFill>
              <a:srgbClr val="231F20"/>
            </a:solidFill>
          </p:grpSpPr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491B6B0F-3C69-87E8-26B3-F3C52DC945F8}"/>
                  </a:ext>
                </a:extLst>
              </p:cNvPr>
              <p:cNvSpPr/>
              <p:nvPr/>
            </p:nvSpPr>
            <p:spPr>
              <a:xfrm>
                <a:off x="2235747" y="3616583"/>
                <a:ext cx="421973" cy="566288"/>
              </a:xfrm>
              <a:custGeom>
                <a:avLst/>
                <a:gdLst>
                  <a:gd name="connsiteX0" fmla="*/ 138035 w 421973"/>
                  <a:gd name="connsiteY0" fmla="*/ 460645 h 566288"/>
                  <a:gd name="connsiteX1" fmla="*/ 158026 w 421973"/>
                  <a:gd name="connsiteY1" fmla="*/ 465404 h 566288"/>
                  <a:gd name="connsiteX2" fmla="*/ 171354 w 421973"/>
                  <a:gd name="connsiteY2" fmla="*/ 486342 h 566288"/>
                  <a:gd name="connsiteX3" fmla="*/ 192297 w 421973"/>
                  <a:gd name="connsiteY3" fmla="*/ 517750 h 566288"/>
                  <a:gd name="connsiteX4" fmla="*/ 220856 w 421973"/>
                  <a:gd name="connsiteY4" fmla="*/ 565337 h 566288"/>
                  <a:gd name="connsiteX5" fmla="*/ 228472 w 421973"/>
                  <a:gd name="connsiteY5" fmla="*/ 565337 h 566288"/>
                  <a:gd name="connsiteX6" fmla="*/ 198009 w 421973"/>
                  <a:gd name="connsiteY6" fmla="*/ 515846 h 566288"/>
                  <a:gd name="connsiteX7" fmla="*/ 178018 w 421973"/>
                  <a:gd name="connsiteY7" fmla="*/ 484439 h 566288"/>
                  <a:gd name="connsiteX8" fmla="*/ 172306 w 421973"/>
                  <a:gd name="connsiteY8" fmla="*/ 475873 h 566288"/>
                  <a:gd name="connsiteX9" fmla="*/ 190393 w 421973"/>
                  <a:gd name="connsiteY9" fmla="*/ 489197 h 566288"/>
                  <a:gd name="connsiteX10" fmla="*/ 204673 w 421973"/>
                  <a:gd name="connsiteY10" fmla="*/ 506329 h 566288"/>
                  <a:gd name="connsiteX11" fmla="*/ 233232 w 421973"/>
                  <a:gd name="connsiteY11" fmla="*/ 533929 h 566288"/>
                  <a:gd name="connsiteX12" fmla="*/ 237992 w 421973"/>
                  <a:gd name="connsiteY12" fmla="*/ 535833 h 566288"/>
                  <a:gd name="connsiteX13" fmla="*/ 239896 w 421973"/>
                  <a:gd name="connsiteY13" fmla="*/ 531074 h 566288"/>
                  <a:gd name="connsiteX14" fmla="*/ 245607 w 421973"/>
                  <a:gd name="connsiteY14" fmla="*/ 439707 h 566288"/>
                  <a:gd name="connsiteX15" fmla="*/ 252271 w 421973"/>
                  <a:gd name="connsiteY15" fmla="*/ 441610 h 566288"/>
                  <a:gd name="connsiteX16" fmla="*/ 269407 w 421973"/>
                  <a:gd name="connsiteY16" fmla="*/ 430189 h 566288"/>
                  <a:gd name="connsiteX17" fmla="*/ 271310 w 421973"/>
                  <a:gd name="connsiteY17" fmla="*/ 378795 h 566288"/>
                  <a:gd name="connsiteX18" fmla="*/ 275118 w 421973"/>
                  <a:gd name="connsiteY18" fmla="*/ 320738 h 566288"/>
                  <a:gd name="connsiteX19" fmla="*/ 336996 w 421973"/>
                  <a:gd name="connsiteY19" fmla="*/ 284572 h 566288"/>
                  <a:gd name="connsiteX20" fmla="*/ 382690 w 421973"/>
                  <a:gd name="connsiteY20" fmla="*/ 264585 h 566288"/>
                  <a:gd name="connsiteX21" fmla="*/ 348420 w 421973"/>
                  <a:gd name="connsiteY21" fmla="*/ 319787 h 566288"/>
                  <a:gd name="connsiteX22" fmla="*/ 310341 w 421973"/>
                  <a:gd name="connsiteY22" fmla="*/ 384505 h 566288"/>
                  <a:gd name="connsiteX23" fmla="*/ 302725 w 421973"/>
                  <a:gd name="connsiteY23" fmla="*/ 410202 h 566288"/>
                  <a:gd name="connsiteX24" fmla="*/ 317957 w 421973"/>
                  <a:gd name="connsiteY24" fmla="*/ 388312 h 566288"/>
                  <a:gd name="connsiteX25" fmla="*/ 350324 w 421973"/>
                  <a:gd name="connsiteY25" fmla="*/ 354049 h 566288"/>
                  <a:gd name="connsiteX26" fmla="*/ 386498 w 421973"/>
                  <a:gd name="connsiteY26" fmla="*/ 315980 h 566288"/>
                  <a:gd name="connsiteX27" fmla="*/ 408394 w 421973"/>
                  <a:gd name="connsiteY27" fmla="*/ 263634 h 566288"/>
                  <a:gd name="connsiteX28" fmla="*/ 338900 w 421973"/>
                  <a:gd name="connsiteY28" fmla="*/ 432093 h 566288"/>
                  <a:gd name="connsiteX29" fmla="*/ 299869 w 421973"/>
                  <a:gd name="connsiteY29" fmla="*/ 440658 h 566288"/>
                  <a:gd name="connsiteX30" fmla="*/ 267502 w 421973"/>
                  <a:gd name="connsiteY30" fmla="*/ 449224 h 566288"/>
                  <a:gd name="connsiteX31" fmla="*/ 266551 w 421973"/>
                  <a:gd name="connsiteY31" fmla="*/ 507281 h 566288"/>
                  <a:gd name="connsiteX32" fmla="*/ 265599 w 421973"/>
                  <a:gd name="connsiteY32" fmla="*/ 566289 h 566288"/>
                  <a:gd name="connsiteX33" fmla="*/ 277022 w 421973"/>
                  <a:gd name="connsiteY33" fmla="*/ 566289 h 566288"/>
                  <a:gd name="connsiteX34" fmla="*/ 277022 w 421973"/>
                  <a:gd name="connsiteY34" fmla="*/ 506329 h 566288"/>
                  <a:gd name="connsiteX35" fmla="*/ 276070 w 421973"/>
                  <a:gd name="connsiteY35" fmla="*/ 455886 h 566288"/>
                  <a:gd name="connsiteX36" fmla="*/ 300821 w 421973"/>
                  <a:gd name="connsiteY36" fmla="*/ 450176 h 566288"/>
                  <a:gd name="connsiteX37" fmla="*/ 345564 w 421973"/>
                  <a:gd name="connsiteY37" fmla="*/ 439707 h 566288"/>
                  <a:gd name="connsiteX38" fmla="*/ 415057 w 421973"/>
                  <a:gd name="connsiteY38" fmla="*/ 245550 h 566288"/>
                  <a:gd name="connsiteX39" fmla="*/ 411249 w 421973"/>
                  <a:gd name="connsiteY39" fmla="*/ 232226 h 566288"/>
                  <a:gd name="connsiteX40" fmla="*/ 406490 w 421973"/>
                  <a:gd name="connsiteY40" fmla="*/ 245550 h 566288"/>
                  <a:gd name="connsiteX41" fmla="*/ 401730 w 421973"/>
                  <a:gd name="connsiteY41" fmla="*/ 260778 h 566288"/>
                  <a:gd name="connsiteX42" fmla="*/ 380787 w 421973"/>
                  <a:gd name="connsiteY42" fmla="*/ 311221 h 566288"/>
                  <a:gd name="connsiteX43" fmla="*/ 346516 w 421973"/>
                  <a:gd name="connsiteY43" fmla="*/ 347387 h 566288"/>
                  <a:gd name="connsiteX44" fmla="*/ 332236 w 421973"/>
                  <a:gd name="connsiteY44" fmla="*/ 360712 h 566288"/>
                  <a:gd name="connsiteX45" fmla="*/ 356987 w 421973"/>
                  <a:gd name="connsiteY45" fmla="*/ 325497 h 566288"/>
                  <a:gd name="connsiteX46" fmla="*/ 396018 w 421973"/>
                  <a:gd name="connsiteY46" fmla="*/ 253164 h 566288"/>
                  <a:gd name="connsiteX47" fmla="*/ 397922 w 421973"/>
                  <a:gd name="connsiteY47" fmla="*/ 239840 h 566288"/>
                  <a:gd name="connsiteX48" fmla="*/ 387450 w 421973"/>
                  <a:gd name="connsiteY48" fmla="*/ 248406 h 566288"/>
                  <a:gd name="connsiteX49" fmla="*/ 334140 w 421973"/>
                  <a:gd name="connsiteY49" fmla="*/ 275055 h 566288"/>
                  <a:gd name="connsiteX50" fmla="*/ 267502 w 421973"/>
                  <a:gd name="connsiteY50" fmla="*/ 314076 h 566288"/>
                  <a:gd name="connsiteX51" fmla="*/ 261791 w 421973"/>
                  <a:gd name="connsiteY51" fmla="*/ 378795 h 566288"/>
                  <a:gd name="connsiteX52" fmla="*/ 260839 w 421973"/>
                  <a:gd name="connsiteY52" fmla="*/ 423527 h 566288"/>
                  <a:gd name="connsiteX53" fmla="*/ 252271 w 421973"/>
                  <a:gd name="connsiteY53" fmla="*/ 431141 h 566288"/>
                  <a:gd name="connsiteX54" fmla="*/ 243703 w 421973"/>
                  <a:gd name="connsiteY54" fmla="*/ 424479 h 566288"/>
                  <a:gd name="connsiteX55" fmla="*/ 231328 w 421973"/>
                  <a:gd name="connsiteY55" fmla="*/ 358808 h 566288"/>
                  <a:gd name="connsiteX56" fmla="*/ 224664 w 421973"/>
                  <a:gd name="connsiteY56" fmla="*/ 325497 h 566288"/>
                  <a:gd name="connsiteX57" fmla="*/ 218000 w 421973"/>
                  <a:gd name="connsiteY57" fmla="*/ 294090 h 566288"/>
                  <a:gd name="connsiteX58" fmla="*/ 211337 w 421973"/>
                  <a:gd name="connsiteY58" fmla="*/ 260778 h 566288"/>
                  <a:gd name="connsiteX59" fmla="*/ 226568 w 421973"/>
                  <a:gd name="connsiteY59" fmla="*/ 259827 h 566288"/>
                  <a:gd name="connsiteX60" fmla="*/ 255127 w 421973"/>
                  <a:gd name="connsiteY60" fmla="*/ 224612 h 566288"/>
                  <a:gd name="connsiteX61" fmla="*/ 230376 w 421973"/>
                  <a:gd name="connsiteY61" fmla="*/ 80898 h 566288"/>
                  <a:gd name="connsiteX62" fmla="*/ 194201 w 421973"/>
                  <a:gd name="connsiteY62" fmla="*/ 50443 h 566288"/>
                  <a:gd name="connsiteX63" fmla="*/ 156122 w 421973"/>
                  <a:gd name="connsiteY63" fmla="*/ 17131 h 566288"/>
                  <a:gd name="connsiteX64" fmla="*/ 142795 w 421973"/>
                  <a:gd name="connsiteY64" fmla="*/ 0 h 566288"/>
                  <a:gd name="connsiteX65" fmla="*/ 147555 w 421973"/>
                  <a:gd name="connsiteY65" fmla="*/ 20938 h 566288"/>
                  <a:gd name="connsiteX66" fmla="*/ 138987 w 421973"/>
                  <a:gd name="connsiteY66" fmla="*/ 109451 h 566288"/>
                  <a:gd name="connsiteX67" fmla="*/ 127563 w 421973"/>
                  <a:gd name="connsiteY67" fmla="*/ 172266 h 566288"/>
                  <a:gd name="connsiteX68" fmla="*/ 160882 w 421973"/>
                  <a:gd name="connsiteY68" fmla="*/ 250309 h 566288"/>
                  <a:gd name="connsiteX69" fmla="*/ 174210 w 421973"/>
                  <a:gd name="connsiteY69" fmla="*/ 265537 h 566288"/>
                  <a:gd name="connsiteX70" fmla="*/ 203721 w 421973"/>
                  <a:gd name="connsiteY70" fmla="*/ 343580 h 566288"/>
                  <a:gd name="connsiteX71" fmla="*/ 222760 w 421973"/>
                  <a:gd name="connsiteY71" fmla="*/ 406395 h 566288"/>
                  <a:gd name="connsiteX72" fmla="*/ 224664 w 421973"/>
                  <a:gd name="connsiteY72" fmla="*/ 409251 h 566288"/>
                  <a:gd name="connsiteX73" fmla="*/ 234184 w 421973"/>
                  <a:gd name="connsiteY73" fmla="*/ 426382 h 566288"/>
                  <a:gd name="connsiteX74" fmla="*/ 232280 w 421973"/>
                  <a:gd name="connsiteY74" fmla="*/ 519653 h 566288"/>
                  <a:gd name="connsiteX75" fmla="*/ 212289 w 421973"/>
                  <a:gd name="connsiteY75" fmla="*/ 497763 h 566288"/>
                  <a:gd name="connsiteX76" fmla="*/ 197057 w 421973"/>
                  <a:gd name="connsiteY76" fmla="*/ 478728 h 566288"/>
                  <a:gd name="connsiteX77" fmla="*/ 162786 w 421973"/>
                  <a:gd name="connsiteY77" fmla="*/ 457790 h 566288"/>
                  <a:gd name="connsiteX78" fmla="*/ 120900 w 421973"/>
                  <a:gd name="connsiteY78" fmla="*/ 406395 h 566288"/>
                  <a:gd name="connsiteX79" fmla="*/ 164690 w 421973"/>
                  <a:gd name="connsiteY79" fmla="*/ 439707 h 566288"/>
                  <a:gd name="connsiteX80" fmla="*/ 179922 w 421973"/>
                  <a:gd name="connsiteY80" fmla="*/ 452079 h 566288"/>
                  <a:gd name="connsiteX81" fmla="*/ 194201 w 421973"/>
                  <a:gd name="connsiteY81" fmla="*/ 463500 h 566288"/>
                  <a:gd name="connsiteX82" fmla="*/ 187537 w 421973"/>
                  <a:gd name="connsiteY82" fmla="*/ 446369 h 566288"/>
                  <a:gd name="connsiteX83" fmla="*/ 178018 w 421973"/>
                  <a:gd name="connsiteY83" fmla="*/ 413058 h 566288"/>
                  <a:gd name="connsiteX84" fmla="*/ 128515 w 421973"/>
                  <a:gd name="connsiteY84" fmla="*/ 335966 h 566288"/>
                  <a:gd name="connsiteX85" fmla="*/ 64734 w 421973"/>
                  <a:gd name="connsiteY85" fmla="*/ 317883 h 566288"/>
                  <a:gd name="connsiteX86" fmla="*/ 7616 w 421973"/>
                  <a:gd name="connsiteY86" fmla="*/ 303607 h 566288"/>
                  <a:gd name="connsiteX87" fmla="*/ 0 w 421973"/>
                  <a:gd name="connsiteY87" fmla="*/ 299800 h 566288"/>
                  <a:gd name="connsiteX88" fmla="*/ 952 w 421973"/>
                  <a:gd name="connsiteY88" fmla="*/ 308366 h 566288"/>
                  <a:gd name="connsiteX89" fmla="*/ 138035 w 421973"/>
                  <a:gd name="connsiteY89" fmla="*/ 460645 h 566288"/>
                  <a:gd name="connsiteX90" fmla="*/ 214192 w 421973"/>
                  <a:gd name="connsiteY90" fmla="*/ 342628 h 566288"/>
                  <a:gd name="connsiteX91" fmla="*/ 182778 w 421973"/>
                  <a:gd name="connsiteY91" fmla="*/ 259827 h 566288"/>
                  <a:gd name="connsiteX92" fmla="*/ 169450 w 421973"/>
                  <a:gd name="connsiteY92" fmla="*/ 244599 h 566288"/>
                  <a:gd name="connsiteX93" fmla="*/ 138987 w 421973"/>
                  <a:gd name="connsiteY93" fmla="*/ 173218 h 566288"/>
                  <a:gd name="connsiteX94" fmla="*/ 149459 w 421973"/>
                  <a:gd name="connsiteY94" fmla="*/ 112306 h 566288"/>
                  <a:gd name="connsiteX95" fmla="*/ 159930 w 421973"/>
                  <a:gd name="connsiteY95" fmla="*/ 36166 h 566288"/>
                  <a:gd name="connsiteX96" fmla="*/ 189441 w 421973"/>
                  <a:gd name="connsiteY96" fmla="*/ 57105 h 566288"/>
                  <a:gd name="connsiteX97" fmla="*/ 223712 w 421973"/>
                  <a:gd name="connsiteY97" fmla="*/ 85657 h 566288"/>
                  <a:gd name="connsiteX98" fmla="*/ 246559 w 421973"/>
                  <a:gd name="connsiteY98" fmla="*/ 219853 h 566288"/>
                  <a:gd name="connsiteX99" fmla="*/ 224664 w 421973"/>
                  <a:gd name="connsiteY99" fmla="*/ 249357 h 566288"/>
                  <a:gd name="connsiteX100" fmla="*/ 210384 w 421973"/>
                  <a:gd name="connsiteY100" fmla="*/ 249357 h 566288"/>
                  <a:gd name="connsiteX101" fmla="*/ 201817 w 421973"/>
                  <a:gd name="connsiteY101" fmla="*/ 166555 h 566288"/>
                  <a:gd name="connsiteX102" fmla="*/ 208481 w 421973"/>
                  <a:gd name="connsiteY102" fmla="*/ 122775 h 566288"/>
                  <a:gd name="connsiteX103" fmla="*/ 205625 w 421973"/>
                  <a:gd name="connsiteY103" fmla="*/ 107547 h 566288"/>
                  <a:gd name="connsiteX104" fmla="*/ 199913 w 421973"/>
                  <a:gd name="connsiteY104" fmla="*/ 122775 h 566288"/>
                  <a:gd name="connsiteX105" fmla="*/ 192297 w 421973"/>
                  <a:gd name="connsiteY105" fmla="*/ 165604 h 566288"/>
                  <a:gd name="connsiteX106" fmla="*/ 189441 w 421973"/>
                  <a:gd name="connsiteY106" fmla="*/ 173218 h 566288"/>
                  <a:gd name="connsiteX107" fmla="*/ 196105 w 421973"/>
                  <a:gd name="connsiteY107" fmla="*/ 254116 h 566288"/>
                  <a:gd name="connsiteX108" fmla="*/ 201817 w 421973"/>
                  <a:gd name="connsiteY108" fmla="*/ 257923 h 566288"/>
                  <a:gd name="connsiteX109" fmla="*/ 209433 w 421973"/>
                  <a:gd name="connsiteY109" fmla="*/ 296945 h 566288"/>
                  <a:gd name="connsiteX110" fmla="*/ 216096 w 421973"/>
                  <a:gd name="connsiteY110" fmla="*/ 327401 h 566288"/>
                  <a:gd name="connsiteX111" fmla="*/ 222760 w 421973"/>
                  <a:gd name="connsiteY111" fmla="*/ 360712 h 566288"/>
                  <a:gd name="connsiteX112" fmla="*/ 230376 w 421973"/>
                  <a:gd name="connsiteY112" fmla="*/ 399733 h 566288"/>
                  <a:gd name="connsiteX113" fmla="*/ 214192 w 421973"/>
                  <a:gd name="connsiteY113" fmla="*/ 342628 h 566288"/>
                  <a:gd name="connsiteX114" fmla="*/ 199913 w 421973"/>
                  <a:gd name="connsiteY114" fmla="*/ 244599 h 566288"/>
                  <a:gd name="connsiteX115" fmla="*/ 193249 w 421973"/>
                  <a:gd name="connsiteY115" fmla="*/ 192253 h 566288"/>
                  <a:gd name="connsiteX116" fmla="*/ 199913 w 421973"/>
                  <a:gd name="connsiteY116" fmla="*/ 244599 h 566288"/>
                  <a:gd name="connsiteX117" fmla="*/ 64734 w 421973"/>
                  <a:gd name="connsiteY117" fmla="*/ 329304 h 566288"/>
                  <a:gd name="connsiteX118" fmla="*/ 124708 w 421973"/>
                  <a:gd name="connsiteY118" fmla="*/ 345484 h 566288"/>
                  <a:gd name="connsiteX119" fmla="*/ 169450 w 421973"/>
                  <a:gd name="connsiteY119" fmla="*/ 416865 h 566288"/>
                  <a:gd name="connsiteX120" fmla="*/ 174210 w 421973"/>
                  <a:gd name="connsiteY120" fmla="*/ 435900 h 566288"/>
                  <a:gd name="connsiteX121" fmla="*/ 172306 w 421973"/>
                  <a:gd name="connsiteY121" fmla="*/ 433996 h 566288"/>
                  <a:gd name="connsiteX122" fmla="*/ 76157 w 421973"/>
                  <a:gd name="connsiteY122" fmla="*/ 375939 h 566288"/>
                  <a:gd name="connsiteX123" fmla="*/ 73301 w 421973"/>
                  <a:gd name="connsiteY123" fmla="*/ 384505 h 566288"/>
                  <a:gd name="connsiteX124" fmla="*/ 150411 w 421973"/>
                  <a:gd name="connsiteY124" fmla="*/ 454935 h 566288"/>
                  <a:gd name="connsiteX125" fmla="*/ 139939 w 421973"/>
                  <a:gd name="connsiteY125" fmla="*/ 453031 h 566288"/>
                  <a:gd name="connsiteX126" fmla="*/ 13327 w 421973"/>
                  <a:gd name="connsiteY126" fmla="*/ 316931 h 566288"/>
                  <a:gd name="connsiteX127" fmla="*/ 64734 w 421973"/>
                  <a:gd name="connsiteY127" fmla="*/ 329304 h 566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421973" h="566288">
                    <a:moveTo>
                      <a:pt x="138035" y="460645"/>
                    </a:moveTo>
                    <a:cubicBezTo>
                      <a:pt x="145651" y="461597"/>
                      <a:pt x="152315" y="463500"/>
                      <a:pt x="158026" y="465404"/>
                    </a:cubicBezTo>
                    <a:cubicBezTo>
                      <a:pt x="162786" y="472066"/>
                      <a:pt x="166594" y="479680"/>
                      <a:pt x="171354" y="486342"/>
                    </a:cubicBezTo>
                    <a:cubicBezTo>
                      <a:pt x="178018" y="496811"/>
                      <a:pt x="185633" y="507281"/>
                      <a:pt x="192297" y="517750"/>
                    </a:cubicBezTo>
                    <a:cubicBezTo>
                      <a:pt x="204673" y="535833"/>
                      <a:pt x="215144" y="552012"/>
                      <a:pt x="220856" y="565337"/>
                    </a:cubicBezTo>
                    <a:cubicBezTo>
                      <a:pt x="223712" y="565337"/>
                      <a:pt x="226568" y="565337"/>
                      <a:pt x="228472" y="565337"/>
                    </a:cubicBezTo>
                    <a:cubicBezTo>
                      <a:pt x="221808" y="551061"/>
                      <a:pt x="211337" y="534881"/>
                      <a:pt x="198009" y="515846"/>
                    </a:cubicBezTo>
                    <a:cubicBezTo>
                      <a:pt x="191345" y="505377"/>
                      <a:pt x="184681" y="494908"/>
                      <a:pt x="178018" y="484439"/>
                    </a:cubicBezTo>
                    <a:cubicBezTo>
                      <a:pt x="176114" y="481583"/>
                      <a:pt x="174210" y="478728"/>
                      <a:pt x="172306" y="475873"/>
                    </a:cubicBezTo>
                    <a:cubicBezTo>
                      <a:pt x="178018" y="478728"/>
                      <a:pt x="183730" y="483487"/>
                      <a:pt x="190393" y="489197"/>
                    </a:cubicBezTo>
                    <a:cubicBezTo>
                      <a:pt x="196105" y="493956"/>
                      <a:pt x="199913" y="500618"/>
                      <a:pt x="204673" y="506329"/>
                    </a:cubicBezTo>
                    <a:cubicBezTo>
                      <a:pt x="212289" y="516798"/>
                      <a:pt x="219904" y="528219"/>
                      <a:pt x="233232" y="533929"/>
                    </a:cubicBezTo>
                    <a:lnTo>
                      <a:pt x="237992" y="535833"/>
                    </a:lnTo>
                    <a:lnTo>
                      <a:pt x="239896" y="531074"/>
                    </a:lnTo>
                    <a:cubicBezTo>
                      <a:pt x="248463" y="502522"/>
                      <a:pt x="249415" y="471114"/>
                      <a:pt x="245607" y="439707"/>
                    </a:cubicBezTo>
                    <a:cubicBezTo>
                      <a:pt x="247511" y="440658"/>
                      <a:pt x="250367" y="441610"/>
                      <a:pt x="252271" y="441610"/>
                    </a:cubicBezTo>
                    <a:cubicBezTo>
                      <a:pt x="258935" y="442562"/>
                      <a:pt x="264647" y="437803"/>
                      <a:pt x="269407" y="430189"/>
                    </a:cubicBezTo>
                    <a:cubicBezTo>
                      <a:pt x="277974" y="415913"/>
                      <a:pt x="275118" y="397830"/>
                      <a:pt x="271310" y="378795"/>
                    </a:cubicBezTo>
                    <a:cubicBezTo>
                      <a:pt x="267502" y="357856"/>
                      <a:pt x="263695" y="336918"/>
                      <a:pt x="275118" y="320738"/>
                    </a:cubicBezTo>
                    <a:cubicBezTo>
                      <a:pt x="288446" y="301703"/>
                      <a:pt x="312245" y="293138"/>
                      <a:pt x="336996" y="284572"/>
                    </a:cubicBezTo>
                    <a:cubicBezTo>
                      <a:pt x="353179" y="278862"/>
                      <a:pt x="369363" y="273151"/>
                      <a:pt x="382690" y="264585"/>
                    </a:cubicBezTo>
                    <a:cubicBezTo>
                      <a:pt x="376027" y="284572"/>
                      <a:pt x="362699" y="301703"/>
                      <a:pt x="348420" y="319787"/>
                    </a:cubicBezTo>
                    <a:cubicBezTo>
                      <a:pt x="333188" y="338821"/>
                      <a:pt x="317005" y="358808"/>
                      <a:pt x="310341" y="384505"/>
                    </a:cubicBezTo>
                    <a:lnTo>
                      <a:pt x="302725" y="410202"/>
                    </a:lnTo>
                    <a:lnTo>
                      <a:pt x="317957" y="388312"/>
                    </a:lnTo>
                    <a:cubicBezTo>
                      <a:pt x="326525" y="375939"/>
                      <a:pt x="337948" y="365471"/>
                      <a:pt x="350324" y="354049"/>
                    </a:cubicBezTo>
                    <a:cubicBezTo>
                      <a:pt x="363651" y="342628"/>
                      <a:pt x="376979" y="330256"/>
                      <a:pt x="386498" y="315980"/>
                    </a:cubicBezTo>
                    <a:cubicBezTo>
                      <a:pt x="396018" y="301703"/>
                      <a:pt x="402682" y="280765"/>
                      <a:pt x="408394" y="263634"/>
                    </a:cubicBezTo>
                    <a:cubicBezTo>
                      <a:pt x="420769" y="325497"/>
                      <a:pt x="394114" y="392119"/>
                      <a:pt x="338900" y="432093"/>
                    </a:cubicBezTo>
                    <a:cubicBezTo>
                      <a:pt x="327476" y="440658"/>
                      <a:pt x="312245" y="440658"/>
                      <a:pt x="299869" y="440658"/>
                    </a:cubicBezTo>
                    <a:cubicBezTo>
                      <a:pt x="286542" y="440658"/>
                      <a:pt x="275118" y="439707"/>
                      <a:pt x="267502" y="449224"/>
                    </a:cubicBezTo>
                    <a:cubicBezTo>
                      <a:pt x="259887" y="458741"/>
                      <a:pt x="259887" y="476825"/>
                      <a:pt x="266551" y="507281"/>
                    </a:cubicBezTo>
                    <a:cubicBezTo>
                      <a:pt x="270358" y="526316"/>
                      <a:pt x="268455" y="546302"/>
                      <a:pt x="265599" y="566289"/>
                    </a:cubicBezTo>
                    <a:cubicBezTo>
                      <a:pt x="269407" y="566289"/>
                      <a:pt x="273214" y="566289"/>
                      <a:pt x="277022" y="566289"/>
                    </a:cubicBezTo>
                    <a:cubicBezTo>
                      <a:pt x="279878" y="546302"/>
                      <a:pt x="281782" y="525364"/>
                      <a:pt x="277022" y="506329"/>
                    </a:cubicBezTo>
                    <a:cubicBezTo>
                      <a:pt x="270358" y="478728"/>
                      <a:pt x="270358" y="462548"/>
                      <a:pt x="276070" y="455886"/>
                    </a:cubicBezTo>
                    <a:cubicBezTo>
                      <a:pt x="280830" y="450176"/>
                      <a:pt x="289398" y="450176"/>
                      <a:pt x="300821" y="450176"/>
                    </a:cubicBezTo>
                    <a:cubicBezTo>
                      <a:pt x="314149" y="450176"/>
                      <a:pt x="331284" y="450176"/>
                      <a:pt x="345564" y="439707"/>
                    </a:cubicBezTo>
                    <a:cubicBezTo>
                      <a:pt x="408394" y="394023"/>
                      <a:pt x="436001" y="315980"/>
                      <a:pt x="415057" y="245550"/>
                    </a:cubicBezTo>
                    <a:lnTo>
                      <a:pt x="411249" y="232226"/>
                    </a:lnTo>
                    <a:lnTo>
                      <a:pt x="406490" y="245550"/>
                    </a:lnTo>
                    <a:cubicBezTo>
                      <a:pt x="405538" y="249357"/>
                      <a:pt x="403634" y="255068"/>
                      <a:pt x="401730" y="260778"/>
                    </a:cubicBezTo>
                    <a:cubicBezTo>
                      <a:pt x="396970" y="276958"/>
                      <a:pt x="390306" y="298848"/>
                      <a:pt x="380787" y="311221"/>
                    </a:cubicBezTo>
                    <a:cubicBezTo>
                      <a:pt x="371267" y="324545"/>
                      <a:pt x="358891" y="335966"/>
                      <a:pt x="346516" y="347387"/>
                    </a:cubicBezTo>
                    <a:cubicBezTo>
                      <a:pt x="341756" y="352146"/>
                      <a:pt x="336996" y="355953"/>
                      <a:pt x="332236" y="360712"/>
                    </a:cubicBezTo>
                    <a:cubicBezTo>
                      <a:pt x="338900" y="348339"/>
                      <a:pt x="348420" y="336918"/>
                      <a:pt x="356987" y="325497"/>
                    </a:cubicBezTo>
                    <a:cubicBezTo>
                      <a:pt x="373171" y="303607"/>
                      <a:pt x="391258" y="281717"/>
                      <a:pt x="396018" y="253164"/>
                    </a:cubicBezTo>
                    <a:lnTo>
                      <a:pt x="397922" y="239840"/>
                    </a:lnTo>
                    <a:lnTo>
                      <a:pt x="387450" y="248406"/>
                    </a:lnTo>
                    <a:cubicBezTo>
                      <a:pt x="373171" y="260778"/>
                      <a:pt x="353179" y="268392"/>
                      <a:pt x="334140" y="275055"/>
                    </a:cubicBezTo>
                    <a:cubicBezTo>
                      <a:pt x="308437" y="283620"/>
                      <a:pt x="281782" y="293138"/>
                      <a:pt x="267502" y="314076"/>
                    </a:cubicBezTo>
                    <a:cubicBezTo>
                      <a:pt x="253223" y="333111"/>
                      <a:pt x="257983" y="357856"/>
                      <a:pt x="261791" y="378795"/>
                    </a:cubicBezTo>
                    <a:cubicBezTo>
                      <a:pt x="264647" y="395926"/>
                      <a:pt x="267502" y="412106"/>
                      <a:pt x="260839" y="423527"/>
                    </a:cubicBezTo>
                    <a:cubicBezTo>
                      <a:pt x="257983" y="428285"/>
                      <a:pt x="254175" y="431141"/>
                      <a:pt x="252271" y="431141"/>
                    </a:cubicBezTo>
                    <a:cubicBezTo>
                      <a:pt x="249415" y="431141"/>
                      <a:pt x="246559" y="428285"/>
                      <a:pt x="243703" y="424479"/>
                    </a:cubicBezTo>
                    <a:cubicBezTo>
                      <a:pt x="240848" y="401637"/>
                      <a:pt x="236088" y="379747"/>
                      <a:pt x="231328" y="358808"/>
                    </a:cubicBezTo>
                    <a:cubicBezTo>
                      <a:pt x="229424" y="347387"/>
                      <a:pt x="226568" y="335966"/>
                      <a:pt x="224664" y="325497"/>
                    </a:cubicBezTo>
                    <a:cubicBezTo>
                      <a:pt x="222760" y="315980"/>
                      <a:pt x="220856" y="305510"/>
                      <a:pt x="218000" y="294090"/>
                    </a:cubicBezTo>
                    <a:cubicBezTo>
                      <a:pt x="216096" y="283620"/>
                      <a:pt x="213240" y="272199"/>
                      <a:pt x="211337" y="260778"/>
                    </a:cubicBezTo>
                    <a:cubicBezTo>
                      <a:pt x="216096" y="261730"/>
                      <a:pt x="221808" y="261730"/>
                      <a:pt x="226568" y="259827"/>
                    </a:cubicBezTo>
                    <a:cubicBezTo>
                      <a:pt x="238943" y="256020"/>
                      <a:pt x="249415" y="242695"/>
                      <a:pt x="255127" y="224612"/>
                    </a:cubicBezTo>
                    <a:cubicBezTo>
                      <a:pt x="266551" y="189398"/>
                      <a:pt x="256079" y="112306"/>
                      <a:pt x="230376" y="80898"/>
                    </a:cubicBezTo>
                    <a:cubicBezTo>
                      <a:pt x="220856" y="68526"/>
                      <a:pt x="207529" y="59008"/>
                      <a:pt x="194201" y="50443"/>
                    </a:cubicBezTo>
                    <a:cubicBezTo>
                      <a:pt x="180874" y="40925"/>
                      <a:pt x="166594" y="30456"/>
                      <a:pt x="156122" y="17131"/>
                    </a:cubicBezTo>
                    <a:lnTo>
                      <a:pt x="142795" y="0"/>
                    </a:lnTo>
                    <a:lnTo>
                      <a:pt x="147555" y="20938"/>
                    </a:lnTo>
                    <a:cubicBezTo>
                      <a:pt x="153267" y="51394"/>
                      <a:pt x="146603" y="79947"/>
                      <a:pt x="138987" y="109451"/>
                    </a:cubicBezTo>
                    <a:cubicBezTo>
                      <a:pt x="133275" y="129437"/>
                      <a:pt x="127563" y="150376"/>
                      <a:pt x="127563" y="172266"/>
                    </a:cubicBezTo>
                    <a:cubicBezTo>
                      <a:pt x="126612" y="213191"/>
                      <a:pt x="139939" y="227467"/>
                      <a:pt x="160882" y="250309"/>
                    </a:cubicBezTo>
                    <a:cubicBezTo>
                      <a:pt x="164690" y="255068"/>
                      <a:pt x="169450" y="259827"/>
                      <a:pt x="174210" y="265537"/>
                    </a:cubicBezTo>
                    <a:cubicBezTo>
                      <a:pt x="191345" y="285524"/>
                      <a:pt x="198009" y="315028"/>
                      <a:pt x="203721" y="343580"/>
                    </a:cubicBezTo>
                    <a:cubicBezTo>
                      <a:pt x="208481" y="365471"/>
                      <a:pt x="213240" y="388312"/>
                      <a:pt x="222760" y="406395"/>
                    </a:cubicBezTo>
                    <a:lnTo>
                      <a:pt x="224664" y="409251"/>
                    </a:lnTo>
                    <a:cubicBezTo>
                      <a:pt x="227520" y="414961"/>
                      <a:pt x="230376" y="421623"/>
                      <a:pt x="234184" y="426382"/>
                    </a:cubicBezTo>
                    <a:cubicBezTo>
                      <a:pt x="238943" y="458741"/>
                      <a:pt x="239896" y="491101"/>
                      <a:pt x="232280" y="519653"/>
                    </a:cubicBezTo>
                    <a:cubicBezTo>
                      <a:pt x="224664" y="513943"/>
                      <a:pt x="218000" y="506329"/>
                      <a:pt x="212289" y="497763"/>
                    </a:cubicBezTo>
                    <a:cubicBezTo>
                      <a:pt x="208481" y="491101"/>
                      <a:pt x="202769" y="484439"/>
                      <a:pt x="197057" y="478728"/>
                    </a:cubicBezTo>
                    <a:cubicBezTo>
                      <a:pt x="183730" y="468259"/>
                      <a:pt x="175162" y="462548"/>
                      <a:pt x="162786" y="457790"/>
                    </a:cubicBezTo>
                    <a:cubicBezTo>
                      <a:pt x="150411" y="439707"/>
                      <a:pt x="137083" y="421623"/>
                      <a:pt x="120900" y="406395"/>
                    </a:cubicBezTo>
                    <a:cubicBezTo>
                      <a:pt x="136131" y="415913"/>
                      <a:pt x="150411" y="427334"/>
                      <a:pt x="164690" y="439707"/>
                    </a:cubicBezTo>
                    <a:cubicBezTo>
                      <a:pt x="169450" y="443513"/>
                      <a:pt x="175162" y="448272"/>
                      <a:pt x="179922" y="452079"/>
                    </a:cubicBezTo>
                    <a:lnTo>
                      <a:pt x="194201" y="463500"/>
                    </a:lnTo>
                    <a:lnTo>
                      <a:pt x="187537" y="446369"/>
                    </a:lnTo>
                    <a:cubicBezTo>
                      <a:pt x="182778" y="434948"/>
                      <a:pt x="180874" y="423527"/>
                      <a:pt x="178018" y="413058"/>
                    </a:cubicBezTo>
                    <a:cubicBezTo>
                      <a:pt x="171354" y="384505"/>
                      <a:pt x="164690" y="357856"/>
                      <a:pt x="128515" y="335966"/>
                    </a:cubicBezTo>
                    <a:cubicBezTo>
                      <a:pt x="108524" y="323593"/>
                      <a:pt x="86629" y="320738"/>
                      <a:pt x="64734" y="317883"/>
                    </a:cubicBezTo>
                    <a:cubicBezTo>
                      <a:pt x="43790" y="315028"/>
                      <a:pt x="24751" y="313124"/>
                      <a:pt x="7616" y="303607"/>
                    </a:cubicBezTo>
                    <a:lnTo>
                      <a:pt x="0" y="299800"/>
                    </a:lnTo>
                    <a:lnTo>
                      <a:pt x="952" y="308366"/>
                    </a:lnTo>
                    <a:cubicBezTo>
                      <a:pt x="12376" y="395926"/>
                      <a:pt x="55214" y="444465"/>
                      <a:pt x="138035" y="460645"/>
                    </a:cubicBezTo>
                    <a:close/>
                    <a:moveTo>
                      <a:pt x="214192" y="342628"/>
                    </a:moveTo>
                    <a:cubicBezTo>
                      <a:pt x="208481" y="313124"/>
                      <a:pt x="201817" y="281717"/>
                      <a:pt x="182778" y="259827"/>
                    </a:cubicBezTo>
                    <a:cubicBezTo>
                      <a:pt x="178018" y="254116"/>
                      <a:pt x="174210" y="249357"/>
                      <a:pt x="169450" y="244599"/>
                    </a:cubicBezTo>
                    <a:cubicBezTo>
                      <a:pt x="150411" y="223660"/>
                      <a:pt x="138035" y="210336"/>
                      <a:pt x="138987" y="173218"/>
                    </a:cubicBezTo>
                    <a:cubicBezTo>
                      <a:pt x="138987" y="152279"/>
                      <a:pt x="144699" y="132293"/>
                      <a:pt x="149459" y="112306"/>
                    </a:cubicBezTo>
                    <a:cubicBezTo>
                      <a:pt x="155171" y="88512"/>
                      <a:pt x="161834" y="62815"/>
                      <a:pt x="159930" y="36166"/>
                    </a:cubicBezTo>
                    <a:cubicBezTo>
                      <a:pt x="169450" y="44732"/>
                      <a:pt x="179922" y="52346"/>
                      <a:pt x="189441" y="57105"/>
                    </a:cubicBezTo>
                    <a:cubicBezTo>
                      <a:pt x="201817" y="65670"/>
                      <a:pt x="214192" y="74236"/>
                      <a:pt x="223712" y="85657"/>
                    </a:cubicBezTo>
                    <a:cubicBezTo>
                      <a:pt x="245607" y="111354"/>
                      <a:pt x="257983" y="184639"/>
                      <a:pt x="246559" y="219853"/>
                    </a:cubicBezTo>
                    <a:cubicBezTo>
                      <a:pt x="241799" y="235081"/>
                      <a:pt x="234184" y="246502"/>
                      <a:pt x="224664" y="249357"/>
                    </a:cubicBezTo>
                    <a:cubicBezTo>
                      <a:pt x="219904" y="251261"/>
                      <a:pt x="215144" y="251261"/>
                      <a:pt x="210384" y="249357"/>
                    </a:cubicBezTo>
                    <a:cubicBezTo>
                      <a:pt x="205625" y="221757"/>
                      <a:pt x="201817" y="192253"/>
                      <a:pt x="201817" y="166555"/>
                    </a:cubicBezTo>
                    <a:cubicBezTo>
                      <a:pt x="206577" y="151328"/>
                      <a:pt x="211337" y="136100"/>
                      <a:pt x="208481" y="122775"/>
                    </a:cubicBezTo>
                    <a:lnTo>
                      <a:pt x="205625" y="107547"/>
                    </a:lnTo>
                    <a:lnTo>
                      <a:pt x="199913" y="122775"/>
                    </a:lnTo>
                    <a:cubicBezTo>
                      <a:pt x="195153" y="135148"/>
                      <a:pt x="192297" y="149424"/>
                      <a:pt x="192297" y="165604"/>
                    </a:cubicBezTo>
                    <a:cubicBezTo>
                      <a:pt x="191345" y="168459"/>
                      <a:pt x="190393" y="170363"/>
                      <a:pt x="189441" y="173218"/>
                    </a:cubicBezTo>
                    <a:cubicBezTo>
                      <a:pt x="178970" y="201770"/>
                      <a:pt x="166594" y="234129"/>
                      <a:pt x="196105" y="254116"/>
                    </a:cubicBezTo>
                    <a:cubicBezTo>
                      <a:pt x="198009" y="256020"/>
                      <a:pt x="199913" y="256971"/>
                      <a:pt x="201817" y="257923"/>
                    </a:cubicBezTo>
                    <a:cubicBezTo>
                      <a:pt x="203721" y="271247"/>
                      <a:pt x="206577" y="284572"/>
                      <a:pt x="209433" y="296945"/>
                    </a:cubicBezTo>
                    <a:cubicBezTo>
                      <a:pt x="212289" y="307414"/>
                      <a:pt x="214192" y="317883"/>
                      <a:pt x="216096" y="327401"/>
                    </a:cubicBezTo>
                    <a:cubicBezTo>
                      <a:pt x="218000" y="337870"/>
                      <a:pt x="219904" y="349291"/>
                      <a:pt x="222760" y="360712"/>
                    </a:cubicBezTo>
                    <a:cubicBezTo>
                      <a:pt x="224664" y="373084"/>
                      <a:pt x="227520" y="386409"/>
                      <a:pt x="230376" y="399733"/>
                    </a:cubicBezTo>
                    <a:cubicBezTo>
                      <a:pt x="222760" y="382602"/>
                      <a:pt x="218952" y="363567"/>
                      <a:pt x="214192" y="342628"/>
                    </a:cubicBezTo>
                    <a:close/>
                    <a:moveTo>
                      <a:pt x="199913" y="244599"/>
                    </a:moveTo>
                    <a:cubicBezTo>
                      <a:pt x="183730" y="232226"/>
                      <a:pt x="186585" y="213191"/>
                      <a:pt x="193249" y="192253"/>
                    </a:cubicBezTo>
                    <a:cubicBezTo>
                      <a:pt x="195153" y="209384"/>
                      <a:pt x="197057" y="227467"/>
                      <a:pt x="199913" y="244599"/>
                    </a:cubicBezTo>
                    <a:close/>
                    <a:moveTo>
                      <a:pt x="64734" y="329304"/>
                    </a:moveTo>
                    <a:cubicBezTo>
                      <a:pt x="86629" y="332159"/>
                      <a:pt x="106620" y="335015"/>
                      <a:pt x="124708" y="345484"/>
                    </a:cubicBezTo>
                    <a:cubicBezTo>
                      <a:pt x="157074" y="365471"/>
                      <a:pt x="162786" y="389264"/>
                      <a:pt x="169450" y="416865"/>
                    </a:cubicBezTo>
                    <a:cubicBezTo>
                      <a:pt x="171354" y="423527"/>
                      <a:pt x="172306" y="429237"/>
                      <a:pt x="174210" y="435900"/>
                    </a:cubicBezTo>
                    <a:cubicBezTo>
                      <a:pt x="174210" y="434948"/>
                      <a:pt x="173258" y="434948"/>
                      <a:pt x="172306" y="433996"/>
                    </a:cubicBezTo>
                    <a:cubicBezTo>
                      <a:pt x="142795" y="409251"/>
                      <a:pt x="115188" y="386409"/>
                      <a:pt x="76157" y="375939"/>
                    </a:cubicBezTo>
                    <a:lnTo>
                      <a:pt x="73301" y="384505"/>
                    </a:lnTo>
                    <a:cubicBezTo>
                      <a:pt x="107572" y="399733"/>
                      <a:pt x="130419" y="426382"/>
                      <a:pt x="150411" y="454935"/>
                    </a:cubicBezTo>
                    <a:cubicBezTo>
                      <a:pt x="147555" y="454935"/>
                      <a:pt x="143747" y="453983"/>
                      <a:pt x="139939" y="453031"/>
                    </a:cubicBezTo>
                    <a:cubicBezTo>
                      <a:pt x="63782" y="437803"/>
                      <a:pt x="23799" y="394974"/>
                      <a:pt x="13327" y="316931"/>
                    </a:cubicBezTo>
                    <a:cubicBezTo>
                      <a:pt x="29511" y="324545"/>
                      <a:pt x="47598" y="326449"/>
                      <a:pt x="64734" y="329304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0B20DA3F-EB73-175A-E203-30D7D2798911}"/>
                  </a:ext>
                </a:extLst>
              </p:cNvPr>
              <p:cNvSpPr/>
              <p:nvPr/>
            </p:nvSpPr>
            <p:spPr>
              <a:xfrm>
                <a:off x="2235747" y="3616583"/>
                <a:ext cx="421973" cy="566288"/>
              </a:xfrm>
              <a:custGeom>
                <a:avLst/>
                <a:gdLst>
                  <a:gd name="connsiteX0" fmla="*/ 138035 w 421973"/>
                  <a:gd name="connsiteY0" fmla="*/ 460645 h 566288"/>
                  <a:gd name="connsiteX1" fmla="*/ 158026 w 421973"/>
                  <a:gd name="connsiteY1" fmla="*/ 465404 h 566288"/>
                  <a:gd name="connsiteX2" fmla="*/ 171354 w 421973"/>
                  <a:gd name="connsiteY2" fmla="*/ 486342 h 566288"/>
                  <a:gd name="connsiteX3" fmla="*/ 192297 w 421973"/>
                  <a:gd name="connsiteY3" fmla="*/ 517750 h 566288"/>
                  <a:gd name="connsiteX4" fmla="*/ 220856 w 421973"/>
                  <a:gd name="connsiteY4" fmla="*/ 565337 h 566288"/>
                  <a:gd name="connsiteX5" fmla="*/ 228472 w 421973"/>
                  <a:gd name="connsiteY5" fmla="*/ 565337 h 566288"/>
                  <a:gd name="connsiteX6" fmla="*/ 198009 w 421973"/>
                  <a:gd name="connsiteY6" fmla="*/ 515846 h 566288"/>
                  <a:gd name="connsiteX7" fmla="*/ 178018 w 421973"/>
                  <a:gd name="connsiteY7" fmla="*/ 484439 h 566288"/>
                  <a:gd name="connsiteX8" fmla="*/ 172306 w 421973"/>
                  <a:gd name="connsiteY8" fmla="*/ 475873 h 566288"/>
                  <a:gd name="connsiteX9" fmla="*/ 190393 w 421973"/>
                  <a:gd name="connsiteY9" fmla="*/ 489197 h 566288"/>
                  <a:gd name="connsiteX10" fmla="*/ 204673 w 421973"/>
                  <a:gd name="connsiteY10" fmla="*/ 506329 h 566288"/>
                  <a:gd name="connsiteX11" fmla="*/ 233232 w 421973"/>
                  <a:gd name="connsiteY11" fmla="*/ 533929 h 566288"/>
                  <a:gd name="connsiteX12" fmla="*/ 237992 w 421973"/>
                  <a:gd name="connsiteY12" fmla="*/ 535833 h 566288"/>
                  <a:gd name="connsiteX13" fmla="*/ 239896 w 421973"/>
                  <a:gd name="connsiteY13" fmla="*/ 531074 h 566288"/>
                  <a:gd name="connsiteX14" fmla="*/ 245607 w 421973"/>
                  <a:gd name="connsiteY14" fmla="*/ 439707 h 566288"/>
                  <a:gd name="connsiteX15" fmla="*/ 252271 w 421973"/>
                  <a:gd name="connsiteY15" fmla="*/ 441610 h 566288"/>
                  <a:gd name="connsiteX16" fmla="*/ 269407 w 421973"/>
                  <a:gd name="connsiteY16" fmla="*/ 430189 h 566288"/>
                  <a:gd name="connsiteX17" fmla="*/ 271310 w 421973"/>
                  <a:gd name="connsiteY17" fmla="*/ 378795 h 566288"/>
                  <a:gd name="connsiteX18" fmla="*/ 275118 w 421973"/>
                  <a:gd name="connsiteY18" fmla="*/ 320738 h 566288"/>
                  <a:gd name="connsiteX19" fmla="*/ 336996 w 421973"/>
                  <a:gd name="connsiteY19" fmla="*/ 284572 h 566288"/>
                  <a:gd name="connsiteX20" fmla="*/ 382690 w 421973"/>
                  <a:gd name="connsiteY20" fmla="*/ 264585 h 566288"/>
                  <a:gd name="connsiteX21" fmla="*/ 348420 w 421973"/>
                  <a:gd name="connsiteY21" fmla="*/ 319787 h 566288"/>
                  <a:gd name="connsiteX22" fmla="*/ 310341 w 421973"/>
                  <a:gd name="connsiteY22" fmla="*/ 384505 h 566288"/>
                  <a:gd name="connsiteX23" fmla="*/ 302725 w 421973"/>
                  <a:gd name="connsiteY23" fmla="*/ 410202 h 566288"/>
                  <a:gd name="connsiteX24" fmla="*/ 317957 w 421973"/>
                  <a:gd name="connsiteY24" fmla="*/ 388312 h 566288"/>
                  <a:gd name="connsiteX25" fmla="*/ 350324 w 421973"/>
                  <a:gd name="connsiteY25" fmla="*/ 354049 h 566288"/>
                  <a:gd name="connsiteX26" fmla="*/ 386498 w 421973"/>
                  <a:gd name="connsiteY26" fmla="*/ 315980 h 566288"/>
                  <a:gd name="connsiteX27" fmla="*/ 408394 w 421973"/>
                  <a:gd name="connsiteY27" fmla="*/ 263634 h 566288"/>
                  <a:gd name="connsiteX28" fmla="*/ 338900 w 421973"/>
                  <a:gd name="connsiteY28" fmla="*/ 432093 h 566288"/>
                  <a:gd name="connsiteX29" fmla="*/ 299869 w 421973"/>
                  <a:gd name="connsiteY29" fmla="*/ 440658 h 566288"/>
                  <a:gd name="connsiteX30" fmla="*/ 267502 w 421973"/>
                  <a:gd name="connsiteY30" fmla="*/ 449224 h 566288"/>
                  <a:gd name="connsiteX31" fmla="*/ 266551 w 421973"/>
                  <a:gd name="connsiteY31" fmla="*/ 507281 h 566288"/>
                  <a:gd name="connsiteX32" fmla="*/ 265599 w 421973"/>
                  <a:gd name="connsiteY32" fmla="*/ 566289 h 566288"/>
                  <a:gd name="connsiteX33" fmla="*/ 277022 w 421973"/>
                  <a:gd name="connsiteY33" fmla="*/ 566289 h 566288"/>
                  <a:gd name="connsiteX34" fmla="*/ 277022 w 421973"/>
                  <a:gd name="connsiteY34" fmla="*/ 506329 h 566288"/>
                  <a:gd name="connsiteX35" fmla="*/ 276070 w 421973"/>
                  <a:gd name="connsiteY35" fmla="*/ 455886 h 566288"/>
                  <a:gd name="connsiteX36" fmla="*/ 300821 w 421973"/>
                  <a:gd name="connsiteY36" fmla="*/ 450176 h 566288"/>
                  <a:gd name="connsiteX37" fmla="*/ 345564 w 421973"/>
                  <a:gd name="connsiteY37" fmla="*/ 439707 h 566288"/>
                  <a:gd name="connsiteX38" fmla="*/ 415057 w 421973"/>
                  <a:gd name="connsiteY38" fmla="*/ 245550 h 566288"/>
                  <a:gd name="connsiteX39" fmla="*/ 411249 w 421973"/>
                  <a:gd name="connsiteY39" fmla="*/ 232226 h 566288"/>
                  <a:gd name="connsiteX40" fmla="*/ 406490 w 421973"/>
                  <a:gd name="connsiteY40" fmla="*/ 245550 h 566288"/>
                  <a:gd name="connsiteX41" fmla="*/ 401730 w 421973"/>
                  <a:gd name="connsiteY41" fmla="*/ 260778 h 566288"/>
                  <a:gd name="connsiteX42" fmla="*/ 380787 w 421973"/>
                  <a:gd name="connsiteY42" fmla="*/ 311221 h 566288"/>
                  <a:gd name="connsiteX43" fmla="*/ 346516 w 421973"/>
                  <a:gd name="connsiteY43" fmla="*/ 347387 h 566288"/>
                  <a:gd name="connsiteX44" fmla="*/ 332236 w 421973"/>
                  <a:gd name="connsiteY44" fmla="*/ 360712 h 566288"/>
                  <a:gd name="connsiteX45" fmla="*/ 356987 w 421973"/>
                  <a:gd name="connsiteY45" fmla="*/ 325497 h 566288"/>
                  <a:gd name="connsiteX46" fmla="*/ 396018 w 421973"/>
                  <a:gd name="connsiteY46" fmla="*/ 253164 h 566288"/>
                  <a:gd name="connsiteX47" fmla="*/ 397922 w 421973"/>
                  <a:gd name="connsiteY47" fmla="*/ 239840 h 566288"/>
                  <a:gd name="connsiteX48" fmla="*/ 387450 w 421973"/>
                  <a:gd name="connsiteY48" fmla="*/ 248406 h 566288"/>
                  <a:gd name="connsiteX49" fmla="*/ 334140 w 421973"/>
                  <a:gd name="connsiteY49" fmla="*/ 275055 h 566288"/>
                  <a:gd name="connsiteX50" fmla="*/ 267502 w 421973"/>
                  <a:gd name="connsiteY50" fmla="*/ 314076 h 566288"/>
                  <a:gd name="connsiteX51" fmla="*/ 261791 w 421973"/>
                  <a:gd name="connsiteY51" fmla="*/ 378795 h 566288"/>
                  <a:gd name="connsiteX52" fmla="*/ 260839 w 421973"/>
                  <a:gd name="connsiteY52" fmla="*/ 423527 h 566288"/>
                  <a:gd name="connsiteX53" fmla="*/ 252271 w 421973"/>
                  <a:gd name="connsiteY53" fmla="*/ 431141 h 566288"/>
                  <a:gd name="connsiteX54" fmla="*/ 243703 w 421973"/>
                  <a:gd name="connsiteY54" fmla="*/ 424479 h 566288"/>
                  <a:gd name="connsiteX55" fmla="*/ 231328 w 421973"/>
                  <a:gd name="connsiteY55" fmla="*/ 358808 h 566288"/>
                  <a:gd name="connsiteX56" fmla="*/ 224664 w 421973"/>
                  <a:gd name="connsiteY56" fmla="*/ 325497 h 566288"/>
                  <a:gd name="connsiteX57" fmla="*/ 218000 w 421973"/>
                  <a:gd name="connsiteY57" fmla="*/ 294090 h 566288"/>
                  <a:gd name="connsiteX58" fmla="*/ 211337 w 421973"/>
                  <a:gd name="connsiteY58" fmla="*/ 260778 h 566288"/>
                  <a:gd name="connsiteX59" fmla="*/ 226568 w 421973"/>
                  <a:gd name="connsiteY59" fmla="*/ 259827 h 566288"/>
                  <a:gd name="connsiteX60" fmla="*/ 255127 w 421973"/>
                  <a:gd name="connsiteY60" fmla="*/ 224612 h 566288"/>
                  <a:gd name="connsiteX61" fmla="*/ 230376 w 421973"/>
                  <a:gd name="connsiteY61" fmla="*/ 80898 h 566288"/>
                  <a:gd name="connsiteX62" fmla="*/ 194201 w 421973"/>
                  <a:gd name="connsiteY62" fmla="*/ 50443 h 566288"/>
                  <a:gd name="connsiteX63" fmla="*/ 156122 w 421973"/>
                  <a:gd name="connsiteY63" fmla="*/ 17131 h 566288"/>
                  <a:gd name="connsiteX64" fmla="*/ 142795 w 421973"/>
                  <a:gd name="connsiteY64" fmla="*/ 0 h 566288"/>
                  <a:gd name="connsiteX65" fmla="*/ 147555 w 421973"/>
                  <a:gd name="connsiteY65" fmla="*/ 20938 h 566288"/>
                  <a:gd name="connsiteX66" fmla="*/ 138987 w 421973"/>
                  <a:gd name="connsiteY66" fmla="*/ 109451 h 566288"/>
                  <a:gd name="connsiteX67" fmla="*/ 127563 w 421973"/>
                  <a:gd name="connsiteY67" fmla="*/ 172266 h 566288"/>
                  <a:gd name="connsiteX68" fmla="*/ 160882 w 421973"/>
                  <a:gd name="connsiteY68" fmla="*/ 250309 h 566288"/>
                  <a:gd name="connsiteX69" fmla="*/ 174210 w 421973"/>
                  <a:gd name="connsiteY69" fmla="*/ 265537 h 566288"/>
                  <a:gd name="connsiteX70" fmla="*/ 203721 w 421973"/>
                  <a:gd name="connsiteY70" fmla="*/ 343580 h 566288"/>
                  <a:gd name="connsiteX71" fmla="*/ 222760 w 421973"/>
                  <a:gd name="connsiteY71" fmla="*/ 406395 h 566288"/>
                  <a:gd name="connsiteX72" fmla="*/ 224664 w 421973"/>
                  <a:gd name="connsiteY72" fmla="*/ 409251 h 566288"/>
                  <a:gd name="connsiteX73" fmla="*/ 234184 w 421973"/>
                  <a:gd name="connsiteY73" fmla="*/ 426382 h 566288"/>
                  <a:gd name="connsiteX74" fmla="*/ 232280 w 421973"/>
                  <a:gd name="connsiteY74" fmla="*/ 519653 h 566288"/>
                  <a:gd name="connsiteX75" fmla="*/ 212289 w 421973"/>
                  <a:gd name="connsiteY75" fmla="*/ 497763 h 566288"/>
                  <a:gd name="connsiteX76" fmla="*/ 197057 w 421973"/>
                  <a:gd name="connsiteY76" fmla="*/ 478728 h 566288"/>
                  <a:gd name="connsiteX77" fmla="*/ 162786 w 421973"/>
                  <a:gd name="connsiteY77" fmla="*/ 457790 h 566288"/>
                  <a:gd name="connsiteX78" fmla="*/ 120900 w 421973"/>
                  <a:gd name="connsiteY78" fmla="*/ 406395 h 566288"/>
                  <a:gd name="connsiteX79" fmla="*/ 164690 w 421973"/>
                  <a:gd name="connsiteY79" fmla="*/ 439707 h 566288"/>
                  <a:gd name="connsiteX80" fmla="*/ 179922 w 421973"/>
                  <a:gd name="connsiteY80" fmla="*/ 452079 h 566288"/>
                  <a:gd name="connsiteX81" fmla="*/ 194201 w 421973"/>
                  <a:gd name="connsiteY81" fmla="*/ 463500 h 566288"/>
                  <a:gd name="connsiteX82" fmla="*/ 187537 w 421973"/>
                  <a:gd name="connsiteY82" fmla="*/ 446369 h 566288"/>
                  <a:gd name="connsiteX83" fmla="*/ 178018 w 421973"/>
                  <a:gd name="connsiteY83" fmla="*/ 413058 h 566288"/>
                  <a:gd name="connsiteX84" fmla="*/ 128515 w 421973"/>
                  <a:gd name="connsiteY84" fmla="*/ 335966 h 566288"/>
                  <a:gd name="connsiteX85" fmla="*/ 64734 w 421973"/>
                  <a:gd name="connsiteY85" fmla="*/ 317883 h 566288"/>
                  <a:gd name="connsiteX86" fmla="*/ 7616 w 421973"/>
                  <a:gd name="connsiteY86" fmla="*/ 303607 h 566288"/>
                  <a:gd name="connsiteX87" fmla="*/ 0 w 421973"/>
                  <a:gd name="connsiteY87" fmla="*/ 299800 h 566288"/>
                  <a:gd name="connsiteX88" fmla="*/ 952 w 421973"/>
                  <a:gd name="connsiteY88" fmla="*/ 308366 h 566288"/>
                  <a:gd name="connsiteX89" fmla="*/ 138035 w 421973"/>
                  <a:gd name="connsiteY89" fmla="*/ 460645 h 566288"/>
                  <a:gd name="connsiteX90" fmla="*/ 214192 w 421973"/>
                  <a:gd name="connsiteY90" fmla="*/ 342628 h 566288"/>
                  <a:gd name="connsiteX91" fmla="*/ 182778 w 421973"/>
                  <a:gd name="connsiteY91" fmla="*/ 259827 h 566288"/>
                  <a:gd name="connsiteX92" fmla="*/ 169450 w 421973"/>
                  <a:gd name="connsiteY92" fmla="*/ 244599 h 566288"/>
                  <a:gd name="connsiteX93" fmla="*/ 138987 w 421973"/>
                  <a:gd name="connsiteY93" fmla="*/ 173218 h 566288"/>
                  <a:gd name="connsiteX94" fmla="*/ 149459 w 421973"/>
                  <a:gd name="connsiteY94" fmla="*/ 112306 h 566288"/>
                  <a:gd name="connsiteX95" fmla="*/ 159930 w 421973"/>
                  <a:gd name="connsiteY95" fmla="*/ 36166 h 566288"/>
                  <a:gd name="connsiteX96" fmla="*/ 189441 w 421973"/>
                  <a:gd name="connsiteY96" fmla="*/ 57105 h 566288"/>
                  <a:gd name="connsiteX97" fmla="*/ 223712 w 421973"/>
                  <a:gd name="connsiteY97" fmla="*/ 85657 h 566288"/>
                  <a:gd name="connsiteX98" fmla="*/ 246559 w 421973"/>
                  <a:gd name="connsiteY98" fmla="*/ 219853 h 566288"/>
                  <a:gd name="connsiteX99" fmla="*/ 224664 w 421973"/>
                  <a:gd name="connsiteY99" fmla="*/ 249357 h 566288"/>
                  <a:gd name="connsiteX100" fmla="*/ 210384 w 421973"/>
                  <a:gd name="connsiteY100" fmla="*/ 249357 h 566288"/>
                  <a:gd name="connsiteX101" fmla="*/ 201817 w 421973"/>
                  <a:gd name="connsiteY101" fmla="*/ 166555 h 566288"/>
                  <a:gd name="connsiteX102" fmla="*/ 208481 w 421973"/>
                  <a:gd name="connsiteY102" fmla="*/ 122775 h 566288"/>
                  <a:gd name="connsiteX103" fmla="*/ 205625 w 421973"/>
                  <a:gd name="connsiteY103" fmla="*/ 107547 h 566288"/>
                  <a:gd name="connsiteX104" fmla="*/ 199913 w 421973"/>
                  <a:gd name="connsiteY104" fmla="*/ 122775 h 566288"/>
                  <a:gd name="connsiteX105" fmla="*/ 192297 w 421973"/>
                  <a:gd name="connsiteY105" fmla="*/ 165604 h 566288"/>
                  <a:gd name="connsiteX106" fmla="*/ 189441 w 421973"/>
                  <a:gd name="connsiteY106" fmla="*/ 173218 h 566288"/>
                  <a:gd name="connsiteX107" fmla="*/ 196105 w 421973"/>
                  <a:gd name="connsiteY107" fmla="*/ 254116 h 566288"/>
                  <a:gd name="connsiteX108" fmla="*/ 201817 w 421973"/>
                  <a:gd name="connsiteY108" fmla="*/ 257923 h 566288"/>
                  <a:gd name="connsiteX109" fmla="*/ 209433 w 421973"/>
                  <a:gd name="connsiteY109" fmla="*/ 296945 h 566288"/>
                  <a:gd name="connsiteX110" fmla="*/ 216096 w 421973"/>
                  <a:gd name="connsiteY110" fmla="*/ 327401 h 566288"/>
                  <a:gd name="connsiteX111" fmla="*/ 222760 w 421973"/>
                  <a:gd name="connsiteY111" fmla="*/ 360712 h 566288"/>
                  <a:gd name="connsiteX112" fmla="*/ 230376 w 421973"/>
                  <a:gd name="connsiteY112" fmla="*/ 399733 h 566288"/>
                  <a:gd name="connsiteX113" fmla="*/ 214192 w 421973"/>
                  <a:gd name="connsiteY113" fmla="*/ 342628 h 566288"/>
                  <a:gd name="connsiteX114" fmla="*/ 199913 w 421973"/>
                  <a:gd name="connsiteY114" fmla="*/ 244599 h 566288"/>
                  <a:gd name="connsiteX115" fmla="*/ 193249 w 421973"/>
                  <a:gd name="connsiteY115" fmla="*/ 192253 h 566288"/>
                  <a:gd name="connsiteX116" fmla="*/ 199913 w 421973"/>
                  <a:gd name="connsiteY116" fmla="*/ 244599 h 566288"/>
                  <a:gd name="connsiteX117" fmla="*/ 64734 w 421973"/>
                  <a:gd name="connsiteY117" fmla="*/ 329304 h 566288"/>
                  <a:gd name="connsiteX118" fmla="*/ 124708 w 421973"/>
                  <a:gd name="connsiteY118" fmla="*/ 345484 h 566288"/>
                  <a:gd name="connsiteX119" fmla="*/ 169450 w 421973"/>
                  <a:gd name="connsiteY119" fmla="*/ 416865 h 566288"/>
                  <a:gd name="connsiteX120" fmla="*/ 174210 w 421973"/>
                  <a:gd name="connsiteY120" fmla="*/ 435900 h 566288"/>
                  <a:gd name="connsiteX121" fmla="*/ 172306 w 421973"/>
                  <a:gd name="connsiteY121" fmla="*/ 433996 h 566288"/>
                  <a:gd name="connsiteX122" fmla="*/ 76157 w 421973"/>
                  <a:gd name="connsiteY122" fmla="*/ 375939 h 566288"/>
                  <a:gd name="connsiteX123" fmla="*/ 73301 w 421973"/>
                  <a:gd name="connsiteY123" fmla="*/ 384505 h 566288"/>
                  <a:gd name="connsiteX124" fmla="*/ 150411 w 421973"/>
                  <a:gd name="connsiteY124" fmla="*/ 454935 h 566288"/>
                  <a:gd name="connsiteX125" fmla="*/ 139939 w 421973"/>
                  <a:gd name="connsiteY125" fmla="*/ 453031 h 566288"/>
                  <a:gd name="connsiteX126" fmla="*/ 13327 w 421973"/>
                  <a:gd name="connsiteY126" fmla="*/ 316931 h 566288"/>
                  <a:gd name="connsiteX127" fmla="*/ 64734 w 421973"/>
                  <a:gd name="connsiteY127" fmla="*/ 329304 h 566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421973" h="566288">
                    <a:moveTo>
                      <a:pt x="138035" y="460645"/>
                    </a:moveTo>
                    <a:cubicBezTo>
                      <a:pt x="145651" y="461597"/>
                      <a:pt x="152315" y="463500"/>
                      <a:pt x="158026" y="465404"/>
                    </a:cubicBezTo>
                    <a:cubicBezTo>
                      <a:pt x="162786" y="472066"/>
                      <a:pt x="166594" y="479680"/>
                      <a:pt x="171354" y="486342"/>
                    </a:cubicBezTo>
                    <a:cubicBezTo>
                      <a:pt x="178018" y="496811"/>
                      <a:pt x="185633" y="507281"/>
                      <a:pt x="192297" y="517750"/>
                    </a:cubicBezTo>
                    <a:cubicBezTo>
                      <a:pt x="204673" y="535833"/>
                      <a:pt x="215144" y="552012"/>
                      <a:pt x="220856" y="565337"/>
                    </a:cubicBezTo>
                    <a:cubicBezTo>
                      <a:pt x="223712" y="565337"/>
                      <a:pt x="226568" y="565337"/>
                      <a:pt x="228472" y="565337"/>
                    </a:cubicBezTo>
                    <a:cubicBezTo>
                      <a:pt x="221808" y="551061"/>
                      <a:pt x="211337" y="534881"/>
                      <a:pt x="198009" y="515846"/>
                    </a:cubicBezTo>
                    <a:cubicBezTo>
                      <a:pt x="191345" y="505377"/>
                      <a:pt x="184681" y="494908"/>
                      <a:pt x="178018" y="484439"/>
                    </a:cubicBezTo>
                    <a:cubicBezTo>
                      <a:pt x="176114" y="481583"/>
                      <a:pt x="174210" y="478728"/>
                      <a:pt x="172306" y="475873"/>
                    </a:cubicBezTo>
                    <a:cubicBezTo>
                      <a:pt x="178018" y="478728"/>
                      <a:pt x="183730" y="483487"/>
                      <a:pt x="190393" y="489197"/>
                    </a:cubicBezTo>
                    <a:cubicBezTo>
                      <a:pt x="196105" y="493956"/>
                      <a:pt x="199913" y="500618"/>
                      <a:pt x="204673" y="506329"/>
                    </a:cubicBezTo>
                    <a:cubicBezTo>
                      <a:pt x="212289" y="516798"/>
                      <a:pt x="219904" y="528219"/>
                      <a:pt x="233232" y="533929"/>
                    </a:cubicBezTo>
                    <a:lnTo>
                      <a:pt x="237992" y="535833"/>
                    </a:lnTo>
                    <a:lnTo>
                      <a:pt x="239896" y="531074"/>
                    </a:lnTo>
                    <a:cubicBezTo>
                      <a:pt x="248463" y="502522"/>
                      <a:pt x="249415" y="471114"/>
                      <a:pt x="245607" y="439707"/>
                    </a:cubicBezTo>
                    <a:cubicBezTo>
                      <a:pt x="247511" y="440658"/>
                      <a:pt x="250367" y="441610"/>
                      <a:pt x="252271" y="441610"/>
                    </a:cubicBezTo>
                    <a:cubicBezTo>
                      <a:pt x="258935" y="442562"/>
                      <a:pt x="264647" y="437803"/>
                      <a:pt x="269407" y="430189"/>
                    </a:cubicBezTo>
                    <a:cubicBezTo>
                      <a:pt x="277974" y="415913"/>
                      <a:pt x="275118" y="397830"/>
                      <a:pt x="271310" y="378795"/>
                    </a:cubicBezTo>
                    <a:cubicBezTo>
                      <a:pt x="267502" y="357856"/>
                      <a:pt x="263695" y="336918"/>
                      <a:pt x="275118" y="320738"/>
                    </a:cubicBezTo>
                    <a:cubicBezTo>
                      <a:pt x="288446" y="301703"/>
                      <a:pt x="312245" y="293138"/>
                      <a:pt x="336996" y="284572"/>
                    </a:cubicBezTo>
                    <a:cubicBezTo>
                      <a:pt x="353179" y="278862"/>
                      <a:pt x="369363" y="273151"/>
                      <a:pt x="382690" y="264585"/>
                    </a:cubicBezTo>
                    <a:cubicBezTo>
                      <a:pt x="376027" y="284572"/>
                      <a:pt x="362699" y="301703"/>
                      <a:pt x="348420" y="319787"/>
                    </a:cubicBezTo>
                    <a:cubicBezTo>
                      <a:pt x="333188" y="338821"/>
                      <a:pt x="317005" y="358808"/>
                      <a:pt x="310341" y="384505"/>
                    </a:cubicBezTo>
                    <a:lnTo>
                      <a:pt x="302725" y="410202"/>
                    </a:lnTo>
                    <a:lnTo>
                      <a:pt x="317957" y="388312"/>
                    </a:lnTo>
                    <a:cubicBezTo>
                      <a:pt x="326525" y="375939"/>
                      <a:pt x="337948" y="365471"/>
                      <a:pt x="350324" y="354049"/>
                    </a:cubicBezTo>
                    <a:cubicBezTo>
                      <a:pt x="363651" y="342628"/>
                      <a:pt x="376979" y="330256"/>
                      <a:pt x="386498" y="315980"/>
                    </a:cubicBezTo>
                    <a:cubicBezTo>
                      <a:pt x="396018" y="301703"/>
                      <a:pt x="402682" y="280765"/>
                      <a:pt x="408394" y="263634"/>
                    </a:cubicBezTo>
                    <a:cubicBezTo>
                      <a:pt x="420769" y="325497"/>
                      <a:pt x="394114" y="392119"/>
                      <a:pt x="338900" y="432093"/>
                    </a:cubicBezTo>
                    <a:cubicBezTo>
                      <a:pt x="327476" y="440658"/>
                      <a:pt x="312245" y="440658"/>
                      <a:pt x="299869" y="440658"/>
                    </a:cubicBezTo>
                    <a:cubicBezTo>
                      <a:pt x="286542" y="440658"/>
                      <a:pt x="275118" y="439707"/>
                      <a:pt x="267502" y="449224"/>
                    </a:cubicBezTo>
                    <a:cubicBezTo>
                      <a:pt x="259887" y="458741"/>
                      <a:pt x="259887" y="476825"/>
                      <a:pt x="266551" y="507281"/>
                    </a:cubicBezTo>
                    <a:cubicBezTo>
                      <a:pt x="270358" y="526316"/>
                      <a:pt x="268455" y="546302"/>
                      <a:pt x="265599" y="566289"/>
                    </a:cubicBezTo>
                    <a:cubicBezTo>
                      <a:pt x="269407" y="566289"/>
                      <a:pt x="273214" y="566289"/>
                      <a:pt x="277022" y="566289"/>
                    </a:cubicBezTo>
                    <a:cubicBezTo>
                      <a:pt x="279878" y="546302"/>
                      <a:pt x="281782" y="525364"/>
                      <a:pt x="277022" y="506329"/>
                    </a:cubicBezTo>
                    <a:cubicBezTo>
                      <a:pt x="270358" y="478728"/>
                      <a:pt x="270358" y="462548"/>
                      <a:pt x="276070" y="455886"/>
                    </a:cubicBezTo>
                    <a:cubicBezTo>
                      <a:pt x="280830" y="450176"/>
                      <a:pt x="289398" y="450176"/>
                      <a:pt x="300821" y="450176"/>
                    </a:cubicBezTo>
                    <a:cubicBezTo>
                      <a:pt x="314149" y="450176"/>
                      <a:pt x="331284" y="450176"/>
                      <a:pt x="345564" y="439707"/>
                    </a:cubicBezTo>
                    <a:cubicBezTo>
                      <a:pt x="408394" y="394023"/>
                      <a:pt x="436001" y="315980"/>
                      <a:pt x="415057" y="245550"/>
                    </a:cubicBezTo>
                    <a:lnTo>
                      <a:pt x="411249" y="232226"/>
                    </a:lnTo>
                    <a:lnTo>
                      <a:pt x="406490" y="245550"/>
                    </a:lnTo>
                    <a:cubicBezTo>
                      <a:pt x="405538" y="249357"/>
                      <a:pt x="403634" y="255068"/>
                      <a:pt x="401730" y="260778"/>
                    </a:cubicBezTo>
                    <a:cubicBezTo>
                      <a:pt x="396970" y="276958"/>
                      <a:pt x="390306" y="298848"/>
                      <a:pt x="380787" y="311221"/>
                    </a:cubicBezTo>
                    <a:cubicBezTo>
                      <a:pt x="371267" y="324545"/>
                      <a:pt x="358891" y="335966"/>
                      <a:pt x="346516" y="347387"/>
                    </a:cubicBezTo>
                    <a:cubicBezTo>
                      <a:pt x="341756" y="352146"/>
                      <a:pt x="336996" y="355953"/>
                      <a:pt x="332236" y="360712"/>
                    </a:cubicBezTo>
                    <a:cubicBezTo>
                      <a:pt x="338900" y="348339"/>
                      <a:pt x="348420" y="336918"/>
                      <a:pt x="356987" y="325497"/>
                    </a:cubicBezTo>
                    <a:cubicBezTo>
                      <a:pt x="373171" y="303607"/>
                      <a:pt x="391258" y="281717"/>
                      <a:pt x="396018" y="253164"/>
                    </a:cubicBezTo>
                    <a:lnTo>
                      <a:pt x="397922" y="239840"/>
                    </a:lnTo>
                    <a:lnTo>
                      <a:pt x="387450" y="248406"/>
                    </a:lnTo>
                    <a:cubicBezTo>
                      <a:pt x="373171" y="260778"/>
                      <a:pt x="353179" y="268392"/>
                      <a:pt x="334140" y="275055"/>
                    </a:cubicBezTo>
                    <a:cubicBezTo>
                      <a:pt x="308437" y="283620"/>
                      <a:pt x="281782" y="293138"/>
                      <a:pt x="267502" y="314076"/>
                    </a:cubicBezTo>
                    <a:cubicBezTo>
                      <a:pt x="253223" y="333111"/>
                      <a:pt x="257983" y="357856"/>
                      <a:pt x="261791" y="378795"/>
                    </a:cubicBezTo>
                    <a:cubicBezTo>
                      <a:pt x="264647" y="395926"/>
                      <a:pt x="267502" y="412106"/>
                      <a:pt x="260839" y="423527"/>
                    </a:cubicBezTo>
                    <a:cubicBezTo>
                      <a:pt x="257983" y="428285"/>
                      <a:pt x="254175" y="431141"/>
                      <a:pt x="252271" y="431141"/>
                    </a:cubicBezTo>
                    <a:cubicBezTo>
                      <a:pt x="249415" y="431141"/>
                      <a:pt x="246559" y="428285"/>
                      <a:pt x="243703" y="424479"/>
                    </a:cubicBezTo>
                    <a:cubicBezTo>
                      <a:pt x="240848" y="401637"/>
                      <a:pt x="236088" y="379747"/>
                      <a:pt x="231328" y="358808"/>
                    </a:cubicBezTo>
                    <a:cubicBezTo>
                      <a:pt x="229424" y="347387"/>
                      <a:pt x="226568" y="335966"/>
                      <a:pt x="224664" y="325497"/>
                    </a:cubicBezTo>
                    <a:cubicBezTo>
                      <a:pt x="222760" y="315980"/>
                      <a:pt x="220856" y="305510"/>
                      <a:pt x="218000" y="294090"/>
                    </a:cubicBezTo>
                    <a:cubicBezTo>
                      <a:pt x="216096" y="283620"/>
                      <a:pt x="213240" y="272199"/>
                      <a:pt x="211337" y="260778"/>
                    </a:cubicBezTo>
                    <a:cubicBezTo>
                      <a:pt x="216096" y="261730"/>
                      <a:pt x="221808" y="261730"/>
                      <a:pt x="226568" y="259827"/>
                    </a:cubicBezTo>
                    <a:cubicBezTo>
                      <a:pt x="238943" y="256020"/>
                      <a:pt x="249415" y="242695"/>
                      <a:pt x="255127" y="224612"/>
                    </a:cubicBezTo>
                    <a:cubicBezTo>
                      <a:pt x="266551" y="189398"/>
                      <a:pt x="256079" y="112306"/>
                      <a:pt x="230376" y="80898"/>
                    </a:cubicBezTo>
                    <a:cubicBezTo>
                      <a:pt x="220856" y="68526"/>
                      <a:pt x="207529" y="59008"/>
                      <a:pt x="194201" y="50443"/>
                    </a:cubicBezTo>
                    <a:cubicBezTo>
                      <a:pt x="180874" y="40925"/>
                      <a:pt x="166594" y="30456"/>
                      <a:pt x="156122" y="17131"/>
                    </a:cubicBezTo>
                    <a:lnTo>
                      <a:pt x="142795" y="0"/>
                    </a:lnTo>
                    <a:lnTo>
                      <a:pt x="147555" y="20938"/>
                    </a:lnTo>
                    <a:cubicBezTo>
                      <a:pt x="153267" y="51394"/>
                      <a:pt x="146603" y="79947"/>
                      <a:pt x="138987" y="109451"/>
                    </a:cubicBezTo>
                    <a:cubicBezTo>
                      <a:pt x="133275" y="129437"/>
                      <a:pt x="127563" y="150376"/>
                      <a:pt x="127563" y="172266"/>
                    </a:cubicBezTo>
                    <a:cubicBezTo>
                      <a:pt x="126612" y="213191"/>
                      <a:pt x="139939" y="227467"/>
                      <a:pt x="160882" y="250309"/>
                    </a:cubicBezTo>
                    <a:cubicBezTo>
                      <a:pt x="164690" y="255068"/>
                      <a:pt x="169450" y="259827"/>
                      <a:pt x="174210" y="265537"/>
                    </a:cubicBezTo>
                    <a:cubicBezTo>
                      <a:pt x="191345" y="285524"/>
                      <a:pt x="198009" y="315028"/>
                      <a:pt x="203721" y="343580"/>
                    </a:cubicBezTo>
                    <a:cubicBezTo>
                      <a:pt x="208481" y="365471"/>
                      <a:pt x="213240" y="388312"/>
                      <a:pt x="222760" y="406395"/>
                    </a:cubicBezTo>
                    <a:lnTo>
                      <a:pt x="224664" y="409251"/>
                    </a:lnTo>
                    <a:cubicBezTo>
                      <a:pt x="227520" y="414961"/>
                      <a:pt x="230376" y="421623"/>
                      <a:pt x="234184" y="426382"/>
                    </a:cubicBezTo>
                    <a:cubicBezTo>
                      <a:pt x="238943" y="458741"/>
                      <a:pt x="239896" y="491101"/>
                      <a:pt x="232280" y="519653"/>
                    </a:cubicBezTo>
                    <a:cubicBezTo>
                      <a:pt x="224664" y="513943"/>
                      <a:pt x="218000" y="506329"/>
                      <a:pt x="212289" y="497763"/>
                    </a:cubicBezTo>
                    <a:cubicBezTo>
                      <a:pt x="208481" y="491101"/>
                      <a:pt x="202769" y="484439"/>
                      <a:pt x="197057" y="478728"/>
                    </a:cubicBezTo>
                    <a:cubicBezTo>
                      <a:pt x="183730" y="468259"/>
                      <a:pt x="175162" y="462548"/>
                      <a:pt x="162786" y="457790"/>
                    </a:cubicBezTo>
                    <a:cubicBezTo>
                      <a:pt x="150411" y="439707"/>
                      <a:pt x="137083" y="421623"/>
                      <a:pt x="120900" y="406395"/>
                    </a:cubicBezTo>
                    <a:cubicBezTo>
                      <a:pt x="136131" y="415913"/>
                      <a:pt x="150411" y="427334"/>
                      <a:pt x="164690" y="439707"/>
                    </a:cubicBezTo>
                    <a:cubicBezTo>
                      <a:pt x="169450" y="443513"/>
                      <a:pt x="175162" y="448272"/>
                      <a:pt x="179922" y="452079"/>
                    </a:cubicBezTo>
                    <a:lnTo>
                      <a:pt x="194201" y="463500"/>
                    </a:lnTo>
                    <a:lnTo>
                      <a:pt x="187537" y="446369"/>
                    </a:lnTo>
                    <a:cubicBezTo>
                      <a:pt x="182778" y="434948"/>
                      <a:pt x="180874" y="423527"/>
                      <a:pt x="178018" y="413058"/>
                    </a:cubicBezTo>
                    <a:cubicBezTo>
                      <a:pt x="171354" y="384505"/>
                      <a:pt x="164690" y="357856"/>
                      <a:pt x="128515" y="335966"/>
                    </a:cubicBezTo>
                    <a:cubicBezTo>
                      <a:pt x="108524" y="323593"/>
                      <a:pt x="86629" y="320738"/>
                      <a:pt x="64734" y="317883"/>
                    </a:cubicBezTo>
                    <a:cubicBezTo>
                      <a:pt x="43790" y="315028"/>
                      <a:pt x="24751" y="313124"/>
                      <a:pt x="7616" y="303607"/>
                    </a:cubicBezTo>
                    <a:lnTo>
                      <a:pt x="0" y="299800"/>
                    </a:lnTo>
                    <a:lnTo>
                      <a:pt x="952" y="308366"/>
                    </a:lnTo>
                    <a:cubicBezTo>
                      <a:pt x="12376" y="395926"/>
                      <a:pt x="55214" y="444465"/>
                      <a:pt x="138035" y="460645"/>
                    </a:cubicBezTo>
                    <a:close/>
                    <a:moveTo>
                      <a:pt x="214192" y="342628"/>
                    </a:moveTo>
                    <a:cubicBezTo>
                      <a:pt x="208481" y="313124"/>
                      <a:pt x="201817" y="281717"/>
                      <a:pt x="182778" y="259827"/>
                    </a:cubicBezTo>
                    <a:cubicBezTo>
                      <a:pt x="178018" y="254116"/>
                      <a:pt x="174210" y="249357"/>
                      <a:pt x="169450" y="244599"/>
                    </a:cubicBezTo>
                    <a:cubicBezTo>
                      <a:pt x="150411" y="223660"/>
                      <a:pt x="138035" y="210336"/>
                      <a:pt x="138987" y="173218"/>
                    </a:cubicBezTo>
                    <a:cubicBezTo>
                      <a:pt x="138987" y="152279"/>
                      <a:pt x="144699" y="132293"/>
                      <a:pt x="149459" y="112306"/>
                    </a:cubicBezTo>
                    <a:cubicBezTo>
                      <a:pt x="155171" y="88512"/>
                      <a:pt x="161834" y="62815"/>
                      <a:pt x="159930" y="36166"/>
                    </a:cubicBezTo>
                    <a:cubicBezTo>
                      <a:pt x="169450" y="44732"/>
                      <a:pt x="179922" y="52346"/>
                      <a:pt x="189441" y="57105"/>
                    </a:cubicBezTo>
                    <a:cubicBezTo>
                      <a:pt x="201817" y="65670"/>
                      <a:pt x="214192" y="74236"/>
                      <a:pt x="223712" y="85657"/>
                    </a:cubicBezTo>
                    <a:cubicBezTo>
                      <a:pt x="245607" y="111354"/>
                      <a:pt x="257983" y="184639"/>
                      <a:pt x="246559" y="219853"/>
                    </a:cubicBezTo>
                    <a:cubicBezTo>
                      <a:pt x="241799" y="235081"/>
                      <a:pt x="234184" y="246502"/>
                      <a:pt x="224664" y="249357"/>
                    </a:cubicBezTo>
                    <a:cubicBezTo>
                      <a:pt x="219904" y="251261"/>
                      <a:pt x="215144" y="251261"/>
                      <a:pt x="210384" y="249357"/>
                    </a:cubicBezTo>
                    <a:cubicBezTo>
                      <a:pt x="205625" y="221757"/>
                      <a:pt x="201817" y="192253"/>
                      <a:pt x="201817" y="166555"/>
                    </a:cubicBezTo>
                    <a:cubicBezTo>
                      <a:pt x="206577" y="151328"/>
                      <a:pt x="211337" y="136100"/>
                      <a:pt x="208481" y="122775"/>
                    </a:cubicBezTo>
                    <a:lnTo>
                      <a:pt x="205625" y="107547"/>
                    </a:lnTo>
                    <a:lnTo>
                      <a:pt x="199913" y="122775"/>
                    </a:lnTo>
                    <a:cubicBezTo>
                      <a:pt x="195153" y="135148"/>
                      <a:pt x="192297" y="149424"/>
                      <a:pt x="192297" y="165604"/>
                    </a:cubicBezTo>
                    <a:cubicBezTo>
                      <a:pt x="191345" y="168459"/>
                      <a:pt x="190393" y="170363"/>
                      <a:pt x="189441" y="173218"/>
                    </a:cubicBezTo>
                    <a:cubicBezTo>
                      <a:pt x="178970" y="201770"/>
                      <a:pt x="166594" y="234129"/>
                      <a:pt x="196105" y="254116"/>
                    </a:cubicBezTo>
                    <a:cubicBezTo>
                      <a:pt x="198009" y="256020"/>
                      <a:pt x="199913" y="256971"/>
                      <a:pt x="201817" y="257923"/>
                    </a:cubicBezTo>
                    <a:cubicBezTo>
                      <a:pt x="203721" y="271247"/>
                      <a:pt x="206577" y="284572"/>
                      <a:pt x="209433" y="296945"/>
                    </a:cubicBezTo>
                    <a:cubicBezTo>
                      <a:pt x="212289" y="307414"/>
                      <a:pt x="214192" y="317883"/>
                      <a:pt x="216096" y="327401"/>
                    </a:cubicBezTo>
                    <a:cubicBezTo>
                      <a:pt x="218000" y="337870"/>
                      <a:pt x="219904" y="349291"/>
                      <a:pt x="222760" y="360712"/>
                    </a:cubicBezTo>
                    <a:cubicBezTo>
                      <a:pt x="224664" y="373084"/>
                      <a:pt x="227520" y="386409"/>
                      <a:pt x="230376" y="399733"/>
                    </a:cubicBezTo>
                    <a:cubicBezTo>
                      <a:pt x="222760" y="382602"/>
                      <a:pt x="218952" y="363567"/>
                      <a:pt x="214192" y="342628"/>
                    </a:cubicBezTo>
                    <a:close/>
                    <a:moveTo>
                      <a:pt x="199913" y="244599"/>
                    </a:moveTo>
                    <a:cubicBezTo>
                      <a:pt x="183730" y="232226"/>
                      <a:pt x="186585" y="213191"/>
                      <a:pt x="193249" y="192253"/>
                    </a:cubicBezTo>
                    <a:cubicBezTo>
                      <a:pt x="195153" y="209384"/>
                      <a:pt x="197057" y="227467"/>
                      <a:pt x="199913" y="244599"/>
                    </a:cubicBezTo>
                    <a:close/>
                    <a:moveTo>
                      <a:pt x="64734" y="329304"/>
                    </a:moveTo>
                    <a:cubicBezTo>
                      <a:pt x="86629" y="332159"/>
                      <a:pt x="106620" y="335015"/>
                      <a:pt x="124708" y="345484"/>
                    </a:cubicBezTo>
                    <a:cubicBezTo>
                      <a:pt x="157074" y="365471"/>
                      <a:pt x="162786" y="389264"/>
                      <a:pt x="169450" y="416865"/>
                    </a:cubicBezTo>
                    <a:cubicBezTo>
                      <a:pt x="171354" y="423527"/>
                      <a:pt x="172306" y="429237"/>
                      <a:pt x="174210" y="435900"/>
                    </a:cubicBezTo>
                    <a:cubicBezTo>
                      <a:pt x="174210" y="434948"/>
                      <a:pt x="173258" y="434948"/>
                      <a:pt x="172306" y="433996"/>
                    </a:cubicBezTo>
                    <a:cubicBezTo>
                      <a:pt x="142795" y="409251"/>
                      <a:pt x="115188" y="386409"/>
                      <a:pt x="76157" y="375939"/>
                    </a:cubicBezTo>
                    <a:lnTo>
                      <a:pt x="73301" y="384505"/>
                    </a:lnTo>
                    <a:cubicBezTo>
                      <a:pt x="107572" y="399733"/>
                      <a:pt x="130419" y="426382"/>
                      <a:pt x="150411" y="454935"/>
                    </a:cubicBezTo>
                    <a:cubicBezTo>
                      <a:pt x="147555" y="454935"/>
                      <a:pt x="143747" y="453983"/>
                      <a:pt x="139939" y="453031"/>
                    </a:cubicBezTo>
                    <a:cubicBezTo>
                      <a:pt x="63782" y="437803"/>
                      <a:pt x="23799" y="394974"/>
                      <a:pt x="13327" y="316931"/>
                    </a:cubicBezTo>
                    <a:cubicBezTo>
                      <a:pt x="29511" y="324545"/>
                      <a:pt x="47598" y="326449"/>
                      <a:pt x="64734" y="329304"/>
                    </a:cubicBezTo>
                    <a:close/>
                  </a:path>
                </a:pathLst>
              </a:custGeom>
              <a:solidFill>
                <a:srgbClr val="231F20"/>
              </a:solidFill>
              <a:ln w="95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67046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0" name="Google Shape;360;p9"/>
          <p:cNvGrpSpPr/>
          <p:nvPr/>
        </p:nvGrpSpPr>
        <p:grpSpPr>
          <a:xfrm>
            <a:off x="1047750" y="666751"/>
            <a:ext cx="10643506" cy="5524498"/>
            <a:chOff x="-60288" y="-52915"/>
            <a:chExt cx="10643506" cy="5524498"/>
          </a:xfrm>
        </p:grpSpPr>
        <p:sp>
          <p:nvSpPr>
            <p:cNvPr id="361" name="Google Shape;361;p9"/>
            <p:cNvSpPr/>
            <p:nvPr/>
          </p:nvSpPr>
          <p:spPr>
            <a:xfrm rot="-5400000">
              <a:off x="-1629594" y="2765769"/>
              <a:ext cx="4129210" cy="7427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9"/>
            <p:cNvSpPr txBox="1"/>
            <p:nvPr/>
          </p:nvSpPr>
          <p:spPr>
            <a:xfrm>
              <a:off x="1402270" y="329789"/>
              <a:ext cx="3699671" cy="7427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655050" bIns="0" anchor="t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300"/>
                <a:buFont typeface="Calibri"/>
                <a:buNone/>
              </a:pPr>
              <a:r>
                <a:rPr lang="en-GB" sz="2600" b="1" i="0" u="none" strike="noStrike" cap="none" dirty="0">
                  <a:latin typeface="Calibri"/>
                  <a:ea typeface="Calibri"/>
                  <a:cs typeface="Calibri"/>
                  <a:sym typeface="Calibri"/>
                </a:rPr>
                <a:t>Parametry klimatyczne</a:t>
              </a:r>
              <a:endParaRPr sz="2600" b="1" i="0" u="none" strike="noStrike" cap="none" dirty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9"/>
            <p:cNvSpPr/>
            <p:nvPr/>
          </p:nvSpPr>
          <p:spPr>
            <a:xfrm>
              <a:off x="806384" y="1072537"/>
              <a:ext cx="3699671" cy="4129210"/>
            </a:xfrm>
            <a:prstGeom prst="rect">
              <a:avLst/>
            </a:prstGeom>
            <a:solidFill>
              <a:srgbClr val="056C6E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9"/>
            <p:cNvSpPr txBox="1"/>
            <p:nvPr/>
          </p:nvSpPr>
          <p:spPr>
            <a:xfrm>
              <a:off x="806384" y="1072536"/>
              <a:ext cx="3699671" cy="4399047"/>
            </a:xfrm>
            <a:prstGeom prst="rect">
              <a:avLst/>
            </a:prstGeom>
            <a:solidFill>
              <a:srgbClr val="9FDADF"/>
            </a:solidFill>
            <a:ln>
              <a:noFill/>
            </a:ln>
          </p:spPr>
          <p:txBody>
            <a:bodyPr spcFirstLastPara="1" wrap="square" lIns="184900" tIns="655050" rIns="184900" bIns="184900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Char char="•"/>
              </a:pPr>
              <a:r>
                <a:rPr lang="en-GB" sz="1900" b="0" i="0" u="none" strike="noStrike" cap="none" dirty="0">
                  <a:latin typeface="Calibri"/>
                  <a:ea typeface="Calibri"/>
                  <a:cs typeface="Calibri"/>
                  <a:sym typeface="Calibri"/>
                </a:rPr>
                <a:t>Niezbędne dla lokalnych i regionalnych programów nawadniania.</a:t>
              </a:r>
              <a:endParaRPr sz="1900" b="0" i="0" u="none" strike="noStrike" cap="none" dirty="0">
                <a:latin typeface="Calibri"/>
                <a:ea typeface="Calibri"/>
                <a:cs typeface="Calibri"/>
                <a:sym typeface="Calibri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Char char="•"/>
              </a:pPr>
              <a:r>
                <a:rPr lang="en-GB" sz="1900" b="1" i="0" u="none" strike="noStrike" cap="none" dirty="0">
                  <a:latin typeface="Calibri"/>
                  <a:ea typeface="Calibri"/>
                  <a:cs typeface="Calibri"/>
                  <a:sym typeface="Calibri"/>
                </a:rPr>
                <a:t>Eapotranspiracja referencyjna </a:t>
              </a:r>
              <a:r>
                <a:rPr lang="en-GB" sz="1900" b="0" i="0" u="none" strike="noStrike" cap="none" dirty="0">
                  <a:latin typeface="Calibri"/>
                  <a:ea typeface="Calibri"/>
                  <a:cs typeface="Calibri"/>
                  <a:sym typeface="Calibri"/>
                </a:rPr>
                <a:t>Oszacowana przy użyciu danych pogodowych i równań empirycznych, z lokalną kalibracją.</a:t>
              </a:r>
              <a:endParaRPr sz="1900" b="0" i="0" u="none" strike="noStrike" cap="none" dirty="0">
                <a:sym typeface="Arial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Char char="•"/>
              </a:pPr>
              <a:r>
                <a:rPr lang="en-GB" sz="1900" b="1" i="0" u="none" strike="noStrike" cap="none" dirty="0">
                  <a:latin typeface="Calibri"/>
                  <a:ea typeface="Calibri"/>
                  <a:cs typeface="Calibri"/>
                  <a:sym typeface="Calibri"/>
                </a:rPr>
                <a:t>Ewapotranspiracja upraw </a:t>
              </a:r>
              <a:r>
                <a:rPr lang="en-GB" sz="1900" b="0" i="0" u="none" strike="noStrike" cap="none" dirty="0">
                  <a:latin typeface="Calibri"/>
                  <a:ea typeface="Calibri"/>
                  <a:cs typeface="Calibri"/>
                  <a:sym typeface="Calibri"/>
                </a:rPr>
                <a:t>Obliczona przy użyciu współczynników specyficznych dla upraw.</a:t>
              </a:r>
              <a:endParaRPr sz="1900" b="0" i="0" u="none" strike="noStrike" cap="none" dirty="0">
                <a:sym typeface="Arial"/>
              </a:endParaRPr>
            </a:p>
          </p:txBody>
        </p:sp>
        <p:sp>
          <p:nvSpPr>
            <p:cNvPr id="365" name="Google Shape;365;p9"/>
            <p:cNvSpPr/>
            <p:nvPr/>
          </p:nvSpPr>
          <p:spPr>
            <a:xfrm>
              <a:off x="-60288" y="-52915"/>
              <a:ext cx="1609419" cy="1630521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l="-24995" r="-24994"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9"/>
            <p:cNvSpPr/>
            <p:nvPr/>
          </p:nvSpPr>
          <p:spPr>
            <a:xfrm rot="-5400000">
              <a:off x="3773051" y="2765769"/>
              <a:ext cx="4129210" cy="7427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9"/>
            <p:cNvSpPr txBox="1"/>
            <p:nvPr/>
          </p:nvSpPr>
          <p:spPr>
            <a:xfrm>
              <a:off x="6636221" y="359218"/>
              <a:ext cx="3946997" cy="7427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655050" bIns="0" anchor="t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300"/>
                <a:buFont typeface="Calibri"/>
                <a:buNone/>
              </a:pPr>
              <a:r>
                <a:rPr lang="en-GB" sz="2600" b="1" i="0" u="none" strike="noStrike" cap="none" dirty="0">
                  <a:latin typeface="Calibri"/>
                  <a:ea typeface="Calibri"/>
                  <a:cs typeface="Calibri"/>
                  <a:sym typeface="Calibri"/>
                </a:rPr>
                <a:t>Gleba - bilans wodny</a:t>
              </a:r>
              <a:endParaRPr sz="2600" b="1" i="0" u="none" strike="noStrike" cap="none" dirty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9"/>
            <p:cNvSpPr/>
            <p:nvPr/>
          </p:nvSpPr>
          <p:spPr>
            <a:xfrm>
              <a:off x="6209030" y="1072537"/>
              <a:ext cx="3699671" cy="4129210"/>
            </a:xfrm>
            <a:prstGeom prst="rect">
              <a:avLst/>
            </a:prstGeom>
            <a:solidFill>
              <a:srgbClr val="056C6E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9"/>
            <p:cNvSpPr txBox="1"/>
            <p:nvPr/>
          </p:nvSpPr>
          <p:spPr>
            <a:xfrm>
              <a:off x="6209030" y="1072537"/>
              <a:ext cx="3699671" cy="4399046"/>
            </a:xfrm>
            <a:prstGeom prst="rect">
              <a:avLst/>
            </a:prstGeom>
            <a:solidFill>
              <a:srgbClr val="9FDADF"/>
            </a:solidFill>
            <a:ln>
              <a:noFill/>
            </a:ln>
          </p:spPr>
          <p:txBody>
            <a:bodyPr spcFirstLastPara="1" wrap="square" lIns="184900" tIns="655050" rIns="184900" bIns="184900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Char char="•"/>
              </a:pPr>
              <a:r>
                <a:rPr lang="en-GB" sz="1900" b="0" i="0" u="none" strike="noStrike" cap="none" dirty="0">
                  <a:latin typeface="Calibri"/>
                  <a:ea typeface="Calibri"/>
                  <a:cs typeface="Calibri"/>
                  <a:sym typeface="Calibri"/>
                </a:rPr>
                <a:t>Równowaga między wodą w glebie a wodą wchodzącą/wychodzącą.</a:t>
              </a:r>
              <a:endParaRPr sz="1900" b="0" i="0" u="none" strike="noStrike" cap="none" dirty="0">
                <a:latin typeface="Calibri"/>
                <a:ea typeface="Calibri"/>
                <a:cs typeface="Calibri"/>
                <a:sym typeface="Calibri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"/>
                <a:buChar char="•"/>
              </a:pPr>
              <a:r>
                <a:rPr lang="en-GB" sz="1900" b="0" i="0" u="none" strike="noStrike" cap="none" dirty="0">
                  <a:latin typeface="Calibri"/>
                  <a:ea typeface="Calibri"/>
                  <a:cs typeface="Calibri"/>
                  <a:sym typeface="Calibri"/>
                </a:rPr>
                <a:t>Nadaje się do różnych środowisk rolniczych, od małych gospodarstw po systemy regionalne.</a:t>
              </a:r>
              <a:endParaRPr sz="1900" b="0" i="0" u="none" strike="noStrike" cap="none" dirty="0">
                <a:latin typeface="Calibri"/>
                <a:ea typeface="Calibri"/>
                <a:cs typeface="Calibri"/>
                <a:sym typeface="Calibri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Char char="•"/>
              </a:pPr>
              <a:r>
                <a:rPr lang="en-GB" sz="1900" b="0" i="0" u="none" strike="noStrike" cap="none" dirty="0">
                  <a:latin typeface="Calibri"/>
                  <a:ea typeface="Calibri"/>
                  <a:cs typeface="Calibri"/>
                  <a:sym typeface="Calibri"/>
                </a:rPr>
                <a:t>Wysoka efektywność, zależna od postępu technologicznego i usług wsparcia.</a:t>
              </a:r>
              <a:endParaRPr sz="1900" b="0" i="0" u="none" strike="noStrike" cap="none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9"/>
            <p:cNvSpPr/>
            <p:nvPr/>
          </p:nvSpPr>
          <p:spPr>
            <a:xfrm>
              <a:off x="5342360" y="-52915"/>
              <a:ext cx="1609418" cy="1630521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" name="Google Shape;300;p5">
            <a:extLst>
              <a:ext uri="{FF2B5EF4-FFF2-40B4-BE49-F238E27FC236}">
                <a16:creationId xmlns:a16="http://schemas.microsoft.com/office/drawing/2014/main" id="{AD92DDFB-BF09-DFEE-8DA2-8441EA4AA0D9}"/>
              </a:ext>
            </a:extLst>
          </p:cNvPr>
          <p:cNvGrpSpPr/>
          <p:nvPr/>
        </p:nvGrpSpPr>
        <p:grpSpPr>
          <a:xfrm rot="3730759">
            <a:off x="673028" y="5041788"/>
            <a:ext cx="949887" cy="1163493"/>
            <a:chOff x="7602444" y="4967675"/>
            <a:chExt cx="483620" cy="592374"/>
          </a:xfrm>
        </p:grpSpPr>
        <p:grpSp>
          <p:nvGrpSpPr>
            <p:cNvPr id="3" name="Google Shape;301;p5">
              <a:extLst>
                <a:ext uri="{FF2B5EF4-FFF2-40B4-BE49-F238E27FC236}">
                  <a16:creationId xmlns:a16="http://schemas.microsoft.com/office/drawing/2014/main" id="{2FC02B03-C2FC-943F-CB75-A4BD6ED4AF4C}"/>
                </a:ext>
              </a:extLst>
            </p:cNvPr>
            <p:cNvGrpSpPr/>
            <p:nvPr/>
          </p:nvGrpSpPr>
          <p:grpSpPr>
            <a:xfrm>
              <a:off x="7618661" y="4967675"/>
              <a:ext cx="467403" cy="507609"/>
              <a:chOff x="2251964" y="3590497"/>
              <a:chExt cx="467403" cy="507609"/>
            </a:xfrm>
          </p:grpSpPr>
          <p:sp>
            <p:nvSpPr>
              <p:cNvPr id="7" name="Google Shape;302;p5">
                <a:extLst>
                  <a:ext uri="{FF2B5EF4-FFF2-40B4-BE49-F238E27FC236}">
                    <a16:creationId xmlns:a16="http://schemas.microsoft.com/office/drawing/2014/main" id="{601D40E9-F346-2DDF-5F70-37B8312FB42C}"/>
                  </a:ext>
                </a:extLst>
              </p:cNvPr>
              <p:cNvSpPr/>
              <p:nvPr/>
            </p:nvSpPr>
            <p:spPr>
              <a:xfrm>
                <a:off x="2251964" y="3888722"/>
                <a:ext cx="228111" cy="209384"/>
              </a:xfrm>
              <a:custGeom>
                <a:avLst/>
                <a:gdLst/>
                <a:ahLst/>
                <a:cxnLst/>
                <a:rect l="l" t="t" r="r" b="b"/>
                <a:pathLst>
                  <a:path w="228111" h="209384" extrusionOk="0">
                    <a:moveTo>
                      <a:pt x="227486" y="185651"/>
                    </a:moveTo>
                    <a:cubicBezTo>
                      <a:pt x="229390" y="134257"/>
                      <a:pt x="219870" y="75249"/>
                      <a:pt x="177032" y="42889"/>
                    </a:cubicBezTo>
                    <a:cubicBezTo>
                      <a:pt x="131338" y="8626"/>
                      <a:pt x="63748" y="5771"/>
                      <a:pt x="8534" y="61"/>
                    </a:cubicBezTo>
                    <a:cubicBezTo>
                      <a:pt x="-34" y="-891"/>
                      <a:pt x="-1938" y="9578"/>
                      <a:pt x="1870" y="15289"/>
                    </a:cubicBezTo>
                    <a:cubicBezTo>
                      <a:pt x="19957" y="39082"/>
                      <a:pt x="29477" y="67635"/>
                      <a:pt x="43757" y="93332"/>
                    </a:cubicBezTo>
                    <a:cubicBezTo>
                      <a:pt x="56132" y="114270"/>
                      <a:pt x="71364" y="133305"/>
                      <a:pt x="89451" y="149485"/>
                    </a:cubicBezTo>
                    <a:cubicBezTo>
                      <a:pt x="122770" y="178989"/>
                      <a:pt x="164656" y="198024"/>
                      <a:pt x="208447" y="204686"/>
                    </a:cubicBezTo>
                    <a:cubicBezTo>
                      <a:pt x="211303" y="212300"/>
                      <a:pt x="224630" y="210397"/>
                      <a:pt x="225582" y="200879"/>
                    </a:cubicBezTo>
                    <a:cubicBezTo>
                      <a:pt x="225582" y="197072"/>
                      <a:pt x="226534" y="193265"/>
                      <a:pt x="226534" y="189458"/>
                    </a:cubicBezTo>
                    <a:cubicBezTo>
                      <a:pt x="228438" y="188507"/>
                      <a:pt x="228438" y="186603"/>
                      <a:pt x="227486" y="185651"/>
                    </a:cubicBezTo>
                    <a:close/>
                  </a:path>
                </a:pathLst>
              </a:custGeom>
              <a:solidFill>
                <a:srgbClr val="8DC6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" name="Google Shape;303;p5">
                <a:extLst>
                  <a:ext uri="{FF2B5EF4-FFF2-40B4-BE49-F238E27FC236}">
                    <a16:creationId xmlns:a16="http://schemas.microsoft.com/office/drawing/2014/main" id="{D5569BE2-ED26-87C2-7773-D7ECCB3FE210}"/>
                  </a:ext>
                </a:extLst>
              </p:cNvPr>
              <p:cNvSpPr/>
              <p:nvPr/>
            </p:nvSpPr>
            <p:spPr>
              <a:xfrm>
                <a:off x="2405863" y="3590497"/>
                <a:ext cx="176382" cy="341656"/>
              </a:xfrm>
              <a:custGeom>
                <a:avLst/>
                <a:gdLst/>
                <a:ahLst/>
                <a:cxnLst/>
                <a:rect l="l" t="t" r="r" b="b"/>
                <a:pathLst>
                  <a:path w="176382" h="341656" extrusionOk="0">
                    <a:moveTo>
                      <a:pt x="174495" y="173607"/>
                    </a:moveTo>
                    <a:cubicBezTo>
                      <a:pt x="168784" y="140296"/>
                      <a:pt x="147840" y="110791"/>
                      <a:pt x="127849" y="85094"/>
                    </a:cubicBezTo>
                    <a:cubicBezTo>
                      <a:pt x="104050" y="54638"/>
                      <a:pt x="77395" y="27038"/>
                      <a:pt x="48836" y="2292"/>
                    </a:cubicBezTo>
                    <a:cubicBezTo>
                      <a:pt x="43124" y="-2466"/>
                      <a:pt x="34556" y="389"/>
                      <a:pt x="33604" y="8955"/>
                    </a:cubicBezTo>
                    <a:cubicBezTo>
                      <a:pt x="31701" y="45121"/>
                      <a:pt x="25989" y="80336"/>
                      <a:pt x="18373" y="115550"/>
                    </a:cubicBezTo>
                    <a:cubicBezTo>
                      <a:pt x="11709" y="144103"/>
                      <a:pt x="2189" y="172655"/>
                      <a:pt x="286" y="202159"/>
                    </a:cubicBezTo>
                    <a:cubicBezTo>
                      <a:pt x="-1618" y="228808"/>
                      <a:pt x="5997" y="251650"/>
                      <a:pt x="23133" y="272588"/>
                    </a:cubicBezTo>
                    <a:cubicBezTo>
                      <a:pt x="41220" y="296382"/>
                      <a:pt x="61212" y="320176"/>
                      <a:pt x="84059" y="339211"/>
                    </a:cubicBezTo>
                    <a:cubicBezTo>
                      <a:pt x="89771" y="343969"/>
                      <a:pt x="96434" y="341114"/>
                      <a:pt x="98338" y="336355"/>
                    </a:cubicBezTo>
                    <a:lnTo>
                      <a:pt x="98338" y="336355"/>
                    </a:lnTo>
                    <a:cubicBezTo>
                      <a:pt x="99290" y="335403"/>
                      <a:pt x="100242" y="335403"/>
                      <a:pt x="100242" y="334452"/>
                    </a:cubicBezTo>
                    <a:cubicBezTo>
                      <a:pt x="150696" y="299237"/>
                      <a:pt x="184967" y="237374"/>
                      <a:pt x="174495" y="173607"/>
                    </a:cubicBezTo>
                    <a:close/>
                  </a:path>
                </a:pathLst>
              </a:custGeom>
              <a:solidFill>
                <a:srgbClr val="8DC6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" name="Google Shape;304;p5">
                <a:extLst>
                  <a:ext uri="{FF2B5EF4-FFF2-40B4-BE49-F238E27FC236}">
                    <a16:creationId xmlns:a16="http://schemas.microsoft.com/office/drawing/2014/main" id="{145CF245-EAAF-7644-F0F0-207E73020E56}"/>
                  </a:ext>
                </a:extLst>
              </p:cNvPr>
              <p:cNvSpPr/>
              <p:nvPr/>
            </p:nvSpPr>
            <p:spPr>
              <a:xfrm>
                <a:off x="2545612" y="3849754"/>
                <a:ext cx="173755" cy="240181"/>
              </a:xfrm>
              <a:custGeom>
                <a:avLst/>
                <a:gdLst/>
                <a:ahLst/>
                <a:cxnLst/>
                <a:rect l="l" t="t" r="r" b="b"/>
                <a:pathLst>
                  <a:path w="173755" h="240181" extrusionOk="0">
                    <a:moveTo>
                      <a:pt x="163262" y="8573"/>
                    </a:moveTo>
                    <a:cubicBezTo>
                      <a:pt x="162310" y="1911"/>
                      <a:pt x="156598" y="-1896"/>
                      <a:pt x="149935" y="959"/>
                    </a:cubicBezTo>
                    <a:cubicBezTo>
                      <a:pt x="123280" y="13332"/>
                      <a:pt x="96625" y="25705"/>
                      <a:pt x="69969" y="38077"/>
                    </a:cubicBezTo>
                    <a:cubicBezTo>
                      <a:pt x="49978" y="47595"/>
                      <a:pt x="29987" y="56161"/>
                      <a:pt x="19515" y="76147"/>
                    </a:cubicBezTo>
                    <a:cubicBezTo>
                      <a:pt x="9996" y="93279"/>
                      <a:pt x="8092" y="112313"/>
                      <a:pt x="7140" y="131348"/>
                    </a:cubicBezTo>
                    <a:cubicBezTo>
                      <a:pt x="5236" y="150383"/>
                      <a:pt x="3332" y="169418"/>
                      <a:pt x="2380" y="188453"/>
                    </a:cubicBezTo>
                    <a:cubicBezTo>
                      <a:pt x="2380" y="189405"/>
                      <a:pt x="1428" y="189405"/>
                      <a:pt x="1428" y="190356"/>
                    </a:cubicBezTo>
                    <a:cubicBezTo>
                      <a:pt x="-476" y="196067"/>
                      <a:pt x="-476" y="200826"/>
                      <a:pt x="1428" y="205584"/>
                    </a:cubicBezTo>
                    <a:cubicBezTo>
                      <a:pt x="1428" y="209391"/>
                      <a:pt x="476" y="212247"/>
                      <a:pt x="476" y="216054"/>
                    </a:cubicBezTo>
                    <a:cubicBezTo>
                      <a:pt x="-476" y="224619"/>
                      <a:pt x="9996" y="226523"/>
                      <a:pt x="14755" y="222716"/>
                    </a:cubicBezTo>
                    <a:cubicBezTo>
                      <a:pt x="27131" y="231282"/>
                      <a:pt x="43314" y="236992"/>
                      <a:pt x="54738" y="238896"/>
                    </a:cubicBezTo>
                    <a:cubicBezTo>
                      <a:pt x="84249" y="243654"/>
                      <a:pt x="113760" y="235089"/>
                      <a:pt x="135655" y="215102"/>
                    </a:cubicBezTo>
                    <a:cubicBezTo>
                      <a:pt x="193725" y="164659"/>
                      <a:pt x="169926" y="77099"/>
                      <a:pt x="163262" y="8573"/>
                    </a:cubicBezTo>
                    <a:close/>
                  </a:path>
                </a:pathLst>
              </a:custGeom>
              <a:solidFill>
                <a:srgbClr val="8DC6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" name="Google Shape;305;p5">
              <a:extLst>
                <a:ext uri="{FF2B5EF4-FFF2-40B4-BE49-F238E27FC236}">
                  <a16:creationId xmlns:a16="http://schemas.microsoft.com/office/drawing/2014/main" id="{9AF47E00-E150-F73E-7217-2723AE231060}"/>
                </a:ext>
              </a:extLst>
            </p:cNvPr>
            <p:cNvGrpSpPr/>
            <p:nvPr/>
          </p:nvGrpSpPr>
          <p:grpSpPr>
            <a:xfrm>
              <a:off x="7602444" y="4993761"/>
              <a:ext cx="421973" cy="566288"/>
              <a:chOff x="2235747" y="3616583"/>
              <a:chExt cx="421973" cy="566288"/>
            </a:xfrm>
          </p:grpSpPr>
          <p:sp>
            <p:nvSpPr>
              <p:cNvPr id="5" name="Google Shape;306;p5">
                <a:extLst>
                  <a:ext uri="{FF2B5EF4-FFF2-40B4-BE49-F238E27FC236}">
                    <a16:creationId xmlns:a16="http://schemas.microsoft.com/office/drawing/2014/main" id="{25138E96-C093-EFBA-655E-456A123723B1}"/>
                  </a:ext>
                </a:extLst>
              </p:cNvPr>
              <p:cNvSpPr/>
              <p:nvPr/>
            </p:nvSpPr>
            <p:spPr>
              <a:xfrm>
                <a:off x="2235747" y="3616583"/>
                <a:ext cx="421973" cy="566288"/>
              </a:xfrm>
              <a:custGeom>
                <a:avLst/>
                <a:gdLst/>
                <a:ahLst/>
                <a:cxnLst/>
                <a:rect l="l" t="t" r="r" b="b"/>
                <a:pathLst>
                  <a:path w="421973" h="566288" extrusionOk="0">
                    <a:moveTo>
                      <a:pt x="138035" y="460645"/>
                    </a:moveTo>
                    <a:cubicBezTo>
                      <a:pt x="145651" y="461597"/>
                      <a:pt x="152315" y="463500"/>
                      <a:pt x="158026" y="465404"/>
                    </a:cubicBezTo>
                    <a:cubicBezTo>
                      <a:pt x="162786" y="472066"/>
                      <a:pt x="166594" y="479680"/>
                      <a:pt x="171354" y="486342"/>
                    </a:cubicBezTo>
                    <a:cubicBezTo>
                      <a:pt x="178018" y="496811"/>
                      <a:pt x="185633" y="507281"/>
                      <a:pt x="192297" y="517750"/>
                    </a:cubicBezTo>
                    <a:cubicBezTo>
                      <a:pt x="204673" y="535833"/>
                      <a:pt x="215144" y="552012"/>
                      <a:pt x="220856" y="565337"/>
                    </a:cubicBezTo>
                    <a:cubicBezTo>
                      <a:pt x="223712" y="565337"/>
                      <a:pt x="226568" y="565337"/>
                      <a:pt x="228472" y="565337"/>
                    </a:cubicBezTo>
                    <a:cubicBezTo>
                      <a:pt x="221808" y="551061"/>
                      <a:pt x="211337" y="534881"/>
                      <a:pt x="198009" y="515846"/>
                    </a:cubicBezTo>
                    <a:cubicBezTo>
                      <a:pt x="191345" y="505377"/>
                      <a:pt x="184681" y="494908"/>
                      <a:pt x="178018" y="484439"/>
                    </a:cubicBezTo>
                    <a:cubicBezTo>
                      <a:pt x="176114" y="481583"/>
                      <a:pt x="174210" y="478728"/>
                      <a:pt x="172306" y="475873"/>
                    </a:cubicBezTo>
                    <a:cubicBezTo>
                      <a:pt x="178018" y="478728"/>
                      <a:pt x="183730" y="483487"/>
                      <a:pt x="190393" y="489197"/>
                    </a:cubicBezTo>
                    <a:cubicBezTo>
                      <a:pt x="196105" y="493956"/>
                      <a:pt x="199913" y="500618"/>
                      <a:pt x="204673" y="506329"/>
                    </a:cubicBezTo>
                    <a:cubicBezTo>
                      <a:pt x="212289" y="516798"/>
                      <a:pt x="219904" y="528219"/>
                      <a:pt x="233232" y="533929"/>
                    </a:cubicBezTo>
                    <a:lnTo>
                      <a:pt x="237992" y="535833"/>
                    </a:lnTo>
                    <a:lnTo>
                      <a:pt x="239896" y="531074"/>
                    </a:lnTo>
                    <a:cubicBezTo>
                      <a:pt x="248463" y="502522"/>
                      <a:pt x="249415" y="471114"/>
                      <a:pt x="245607" y="439707"/>
                    </a:cubicBezTo>
                    <a:cubicBezTo>
                      <a:pt x="247511" y="440658"/>
                      <a:pt x="250367" y="441610"/>
                      <a:pt x="252271" y="441610"/>
                    </a:cubicBezTo>
                    <a:cubicBezTo>
                      <a:pt x="258935" y="442562"/>
                      <a:pt x="264647" y="437803"/>
                      <a:pt x="269407" y="430189"/>
                    </a:cubicBezTo>
                    <a:cubicBezTo>
                      <a:pt x="277974" y="415913"/>
                      <a:pt x="275118" y="397830"/>
                      <a:pt x="271310" y="378795"/>
                    </a:cubicBezTo>
                    <a:cubicBezTo>
                      <a:pt x="267502" y="357856"/>
                      <a:pt x="263695" y="336918"/>
                      <a:pt x="275118" y="320738"/>
                    </a:cubicBezTo>
                    <a:cubicBezTo>
                      <a:pt x="288446" y="301703"/>
                      <a:pt x="312245" y="293138"/>
                      <a:pt x="336996" y="284572"/>
                    </a:cubicBezTo>
                    <a:cubicBezTo>
                      <a:pt x="353179" y="278862"/>
                      <a:pt x="369363" y="273151"/>
                      <a:pt x="382690" y="264585"/>
                    </a:cubicBezTo>
                    <a:cubicBezTo>
                      <a:pt x="376027" y="284572"/>
                      <a:pt x="362699" y="301703"/>
                      <a:pt x="348420" y="319787"/>
                    </a:cubicBezTo>
                    <a:cubicBezTo>
                      <a:pt x="333188" y="338821"/>
                      <a:pt x="317005" y="358808"/>
                      <a:pt x="310341" y="384505"/>
                    </a:cubicBezTo>
                    <a:lnTo>
                      <a:pt x="302725" y="410202"/>
                    </a:lnTo>
                    <a:lnTo>
                      <a:pt x="317957" y="388312"/>
                    </a:lnTo>
                    <a:cubicBezTo>
                      <a:pt x="326525" y="375939"/>
                      <a:pt x="337948" y="365471"/>
                      <a:pt x="350324" y="354049"/>
                    </a:cubicBezTo>
                    <a:cubicBezTo>
                      <a:pt x="363651" y="342628"/>
                      <a:pt x="376979" y="330256"/>
                      <a:pt x="386498" y="315980"/>
                    </a:cubicBezTo>
                    <a:cubicBezTo>
                      <a:pt x="396018" y="301703"/>
                      <a:pt x="402682" y="280765"/>
                      <a:pt x="408394" y="263634"/>
                    </a:cubicBezTo>
                    <a:cubicBezTo>
                      <a:pt x="420769" y="325497"/>
                      <a:pt x="394114" y="392119"/>
                      <a:pt x="338900" y="432093"/>
                    </a:cubicBezTo>
                    <a:cubicBezTo>
                      <a:pt x="327476" y="440658"/>
                      <a:pt x="312245" y="440658"/>
                      <a:pt x="299869" y="440658"/>
                    </a:cubicBezTo>
                    <a:cubicBezTo>
                      <a:pt x="286542" y="440658"/>
                      <a:pt x="275118" y="439707"/>
                      <a:pt x="267502" y="449224"/>
                    </a:cubicBezTo>
                    <a:cubicBezTo>
                      <a:pt x="259887" y="458741"/>
                      <a:pt x="259887" y="476825"/>
                      <a:pt x="266551" y="507281"/>
                    </a:cubicBezTo>
                    <a:cubicBezTo>
                      <a:pt x="270358" y="526316"/>
                      <a:pt x="268455" y="546302"/>
                      <a:pt x="265599" y="566289"/>
                    </a:cubicBezTo>
                    <a:cubicBezTo>
                      <a:pt x="269407" y="566289"/>
                      <a:pt x="273214" y="566289"/>
                      <a:pt x="277022" y="566289"/>
                    </a:cubicBezTo>
                    <a:cubicBezTo>
                      <a:pt x="279878" y="546302"/>
                      <a:pt x="281782" y="525364"/>
                      <a:pt x="277022" y="506329"/>
                    </a:cubicBezTo>
                    <a:cubicBezTo>
                      <a:pt x="270358" y="478728"/>
                      <a:pt x="270358" y="462548"/>
                      <a:pt x="276070" y="455886"/>
                    </a:cubicBezTo>
                    <a:cubicBezTo>
                      <a:pt x="280830" y="450176"/>
                      <a:pt x="289398" y="450176"/>
                      <a:pt x="300821" y="450176"/>
                    </a:cubicBezTo>
                    <a:cubicBezTo>
                      <a:pt x="314149" y="450176"/>
                      <a:pt x="331284" y="450176"/>
                      <a:pt x="345564" y="439707"/>
                    </a:cubicBezTo>
                    <a:cubicBezTo>
                      <a:pt x="408394" y="394023"/>
                      <a:pt x="436001" y="315980"/>
                      <a:pt x="415057" y="245550"/>
                    </a:cubicBezTo>
                    <a:lnTo>
                      <a:pt x="411249" y="232226"/>
                    </a:lnTo>
                    <a:lnTo>
                      <a:pt x="406490" y="245550"/>
                    </a:lnTo>
                    <a:cubicBezTo>
                      <a:pt x="405538" y="249357"/>
                      <a:pt x="403634" y="255068"/>
                      <a:pt x="401730" y="260778"/>
                    </a:cubicBezTo>
                    <a:cubicBezTo>
                      <a:pt x="396970" y="276958"/>
                      <a:pt x="390306" y="298848"/>
                      <a:pt x="380787" y="311221"/>
                    </a:cubicBezTo>
                    <a:cubicBezTo>
                      <a:pt x="371267" y="324545"/>
                      <a:pt x="358891" y="335966"/>
                      <a:pt x="346516" y="347387"/>
                    </a:cubicBezTo>
                    <a:cubicBezTo>
                      <a:pt x="341756" y="352146"/>
                      <a:pt x="336996" y="355953"/>
                      <a:pt x="332236" y="360712"/>
                    </a:cubicBezTo>
                    <a:cubicBezTo>
                      <a:pt x="338900" y="348339"/>
                      <a:pt x="348420" y="336918"/>
                      <a:pt x="356987" y="325497"/>
                    </a:cubicBezTo>
                    <a:cubicBezTo>
                      <a:pt x="373171" y="303607"/>
                      <a:pt x="391258" y="281717"/>
                      <a:pt x="396018" y="253164"/>
                    </a:cubicBezTo>
                    <a:lnTo>
                      <a:pt x="397922" y="239840"/>
                    </a:lnTo>
                    <a:lnTo>
                      <a:pt x="387450" y="248406"/>
                    </a:lnTo>
                    <a:cubicBezTo>
                      <a:pt x="373171" y="260778"/>
                      <a:pt x="353179" y="268392"/>
                      <a:pt x="334140" y="275055"/>
                    </a:cubicBezTo>
                    <a:cubicBezTo>
                      <a:pt x="308437" y="283620"/>
                      <a:pt x="281782" y="293138"/>
                      <a:pt x="267502" y="314076"/>
                    </a:cubicBezTo>
                    <a:cubicBezTo>
                      <a:pt x="253223" y="333111"/>
                      <a:pt x="257983" y="357856"/>
                      <a:pt x="261791" y="378795"/>
                    </a:cubicBezTo>
                    <a:cubicBezTo>
                      <a:pt x="264647" y="395926"/>
                      <a:pt x="267502" y="412106"/>
                      <a:pt x="260839" y="423527"/>
                    </a:cubicBezTo>
                    <a:cubicBezTo>
                      <a:pt x="257983" y="428285"/>
                      <a:pt x="254175" y="431141"/>
                      <a:pt x="252271" y="431141"/>
                    </a:cubicBezTo>
                    <a:cubicBezTo>
                      <a:pt x="249415" y="431141"/>
                      <a:pt x="246559" y="428285"/>
                      <a:pt x="243703" y="424479"/>
                    </a:cubicBezTo>
                    <a:cubicBezTo>
                      <a:pt x="240848" y="401637"/>
                      <a:pt x="236088" y="379747"/>
                      <a:pt x="231328" y="358808"/>
                    </a:cubicBezTo>
                    <a:cubicBezTo>
                      <a:pt x="229424" y="347387"/>
                      <a:pt x="226568" y="335966"/>
                      <a:pt x="224664" y="325497"/>
                    </a:cubicBezTo>
                    <a:cubicBezTo>
                      <a:pt x="222760" y="315980"/>
                      <a:pt x="220856" y="305510"/>
                      <a:pt x="218000" y="294090"/>
                    </a:cubicBezTo>
                    <a:cubicBezTo>
                      <a:pt x="216096" y="283620"/>
                      <a:pt x="213240" y="272199"/>
                      <a:pt x="211337" y="260778"/>
                    </a:cubicBezTo>
                    <a:cubicBezTo>
                      <a:pt x="216096" y="261730"/>
                      <a:pt x="221808" y="261730"/>
                      <a:pt x="226568" y="259827"/>
                    </a:cubicBezTo>
                    <a:cubicBezTo>
                      <a:pt x="238943" y="256020"/>
                      <a:pt x="249415" y="242695"/>
                      <a:pt x="255127" y="224612"/>
                    </a:cubicBezTo>
                    <a:cubicBezTo>
                      <a:pt x="266551" y="189398"/>
                      <a:pt x="256079" y="112306"/>
                      <a:pt x="230376" y="80898"/>
                    </a:cubicBezTo>
                    <a:cubicBezTo>
                      <a:pt x="220856" y="68526"/>
                      <a:pt x="207529" y="59008"/>
                      <a:pt x="194201" y="50443"/>
                    </a:cubicBezTo>
                    <a:cubicBezTo>
                      <a:pt x="180874" y="40925"/>
                      <a:pt x="166594" y="30456"/>
                      <a:pt x="156122" y="17131"/>
                    </a:cubicBezTo>
                    <a:lnTo>
                      <a:pt x="142795" y="0"/>
                    </a:lnTo>
                    <a:lnTo>
                      <a:pt x="147555" y="20938"/>
                    </a:lnTo>
                    <a:cubicBezTo>
                      <a:pt x="153267" y="51394"/>
                      <a:pt x="146603" y="79947"/>
                      <a:pt x="138987" y="109451"/>
                    </a:cubicBezTo>
                    <a:cubicBezTo>
                      <a:pt x="133275" y="129437"/>
                      <a:pt x="127563" y="150376"/>
                      <a:pt x="127563" y="172266"/>
                    </a:cubicBezTo>
                    <a:cubicBezTo>
                      <a:pt x="126612" y="213191"/>
                      <a:pt x="139939" y="227467"/>
                      <a:pt x="160882" y="250309"/>
                    </a:cubicBezTo>
                    <a:cubicBezTo>
                      <a:pt x="164690" y="255068"/>
                      <a:pt x="169450" y="259827"/>
                      <a:pt x="174210" y="265537"/>
                    </a:cubicBezTo>
                    <a:cubicBezTo>
                      <a:pt x="191345" y="285524"/>
                      <a:pt x="198009" y="315028"/>
                      <a:pt x="203721" y="343580"/>
                    </a:cubicBezTo>
                    <a:cubicBezTo>
                      <a:pt x="208481" y="365471"/>
                      <a:pt x="213240" y="388312"/>
                      <a:pt x="222760" y="406395"/>
                    </a:cubicBezTo>
                    <a:lnTo>
                      <a:pt x="224664" y="409251"/>
                    </a:lnTo>
                    <a:cubicBezTo>
                      <a:pt x="227520" y="414961"/>
                      <a:pt x="230376" y="421623"/>
                      <a:pt x="234184" y="426382"/>
                    </a:cubicBezTo>
                    <a:cubicBezTo>
                      <a:pt x="238943" y="458741"/>
                      <a:pt x="239896" y="491101"/>
                      <a:pt x="232280" y="519653"/>
                    </a:cubicBezTo>
                    <a:cubicBezTo>
                      <a:pt x="224664" y="513943"/>
                      <a:pt x="218000" y="506329"/>
                      <a:pt x="212289" y="497763"/>
                    </a:cubicBezTo>
                    <a:cubicBezTo>
                      <a:pt x="208481" y="491101"/>
                      <a:pt x="202769" y="484439"/>
                      <a:pt x="197057" y="478728"/>
                    </a:cubicBezTo>
                    <a:cubicBezTo>
                      <a:pt x="183730" y="468259"/>
                      <a:pt x="175162" y="462548"/>
                      <a:pt x="162786" y="457790"/>
                    </a:cubicBezTo>
                    <a:cubicBezTo>
                      <a:pt x="150411" y="439707"/>
                      <a:pt x="137083" y="421623"/>
                      <a:pt x="120900" y="406395"/>
                    </a:cubicBezTo>
                    <a:cubicBezTo>
                      <a:pt x="136131" y="415913"/>
                      <a:pt x="150411" y="427334"/>
                      <a:pt x="164690" y="439707"/>
                    </a:cubicBezTo>
                    <a:cubicBezTo>
                      <a:pt x="169450" y="443513"/>
                      <a:pt x="175162" y="448272"/>
                      <a:pt x="179922" y="452079"/>
                    </a:cubicBezTo>
                    <a:lnTo>
                      <a:pt x="194201" y="463500"/>
                    </a:lnTo>
                    <a:lnTo>
                      <a:pt x="187537" y="446369"/>
                    </a:lnTo>
                    <a:cubicBezTo>
                      <a:pt x="182778" y="434948"/>
                      <a:pt x="180874" y="423527"/>
                      <a:pt x="178018" y="413058"/>
                    </a:cubicBezTo>
                    <a:cubicBezTo>
                      <a:pt x="171354" y="384505"/>
                      <a:pt x="164690" y="357856"/>
                      <a:pt x="128515" y="335966"/>
                    </a:cubicBezTo>
                    <a:cubicBezTo>
                      <a:pt x="108524" y="323593"/>
                      <a:pt x="86629" y="320738"/>
                      <a:pt x="64734" y="317883"/>
                    </a:cubicBezTo>
                    <a:cubicBezTo>
                      <a:pt x="43790" y="315028"/>
                      <a:pt x="24751" y="313124"/>
                      <a:pt x="7616" y="303607"/>
                    </a:cubicBezTo>
                    <a:lnTo>
                      <a:pt x="0" y="299800"/>
                    </a:lnTo>
                    <a:lnTo>
                      <a:pt x="952" y="308366"/>
                    </a:lnTo>
                    <a:cubicBezTo>
                      <a:pt x="12376" y="395926"/>
                      <a:pt x="55214" y="444465"/>
                      <a:pt x="138035" y="460645"/>
                    </a:cubicBezTo>
                    <a:close/>
                    <a:moveTo>
                      <a:pt x="214192" y="342628"/>
                    </a:moveTo>
                    <a:cubicBezTo>
                      <a:pt x="208481" y="313124"/>
                      <a:pt x="201817" y="281717"/>
                      <a:pt x="182778" y="259827"/>
                    </a:cubicBezTo>
                    <a:cubicBezTo>
                      <a:pt x="178018" y="254116"/>
                      <a:pt x="174210" y="249357"/>
                      <a:pt x="169450" y="244599"/>
                    </a:cubicBezTo>
                    <a:cubicBezTo>
                      <a:pt x="150411" y="223660"/>
                      <a:pt x="138035" y="210336"/>
                      <a:pt x="138987" y="173218"/>
                    </a:cubicBezTo>
                    <a:cubicBezTo>
                      <a:pt x="138987" y="152279"/>
                      <a:pt x="144699" y="132293"/>
                      <a:pt x="149459" y="112306"/>
                    </a:cubicBezTo>
                    <a:cubicBezTo>
                      <a:pt x="155171" y="88512"/>
                      <a:pt x="161834" y="62815"/>
                      <a:pt x="159930" y="36166"/>
                    </a:cubicBezTo>
                    <a:cubicBezTo>
                      <a:pt x="169450" y="44732"/>
                      <a:pt x="179922" y="52346"/>
                      <a:pt x="189441" y="57105"/>
                    </a:cubicBezTo>
                    <a:cubicBezTo>
                      <a:pt x="201817" y="65670"/>
                      <a:pt x="214192" y="74236"/>
                      <a:pt x="223712" y="85657"/>
                    </a:cubicBezTo>
                    <a:cubicBezTo>
                      <a:pt x="245607" y="111354"/>
                      <a:pt x="257983" y="184639"/>
                      <a:pt x="246559" y="219853"/>
                    </a:cubicBezTo>
                    <a:cubicBezTo>
                      <a:pt x="241799" y="235081"/>
                      <a:pt x="234184" y="246502"/>
                      <a:pt x="224664" y="249357"/>
                    </a:cubicBezTo>
                    <a:cubicBezTo>
                      <a:pt x="219904" y="251261"/>
                      <a:pt x="215144" y="251261"/>
                      <a:pt x="210384" y="249357"/>
                    </a:cubicBezTo>
                    <a:cubicBezTo>
                      <a:pt x="205625" y="221757"/>
                      <a:pt x="201817" y="192253"/>
                      <a:pt x="201817" y="166555"/>
                    </a:cubicBezTo>
                    <a:cubicBezTo>
                      <a:pt x="206577" y="151328"/>
                      <a:pt x="211337" y="136100"/>
                      <a:pt x="208481" y="122775"/>
                    </a:cubicBezTo>
                    <a:lnTo>
                      <a:pt x="205625" y="107547"/>
                    </a:lnTo>
                    <a:lnTo>
                      <a:pt x="199913" y="122775"/>
                    </a:lnTo>
                    <a:cubicBezTo>
                      <a:pt x="195153" y="135148"/>
                      <a:pt x="192297" y="149424"/>
                      <a:pt x="192297" y="165604"/>
                    </a:cubicBezTo>
                    <a:cubicBezTo>
                      <a:pt x="191345" y="168459"/>
                      <a:pt x="190393" y="170363"/>
                      <a:pt x="189441" y="173218"/>
                    </a:cubicBezTo>
                    <a:cubicBezTo>
                      <a:pt x="178970" y="201770"/>
                      <a:pt x="166594" y="234129"/>
                      <a:pt x="196105" y="254116"/>
                    </a:cubicBezTo>
                    <a:cubicBezTo>
                      <a:pt x="198009" y="256020"/>
                      <a:pt x="199913" y="256971"/>
                      <a:pt x="201817" y="257923"/>
                    </a:cubicBezTo>
                    <a:cubicBezTo>
                      <a:pt x="203721" y="271247"/>
                      <a:pt x="206577" y="284572"/>
                      <a:pt x="209433" y="296945"/>
                    </a:cubicBezTo>
                    <a:cubicBezTo>
                      <a:pt x="212289" y="307414"/>
                      <a:pt x="214192" y="317883"/>
                      <a:pt x="216096" y="327401"/>
                    </a:cubicBezTo>
                    <a:cubicBezTo>
                      <a:pt x="218000" y="337870"/>
                      <a:pt x="219904" y="349291"/>
                      <a:pt x="222760" y="360712"/>
                    </a:cubicBezTo>
                    <a:cubicBezTo>
                      <a:pt x="224664" y="373084"/>
                      <a:pt x="227520" y="386409"/>
                      <a:pt x="230376" y="399733"/>
                    </a:cubicBezTo>
                    <a:cubicBezTo>
                      <a:pt x="222760" y="382602"/>
                      <a:pt x="218952" y="363567"/>
                      <a:pt x="214192" y="342628"/>
                    </a:cubicBezTo>
                    <a:close/>
                    <a:moveTo>
                      <a:pt x="199913" y="244599"/>
                    </a:moveTo>
                    <a:cubicBezTo>
                      <a:pt x="183730" y="232226"/>
                      <a:pt x="186585" y="213191"/>
                      <a:pt x="193249" y="192253"/>
                    </a:cubicBezTo>
                    <a:cubicBezTo>
                      <a:pt x="195153" y="209384"/>
                      <a:pt x="197057" y="227467"/>
                      <a:pt x="199913" y="244599"/>
                    </a:cubicBezTo>
                    <a:close/>
                    <a:moveTo>
                      <a:pt x="64734" y="329304"/>
                    </a:moveTo>
                    <a:cubicBezTo>
                      <a:pt x="86629" y="332159"/>
                      <a:pt x="106620" y="335015"/>
                      <a:pt x="124708" y="345484"/>
                    </a:cubicBezTo>
                    <a:cubicBezTo>
                      <a:pt x="157074" y="365471"/>
                      <a:pt x="162786" y="389264"/>
                      <a:pt x="169450" y="416865"/>
                    </a:cubicBezTo>
                    <a:cubicBezTo>
                      <a:pt x="171354" y="423527"/>
                      <a:pt x="172306" y="429237"/>
                      <a:pt x="174210" y="435900"/>
                    </a:cubicBezTo>
                    <a:cubicBezTo>
                      <a:pt x="174210" y="434948"/>
                      <a:pt x="173258" y="434948"/>
                      <a:pt x="172306" y="433996"/>
                    </a:cubicBezTo>
                    <a:cubicBezTo>
                      <a:pt x="142795" y="409251"/>
                      <a:pt x="115188" y="386409"/>
                      <a:pt x="76157" y="375939"/>
                    </a:cubicBezTo>
                    <a:lnTo>
                      <a:pt x="73301" y="384505"/>
                    </a:lnTo>
                    <a:cubicBezTo>
                      <a:pt x="107572" y="399733"/>
                      <a:pt x="130419" y="426382"/>
                      <a:pt x="150411" y="454935"/>
                    </a:cubicBezTo>
                    <a:cubicBezTo>
                      <a:pt x="147555" y="454935"/>
                      <a:pt x="143747" y="453983"/>
                      <a:pt x="139939" y="453031"/>
                    </a:cubicBezTo>
                    <a:cubicBezTo>
                      <a:pt x="63782" y="437803"/>
                      <a:pt x="23799" y="394974"/>
                      <a:pt x="13327" y="316931"/>
                    </a:cubicBezTo>
                    <a:cubicBezTo>
                      <a:pt x="29511" y="324545"/>
                      <a:pt x="47598" y="326449"/>
                      <a:pt x="64734" y="329304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" name="Google Shape;307;p5">
                <a:extLst>
                  <a:ext uri="{FF2B5EF4-FFF2-40B4-BE49-F238E27FC236}">
                    <a16:creationId xmlns:a16="http://schemas.microsoft.com/office/drawing/2014/main" id="{6568F056-87C5-EF66-65AC-02C38872552F}"/>
                  </a:ext>
                </a:extLst>
              </p:cNvPr>
              <p:cNvSpPr/>
              <p:nvPr/>
            </p:nvSpPr>
            <p:spPr>
              <a:xfrm>
                <a:off x="2235747" y="3616583"/>
                <a:ext cx="421973" cy="566288"/>
              </a:xfrm>
              <a:custGeom>
                <a:avLst/>
                <a:gdLst/>
                <a:ahLst/>
                <a:cxnLst/>
                <a:rect l="l" t="t" r="r" b="b"/>
                <a:pathLst>
                  <a:path w="421973" h="566288" extrusionOk="0">
                    <a:moveTo>
                      <a:pt x="138035" y="460645"/>
                    </a:moveTo>
                    <a:cubicBezTo>
                      <a:pt x="145651" y="461597"/>
                      <a:pt x="152315" y="463500"/>
                      <a:pt x="158026" y="465404"/>
                    </a:cubicBezTo>
                    <a:cubicBezTo>
                      <a:pt x="162786" y="472066"/>
                      <a:pt x="166594" y="479680"/>
                      <a:pt x="171354" y="486342"/>
                    </a:cubicBezTo>
                    <a:cubicBezTo>
                      <a:pt x="178018" y="496811"/>
                      <a:pt x="185633" y="507281"/>
                      <a:pt x="192297" y="517750"/>
                    </a:cubicBezTo>
                    <a:cubicBezTo>
                      <a:pt x="204673" y="535833"/>
                      <a:pt x="215144" y="552012"/>
                      <a:pt x="220856" y="565337"/>
                    </a:cubicBezTo>
                    <a:cubicBezTo>
                      <a:pt x="223712" y="565337"/>
                      <a:pt x="226568" y="565337"/>
                      <a:pt x="228472" y="565337"/>
                    </a:cubicBezTo>
                    <a:cubicBezTo>
                      <a:pt x="221808" y="551061"/>
                      <a:pt x="211337" y="534881"/>
                      <a:pt x="198009" y="515846"/>
                    </a:cubicBezTo>
                    <a:cubicBezTo>
                      <a:pt x="191345" y="505377"/>
                      <a:pt x="184681" y="494908"/>
                      <a:pt x="178018" y="484439"/>
                    </a:cubicBezTo>
                    <a:cubicBezTo>
                      <a:pt x="176114" y="481583"/>
                      <a:pt x="174210" y="478728"/>
                      <a:pt x="172306" y="475873"/>
                    </a:cubicBezTo>
                    <a:cubicBezTo>
                      <a:pt x="178018" y="478728"/>
                      <a:pt x="183730" y="483487"/>
                      <a:pt x="190393" y="489197"/>
                    </a:cubicBezTo>
                    <a:cubicBezTo>
                      <a:pt x="196105" y="493956"/>
                      <a:pt x="199913" y="500618"/>
                      <a:pt x="204673" y="506329"/>
                    </a:cubicBezTo>
                    <a:cubicBezTo>
                      <a:pt x="212289" y="516798"/>
                      <a:pt x="219904" y="528219"/>
                      <a:pt x="233232" y="533929"/>
                    </a:cubicBezTo>
                    <a:lnTo>
                      <a:pt x="237992" y="535833"/>
                    </a:lnTo>
                    <a:lnTo>
                      <a:pt x="239896" y="531074"/>
                    </a:lnTo>
                    <a:cubicBezTo>
                      <a:pt x="248463" y="502522"/>
                      <a:pt x="249415" y="471114"/>
                      <a:pt x="245607" y="439707"/>
                    </a:cubicBezTo>
                    <a:cubicBezTo>
                      <a:pt x="247511" y="440658"/>
                      <a:pt x="250367" y="441610"/>
                      <a:pt x="252271" y="441610"/>
                    </a:cubicBezTo>
                    <a:cubicBezTo>
                      <a:pt x="258935" y="442562"/>
                      <a:pt x="264647" y="437803"/>
                      <a:pt x="269407" y="430189"/>
                    </a:cubicBezTo>
                    <a:cubicBezTo>
                      <a:pt x="277974" y="415913"/>
                      <a:pt x="275118" y="397830"/>
                      <a:pt x="271310" y="378795"/>
                    </a:cubicBezTo>
                    <a:cubicBezTo>
                      <a:pt x="267502" y="357856"/>
                      <a:pt x="263695" y="336918"/>
                      <a:pt x="275118" y="320738"/>
                    </a:cubicBezTo>
                    <a:cubicBezTo>
                      <a:pt x="288446" y="301703"/>
                      <a:pt x="312245" y="293138"/>
                      <a:pt x="336996" y="284572"/>
                    </a:cubicBezTo>
                    <a:cubicBezTo>
                      <a:pt x="353179" y="278862"/>
                      <a:pt x="369363" y="273151"/>
                      <a:pt x="382690" y="264585"/>
                    </a:cubicBezTo>
                    <a:cubicBezTo>
                      <a:pt x="376027" y="284572"/>
                      <a:pt x="362699" y="301703"/>
                      <a:pt x="348420" y="319787"/>
                    </a:cubicBezTo>
                    <a:cubicBezTo>
                      <a:pt x="333188" y="338821"/>
                      <a:pt x="317005" y="358808"/>
                      <a:pt x="310341" y="384505"/>
                    </a:cubicBezTo>
                    <a:lnTo>
                      <a:pt x="302725" y="410202"/>
                    </a:lnTo>
                    <a:lnTo>
                      <a:pt x="317957" y="388312"/>
                    </a:lnTo>
                    <a:cubicBezTo>
                      <a:pt x="326525" y="375939"/>
                      <a:pt x="337948" y="365471"/>
                      <a:pt x="350324" y="354049"/>
                    </a:cubicBezTo>
                    <a:cubicBezTo>
                      <a:pt x="363651" y="342628"/>
                      <a:pt x="376979" y="330256"/>
                      <a:pt x="386498" y="315980"/>
                    </a:cubicBezTo>
                    <a:cubicBezTo>
                      <a:pt x="396018" y="301703"/>
                      <a:pt x="402682" y="280765"/>
                      <a:pt x="408394" y="263634"/>
                    </a:cubicBezTo>
                    <a:cubicBezTo>
                      <a:pt x="420769" y="325497"/>
                      <a:pt x="394114" y="392119"/>
                      <a:pt x="338900" y="432093"/>
                    </a:cubicBezTo>
                    <a:cubicBezTo>
                      <a:pt x="327476" y="440658"/>
                      <a:pt x="312245" y="440658"/>
                      <a:pt x="299869" y="440658"/>
                    </a:cubicBezTo>
                    <a:cubicBezTo>
                      <a:pt x="286542" y="440658"/>
                      <a:pt x="275118" y="439707"/>
                      <a:pt x="267502" y="449224"/>
                    </a:cubicBezTo>
                    <a:cubicBezTo>
                      <a:pt x="259887" y="458741"/>
                      <a:pt x="259887" y="476825"/>
                      <a:pt x="266551" y="507281"/>
                    </a:cubicBezTo>
                    <a:cubicBezTo>
                      <a:pt x="270358" y="526316"/>
                      <a:pt x="268455" y="546302"/>
                      <a:pt x="265599" y="566289"/>
                    </a:cubicBezTo>
                    <a:cubicBezTo>
                      <a:pt x="269407" y="566289"/>
                      <a:pt x="273214" y="566289"/>
                      <a:pt x="277022" y="566289"/>
                    </a:cubicBezTo>
                    <a:cubicBezTo>
                      <a:pt x="279878" y="546302"/>
                      <a:pt x="281782" y="525364"/>
                      <a:pt x="277022" y="506329"/>
                    </a:cubicBezTo>
                    <a:cubicBezTo>
                      <a:pt x="270358" y="478728"/>
                      <a:pt x="270358" y="462548"/>
                      <a:pt x="276070" y="455886"/>
                    </a:cubicBezTo>
                    <a:cubicBezTo>
                      <a:pt x="280830" y="450176"/>
                      <a:pt x="289398" y="450176"/>
                      <a:pt x="300821" y="450176"/>
                    </a:cubicBezTo>
                    <a:cubicBezTo>
                      <a:pt x="314149" y="450176"/>
                      <a:pt x="331284" y="450176"/>
                      <a:pt x="345564" y="439707"/>
                    </a:cubicBezTo>
                    <a:cubicBezTo>
                      <a:pt x="408394" y="394023"/>
                      <a:pt x="436001" y="315980"/>
                      <a:pt x="415057" y="245550"/>
                    </a:cubicBezTo>
                    <a:lnTo>
                      <a:pt x="411249" y="232226"/>
                    </a:lnTo>
                    <a:lnTo>
                      <a:pt x="406490" y="245550"/>
                    </a:lnTo>
                    <a:cubicBezTo>
                      <a:pt x="405538" y="249357"/>
                      <a:pt x="403634" y="255068"/>
                      <a:pt x="401730" y="260778"/>
                    </a:cubicBezTo>
                    <a:cubicBezTo>
                      <a:pt x="396970" y="276958"/>
                      <a:pt x="390306" y="298848"/>
                      <a:pt x="380787" y="311221"/>
                    </a:cubicBezTo>
                    <a:cubicBezTo>
                      <a:pt x="371267" y="324545"/>
                      <a:pt x="358891" y="335966"/>
                      <a:pt x="346516" y="347387"/>
                    </a:cubicBezTo>
                    <a:cubicBezTo>
                      <a:pt x="341756" y="352146"/>
                      <a:pt x="336996" y="355953"/>
                      <a:pt x="332236" y="360712"/>
                    </a:cubicBezTo>
                    <a:cubicBezTo>
                      <a:pt x="338900" y="348339"/>
                      <a:pt x="348420" y="336918"/>
                      <a:pt x="356987" y="325497"/>
                    </a:cubicBezTo>
                    <a:cubicBezTo>
                      <a:pt x="373171" y="303607"/>
                      <a:pt x="391258" y="281717"/>
                      <a:pt x="396018" y="253164"/>
                    </a:cubicBezTo>
                    <a:lnTo>
                      <a:pt x="397922" y="239840"/>
                    </a:lnTo>
                    <a:lnTo>
                      <a:pt x="387450" y="248406"/>
                    </a:lnTo>
                    <a:cubicBezTo>
                      <a:pt x="373171" y="260778"/>
                      <a:pt x="353179" y="268392"/>
                      <a:pt x="334140" y="275055"/>
                    </a:cubicBezTo>
                    <a:cubicBezTo>
                      <a:pt x="308437" y="283620"/>
                      <a:pt x="281782" y="293138"/>
                      <a:pt x="267502" y="314076"/>
                    </a:cubicBezTo>
                    <a:cubicBezTo>
                      <a:pt x="253223" y="333111"/>
                      <a:pt x="257983" y="357856"/>
                      <a:pt x="261791" y="378795"/>
                    </a:cubicBezTo>
                    <a:cubicBezTo>
                      <a:pt x="264647" y="395926"/>
                      <a:pt x="267502" y="412106"/>
                      <a:pt x="260839" y="423527"/>
                    </a:cubicBezTo>
                    <a:cubicBezTo>
                      <a:pt x="257983" y="428285"/>
                      <a:pt x="254175" y="431141"/>
                      <a:pt x="252271" y="431141"/>
                    </a:cubicBezTo>
                    <a:cubicBezTo>
                      <a:pt x="249415" y="431141"/>
                      <a:pt x="246559" y="428285"/>
                      <a:pt x="243703" y="424479"/>
                    </a:cubicBezTo>
                    <a:cubicBezTo>
                      <a:pt x="240848" y="401637"/>
                      <a:pt x="236088" y="379747"/>
                      <a:pt x="231328" y="358808"/>
                    </a:cubicBezTo>
                    <a:cubicBezTo>
                      <a:pt x="229424" y="347387"/>
                      <a:pt x="226568" y="335966"/>
                      <a:pt x="224664" y="325497"/>
                    </a:cubicBezTo>
                    <a:cubicBezTo>
                      <a:pt x="222760" y="315980"/>
                      <a:pt x="220856" y="305510"/>
                      <a:pt x="218000" y="294090"/>
                    </a:cubicBezTo>
                    <a:cubicBezTo>
                      <a:pt x="216096" y="283620"/>
                      <a:pt x="213240" y="272199"/>
                      <a:pt x="211337" y="260778"/>
                    </a:cubicBezTo>
                    <a:cubicBezTo>
                      <a:pt x="216096" y="261730"/>
                      <a:pt x="221808" y="261730"/>
                      <a:pt x="226568" y="259827"/>
                    </a:cubicBezTo>
                    <a:cubicBezTo>
                      <a:pt x="238943" y="256020"/>
                      <a:pt x="249415" y="242695"/>
                      <a:pt x="255127" y="224612"/>
                    </a:cubicBezTo>
                    <a:cubicBezTo>
                      <a:pt x="266551" y="189398"/>
                      <a:pt x="256079" y="112306"/>
                      <a:pt x="230376" y="80898"/>
                    </a:cubicBezTo>
                    <a:cubicBezTo>
                      <a:pt x="220856" y="68526"/>
                      <a:pt x="207529" y="59008"/>
                      <a:pt x="194201" y="50443"/>
                    </a:cubicBezTo>
                    <a:cubicBezTo>
                      <a:pt x="180874" y="40925"/>
                      <a:pt x="166594" y="30456"/>
                      <a:pt x="156122" y="17131"/>
                    </a:cubicBezTo>
                    <a:lnTo>
                      <a:pt x="142795" y="0"/>
                    </a:lnTo>
                    <a:lnTo>
                      <a:pt x="147555" y="20938"/>
                    </a:lnTo>
                    <a:cubicBezTo>
                      <a:pt x="153267" y="51394"/>
                      <a:pt x="146603" y="79947"/>
                      <a:pt x="138987" y="109451"/>
                    </a:cubicBezTo>
                    <a:cubicBezTo>
                      <a:pt x="133275" y="129437"/>
                      <a:pt x="127563" y="150376"/>
                      <a:pt x="127563" y="172266"/>
                    </a:cubicBezTo>
                    <a:cubicBezTo>
                      <a:pt x="126612" y="213191"/>
                      <a:pt x="139939" y="227467"/>
                      <a:pt x="160882" y="250309"/>
                    </a:cubicBezTo>
                    <a:cubicBezTo>
                      <a:pt x="164690" y="255068"/>
                      <a:pt x="169450" y="259827"/>
                      <a:pt x="174210" y="265537"/>
                    </a:cubicBezTo>
                    <a:cubicBezTo>
                      <a:pt x="191345" y="285524"/>
                      <a:pt x="198009" y="315028"/>
                      <a:pt x="203721" y="343580"/>
                    </a:cubicBezTo>
                    <a:cubicBezTo>
                      <a:pt x="208481" y="365471"/>
                      <a:pt x="213240" y="388312"/>
                      <a:pt x="222760" y="406395"/>
                    </a:cubicBezTo>
                    <a:lnTo>
                      <a:pt x="224664" y="409251"/>
                    </a:lnTo>
                    <a:cubicBezTo>
                      <a:pt x="227520" y="414961"/>
                      <a:pt x="230376" y="421623"/>
                      <a:pt x="234184" y="426382"/>
                    </a:cubicBezTo>
                    <a:cubicBezTo>
                      <a:pt x="238943" y="458741"/>
                      <a:pt x="239896" y="491101"/>
                      <a:pt x="232280" y="519653"/>
                    </a:cubicBezTo>
                    <a:cubicBezTo>
                      <a:pt x="224664" y="513943"/>
                      <a:pt x="218000" y="506329"/>
                      <a:pt x="212289" y="497763"/>
                    </a:cubicBezTo>
                    <a:cubicBezTo>
                      <a:pt x="208481" y="491101"/>
                      <a:pt x="202769" y="484439"/>
                      <a:pt x="197057" y="478728"/>
                    </a:cubicBezTo>
                    <a:cubicBezTo>
                      <a:pt x="183730" y="468259"/>
                      <a:pt x="175162" y="462548"/>
                      <a:pt x="162786" y="457790"/>
                    </a:cubicBezTo>
                    <a:cubicBezTo>
                      <a:pt x="150411" y="439707"/>
                      <a:pt x="137083" y="421623"/>
                      <a:pt x="120900" y="406395"/>
                    </a:cubicBezTo>
                    <a:cubicBezTo>
                      <a:pt x="136131" y="415913"/>
                      <a:pt x="150411" y="427334"/>
                      <a:pt x="164690" y="439707"/>
                    </a:cubicBezTo>
                    <a:cubicBezTo>
                      <a:pt x="169450" y="443513"/>
                      <a:pt x="175162" y="448272"/>
                      <a:pt x="179922" y="452079"/>
                    </a:cubicBezTo>
                    <a:lnTo>
                      <a:pt x="194201" y="463500"/>
                    </a:lnTo>
                    <a:lnTo>
                      <a:pt x="187537" y="446369"/>
                    </a:lnTo>
                    <a:cubicBezTo>
                      <a:pt x="182778" y="434948"/>
                      <a:pt x="180874" y="423527"/>
                      <a:pt x="178018" y="413058"/>
                    </a:cubicBezTo>
                    <a:cubicBezTo>
                      <a:pt x="171354" y="384505"/>
                      <a:pt x="164690" y="357856"/>
                      <a:pt x="128515" y="335966"/>
                    </a:cubicBezTo>
                    <a:cubicBezTo>
                      <a:pt x="108524" y="323593"/>
                      <a:pt x="86629" y="320738"/>
                      <a:pt x="64734" y="317883"/>
                    </a:cubicBezTo>
                    <a:cubicBezTo>
                      <a:pt x="43790" y="315028"/>
                      <a:pt x="24751" y="313124"/>
                      <a:pt x="7616" y="303607"/>
                    </a:cubicBezTo>
                    <a:lnTo>
                      <a:pt x="0" y="299800"/>
                    </a:lnTo>
                    <a:lnTo>
                      <a:pt x="952" y="308366"/>
                    </a:lnTo>
                    <a:cubicBezTo>
                      <a:pt x="12376" y="395926"/>
                      <a:pt x="55214" y="444465"/>
                      <a:pt x="138035" y="460645"/>
                    </a:cubicBezTo>
                    <a:close/>
                    <a:moveTo>
                      <a:pt x="214192" y="342628"/>
                    </a:moveTo>
                    <a:cubicBezTo>
                      <a:pt x="208481" y="313124"/>
                      <a:pt x="201817" y="281717"/>
                      <a:pt x="182778" y="259827"/>
                    </a:cubicBezTo>
                    <a:cubicBezTo>
                      <a:pt x="178018" y="254116"/>
                      <a:pt x="174210" y="249357"/>
                      <a:pt x="169450" y="244599"/>
                    </a:cubicBezTo>
                    <a:cubicBezTo>
                      <a:pt x="150411" y="223660"/>
                      <a:pt x="138035" y="210336"/>
                      <a:pt x="138987" y="173218"/>
                    </a:cubicBezTo>
                    <a:cubicBezTo>
                      <a:pt x="138987" y="152279"/>
                      <a:pt x="144699" y="132293"/>
                      <a:pt x="149459" y="112306"/>
                    </a:cubicBezTo>
                    <a:cubicBezTo>
                      <a:pt x="155171" y="88512"/>
                      <a:pt x="161834" y="62815"/>
                      <a:pt x="159930" y="36166"/>
                    </a:cubicBezTo>
                    <a:cubicBezTo>
                      <a:pt x="169450" y="44732"/>
                      <a:pt x="179922" y="52346"/>
                      <a:pt x="189441" y="57105"/>
                    </a:cubicBezTo>
                    <a:cubicBezTo>
                      <a:pt x="201817" y="65670"/>
                      <a:pt x="214192" y="74236"/>
                      <a:pt x="223712" y="85657"/>
                    </a:cubicBezTo>
                    <a:cubicBezTo>
                      <a:pt x="245607" y="111354"/>
                      <a:pt x="257983" y="184639"/>
                      <a:pt x="246559" y="219853"/>
                    </a:cubicBezTo>
                    <a:cubicBezTo>
                      <a:pt x="241799" y="235081"/>
                      <a:pt x="234184" y="246502"/>
                      <a:pt x="224664" y="249357"/>
                    </a:cubicBezTo>
                    <a:cubicBezTo>
                      <a:pt x="219904" y="251261"/>
                      <a:pt x="215144" y="251261"/>
                      <a:pt x="210384" y="249357"/>
                    </a:cubicBezTo>
                    <a:cubicBezTo>
                      <a:pt x="205625" y="221757"/>
                      <a:pt x="201817" y="192253"/>
                      <a:pt x="201817" y="166555"/>
                    </a:cubicBezTo>
                    <a:cubicBezTo>
                      <a:pt x="206577" y="151328"/>
                      <a:pt x="211337" y="136100"/>
                      <a:pt x="208481" y="122775"/>
                    </a:cubicBezTo>
                    <a:lnTo>
                      <a:pt x="205625" y="107547"/>
                    </a:lnTo>
                    <a:lnTo>
                      <a:pt x="199913" y="122775"/>
                    </a:lnTo>
                    <a:cubicBezTo>
                      <a:pt x="195153" y="135148"/>
                      <a:pt x="192297" y="149424"/>
                      <a:pt x="192297" y="165604"/>
                    </a:cubicBezTo>
                    <a:cubicBezTo>
                      <a:pt x="191345" y="168459"/>
                      <a:pt x="190393" y="170363"/>
                      <a:pt x="189441" y="173218"/>
                    </a:cubicBezTo>
                    <a:cubicBezTo>
                      <a:pt x="178970" y="201770"/>
                      <a:pt x="166594" y="234129"/>
                      <a:pt x="196105" y="254116"/>
                    </a:cubicBezTo>
                    <a:cubicBezTo>
                      <a:pt x="198009" y="256020"/>
                      <a:pt x="199913" y="256971"/>
                      <a:pt x="201817" y="257923"/>
                    </a:cubicBezTo>
                    <a:cubicBezTo>
                      <a:pt x="203721" y="271247"/>
                      <a:pt x="206577" y="284572"/>
                      <a:pt x="209433" y="296945"/>
                    </a:cubicBezTo>
                    <a:cubicBezTo>
                      <a:pt x="212289" y="307414"/>
                      <a:pt x="214192" y="317883"/>
                      <a:pt x="216096" y="327401"/>
                    </a:cubicBezTo>
                    <a:cubicBezTo>
                      <a:pt x="218000" y="337870"/>
                      <a:pt x="219904" y="349291"/>
                      <a:pt x="222760" y="360712"/>
                    </a:cubicBezTo>
                    <a:cubicBezTo>
                      <a:pt x="224664" y="373084"/>
                      <a:pt x="227520" y="386409"/>
                      <a:pt x="230376" y="399733"/>
                    </a:cubicBezTo>
                    <a:cubicBezTo>
                      <a:pt x="222760" y="382602"/>
                      <a:pt x="218952" y="363567"/>
                      <a:pt x="214192" y="342628"/>
                    </a:cubicBezTo>
                    <a:close/>
                    <a:moveTo>
                      <a:pt x="199913" y="244599"/>
                    </a:moveTo>
                    <a:cubicBezTo>
                      <a:pt x="183730" y="232226"/>
                      <a:pt x="186585" y="213191"/>
                      <a:pt x="193249" y="192253"/>
                    </a:cubicBezTo>
                    <a:cubicBezTo>
                      <a:pt x="195153" y="209384"/>
                      <a:pt x="197057" y="227467"/>
                      <a:pt x="199913" y="244599"/>
                    </a:cubicBezTo>
                    <a:close/>
                    <a:moveTo>
                      <a:pt x="64734" y="329304"/>
                    </a:moveTo>
                    <a:cubicBezTo>
                      <a:pt x="86629" y="332159"/>
                      <a:pt x="106620" y="335015"/>
                      <a:pt x="124708" y="345484"/>
                    </a:cubicBezTo>
                    <a:cubicBezTo>
                      <a:pt x="157074" y="365471"/>
                      <a:pt x="162786" y="389264"/>
                      <a:pt x="169450" y="416865"/>
                    </a:cubicBezTo>
                    <a:cubicBezTo>
                      <a:pt x="171354" y="423527"/>
                      <a:pt x="172306" y="429237"/>
                      <a:pt x="174210" y="435900"/>
                    </a:cubicBezTo>
                    <a:cubicBezTo>
                      <a:pt x="174210" y="434948"/>
                      <a:pt x="173258" y="434948"/>
                      <a:pt x="172306" y="433996"/>
                    </a:cubicBezTo>
                    <a:cubicBezTo>
                      <a:pt x="142795" y="409251"/>
                      <a:pt x="115188" y="386409"/>
                      <a:pt x="76157" y="375939"/>
                    </a:cubicBezTo>
                    <a:lnTo>
                      <a:pt x="73301" y="384505"/>
                    </a:lnTo>
                    <a:cubicBezTo>
                      <a:pt x="107572" y="399733"/>
                      <a:pt x="130419" y="426382"/>
                      <a:pt x="150411" y="454935"/>
                    </a:cubicBezTo>
                    <a:cubicBezTo>
                      <a:pt x="147555" y="454935"/>
                      <a:pt x="143747" y="453983"/>
                      <a:pt x="139939" y="453031"/>
                    </a:cubicBezTo>
                    <a:cubicBezTo>
                      <a:pt x="63782" y="437803"/>
                      <a:pt x="23799" y="394974"/>
                      <a:pt x="13327" y="316931"/>
                    </a:cubicBezTo>
                    <a:cubicBezTo>
                      <a:pt x="29511" y="324545"/>
                      <a:pt x="47598" y="326449"/>
                      <a:pt x="64734" y="329304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54342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0"/>
          <p:cNvSpPr txBox="1">
            <a:spLocks noGrp="1"/>
          </p:cNvSpPr>
          <p:nvPr>
            <p:ph type="body" idx="1"/>
          </p:nvPr>
        </p:nvSpPr>
        <p:spPr>
          <a:xfrm>
            <a:off x="6186233" y="2341241"/>
            <a:ext cx="6010480" cy="3066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</a:pPr>
            <a:r>
              <a:rPr lang="en-GB"/>
              <a:t>Nawadnianie precyzyjne</a:t>
            </a:r>
            <a:endParaRPr/>
          </a:p>
        </p:txBody>
      </p:sp>
      <p:sp>
        <p:nvSpPr>
          <p:cNvPr id="377" name="Google Shape;377;p10"/>
          <p:cNvSpPr txBox="1">
            <a:spLocks noGrp="1"/>
          </p:cNvSpPr>
          <p:nvPr>
            <p:ph type="body" idx="2"/>
          </p:nvPr>
        </p:nvSpPr>
        <p:spPr>
          <a:xfrm>
            <a:off x="4502882" y="892243"/>
            <a:ext cx="2066906" cy="582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None/>
            </a:pPr>
            <a:r>
              <a:rPr lang="en-GB"/>
              <a:t>02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002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2" name="Google Shape;382;p11"/>
          <p:cNvGrpSpPr/>
          <p:nvPr/>
        </p:nvGrpSpPr>
        <p:grpSpPr>
          <a:xfrm>
            <a:off x="1123950" y="1111216"/>
            <a:ext cx="6933528" cy="4097519"/>
            <a:chOff x="0" y="396463"/>
            <a:chExt cx="7058123" cy="4097519"/>
          </a:xfrm>
          <a:solidFill>
            <a:srgbClr val="8DC641"/>
          </a:solidFill>
        </p:grpSpPr>
        <p:sp>
          <p:nvSpPr>
            <p:cNvPr id="383" name="Google Shape;383;p11"/>
            <p:cNvSpPr/>
            <p:nvPr/>
          </p:nvSpPr>
          <p:spPr>
            <a:xfrm>
              <a:off x="0" y="396463"/>
              <a:ext cx="7058123" cy="1319759"/>
            </a:xfrm>
            <a:prstGeom prst="roundRect">
              <a:avLst>
                <a:gd name="adj" fmla="val 16667"/>
              </a:avLst>
            </a:prstGeom>
            <a:grpFill/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1"/>
            <p:cNvSpPr txBox="1"/>
            <p:nvPr/>
          </p:nvSpPr>
          <p:spPr>
            <a:xfrm>
              <a:off x="64425" y="460888"/>
              <a:ext cx="6929273" cy="1190909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lang="en-GB" sz="2000" b="1" i="0" u="none" strike="noStrike" cap="none" dirty="0">
                  <a:latin typeface="Calibri"/>
                  <a:ea typeface="Calibri"/>
                  <a:cs typeface="Calibri"/>
                  <a:sym typeface="Calibri"/>
                </a:rPr>
                <a:t>Precyzyjne </a:t>
              </a:r>
              <a:r>
                <a:rPr lang="en-GB" sz="2000" b="1" i="0" u="none" strike="noStrike" cap="none" dirty="0" err="1">
                  <a:latin typeface="Calibri"/>
                  <a:ea typeface="Calibri"/>
                  <a:cs typeface="Calibri"/>
                  <a:sym typeface="Calibri"/>
                </a:rPr>
                <a:t>nawadnianie</a:t>
              </a:r>
              <a:r>
                <a:rPr lang="en-GB" sz="2000" b="1" i="0" u="none" strike="noStrike" cap="none" dirty="0"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pl-PL" sz="2000" b="0" i="0" u="none" strike="noStrike" cap="none" dirty="0">
                  <a:latin typeface="Calibri"/>
                  <a:ea typeface="Calibri"/>
                  <a:cs typeface="Calibri"/>
                  <a:sym typeface="Calibri"/>
                </a:rPr>
                <a:t>dostarcza wodę bezpośrednio do roślin w niewielkich ilościach, gdy jest to wymagane, dokładnie zaspokajając potrzeby upraw.</a:t>
              </a:r>
              <a:endParaRPr sz="1200" b="0" i="0" u="none" strike="noStrike" cap="none" dirty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1"/>
            <p:cNvSpPr/>
            <p:nvPr/>
          </p:nvSpPr>
          <p:spPr>
            <a:xfrm>
              <a:off x="0" y="1785343"/>
              <a:ext cx="7058123" cy="1319759"/>
            </a:xfrm>
            <a:prstGeom prst="roundRect">
              <a:avLst>
                <a:gd name="adj" fmla="val 16667"/>
              </a:avLst>
            </a:prstGeom>
            <a:grpFill/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1"/>
            <p:cNvSpPr txBox="1"/>
            <p:nvPr/>
          </p:nvSpPr>
          <p:spPr>
            <a:xfrm>
              <a:off x="64425" y="1849768"/>
              <a:ext cx="6929273" cy="1190909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lang="pl-PL" sz="2000" b="0" i="0" u="none" strike="noStrike" cap="none" dirty="0">
                  <a:latin typeface="Calibri"/>
                  <a:ea typeface="Calibri"/>
                  <a:cs typeface="Calibri"/>
                  <a:sym typeface="Calibri"/>
                </a:rPr>
                <a:t>System ten gwarantuje, że uprawy </a:t>
              </a:r>
              <a:r>
                <a:rPr lang="pl-PL" sz="2000" b="1" i="0" u="none" strike="noStrike" cap="none" dirty="0">
                  <a:latin typeface="Calibri"/>
                  <a:ea typeface="Calibri"/>
                  <a:cs typeface="Calibri"/>
                  <a:sym typeface="Calibri"/>
                </a:rPr>
                <a:t>otrzymują wodę i składniki odżywcze we właściwym czasie</a:t>
              </a:r>
              <a:r>
                <a:rPr lang="pl-PL" sz="2000" b="0" i="0" u="none" strike="noStrike" cap="none" dirty="0">
                  <a:latin typeface="Calibri"/>
                  <a:ea typeface="Calibri"/>
                  <a:cs typeface="Calibri"/>
                  <a:sym typeface="Calibri"/>
                </a:rPr>
                <a:t>, miejscu i w optymalnych ilościach, co sprzyja ich wzrostowi i rozwojowi.</a:t>
              </a:r>
              <a:endParaRPr sz="2000" b="0" i="0" u="none" strike="noStrike" cap="none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11"/>
            <p:cNvSpPr/>
            <p:nvPr/>
          </p:nvSpPr>
          <p:spPr>
            <a:xfrm>
              <a:off x="0" y="3174223"/>
              <a:ext cx="7058123" cy="1319759"/>
            </a:xfrm>
            <a:prstGeom prst="roundRect">
              <a:avLst>
                <a:gd name="adj" fmla="val 16667"/>
              </a:avLst>
            </a:prstGeom>
            <a:grpFill/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1"/>
            <p:cNvSpPr txBox="1"/>
            <p:nvPr/>
          </p:nvSpPr>
          <p:spPr>
            <a:xfrm>
              <a:off x="64425" y="3238648"/>
              <a:ext cx="6929273" cy="1190909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lang="en-GB" sz="2000" b="0" i="0" u="none" strike="noStrike" cap="none" dirty="0">
                  <a:latin typeface="Calibri"/>
                  <a:ea typeface="Calibri"/>
                  <a:cs typeface="Calibri"/>
                  <a:sym typeface="Calibri"/>
                </a:rPr>
                <a:t>Precyzyjne systemy </a:t>
              </a:r>
              <a:r>
                <a:rPr lang="en-GB" sz="2000" b="1" i="0" u="none" strike="noStrike" cap="none" dirty="0">
                  <a:latin typeface="Calibri"/>
                  <a:ea typeface="Calibri"/>
                  <a:cs typeface="Calibri"/>
                  <a:sym typeface="Calibri"/>
                </a:rPr>
                <a:t>dostarczają wodę bezpośrednio do strefy korzeniowej</a:t>
              </a:r>
              <a:r>
                <a:rPr lang="en-GB" sz="2000" b="0" i="0" u="none" strike="noStrike" cap="none" dirty="0">
                  <a:latin typeface="Calibri"/>
                  <a:ea typeface="Calibri"/>
                  <a:cs typeface="Calibri"/>
                  <a:sym typeface="Calibri"/>
                </a:rPr>
                <a:t>, minimalizując straty </a:t>
              </a:r>
              <a:r>
                <a:rPr lang="en-GB" sz="2000" b="0" i="0" u="none" strike="noStrike" cap="none" dirty="0" err="1">
                  <a:latin typeface="Calibri"/>
                  <a:ea typeface="Calibri"/>
                  <a:cs typeface="Calibri"/>
                  <a:sym typeface="Calibri"/>
                </a:rPr>
                <a:t>i</a:t>
              </a:r>
              <a:r>
                <a:rPr lang="en-GB" sz="2000" b="0" i="0" u="none" strike="noStrike" cap="none" dirty="0"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000" b="0" i="0" u="none" strike="noStrike" cap="none" dirty="0" err="1">
                  <a:latin typeface="Calibri"/>
                  <a:ea typeface="Calibri"/>
                  <a:cs typeface="Calibri"/>
                  <a:sym typeface="Calibri"/>
                </a:rPr>
                <a:t>maksymalizując</a:t>
              </a:r>
              <a:r>
                <a:rPr lang="pl-PL" sz="2000" b="0" i="0" u="none" strike="noStrike" cap="none" dirty="0">
                  <a:latin typeface="Calibri"/>
                  <a:ea typeface="Calibri"/>
                  <a:cs typeface="Calibri"/>
                  <a:sym typeface="Calibri"/>
                </a:rPr>
                <a:t> jej</a:t>
              </a:r>
              <a:r>
                <a:rPr lang="en-GB" sz="2000" b="0" i="0" u="none" strike="noStrike" cap="none" dirty="0">
                  <a:latin typeface="Calibri"/>
                  <a:ea typeface="Calibri"/>
                  <a:cs typeface="Calibri"/>
                  <a:sym typeface="Calibri"/>
                </a:rPr>
                <a:t> wykorzystanie.</a:t>
              </a:r>
              <a:endParaRPr sz="2000" b="0" i="0" u="none" strike="noStrike" cap="none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89" name="Google Shape;389;p11" descr="A irrigation system spraying plants&#10;&#10;Description automatically generated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31180" r="31180"/>
          <a:stretch/>
        </p:blipFill>
        <p:spPr>
          <a:xfrm>
            <a:off x="8912202" y="1246695"/>
            <a:ext cx="2444127" cy="4336988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1543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" name="Google Shape;394;p12"/>
          <p:cNvGrpSpPr/>
          <p:nvPr/>
        </p:nvGrpSpPr>
        <p:grpSpPr>
          <a:xfrm>
            <a:off x="0" y="31275"/>
            <a:ext cx="3199156" cy="2005533"/>
            <a:chOff x="0" y="286255"/>
            <a:chExt cx="3199156" cy="2005533"/>
          </a:xfrm>
        </p:grpSpPr>
        <p:sp>
          <p:nvSpPr>
            <p:cNvPr id="395" name="Google Shape;395;p12"/>
            <p:cNvSpPr/>
            <p:nvPr/>
          </p:nvSpPr>
          <p:spPr>
            <a:xfrm>
              <a:off x="0" y="952658"/>
              <a:ext cx="3104256" cy="1153551"/>
            </a:xfrm>
            <a:custGeom>
              <a:avLst/>
              <a:gdLst/>
              <a:ahLst/>
              <a:cxnLst/>
              <a:rect l="l" t="t" r="r" b="b"/>
              <a:pathLst>
                <a:path w="6493" h="2412" extrusionOk="0">
                  <a:moveTo>
                    <a:pt x="4501" y="0"/>
                  </a:moveTo>
                  <a:lnTo>
                    <a:pt x="4501" y="0"/>
                  </a:lnTo>
                  <a:cubicBezTo>
                    <a:pt x="4394" y="0"/>
                    <a:pt x="4394" y="0"/>
                    <a:pt x="439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98"/>
                    <a:pt x="0" y="2098"/>
                    <a:pt x="0" y="2098"/>
                  </a:cubicBezTo>
                  <a:cubicBezTo>
                    <a:pt x="4394" y="2098"/>
                    <a:pt x="4394" y="2098"/>
                    <a:pt x="4394" y="2098"/>
                  </a:cubicBezTo>
                  <a:cubicBezTo>
                    <a:pt x="4394" y="2411"/>
                    <a:pt x="4394" y="2411"/>
                    <a:pt x="4394" y="2411"/>
                  </a:cubicBezTo>
                  <a:cubicBezTo>
                    <a:pt x="6492" y="2411"/>
                    <a:pt x="6492" y="2411"/>
                    <a:pt x="6492" y="2411"/>
                  </a:cubicBezTo>
                  <a:cubicBezTo>
                    <a:pt x="6492" y="405"/>
                    <a:pt x="6492" y="405"/>
                    <a:pt x="6492" y="405"/>
                  </a:cubicBezTo>
                  <a:cubicBezTo>
                    <a:pt x="6492" y="182"/>
                    <a:pt x="6310" y="0"/>
                    <a:pt x="6087" y="0"/>
                  </a:cubicBezTo>
                  <a:lnTo>
                    <a:pt x="4501" y="0"/>
                  </a:lnTo>
                </a:path>
              </a:pathLst>
            </a:custGeom>
            <a:solidFill>
              <a:srgbClr val="8DC64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12"/>
            <p:cNvSpPr/>
            <p:nvPr/>
          </p:nvSpPr>
          <p:spPr>
            <a:xfrm>
              <a:off x="2018189" y="2106208"/>
              <a:ext cx="1180967" cy="185580"/>
            </a:xfrm>
            <a:custGeom>
              <a:avLst/>
              <a:gdLst/>
              <a:ahLst/>
              <a:cxnLst/>
              <a:rect l="l" t="t" r="r" b="b"/>
              <a:pathLst>
                <a:path w="2471" h="390" extrusionOk="0">
                  <a:moveTo>
                    <a:pt x="2280" y="389"/>
                  </a:moveTo>
                  <a:lnTo>
                    <a:pt x="2280" y="389"/>
                  </a:lnTo>
                  <a:cubicBezTo>
                    <a:pt x="190" y="389"/>
                    <a:pt x="190" y="389"/>
                    <a:pt x="190" y="389"/>
                  </a:cubicBezTo>
                  <a:cubicBezTo>
                    <a:pt x="83" y="389"/>
                    <a:pt x="0" y="298"/>
                    <a:pt x="0" y="190"/>
                  </a:cubicBezTo>
                  <a:lnTo>
                    <a:pt x="0" y="190"/>
                  </a:lnTo>
                  <a:cubicBezTo>
                    <a:pt x="0" y="91"/>
                    <a:pt x="83" y="0"/>
                    <a:pt x="190" y="0"/>
                  </a:cubicBezTo>
                  <a:cubicBezTo>
                    <a:pt x="2280" y="0"/>
                    <a:pt x="2280" y="0"/>
                    <a:pt x="2280" y="0"/>
                  </a:cubicBezTo>
                  <a:cubicBezTo>
                    <a:pt x="2387" y="0"/>
                    <a:pt x="2470" y="91"/>
                    <a:pt x="2470" y="190"/>
                  </a:cubicBezTo>
                  <a:lnTo>
                    <a:pt x="2470" y="190"/>
                  </a:lnTo>
                  <a:cubicBezTo>
                    <a:pt x="2470" y="298"/>
                    <a:pt x="2387" y="389"/>
                    <a:pt x="2280" y="389"/>
                  </a:cubicBezTo>
                </a:path>
              </a:pathLst>
            </a:custGeom>
            <a:solidFill>
              <a:srgbClr val="8DC64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12"/>
            <p:cNvSpPr/>
            <p:nvPr/>
          </p:nvSpPr>
          <p:spPr>
            <a:xfrm>
              <a:off x="750757" y="545645"/>
              <a:ext cx="428101" cy="419665"/>
            </a:xfrm>
            <a:custGeom>
              <a:avLst/>
              <a:gdLst/>
              <a:ahLst/>
              <a:cxnLst/>
              <a:rect l="l" t="t" r="r" b="b"/>
              <a:pathLst>
                <a:path w="893" h="877" extrusionOk="0">
                  <a:moveTo>
                    <a:pt x="892" y="876"/>
                  </a:moveTo>
                  <a:lnTo>
                    <a:pt x="0" y="876"/>
                  </a:lnTo>
                  <a:lnTo>
                    <a:pt x="0" y="0"/>
                  </a:lnTo>
                  <a:lnTo>
                    <a:pt x="892" y="0"/>
                  </a:lnTo>
                  <a:lnTo>
                    <a:pt x="892" y="876"/>
                  </a:lnTo>
                </a:path>
              </a:pathLst>
            </a:custGeom>
            <a:solidFill>
              <a:srgbClr val="8DC64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12"/>
            <p:cNvSpPr/>
            <p:nvPr/>
          </p:nvSpPr>
          <p:spPr>
            <a:xfrm>
              <a:off x="185580" y="286255"/>
              <a:ext cx="1579544" cy="261500"/>
            </a:xfrm>
            <a:custGeom>
              <a:avLst/>
              <a:gdLst/>
              <a:ahLst/>
              <a:cxnLst/>
              <a:rect l="l" t="t" r="r" b="b"/>
              <a:pathLst>
                <a:path w="3305" h="546" extrusionOk="0">
                  <a:moveTo>
                    <a:pt x="3122" y="545"/>
                  </a:moveTo>
                  <a:lnTo>
                    <a:pt x="3122" y="545"/>
                  </a:lnTo>
                  <a:cubicBezTo>
                    <a:pt x="182" y="545"/>
                    <a:pt x="182" y="545"/>
                    <a:pt x="182" y="545"/>
                  </a:cubicBezTo>
                  <a:cubicBezTo>
                    <a:pt x="83" y="545"/>
                    <a:pt x="0" y="463"/>
                    <a:pt x="0" y="364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83"/>
                    <a:pt x="83" y="0"/>
                    <a:pt x="182" y="0"/>
                  </a:cubicBezTo>
                  <a:cubicBezTo>
                    <a:pt x="3122" y="0"/>
                    <a:pt x="3122" y="0"/>
                    <a:pt x="3122" y="0"/>
                  </a:cubicBezTo>
                  <a:cubicBezTo>
                    <a:pt x="3221" y="0"/>
                    <a:pt x="3304" y="83"/>
                    <a:pt x="3304" y="182"/>
                  </a:cubicBezTo>
                  <a:cubicBezTo>
                    <a:pt x="3304" y="364"/>
                    <a:pt x="3304" y="364"/>
                    <a:pt x="3304" y="364"/>
                  </a:cubicBezTo>
                  <a:cubicBezTo>
                    <a:pt x="3304" y="463"/>
                    <a:pt x="3221" y="545"/>
                    <a:pt x="3122" y="545"/>
                  </a:cubicBezTo>
                </a:path>
              </a:pathLst>
            </a:custGeom>
            <a:solidFill>
              <a:srgbClr val="8DC64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9" name="Google Shape;399;p12"/>
          <p:cNvSpPr/>
          <p:nvPr/>
        </p:nvSpPr>
        <p:spPr>
          <a:xfrm>
            <a:off x="7218217" y="2242599"/>
            <a:ext cx="1520496" cy="1710292"/>
          </a:xfrm>
          <a:custGeom>
            <a:avLst/>
            <a:gdLst/>
            <a:ahLst/>
            <a:cxnLst/>
            <a:rect l="l" t="t" r="r" b="b"/>
            <a:pathLst>
              <a:path w="3181" h="3577" extrusionOk="0">
                <a:moveTo>
                  <a:pt x="1726" y="83"/>
                </a:moveTo>
                <a:lnTo>
                  <a:pt x="1726" y="83"/>
                </a:lnTo>
                <a:cubicBezTo>
                  <a:pt x="1652" y="0"/>
                  <a:pt x="1520" y="0"/>
                  <a:pt x="1445" y="83"/>
                </a:cubicBezTo>
                <a:cubicBezTo>
                  <a:pt x="562" y="966"/>
                  <a:pt x="562" y="966"/>
                  <a:pt x="562" y="966"/>
                </a:cubicBezTo>
                <a:cubicBezTo>
                  <a:pt x="0" y="1528"/>
                  <a:pt x="0" y="2445"/>
                  <a:pt x="562" y="3014"/>
                </a:cubicBezTo>
                <a:lnTo>
                  <a:pt x="562" y="3014"/>
                </a:lnTo>
                <a:cubicBezTo>
                  <a:pt x="1131" y="3576"/>
                  <a:pt x="2048" y="3576"/>
                  <a:pt x="2610" y="3014"/>
                </a:cubicBezTo>
                <a:lnTo>
                  <a:pt x="2610" y="3014"/>
                </a:lnTo>
                <a:cubicBezTo>
                  <a:pt x="3180" y="2445"/>
                  <a:pt x="3180" y="1528"/>
                  <a:pt x="2610" y="966"/>
                </a:cubicBezTo>
                <a:lnTo>
                  <a:pt x="1726" y="83"/>
                </a:lnTo>
              </a:path>
            </a:pathLst>
          </a:custGeom>
          <a:solidFill>
            <a:srgbClr val="8DC6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12"/>
          <p:cNvSpPr/>
          <p:nvPr/>
        </p:nvSpPr>
        <p:spPr>
          <a:xfrm>
            <a:off x="4603614" y="2242599"/>
            <a:ext cx="1520496" cy="1710292"/>
          </a:xfrm>
          <a:custGeom>
            <a:avLst/>
            <a:gdLst/>
            <a:ahLst/>
            <a:cxnLst/>
            <a:rect l="l" t="t" r="r" b="b"/>
            <a:pathLst>
              <a:path w="3180" h="3577" extrusionOk="0">
                <a:moveTo>
                  <a:pt x="1734" y="83"/>
                </a:moveTo>
                <a:lnTo>
                  <a:pt x="1734" y="83"/>
                </a:lnTo>
                <a:cubicBezTo>
                  <a:pt x="1660" y="0"/>
                  <a:pt x="1528" y="0"/>
                  <a:pt x="1453" y="83"/>
                </a:cubicBezTo>
                <a:cubicBezTo>
                  <a:pt x="570" y="966"/>
                  <a:pt x="570" y="966"/>
                  <a:pt x="570" y="966"/>
                </a:cubicBezTo>
                <a:cubicBezTo>
                  <a:pt x="0" y="1528"/>
                  <a:pt x="0" y="2445"/>
                  <a:pt x="570" y="3014"/>
                </a:cubicBezTo>
                <a:lnTo>
                  <a:pt x="570" y="3014"/>
                </a:lnTo>
                <a:cubicBezTo>
                  <a:pt x="1131" y="3576"/>
                  <a:pt x="2048" y="3576"/>
                  <a:pt x="2618" y="3014"/>
                </a:cubicBezTo>
                <a:lnTo>
                  <a:pt x="2618" y="3014"/>
                </a:lnTo>
                <a:cubicBezTo>
                  <a:pt x="3179" y="2445"/>
                  <a:pt x="3179" y="1528"/>
                  <a:pt x="2618" y="966"/>
                </a:cubicBezTo>
                <a:lnTo>
                  <a:pt x="1734" y="83"/>
                </a:lnTo>
              </a:path>
            </a:pathLst>
          </a:custGeom>
          <a:solidFill>
            <a:srgbClr val="9FDAD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12"/>
          <p:cNvSpPr/>
          <p:nvPr/>
        </p:nvSpPr>
        <p:spPr>
          <a:xfrm>
            <a:off x="2191537" y="2888791"/>
            <a:ext cx="991169" cy="858309"/>
          </a:xfrm>
          <a:custGeom>
            <a:avLst/>
            <a:gdLst/>
            <a:ahLst/>
            <a:cxnLst/>
            <a:rect l="l" t="t" r="r" b="b"/>
            <a:pathLst>
              <a:path w="2074" h="1793" extrusionOk="0">
                <a:moveTo>
                  <a:pt x="1941" y="520"/>
                </a:moveTo>
                <a:lnTo>
                  <a:pt x="1941" y="520"/>
                </a:lnTo>
                <a:cubicBezTo>
                  <a:pt x="1850" y="421"/>
                  <a:pt x="1726" y="372"/>
                  <a:pt x="1577" y="363"/>
                </a:cubicBezTo>
                <a:cubicBezTo>
                  <a:pt x="1734" y="99"/>
                  <a:pt x="1734" y="99"/>
                  <a:pt x="1734" y="99"/>
                </a:cubicBezTo>
                <a:cubicBezTo>
                  <a:pt x="1751" y="74"/>
                  <a:pt x="1751" y="41"/>
                  <a:pt x="1726" y="16"/>
                </a:cubicBezTo>
                <a:cubicBezTo>
                  <a:pt x="1701" y="0"/>
                  <a:pt x="1668" y="0"/>
                  <a:pt x="1644" y="25"/>
                </a:cubicBezTo>
                <a:cubicBezTo>
                  <a:pt x="1396" y="264"/>
                  <a:pt x="1396" y="264"/>
                  <a:pt x="1396" y="264"/>
                </a:cubicBezTo>
                <a:cubicBezTo>
                  <a:pt x="1322" y="223"/>
                  <a:pt x="1239" y="198"/>
                  <a:pt x="1148" y="198"/>
                </a:cubicBezTo>
                <a:cubicBezTo>
                  <a:pt x="933" y="198"/>
                  <a:pt x="743" y="339"/>
                  <a:pt x="686" y="545"/>
                </a:cubicBezTo>
                <a:cubicBezTo>
                  <a:pt x="652" y="537"/>
                  <a:pt x="611" y="528"/>
                  <a:pt x="570" y="528"/>
                </a:cubicBezTo>
                <a:cubicBezTo>
                  <a:pt x="454" y="528"/>
                  <a:pt x="347" y="553"/>
                  <a:pt x="265" y="594"/>
                </a:cubicBezTo>
                <a:cubicBezTo>
                  <a:pt x="182" y="636"/>
                  <a:pt x="116" y="693"/>
                  <a:pt x="74" y="768"/>
                </a:cubicBezTo>
                <a:cubicBezTo>
                  <a:pt x="0" y="900"/>
                  <a:pt x="0" y="1057"/>
                  <a:pt x="74" y="1181"/>
                </a:cubicBezTo>
                <a:cubicBezTo>
                  <a:pt x="149" y="1313"/>
                  <a:pt x="306" y="1396"/>
                  <a:pt x="496" y="1396"/>
                </a:cubicBezTo>
                <a:cubicBezTo>
                  <a:pt x="966" y="1396"/>
                  <a:pt x="966" y="1396"/>
                  <a:pt x="966" y="1396"/>
                </a:cubicBezTo>
                <a:cubicBezTo>
                  <a:pt x="768" y="1701"/>
                  <a:pt x="768" y="1701"/>
                  <a:pt x="768" y="1701"/>
                </a:cubicBezTo>
                <a:cubicBezTo>
                  <a:pt x="752" y="1726"/>
                  <a:pt x="760" y="1759"/>
                  <a:pt x="785" y="1783"/>
                </a:cubicBezTo>
                <a:cubicBezTo>
                  <a:pt x="793" y="1792"/>
                  <a:pt x="809" y="1792"/>
                  <a:pt x="818" y="1792"/>
                </a:cubicBezTo>
                <a:cubicBezTo>
                  <a:pt x="834" y="1792"/>
                  <a:pt x="851" y="1792"/>
                  <a:pt x="859" y="1775"/>
                </a:cubicBezTo>
                <a:cubicBezTo>
                  <a:pt x="1280" y="1396"/>
                  <a:pt x="1280" y="1396"/>
                  <a:pt x="1280" y="1396"/>
                </a:cubicBezTo>
                <a:lnTo>
                  <a:pt x="1289" y="1396"/>
                </a:lnTo>
                <a:cubicBezTo>
                  <a:pt x="1437" y="1396"/>
                  <a:pt x="1437" y="1396"/>
                  <a:pt x="1437" y="1396"/>
                </a:cubicBezTo>
                <a:cubicBezTo>
                  <a:pt x="1627" y="1396"/>
                  <a:pt x="1792" y="1338"/>
                  <a:pt x="1908" y="1230"/>
                </a:cubicBezTo>
                <a:cubicBezTo>
                  <a:pt x="2015" y="1131"/>
                  <a:pt x="2073" y="999"/>
                  <a:pt x="2073" y="850"/>
                </a:cubicBezTo>
                <a:cubicBezTo>
                  <a:pt x="2073" y="726"/>
                  <a:pt x="2024" y="611"/>
                  <a:pt x="1941" y="520"/>
                </a:cubicBezTo>
                <a:close/>
                <a:moveTo>
                  <a:pt x="1569" y="487"/>
                </a:moveTo>
                <a:lnTo>
                  <a:pt x="1569" y="487"/>
                </a:lnTo>
                <a:cubicBezTo>
                  <a:pt x="1685" y="487"/>
                  <a:pt x="1784" y="528"/>
                  <a:pt x="1858" y="603"/>
                </a:cubicBezTo>
                <a:cubicBezTo>
                  <a:pt x="1875" y="619"/>
                  <a:pt x="1891" y="644"/>
                  <a:pt x="1908" y="669"/>
                </a:cubicBezTo>
                <a:lnTo>
                  <a:pt x="1908" y="669"/>
                </a:lnTo>
                <a:cubicBezTo>
                  <a:pt x="1396" y="669"/>
                  <a:pt x="1396" y="669"/>
                  <a:pt x="1396" y="669"/>
                </a:cubicBezTo>
                <a:cubicBezTo>
                  <a:pt x="1503" y="487"/>
                  <a:pt x="1503" y="487"/>
                  <a:pt x="1503" y="487"/>
                </a:cubicBezTo>
                <a:cubicBezTo>
                  <a:pt x="1528" y="487"/>
                  <a:pt x="1544" y="487"/>
                  <a:pt x="1569" y="487"/>
                </a:cubicBezTo>
                <a:close/>
                <a:moveTo>
                  <a:pt x="1041" y="1280"/>
                </a:moveTo>
                <a:lnTo>
                  <a:pt x="1041" y="1280"/>
                </a:lnTo>
                <a:cubicBezTo>
                  <a:pt x="496" y="1280"/>
                  <a:pt x="496" y="1280"/>
                  <a:pt x="496" y="1280"/>
                </a:cubicBezTo>
                <a:cubicBezTo>
                  <a:pt x="347" y="1280"/>
                  <a:pt x="231" y="1222"/>
                  <a:pt x="174" y="1123"/>
                </a:cubicBezTo>
                <a:cubicBezTo>
                  <a:pt x="124" y="1032"/>
                  <a:pt x="124" y="916"/>
                  <a:pt x="182" y="826"/>
                </a:cubicBezTo>
                <a:cubicBezTo>
                  <a:pt x="215" y="776"/>
                  <a:pt x="256" y="735"/>
                  <a:pt x="314" y="702"/>
                </a:cubicBezTo>
                <a:cubicBezTo>
                  <a:pt x="388" y="669"/>
                  <a:pt x="471" y="652"/>
                  <a:pt x="570" y="652"/>
                </a:cubicBezTo>
                <a:cubicBezTo>
                  <a:pt x="619" y="652"/>
                  <a:pt x="669" y="660"/>
                  <a:pt x="710" y="677"/>
                </a:cubicBezTo>
                <a:cubicBezTo>
                  <a:pt x="727" y="685"/>
                  <a:pt x="752" y="685"/>
                  <a:pt x="768" y="677"/>
                </a:cubicBezTo>
                <a:cubicBezTo>
                  <a:pt x="785" y="669"/>
                  <a:pt x="793" y="652"/>
                  <a:pt x="793" y="636"/>
                </a:cubicBezTo>
                <a:cubicBezTo>
                  <a:pt x="818" y="454"/>
                  <a:pt x="966" y="314"/>
                  <a:pt x="1148" y="314"/>
                </a:cubicBezTo>
                <a:cubicBezTo>
                  <a:pt x="1206" y="314"/>
                  <a:pt x="1256" y="330"/>
                  <a:pt x="1297" y="347"/>
                </a:cubicBezTo>
                <a:cubicBezTo>
                  <a:pt x="677" y="933"/>
                  <a:pt x="677" y="933"/>
                  <a:pt x="677" y="933"/>
                </a:cubicBezTo>
                <a:cubicBezTo>
                  <a:pt x="652" y="949"/>
                  <a:pt x="652" y="974"/>
                  <a:pt x="661" y="999"/>
                </a:cubicBezTo>
                <a:cubicBezTo>
                  <a:pt x="669" y="1024"/>
                  <a:pt x="694" y="1040"/>
                  <a:pt x="719" y="1040"/>
                </a:cubicBezTo>
                <a:cubicBezTo>
                  <a:pt x="1198" y="1040"/>
                  <a:pt x="1198" y="1040"/>
                  <a:pt x="1198" y="1040"/>
                </a:cubicBezTo>
                <a:cubicBezTo>
                  <a:pt x="1049" y="1280"/>
                  <a:pt x="1049" y="1280"/>
                  <a:pt x="1049" y="1280"/>
                </a:cubicBezTo>
                <a:cubicBezTo>
                  <a:pt x="1041" y="1280"/>
                  <a:pt x="1041" y="1280"/>
                  <a:pt x="1041" y="1280"/>
                </a:cubicBezTo>
                <a:close/>
                <a:moveTo>
                  <a:pt x="1363" y="1007"/>
                </a:moveTo>
                <a:lnTo>
                  <a:pt x="1363" y="1007"/>
                </a:lnTo>
                <a:cubicBezTo>
                  <a:pt x="1371" y="991"/>
                  <a:pt x="1371" y="966"/>
                  <a:pt x="1363" y="949"/>
                </a:cubicBezTo>
                <a:cubicBezTo>
                  <a:pt x="1355" y="933"/>
                  <a:pt x="1330" y="916"/>
                  <a:pt x="1313" y="916"/>
                </a:cubicBezTo>
                <a:cubicBezTo>
                  <a:pt x="867" y="916"/>
                  <a:pt x="867" y="916"/>
                  <a:pt x="867" y="916"/>
                </a:cubicBezTo>
                <a:cubicBezTo>
                  <a:pt x="1404" y="413"/>
                  <a:pt x="1404" y="413"/>
                  <a:pt x="1404" y="413"/>
                </a:cubicBezTo>
                <a:cubicBezTo>
                  <a:pt x="1421" y="396"/>
                  <a:pt x="1421" y="396"/>
                  <a:pt x="1421" y="396"/>
                </a:cubicBezTo>
                <a:cubicBezTo>
                  <a:pt x="1404" y="421"/>
                  <a:pt x="1404" y="421"/>
                  <a:pt x="1404" y="421"/>
                </a:cubicBezTo>
                <a:cubicBezTo>
                  <a:pt x="1239" y="702"/>
                  <a:pt x="1239" y="702"/>
                  <a:pt x="1239" y="702"/>
                </a:cubicBezTo>
                <a:cubicBezTo>
                  <a:pt x="1231" y="718"/>
                  <a:pt x="1231" y="743"/>
                  <a:pt x="1239" y="759"/>
                </a:cubicBezTo>
                <a:cubicBezTo>
                  <a:pt x="1247" y="784"/>
                  <a:pt x="1272" y="793"/>
                  <a:pt x="1289" y="793"/>
                </a:cubicBezTo>
                <a:cubicBezTo>
                  <a:pt x="1751" y="793"/>
                  <a:pt x="1751" y="793"/>
                  <a:pt x="1751" y="793"/>
                </a:cubicBezTo>
                <a:cubicBezTo>
                  <a:pt x="1132" y="1371"/>
                  <a:pt x="1132" y="1371"/>
                  <a:pt x="1132" y="1371"/>
                </a:cubicBezTo>
                <a:lnTo>
                  <a:pt x="1363" y="1007"/>
                </a:lnTo>
                <a:close/>
                <a:moveTo>
                  <a:pt x="1825" y="1139"/>
                </a:moveTo>
                <a:lnTo>
                  <a:pt x="1825" y="1139"/>
                </a:lnTo>
                <a:cubicBezTo>
                  <a:pt x="1734" y="1230"/>
                  <a:pt x="1594" y="1280"/>
                  <a:pt x="1437" y="1280"/>
                </a:cubicBezTo>
                <a:cubicBezTo>
                  <a:pt x="1404" y="1280"/>
                  <a:pt x="1404" y="1280"/>
                  <a:pt x="1404" y="1280"/>
                </a:cubicBezTo>
                <a:cubicBezTo>
                  <a:pt x="1949" y="776"/>
                  <a:pt x="1949" y="776"/>
                  <a:pt x="1949" y="776"/>
                </a:cubicBezTo>
                <a:cubicBezTo>
                  <a:pt x="1949" y="801"/>
                  <a:pt x="1949" y="826"/>
                  <a:pt x="1949" y="850"/>
                </a:cubicBezTo>
                <a:cubicBezTo>
                  <a:pt x="1949" y="966"/>
                  <a:pt x="1908" y="1065"/>
                  <a:pt x="1825" y="113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12"/>
          <p:cNvSpPr txBox="1"/>
          <p:nvPr/>
        </p:nvSpPr>
        <p:spPr>
          <a:xfrm>
            <a:off x="1380576" y="4296224"/>
            <a:ext cx="2302577" cy="339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DC641"/>
              </a:buClr>
              <a:buSzPts val="2800"/>
              <a:buFont typeface="Arial"/>
              <a:buNone/>
            </a:pPr>
            <a:r>
              <a:rPr lang="en-GB" sz="2800" b="1" i="0" u="none" strike="noStrike" cap="none" dirty="0" err="1">
                <a:solidFill>
                  <a:srgbClr val="8DC641"/>
                </a:solidFill>
                <a:latin typeface="Calibri"/>
                <a:ea typeface="Calibri"/>
                <a:cs typeface="Calibri"/>
                <a:sym typeface="Calibri"/>
              </a:rPr>
              <a:t>Nawadnianie</a:t>
            </a:r>
            <a:r>
              <a:rPr lang="en-GB" sz="2800" b="1" i="0" u="none" strike="noStrike" cap="none" dirty="0">
                <a:solidFill>
                  <a:srgbClr val="8DC64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b="1" i="0" u="none" strike="noStrike" cap="none" dirty="0" err="1">
                <a:solidFill>
                  <a:srgbClr val="8DC641"/>
                </a:solidFill>
                <a:latin typeface="Calibri"/>
                <a:ea typeface="Calibri"/>
                <a:cs typeface="Calibri"/>
                <a:sym typeface="Calibri"/>
              </a:rPr>
              <a:t>tryskaczowe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12"/>
          <p:cNvSpPr txBox="1"/>
          <p:nvPr/>
        </p:nvSpPr>
        <p:spPr>
          <a:xfrm>
            <a:off x="4184464" y="4254008"/>
            <a:ext cx="2302577" cy="339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DC641"/>
              </a:buClr>
              <a:buSzPts val="2800"/>
              <a:buFont typeface="Arial"/>
              <a:buNone/>
            </a:pPr>
            <a:r>
              <a:rPr lang="en-GB" sz="2800" b="1" i="0" u="none" strike="noStrike" cap="none" dirty="0" err="1">
                <a:solidFill>
                  <a:srgbClr val="8DC641"/>
                </a:solidFill>
                <a:latin typeface="Calibri"/>
                <a:ea typeface="Calibri"/>
                <a:cs typeface="Calibri"/>
                <a:sym typeface="Calibri"/>
              </a:rPr>
              <a:t>Nawadnianie</a:t>
            </a:r>
            <a:r>
              <a:rPr lang="en-GB" sz="2800" b="1" i="0" u="none" strike="noStrike" cap="none" dirty="0">
                <a:solidFill>
                  <a:srgbClr val="8DC641"/>
                </a:solidFill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GB" sz="2800" b="1" i="0" u="none" strike="noStrike" cap="none" dirty="0" err="1">
                <a:solidFill>
                  <a:srgbClr val="8DC641"/>
                </a:solidFill>
                <a:latin typeface="Calibri"/>
                <a:ea typeface="Calibri"/>
                <a:cs typeface="Calibri"/>
                <a:sym typeface="Calibri"/>
              </a:rPr>
              <a:t>zmiennej</a:t>
            </a:r>
            <a:r>
              <a:rPr lang="en-GB" sz="2800" b="1" i="0" u="none" strike="noStrike" cap="none" dirty="0">
                <a:solidFill>
                  <a:srgbClr val="8DC64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b="1" i="0" u="none" strike="noStrike" cap="none" dirty="0" err="1">
                <a:solidFill>
                  <a:srgbClr val="8DC641"/>
                </a:solidFill>
                <a:latin typeface="Calibri"/>
                <a:ea typeface="Calibri"/>
                <a:cs typeface="Calibri"/>
                <a:sym typeface="Calibri"/>
              </a:rPr>
              <a:t>częstotliwości</a:t>
            </a:r>
            <a:r>
              <a:rPr lang="en-GB" sz="2800" b="1" i="0" u="none" strike="noStrike" cap="none" dirty="0">
                <a:solidFill>
                  <a:srgbClr val="8DC641"/>
                </a:solidFill>
                <a:latin typeface="Calibri"/>
                <a:ea typeface="Calibri"/>
                <a:cs typeface="Calibri"/>
                <a:sym typeface="Calibri"/>
              </a:rPr>
              <a:t> (VRI)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12"/>
          <p:cNvSpPr/>
          <p:nvPr/>
        </p:nvSpPr>
        <p:spPr>
          <a:xfrm>
            <a:off x="1746989" y="2370961"/>
            <a:ext cx="1520496" cy="1710292"/>
          </a:xfrm>
          <a:custGeom>
            <a:avLst/>
            <a:gdLst/>
            <a:ahLst/>
            <a:cxnLst/>
            <a:rect l="l" t="t" r="r" b="b"/>
            <a:pathLst>
              <a:path w="3181" h="3577" extrusionOk="0">
                <a:moveTo>
                  <a:pt x="1734" y="83"/>
                </a:moveTo>
                <a:lnTo>
                  <a:pt x="1734" y="83"/>
                </a:lnTo>
                <a:cubicBezTo>
                  <a:pt x="1652" y="0"/>
                  <a:pt x="1528" y="0"/>
                  <a:pt x="1445" y="83"/>
                </a:cubicBezTo>
                <a:cubicBezTo>
                  <a:pt x="570" y="966"/>
                  <a:pt x="570" y="966"/>
                  <a:pt x="570" y="966"/>
                </a:cubicBezTo>
                <a:cubicBezTo>
                  <a:pt x="0" y="1528"/>
                  <a:pt x="0" y="2445"/>
                  <a:pt x="570" y="3014"/>
                </a:cubicBezTo>
                <a:lnTo>
                  <a:pt x="570" y="3014"/>
                </a:lnTo>
                <a:cubicBezTo>
                  <a:pt x="1131" y="3576"/>
                  <a:pt x="2048" y="3576"/>
                  <a:pt x="2618" y="3014"/>
                </a:cubicBezTo>
                <a:lnTo>
                  <a:pt x="2618" y="3014"/>
                </a:lnTo>
                <a:cubicBezTo>
                  <a:pt x="3180" y="2445"/>
                  <a:pt x="3180" y="1528"/>
                  <a:pt x="2618" y="966"/>
                </a:cubicBezTo>
                <a:lnTo>
                  <a:pt x="1734" y="83"/>
                </a:lnTo>
              </a:path>
            </a:pathLst>
          </a:custGeom>
          <a:solidFill>
            <a:srgbClr val="20EE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12"/>
          <p:cNvSpPr/>
          <p:nvPr/>
        </p:nvSpPr>
        <p:spPr>
          <a:xfrm>
            <a:off x="9862857" y="2218612"/>
            <a:ext cx="1520494" cy="1710292"/>
          </a:xfrm>
          <a:custGeom>
            <a:avLst/>
            <a:gdLst/>
            <a:ahLst/>
            <a:cxnLst/>
            <a:rect l="l" t="t" r="r" b="b"/>
            <a:pathLst>
              <a:path w="3180" h="3577" extrusionOk="0">
                <a:moveTo>
                  <a:pt x="1734" y="83"/>
                </a:moveTo>
                <a:lnTo>
                  <a:pt x="1734" y="83"/>
                </a:lnTo>
                <a:cubicBezTo>
                  <a:pt x="1652" y="0"/>
                  <a:pt x="1528" y="0"/>
                  <a:pt x="1445" y="83"/>
                </a:cubicBezTo>
                <a:cubicBezTo>
                  <a:pt x="562" y="966"/>
                  <a:pt x="562" y="966"/>
                  <a:pt x="562" y="966"/>
                </a:cubicBezTo>
                <a:cubicBezTo>
                  <a:pt x="0" y="1528"/>
                  <a:pt x="0" y="2445"/>
                  <a:pt x="562" y="3014"/>
                </a:cubicBezTo>
                <a:lnTo>
                  <a:pt x="562" y="3014"/>
                </a:lnTo>
                <a:cubicBezTo>
                  <a:pt x="1132" y="3576"/>
                  <a:pt x="2048" y="3576"/>
                  <a:pt x="2610" y="3014"/>
                </a:cubicBezTo>
                <a:lnTo>
                  <a:pt x="2610" y="3014"/>
                </a:lnTo>
                <a:cubicBezTo>
                  <a:pt x="3179" y="2445"/>
                  <a:pt x="3179" y="1528"/>
                  <a:pt x="2610" y="966"/>
                </a:cubicBezTo>
                <a:lnTo>
                  <a:pt x="1734" y="83"/>
                </a:lnTo>
              </a:path>
            </a:pathLst>
          </a:custGeom>
          <a:solidFill>
            <a:srgbClr val="63C1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12"/>
          <p:cNvSpPr txBox="1"/>
          <p:nvPr/>
        </p:nvSpPr>
        <p:spPr>
          <a:xfrm>
            <a:off x="3412029" y="650940"/>
            <a:ext cx="810392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-PL" sz="2400" b="1" i="0" u="none" strike="noStrike" cap="none" dirty="0">
                <a:latin typeface="Calibri"/>
                <a:ea typeface="Calibri"/>
                <a:cs typeface="Calibri"/>
                <a:sym typeface="Calibri"/>
              </a:rPr>
              <a:t>Precyzyjne techniki dopasowują aplikację wody do indywidualnych potrzeb upraw i czynników środowiskowych, minimalizując straty i maksymalizując wydajność.</a:t>
            </a:r>
            <a:endParaRPr sz="24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12"/>
          <p:cNvSpPr txBox="1"/>
          <p:nvPr/>
        </p:nvSpPr>
        <p:spPr>
          <a:xfrm>
            <a:off x="9471816" y="4248250"/>
            <a:ext cx="2302577" cy="339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DC641"/>
              </a:buClr>
              <a:buSzPts val="2800"/>
              <a:buFont typeface="Arial"/>
              <a:buNone/>
            </a:pPr>
            <a:r>
              <a:rPr lang="en-GB" sz="2800" b="1" u="none" strike="noStrike" cap="none" dirty="0" err="1">
                <a:solidFill>
                  <a:srgbClr val="8DC641"/>
                </a:solidFill>
                <a:latin typeface="Calibri"/>
                <a:ea typeface="Calibri"/>
                <a:cs typeface="Calibri"/>
                <a:sym typeface="Calibri"/>
              </a:rPr>
              <a:t>Indywidualne</a:t>
            </a:r>
            <a:r>
              <a:rPr lang="en-GB" sz="2800" b="1" u="none" strike="noStrike" cap="none" dirty="0">
                <a:solidFill>
                  <a:srgbClr val="8DC64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b="1" u="none" strike="noStrike" cap="none" dirty="0" err="1">
                <a:solidFill>
                  <a:srgbClr val="8DC641"/>
                </a:solidFill>
                <a:latin typeface="Calibri"/>
                <a:ea typeface="Calibri"/>
                <a:cs typeface="Calibri"/>
                <a:sym typeface="Calibri"/>
              </a:rPr>
              <a:t>zastosowanie</a:t>
            </a:r>
            <a:r>
              <a:rPr lang="en-GB" sz="2800" b="1" u="none" strike="noStrike" cap="none" dirty="0">
                <a:solidFill>
                  <a:srgbClr val="8DC64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b="1" u="none" strike="noStrike" cap="none" dirty="0" err="1">
                <a:solidFill>
                  <a:srgbClr val="8DC641"/>
                </a:solidFill>
                <a:latin typeface="Calibri"/>
                <a:ea typeface="Calibri"/>
                <a:cs typeface="Calibri"/>
                <a:sym typeface="Calibri"/>
              </a:rPr>
              <a:t>wody</a:t>
            </a:r>
            <a:endParaRPr lang="en-GB" sz="1400" b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12"/>
          <p:cNvSpPr txBox="1"/>
          <p:nvPr/>
        </p:nvSpPr>
        <p:spPr>
          <a:xfrm>
            <a:off x="6828140" y="4248250"/>
            <a:ext cx="2302577" cy="339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DC641"/>
              </a:buClr>
              <a:buSzPts val="2800"/>
              <a:buFont typeface="Arial"/>
              <a:buNone/>
            </a:pPr>
            <a:r>
              <a:rPr lang="en-GB" sz="2800" b="1" i="0" u="none" strike="noStrike" cap="none" dirty="0" err="1">
                <a:solidFill>
                  <a:srgbClr val="8DC641"/>
                </a:solidFill>
                <a:latin typeface="Calibri"/>
                <a:ea typeface="Calibri"/>
                <a:cs typeface="Calibri"/>
                <a:sym typeface="Calibri"/>
              </a:rPr>
              <a:t>Nawadnianie</a:t>
            </a:r>
            <a:r>
              <a:rPr lang="en-GB" sz="2800" b="1" i="0" u="none" strike="noStrike" cap="none" dirty="0">
                <a:solidFill>
                  <a:srgbClr val="8DC64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800" b="1" i="0" u="none" strike="noStrike" cap="none" dirty="0" err="1">
                <a:solidFill>
                  <a:srgbClr val="8DC641"/>
                </a:solidFill>
                <a:latin typeface="Calibri"/>
                <a:ea typeface="Calibri"/>
                <a:cs typeface="Calibri"/>
                <a:sym typeface="Calibri"/>
              </a:rPr>
              <a:t>kropelkowe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" name="Graphic 27" descr="Stopwatch outline">
            <a:extLst>
              <a:ext uri="{FF2B5EF4-FFF2-40B4-BE49-F238E27FC236}">
                <a16:creationId xmlns:a16="http://schemas.microsoft.com/office/drawing/2014/main" id="{EC6277F4-557A-3C75-20CF-D6AF861122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06662" y="2655068"/>
            <a:ext cx="914400" cy="914400"/>
          </a:xfrm>
          <a:prstGeom prst="rect">
            <a:avLst/>
          </a:prstGeom>
        </p:spPr>
      </p:pic>
      <p:pic>
        <p:nvPicPr>
          <p:cNvPr id="30" name="Graphic 29" descr="Water outline">
            <a:extLst>
              <a:ext uri="{FF2B5EF4-FFF2-40B4-BE49-F238E27FC236}">
                <a16:creationId xmlns:a16="http://schemas.microsoft.com/office/drawing/2014/main" id="{5053F930-8C34-6D4C-FF55-17E9BCD53C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36284" y="2658880"/>
            <a:ext cx="914400" cy="914400"/>
          </a:xfrm>
          <a:prstGeom prst="rect">
            <a:avLst/>
          </a:prstGeom>
        </p:spPr>
      </p:pic>
      <p:pic>
        <p:nvPicPr>
          <p:cNvPr id="32" name="Graphic 31" descr="Gears outline">
            <a:extLst>
              <a:ext uri="{FF2B5EF4-FFF2-40B4-BE49-F238E27FC236}">
                <a16:creationId xmlns:a16="http://schemas.microsoft.com/office/drawing/2014/main" id="{E1BD4AD7-1F6C-32AF-4651-12BBA8FC80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165904" y="2666559"/>
            <a:ext cx="914400" cy="9144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045DFB2-ABA0-43CE-D5ED-7A53B6106CA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02675" y="2983050"/>
            <a:ext cx="581024" cy="58102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8269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13"/>
          <p:cNvSpPr txBox="1">
            <a:spLocks noGrp="1"/>
          </p:cNvSpPr>
          <p:nvPr>
            <p:ph type="body" idx="2"/>
          </p:nvPr>
        </p:nvSpPr>
        <p:spPr>
          <a:xfrm>
            <a:off x="692037" y="474989"/>
            <a:ext cx="10595237" cy="80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DC641"/>
              </a:buClr>
              <a:buSzPts val="3600"/>
              <a:buNone/>
            </a:pPr>
            <a:r>
              <a:rPr lang="en-GB" b="1" dirty="0"/>
              <a:t> Techniki precyzyjnego nawadniania</a:t>
            </a:r>
            <a:endParaRPr b="1" dirty="0"/>
          </a:p>
        </p:txBody>
      </p:sp>
      <p:grpSp>
        <p:nvGrpSpPr>
          <p:cNvPr id="415" name="Google Shape;415;p13"/>
          <p:cNvGrpSpPr/>
          <p:nvPr/>
        </p:nvGrpSpPr>
        <p:grpSpPr>
          <a:xfrm>
            <a:off x="1122382" y="1241449"/>
            <a:ext cx="9947236" cy="4453118"/>
            <a:chOff x="2658410" y="67838"/>
            <a:chExt cx="9947236" cy="4675293"/>
          </a:xfrm>
        </p:grpSpPr>
        <p:sp>
          <p:nvSpPr>
            <p:cNvPr id="416" name="Google Shape;416;p13"/>
            <p:cNvSpPr/>
            <p:nvPr/>
          </p:nvSpPr>
          <p:spPr>
            <a:xfrm>
              <a:off x="2977566" y="182880"/>
              <a:ext cx="9602620" cy="1908649"/>
            </a:xfrm>
            <a:prstGeom prst="rect">
              <a:avLst/>
            </a:prstGeom>
            <a:solidFill>
              <a:schemeClr val="lt1">
                <a:alpha val="40000"/>
              </a:schemeClr>
            </a:solidFill>
            <a:ln w="9525" cap="flat" cmpd="sng">
              <a:solidFill>
                <a:srgbClr val="056C6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13"/>
            <p:cNvSpPr txBox="1"/>
            <p:nvPr/>
          </p:nvSpPr>
          <p:spPr>
            <a:xfrm>
              <a:off x="2977566" y="182880"/>
              <a:ext cx="9602620" cy="18516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5827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56C6E"/>
                </a:buClr>
                <a:buSzPts val="2400"/>
                <a:buFont typeface="Calibri"/>
                <a:buNone/>
              </a:pPr>
              <a:r>
                <a:rPr lang="en-GB" sz="2000" b="1" i="0" u="none" strike="noStrike" cap="none" dirty="0">
                  <a:latin typeface="Calibri"/>
                  <a:ea typeface="Calibri"/>
                  <a:cs typeface="Calibri"/>
                  <a:sym typeface="Calibri"/>
                </a:rPr>
                <a:t>Nawadnianie tryskaczowe</a:t>
              </a:r>
              <a:endParaRPr sz="2000" b="1" i="0" u="none" strike="noStrike" cap="none" dirty="0">
                <a:latin typeface="Calibri"/>
                <a:ea typeface="Calibri"/>
                <a:cs typeface="Calibri"/>
                <a:sym typeface="Calibri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rgbClr val="056C6E"/>
                </a:buClr>
                <a:buSzPts val="2400"/>
                <a:buFont typeface="Calibri"/>
                <a:buChar char="•"/>
              </a:pPr>
              <a:r>
                <a:rPr lang="en-GB" sz="2000" b="0" i="0" u="none" strike="noStrike" cap="none" dirty="0">
                  <a:latin typeface="Calibri"/>
                  <a:ea typeface="Calibri"/>
                  <a:cs typeface="Calibri"/>
                  <a:sym typeface="Calibri"/>
                </a:rPr>
                <a:t>Naśladuje naturalne opady deszczu, dostarczając wilgoć z góry</a:t>
              </a:r>
              <a:endParaRPr sz="1200" b="0" i="0" u="none" strike="noStrike" cap="none" dirty="0">
                <a:latin typeface="Arial"/>
                <a:ea typeface="Arial"/>
                <a:cs typeface="Arial"/>
                <a:sym typeface="Arial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Char char="•"/>
              </a:pPr>
              <a:r>
                <a:rPr lang="en-GB" sz="2000" b="0" i="0" u="none" strike="noStrike" cap="none" dirty="0">
                  <a:latin typeface="Calibri"/>
                  <a:ea typeface="Calibri"/>
                  <a:cs typeface="Calibri"/>
                  <a:sym typeface="Calibri"/>
                </a:rPr>
                <a:t>Zapewnia równomierną dystrybucję wilgoci na całym polu, </a:t>
              </a:r>
              <a:endParaRPr sz="2000" b="0" i="0" u="none" strike="noStrike" cap="none" dirty="0">
                <a:latin typeface="Calibri"/>
                <a:ea typeface="Calibri"/>
                <a:cs typeface="Calibri"/>
                <a:sym typeface="Calibri"/>
              </a:endParaRPr>
            </a:p>
            <a:p>
              <a:pPr marL="228600" marR="0" lvl="1" indent="-76200" algn="l" rtl="0">
                <a:lnSpc>
                  <a:spcPct val="9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000" b="0" i="0" u="none" strike="noStrike" cap="none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13"/>
            <p:cNvSpPr/>
            <p:nvPr/>
          </p:nvSpPr>
          <p:spPr>
            <a:xfrm>
              <a:off x="2658410" y="67838"/>
              <a:ext cx="1403732" cy="2105598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l="-61990" r="-61988"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13"/>
            <p:cNvSpPr/>
            <p:nvPr/>
          </p:nvSpPr>
          <p:spPr>
            <a:xfrm>
              <a:off x="2913059" y="2793228"/>
              <a:ext cx="9692587" cy="1908649"/>
            </a:xfrm>
            <a:prstGeom prst="rect">
              <a:avLst/>
            </a:prstGeom>
            <a:solidFill>
              <a:schemeClr val="lt1">
                <a:alpha val="40000"/>
              </a:schemeClr>
            </a:solidFill>
            <a:ln w="9525" cap="flat" cmpd="sng">
              <a:solidFill>
                <a:srgbClr val="056C6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13"/>
            <p:cNvSpPr txBox="1"/>
            <p:nvPr/>
          </p:nvSpPr>
          <p:spPr>
            <a:xfrm>
              <a:off x="2913059" y="2793227"/>
              <a:ext cx="9667127" cy="18679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5827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rPr lang="en-GB" sz="2000" b="1" i="0" u="none" strike="noStrike" cap="none" dirty="0">
                  <a:latin typeface="Calibri"/>
                  <a:ea typeface="Calibri"/>
                  <a:cs typeface="Calibri"/>
                  <a:sym typeface="Calibri"/>
                </a:rPr>
                <a:t>Nawadnianie o zmiennej częstotliwości (VRI)</a:t>
              </a:r>
              <a:endParaRPr sz="2000" b="0" i="0" u="none" strike="noStrike" cap="none" dirty="0">
                <a:latin typeface="Calibri"/>
                <a:ea typeface="Calibri"/>
                <a:cs typeface="Calibri"/>
                <a:sym typeface="Calibri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Char char="•"/>
              </a:pPr>
              <a:r>
                <a:rPr lang="pl-PL" sz="2000" b="0" i="0" u="none" strike="noStrike" cap="none" dirty="0">
                  <a:latin typeface="Calibri"/>
                  <a:ea typeface="Calibri"/>
                  <a:cs typeface="Calibri"/>
                  <a:sym typeface="Calibri"/>
                </a:rPr>
                <a:t>Zarządza cyklami nawadniania, dostosowując ilości wody w oparciu o konkretne potrzeby pola w celu optymalnego jej przydziału</a:t>
              </a:r>
              <a:r>
                <a:rPr lang="en-GB" sz="2000" b="0" i="0" u="none" strike="noStrike" cap="none" dirty="0"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sz="1200" b="0" i="0" u="none" strike="noStrike" cap="none" dirty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13"/>
            <p:cNvSpPr/>
            <p:nvPr/>
          </p:nvSpPr>
          <p:spPr>
            <a:xfrm>
              <a:off x="2658410" y="2637533"/>
              <a:ext cx="1403732" cy="2105598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l="-50000" r="-50000"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2982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14"/>
          <p:cNvSpPr txBox="1">
            <a:spLocks noGrp="1"/>
          </p:cNvSpPr>
          <p:nvPr>
            <p:ph type="body" idx="2"/>
          </p:nvPr>
        </p:nvSpPr>
        <p:spPr>
          <a:xfrm>
            <a:off x="798381" y="396237"/>
            <a:ext cx="10595237" cy="80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DC641"/>
              </a:buClr>
              <a:buSzPts val="3600"/>
              <a:buNone/>
            </a:pPr>
            <a:r>
              <a:rPr lang="en-GB" b="1"/>
              <a:t> Techniki precyzyjnego nawadniania</a:t>
            </a:r>
            <a:endParaRPr b="1"/>
          </a:p>
        </p:txBody>
      </p:sp>
      <p:grpSp>
        <p:nvGrpSpPr>
          <p:cNvPr id="427" name="Google Shape;427;p14"/>
          <p:cNvGrpSpPr/>
          <p:nvPr/>
        </p:nvGrpSpPr>
        <p:grpSpPr>
          <a:xfrm>
            <a:off x="1452832" y="1156466"/>
            <a:ext cx="9111280" cy="4903470"/>
            <a:chOff x="2482989" y="29814"/>
            <a:chExt cx="9111280" cy="4903470"/>
          </a:xfrm>
        </p:grpSpPr>
        <p:sp>
          <p:nvSpPr>
            <p:cNvPr id="428" name="Google Shape;428;p14"/>
            <p:cNvSpPr/>
            <p:nvPr/>
          </p:nvSpPr>
          <p:spPr>
            <a:xfrm>
              <a:off x="2952465" y="262373"/>
              <a:ext cx="8641804" cy="1905632"/>
            </a:xfrm>
            <a:prstGeom prst="rect">
              <a:avLst/>
            </a:prstGeom>
            <a:solidFill>
              <a:schemeClr val="lt1">
                <a:alpha val="40000"/>
              </a:schemeClr>
            </a:solidFill>
            <a:ln w="9525" cap="flat" cmpd="sng">
              <a:solidFill>
                <a:srgbClr val="056C6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14"/>
            <p:cNvSpPr txBox="1"/>
            <p:nvPr/>
          </p:nvSpPr>
          <p:spPr>
            <a:xfrm>
              <a:off x="2952465" y="262373"/>
              <a:ext cx="8641804" cy="19973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3847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rPr lang="en-GB" sz="2000" b="1" i="0" u="none" strike="noStrike" cap="none" dirty="0">
                  <a:latin typeface="Calibri"/>
                  <a:ea typeface="Calibri"/>
                  <a:cs typeface="Calibri"/>
                  <a:sym typeface="Calibri"/>
                </a:rPr>
                <a:t>Nawadnianie kropelkowe</a:t>
              </a:r>
              <a:endParaRPr sz="2000" b="0" i="0" u="none" strike="noStrike" cap="none" dirty="0">
                <a:latin typeface="Calibri"/>
                <a:ea typeface="Calibri"/>
                <a:cs typeface="Calibri"/>
                <a:sym typeface="Calibri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Char char="•"/>
              </a:pPr>
              <a:r>
                <a:rPr lang="en-GB" sz="2000" b="0" i="0" u="none" strike="noStrike" cap="none" dirty="0">
                  <a:latin typeface="Calibri"/>
                  <a:ea typeface="Calibri"/>
                  <a:cs typeface="Calibri"/>
                  <a:sym typeface="Calibri"/>
                </a:rPr>
                <a:t>Dostarcza wodę bezpośrednio do korzeni roślin, zapewniając optymalną dystrybucję i minimalizując straty związane z odpływem lub parowaniem.</a:t>
              </a:r>
              <a:endParaRPr sz="1200" b="0" i="0" u="none" strike="noStrike" cap="none" dirty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14"/>
            <p:cNvSpPr/>
            <p:nvPr/>
          </p:nvSpPr>
          <p:spPr>
            <a:xfrm>
              <a:off x="2482989" y="29814"/>
              <a:ext cx="1486615" cy="2229922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l="-111972" r="-111966"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14"/>
            <p:cNvSpPr/>
            <p:nvPr/>
          </p:nvSpPr>
          <p:spPr>
            <a:xfrm>
              <a:off x="2897485" y="2984236"/>
              <a:ext cx="8648192" cy="1949048"/>
            </a:xfrm>
            <a:prstGeom prst="rect">
              <a:avLst/>
            </a:prstGeom>
            <a:solidFill>
              <a:schemeClr val="lt1">
                <a:alpha val="40000"/>
              </a:schemeClr>
            </a:solidFill>
            <a:ln w="9525" cap="flat" cmpd="sng">
              <a:solidFill>
                <a:srgbClr val="056C6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4"/>
            <p:cNvSpPr txBox="1"/>
            <p:nvPr/>
          </p:nvSpPr>
          <p:spPr>
            <a:xfrm>
              <a:off x="2897485" y="2984236"/>
              <a:ext cx="8648192" cy="19490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3847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56C6E"/>
                </a:buClr>
                <a:buSzPts val="2400"/>
                <a:buFont typeface="Calibri"/>
                <a:buNone/>
              </a:pPr>
              <a:r>
                <a:rPr lang="en-GB" sz="2000" b="1" i="0" u="none" strike="noStrike" cap="none" dirty="0">
                  <a:latin typeface="Calibri"/>
                  <a:ea typeface="Calibri"/>
                  <a:cs typeface="Calibri"/>
                  <a:sym typeface="Calibri"/>
                </a:rPr>
                <a:t>Indywidualne zastosowanie wody</a:t>
              </a:r>
              <a:endParaRPr sz="1200" b="0" i="0" u="none" strike="noStrike" cap="none" dirty="0">
                <a:latin typeface="Arial"/>
                <a:ea typeface="Arial"/>
                <a:cs typeface="Arial"/>
                <a:sym typeface="Arial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Char char="•"/>
              </a:pPr>
              <a:r>
                <a:rPr lang="en-GB" sz="2000" b="0" i="0" u="none" strike="noStrike" cap="none" dirty="0">
                  <a:latin typeface="Calibri"/>
                  <a:ea typeface="Calibri"/>
                  <a:cs typeface="Calibri"/>
                  <a:sym typeface="Calibri"/>
                </a:rPr>
                <a:t>Wykorzystuje prognozy pogody i algorytmy oprogramowania do dynamicznego dostosowywania operacji nawadniania w odpowiedzi na zmieniające się warunki środowiskowe, usprawniając zarządzanie zasobami wodnymi.</a:t>
              </a:r>
              <a:endParaRPr sz="1200" b="0" i="0" u="none" strike="noStrike" cap="none" dirty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14"/>
            <p:cNvSpPr/>
            <p:nvPr/>
          </p:nvSpPr>
          <p:spPr>
            <a:xfrm>
              <a:off x="2482989" y="2703361"/>
              <a:ext cx="1486615" cy="2229922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l="-82992" r="-82992"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00648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15"/>
          <p:cNvSpPr txBox="1">
            <a:spLocks noGrp="1"/>
          </p:cNvSpPr>
          <p:nvPr>
            <p:ph type="body" idx="2"/>
          </p:nvPr>
        </p:nvSpPr>
        <p:spPr>
          <a:xfrm>
            <a:off x="529440" y="506080"/>
            <a:ext cx="10595237" cy="80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DC641"/>
              </a:buClr>
              <a:buSzPts val="3600"/>
              <a:buNone/>
            </a:pPr>
            <a:r>
              <a:rPr lang="en-GB" b="1" dirty="0"/>
              <a:t>KORZYŚCI</a:t>
            </a:r>
            <a:endParaRPr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DC641"/>
              </a:buClr>
              <a:buSzPts val="3600"/>
              <a:buNone/>
            </a:pPr>
            <a:endParaRPr b="1" dirty="0"/>
          </a:p>
        </p:txBody>
      </p:sp>
      <p:grpSp>
        <p:nvGrpSpPr>
          <p:cNvPr id="439" name="Google Shape;439;p15"/>
          <p:cNvGrpSpPr/>
          <p:nvPr/>
        </p:nvGrpSpPr>
        <p:grpSpPr>
          <a:xfrm>
            <a:off x="-4227056" y="350493"/>
            <a:ext cx="15702305" cy="6157014"/>
            <a:chOff x="-5170295" y="-791969"/>
            <a:chExt cx="15702305" cy="6157014"/>
          </a:xfrm>
          <a:solidFill>
            <a:srgbClr val="8DC641"/>
          </a:solidFill>
        </p:grpSpPr>
        <p:sp>
          <p:nvSpPr>
            <p:cNvPr id="440" name="Google Shape;440;p15"/>
            <p:cNvSpPr/>
            <p:nvPr/>
          </p:nvSpPr>
          <p:spPr>
            <a:xfrm>
              <a:off x="-5170295" y="-791969"/>
              <a:ext cx="6157014" cy="6157014"/>
            </a:xfrm>
            <a:prstGeom prst="blockArc">
              <a:avLst>
                <a:gd name="adj1" fmla="val 18900000"/>
                <a:gd name="adj2" fmla="val 2700000"/>
                <a:gd name="adj3" fmla="val 351"/>
              </a:avLst>
            </a:prstGeom>
            <a:grpFill/>
            <a:ln w="12700" cap="flat" cmpd="sng">
              <a:solidFill>
                <a:srgbClr val="03565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15"/>
            <p:cNvSpPr/>
            <p:nvPr/>
          </p:nvSpPr>
          <p:spPr>
            <a:xfrm>
              <a:off x="431579" y="285725"/>
              <a:ext cx="10100431" cy="571817"/>
            </a:xfrm>
            <a:prstGeom prst="rect">
              <a:avLst/>
            </a:prstGeom>
            <a:grpFill/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15"/>
            <p:cNvSpPr txBox="1"/>
            <p:nvPr/>
          </p:nvSpPr>
          <p:spPr>
            <a:xfrm>
              <a:off x="431579" y="285725"/>
              <a:ext cx="10100431" cy="571817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453875" tIns="76200" rIns="76200" bIns="762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000"/>
                <a:buFont typeface="Calibri"/>
                <a:buNone/>
              </a:pPr>
              <a:r>
                <a:rPr lang="en-GB" sz="3000" b="0" i="0" u="none" strike="noStrike" cap="none" dirty="0" err="1">
                  <a:latin typeface="Calibri"/>
                  <a:ea typeface="Calibri"/>
                  <a:cs typeface="Calibri"/>
                  <a:sym typeface="Calibri"/>
                </a:rPr>
                <a:t>Zmniejszone</a:t>
              </a:r>
              <a:r>
                <a:rPr lang="en-GB" sz="3000" b="0" i="0" u="none" strike="noStrike" cap="none" dirty="0"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3000" b="0" i="0" u="none" strike="noStrike" cap="none" dirty="0" err="1">
                  <a:latin typeface="Calibri"/>
                  <a:ea typeface="Calibri"/>
                  <a:cs typeface="Calibri"/>
                  <a:sym typeface="Calibri"/>
                </a:rPr>
                <a:t>zużycie</a:t>
              </a:r>
              <a:r>
                <a:rPr lang="en-GB" sz="3000" b="0" i="0" u="none" strike="noStrike" cap="none" dirty="0">
                  <a:latin typeface="Calibri"/>
                  <a:ea typeface="Calibri"/>
                  <a:cs typeface="Calibri"/>
                  <a:sym typeface="Calibri"/>
                </a:rPr>
                <a:t> wody</a:t>
              </a:r>
              <a:endParaRPr sz="1400" b="0" i="0" u="none" strike="noStrike" cap="none" dirty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15"/>
            <p:cNvSpPr/>
            <p:nvPr/>
          </p:nvSpPr>
          <p:spPr>
            <a:xfrm>
              <a:off x="74194" y="214248"/>
              <a:ext cx="714771" cy="714771"/>
            </a:xfrm>
            <a:prstGeom prst="ellipse">
              <a:avLst/>
            </a:prstGeom>
            <a:solidFill>
              <a:schemeClr val="bg1"/>
            </a:solidFill>
            <a:ln w="12700" cap="flat" cmpd="sng">
              <a:solidFill>
                <a:srgbClr val="056C6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15"/>
            <p:cNvSpPr/>
            <p:nvPr/>
          </p:nvSpPr>
          <p:spPr>
            <a:xfrm>
              <a:off x="841327" y="1143177"/>
              <a:ext cx="9690683" cy="571817"/>
            </a:xfrm>
            <a:prstGeom prst="rect">
              <a:avLst/>
            </a:prstGeom>
            <a:grpFill/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15"/>
            <p:cNvSpPr txBox="1"/>
            <p:nvPr/>
          </p:nvSpPr>
          <p:spPr>
            <a:xfrm>
              <a:off x="841327" y="1143177"/>
              <a:ext cx="9690683" cy="571817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453875" tIns="76200" rIns="76200" bIns="762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000"/>
                <a:buFont typeface="Calibri"/>
                <a:buNone/>
              </a:pPr>
              <a:r>
                <a:rPr lang="en-GB" sz="3000" b="0" i="0" u="none" strike="noStrike" cap="none" dirty="0">
                  <a:latin typeface="Calibri"/>
                  <a:ea typeface="Calibri"/>
                  <a:cs typeface="Calibri"/>
                  <a:sym typeface="Calibri"/>
                </a:rPr>
                <a:t>Zwiększona produktywność</a:t>
              </a:r>
              <a:endParaRPr sz="1400" b="0" i="0" u="none" strike="noStrike" cap="none" dirty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15"/>
            <p:cNvSpPr/>
            <p:nvPr/>
          </p:nvSpPr>
          <p:spPr>
            <a:xfrm>
              <a:off x="483941" y="1071700"/>
              <a:ext cx="714771" cy="714771"/>
            </a:xfrm>
            <a:prstGeom prst="ellipse">
              <a:avLst/>
            </a:prstGeom>
            <a:solidFill>
              <a:schemeClr val="bg1"/>
            </a:solidFill>
            <a:ln w="12700" cap="flat" cmpd="sng">
              <a:solidFill>
                <a:srgbClr val="056C6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15"/>
            <p:cNvSpPr/>
            <p:nvPr/>
          </p:nvSpPr>
          <p:spPr>
            <a:xfrm>
              <a:off x="967087" y="2000629"/>
              <a:ext cx="9564923" cy="571817"/>
            </a:xfrm>
            <a:prstGeom prst="rect">
              <a:avLst/>
            </a:prstGeom>
            <a:grpFill/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15"/>
            <p:cNvSpPr txBox="1"/>
            <p:nvPr/>
          </p:nvSpPr>
          <p:spPr>
            <a:xfrm>
              <a:off x="967087" y="2000629"/>
              <a:ext cx="9564923" cy="571817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453875" tIns="76200" rIns="76200" bIns="762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000"/>
                <a:buFont typeface="Calibri"/>
                <a:buNone/>
              </a:pPr>
              <a:r>
                <a:rPr lang="en-GB" sz="3000" b="0" i="0" u="none" strike="noStrike" cap="none" dirty="0">
                  <a:latin typeface="Calibri"/>
                  <a:ea typeface="Calibri"/>
                  <a:cs typeface="Calibri"/>
                  <a:sym typeface="Calibri"/>
                </a:rPr>
                <a:t>Lepsza jakość plonów</a:t>
              </a:r>
              <a:endParaRPr sz="3000" b="0" i="0" u="none" strike="noStrike" cap="none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Google Shape;449;p15"/>
            <p:cNvSpPr/>
            <p:nvPr/>
          </p:nvSpPr>
          <p:spPr>
            <a:xfrm>
              <a:off x="609701" y="1929152"/>
              <a:ext cx="714771" cy="714771"/>
            </a:xfrm>
            <a:prstGeom prst="ellipse">
              <a:avLst/>
            </a:prstGeom>
            <a:solidFill>
              <a:schemeClr val="bg1"/>
            </a:solidFill>
            <a:ln w="12700" cap="flat" cmpd="sng">
              <a:solidFill>
                <a:srgbClr val="056C6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15"/>
            <p:cNvSpPr/>
            <p:nvPr/>
          </p:nvSpPr>
          <p:spPr>
            <a:xfrm>
              <a:off x="841327" y="2858081"/>
              <a:ext cx="9690683" cy="571817"/>
            </a:xfrm>
            <a:prstGeom prst="rect">
              <a:avLst/>
            </a:prstGeom>
            <a:grpFill/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15"/>
            <p:cNvSpPr txBox="1"/>
            <p:nvPr/>
          </p:nvSpPr>
          <p:spPr>
            <a:xfrm>
              <a:off x="841327" y="2858081"/>
              <a:ext cx="9690683" cy="571817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453875" tIns="76200" rIns="76200" bIns="762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000"/>
                <a:buFont typeface="Calibri"/>
                <a:buNone/>
              </a:pPr>
              <a:r>
                <a:rPr lang="pl-PL" sz="3000" dirty="0">
                  <a:latin typeface="Calibri"/>
                  <a:ea typeface="Calibri"/>
                  <a:cs typeface="Calibri"/>
                  <a:sym typeface="Calibri"/>
                </a:rPr>
                <a:t>Z</a:t>
              </a:r>
              <a:r>
                <a:rPr lang="en-GB" sz="3000" b="0" i="0" u="none" strike="noStrike" cap="none" dirty="0" err="1">
                  <a:latin typeface="Calibri"/>
                  <a:ea typeface="Calibri"/>
                  <a:cs typeface="Calibri"/>
                  <a:sym typeface="Calibri"/>
                </a:rPr>
                <a:t>apewnieni</a:t>
              </a:r>
              <a:r>
                <a:rPr lang="pl-PL" sz="3000" b="0" i="0" u="none" strike="noStrike" cap="none" dirty="0">
                  <a:latin typeface="Calibri"/>
                  <a:ea typeface="Calibri"/>
                  <a:cs typeface="Calibri"/>
                  <a:sym typeface="Calibri"/>
                </a:rPr>
                <a:t>e</a:t>
              </a:r>
              <a:r>
                <a:rPr lang="en-GB" sz="3000" b="0" i="0" u="none" strike="noStrike" cap="none" dirty="0">
                  <a:latin typeface="Calibri"/>
                  <a:ea typeface="Calibri"/>
                  <a:cs typeface="Calibri"/>
                  <a:sym typeface="Calibri"/>
                </a:rPr>
                <a:t> zgodności z polityką ochrony środowiska</a:t>
              </a:r>
              <a:endParaRPr sz="1400" b="0" i="0" u="none" strike="noStrike" cap="none" dirty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15"/>
            <p:cNvSpPr/>
            <p:nvPr/>
          </p:nvSpPr>
          <p:spPr>
            <a:xfrm>
              <a:off x="483941" y="2786603"/>
              <a:ext cx="714771" cy="714771"/>
            </a:xfrm>
            <a:prstGeom prst="ellipse">
              <a:avLst/>
            </a:prstGeom>
            <a:solidFill>
              <a:schemeClr val="bg1"/>
            </a:solidFill>
            <a:ln w="12700" cap="flat" cmpd="sng">
              <a:solidFill>
                <a:srgbClr val="056C6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15"/>
            <p:cNvSpPr/>
            <p:nvPr/>
          </p:nvSpPr>
          <p:spPr>
            <a:xfrm>
              <a:off x="431579" y="3715532"/>
              <a:ext cx="10100431" cy="571817"/>
            </a:xfrm>
            <a:prstGeom prst="rect">
              <a:avLst/>
            </a:prstGeom>
            <a:grpFill/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15"/>
            <p:cNvSpPr txBox="1"/>
            <p:nvPr/>
          </p:nvSpPr>
          <p:spPr>
            <a:xfrm>
              <a:off x="431579" y="3715532"/>
              <a:ext cx="10100431" cy="571817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453875" tIns="76200" rIns="76200" bIns="762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000"/>
                <a:buFont typeface="Calibri"/>
                <a:buNone/>
              </a:pPr>
              <a:r>
                <a:rPr lang="en-GB" sz="3000" b="0" i="0" u="none" strike="noStrike" cap="none" dirty="0">
                  <a:latin typeface="Calibri"/>
                  <a:ea typeface="Calibri"/>
                  <a:cs typeface="Calibri"/>
                  <a:sym typeface="Calibri"/>
                </a:rPr>
                <a:t>Mniej </a:t>
              </a:r>
              <a:r>
                <a:rPr lang="en-GB" sz="3000" b="0" i="0" u="none" strike="noStrike" cap="none" dirty="0" err="1">
                  <a:latin typeface="Calibri"/>
                  <a:ea typeface="Calibri"/>
                  <a:cs typeface="Calibri"/>
                  <a:sym typeface="Calibri"/>
                </a:rPr>
                <a:t>pracy</a:t>
              </a:r>
              <a:r>
                <a:rPr lang="en-GB" sz="3000" b="0" i="0" u="none" strike="noStrike" cap="none" dirty="0"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pl-PL" sz="3000" b="0" i="0" u="none" strike="noStrike" cap="none" dirty="0">
                  <a:latin typeface="Calibri"/>
                  <a:ea typeface="Calibri"/>
                  <a:cs typeface="Calibri"/>
                  <a:sym typeface="Calibri"/>
                </a:rPr>
                <a:t>manualnej</a:t>
              </a:r>
              <a:endParaRPr sz="1400" b="0" i="0" u="none" strike="noStrike" cap="none" dirty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15"/>
            <p:cNvSpPr/>
            <p:nvPr/>
          </p:nvSpPr>
          <p:spPr>
            <a:xfrm>
              <a:off x="74194" y="3644055"/>
              <a:ext cx="714771" cy="714771"/>
            </a:xfrm>
            <a:prstGeom prst="ellipse">
              <a:avLst/>
            </a:prstGeom>
            <a:solidFill>
              <a:schemeClr val="bg1"/>
            </a:solidFill>
            <a:ln w="12700" cap="flat" cmpd="sng">
              <a:solidFill>
                <a:srgbClr val="056C6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" name="Google Shape;300;p5">
            <a:extLst>
              <a:ext uri="{FF2B5EF4-FFF2-40B4-BE49-F238E27FC236}">
                <a16:creationId xmlns:a16="http://schemas.microsoft.com/office/drawing/2014/main" id="{ABFA12CB-7038-35F0-F9DD-DC13A2195867}"/>
              </a:ext>
            </a:extLst>
          </p:cNvPr>
          <p:cNvGrpSpPr/>
          <p:nvPr/>
        </p:nvGrpSpPr>
        <p:grpSpPr>
          <a:xfrm rot="3730759">
            <a:off x="10621528" y="213713"/>
            <a:ext cx="949887" cy="1163493"/>
            <a:chOff x="7602444" y="4967675"/>
            <a:chExt cx="483620" cy="592374"/>
          </a:xfrm>
        </p:grpSpPr>
        <p:grpSp>
          <p:nvGrpSpPr>
            <p:cNvPr id="3" name="Google Shape;301;p5">
              <a:extLst>
                <a:ext uri="{FF2B5EF4-FFF2-40B4-BE49-F238E27FC236}">
                  <a16:creationId xmlns:a16="http://schemas.microsoft.com/office/drawing/2014/main" id="{E2E5D297-F09E-1E92-3A80-563C6F7EDD25}"/>
                </a:ext>
              </a:extLst>
            </p:cNvPr>
            <p:cNvGrpSpPr/>
            <p:nvPr/>
          </p:nvGrpSpPr>
          <p:grpSpPr>
            <a:xfrm>
              <a:off x="7618661" y="4967675"/>
              <a:ext cx="467403" cy="507609"/>
              <a:chOff x="2251964" y="3590497"/>
              <a:chExt cx="467403" cy="507609"/>
            </a:xfrm>
          </p:grpSpPr>
          <p:sp>
            <p:nvSpPr>
              <p:cNvPr id="7" name="Google Shape;302;p5">
                <a:extLst>
                  <a:ext uri="{FF2B5EF4-FFF2-40B4-BE49-F238E27FC236}">
                    <a16:creationId xmlns:a16="http://schemas.microsoft.com/office/drawing/2014/main" id="{A54283B4-7DCD-258F-AA66-0F2475B0BF75}"/>
                  </a:ext>
                </a:extLst>
              </p:cNvPr>
              <p:cNvSpPr/>
              <p:nvPr/>
            </p:nvSpPr>
            <p:spPr>
              <a:xfrm>
                <a:off x="2251964" y="3888722"/>
                <a:ext cx="228111" cy="209384"/>
              </a:xfrm>
              <a:custGeom>
                <a:avLst/>
                <a:gdLst/>
                <a:ahLst/>
                <a:cxnLst/>
                <a:rect l="l" t="t" r="r" b="b"/>
                <a:pathLst>
                  <a:path w="228111" h="209384" extrusionOk="0">
                    <a:moveTo>
                      <a:pt x="227486" y="185651"/>
                    </a:moveTo>
                    <a:cubicBezTo>
                      <a:pt x="229390" y="134257"/>
                      <a:pt x="219870" y="75249"/>
                      <a:pt x="177032" y="42889"/>
                    </a:cubicBezTo>
                    <a:cubicBezTo>
                      <a:pt x="131338" y="8626"/>
                      <a:pt x="63748" y="5771"/>
                      <a:pt x="8534" y="61"/>
                    </a:cubicBezTo>
                    <a:cubicBezTo>
                      <a:pt x="-34" y="-891"/>
                      <a:pt x="-1938" y="9578"/>
                      <a:pt x="1870" y="15289"/>
                    </a:cubicBezTo>
                    <a:cubicBezTo>
                      <a:pt x="19957" y="39082"/>
                      <a:pt x="29477" y="67635"/>
                      <a:pt x="43757" y="93332"/>
                    </a:cubicBezTo>
                    <a:cubicBezTo>
                      <a:pt x="56132" y="114270"/>
                      <a:pt x="71364" y="133305"/>
                      <a:pt x="89451" y="149485"/>
                    </a:cubicBezTo>
                    <a:cubicBezTo>
                      <a:pt x="122770" y="178989"/>
                      <a:pt x="164656" y="198024"/>
                      <a:pt x="208447" y="204686"/>
                    </a:cubicBezTo>
                    <a:cubicBezTo>
                      <a:pt x="211303" y="212300"/>
                      <a:pt x="224630" y="210397"/>
                      <a:pt x="225582" y="200879"/>
                    </a:cubicBezTo>
                    <a:cubicBezTo>
                      <a:pt x="225582" y="197072"/>
                      <a:pt x="226534" y="193265"/>
                      <a:pt x="226534" y="189458"/>
                    </a:cubicBezTo>
                    <a:cubicBezTo>
                      <a:pt x="228438" y="188507"/>
                      <a:pt x="228438" y="186603"/>
                      <a:pt x="227486" y="185651"/>
                    </a:cubicBezTo>
                    <a:close/>
                  </a:path>
                </a:pathLst>
              </a:custGeom>
              <a:solidFill>
                <a:srgbClr val="8DC6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" name="Google Shape;303;p5">
                <a:extLst>
                  <a:ext uri="{FF2B5EF4-FFF2-40B4-BE49-F238E27FC236}">
                    <a16:creationId xmlns:a16="http://schemas.microsoft.com/office/drawing/2014/main" id="{742849CD-FEAA-ACBA-8C4F-E5B17500451A}"/>
                  </a:ext>
                </a:extLst>
              </p:cNvPr>
              <p:cNvSpPr/>
              <p:nvPr/>
            </p:nvSpPr>
            <p:spPr>
              <a:xfrm>
                <a:off x="2405863" y="3590497"/>
                <a:ext cx="176382" cy="341656"/>
              </a:xfrm>
              <a:custGeom>
                <a:avLst/>
                <a:gdLst/>
                <a:ahLst/>
                <a:cxnLst/>
                <a:rect l="l" t="t" r="r" b="b"/>
                <a:pathLst>
                  <a:path w="176382" h="341656" extrusionOk="0">
                    <a:moveTo>
                      <a:pt x="174495" y="173607"/>
                    </a:moveTo>
                    <a:cubicBezTo>
                      <a:pt x="168784" y="140296"/>
                      <a:pt x="147840" y="110791"/>
                      <a:pt x="127849" y="85094"/>
                    </a:cubicBezTo>
                    <a:cubicBezTo>
                      <a:pt x="104050" y="54638"/>
                      <a:pt x="77395" y="27038"/>
                      <a:pt x="48836" y="2292"/>
                    </a:cubicBezTo>
                    <a:cubicBezTo>
                      <a:pt x="43124" y="-2466"/>
                      <a:pt x="34556" y="389"/>
                      <a:pt x="33604" y="8955"/>
                    </a:cubicBezTo>
                    <a:cubicBezTo>
                      <a:pt x="31701" y="45121"/>
                      <a:pt x="25989" y="80336"/>
                      <a:pt x="18373" y="115550"/>
                    </a:cubicBezTo>
                    <a:cubicBezTo>
                      <a:pt x="11709" y="144103"/>
                      <a:pt x="2189" y="172655"/>
                      <a:pt x="286" y="202159"/>
                    </a:cubicBezTo>
                    <a:cubicBezTo>
                      <a:pt x="-1618" y="228808"/>
                      <a:pt x="5997" y="251650"/>
                      <a:pt x="23133" y="272588"/>
                    </a:cubicBezTo>
                    <a:cubicBezTo>
                      <a:pt x="41220" y="296382"/>
                      <a:pt x="61212" y="320176"/>
                      <a:pt x="84059" y="339211"/>
                    </a:cubicBezTo>
                    <a:cubicBezTo>
                      <a:pt x="89771" y="343969"/>
                      <a:pt x="96434" y="341114"/>
                      <a:pt x="98338" y="336355"/>
                    </a:cubicBezTo>
                    <a:lnTo>
                      <a:pt x="98338" y="336355"/>
                    </a:lnTo>
                    <a:cubicBezTo>
                      <a:pt x="99290" y="335403"/>
                      <a:pt x="100242" y="335403"/>
                      <a:pt x="100242" y="334452"/>
                    </a:cubicBezTo>
                    <a:cubicBezTo>
                      <a:pt x="150696" y="299237"/>
                      <a:pt x="184967" y="237374"/>
                      <a:pt x="174495" y="173607"/>
                    </a:cubicBezTo>
                    <a:close/>
                  </a:path>
                </a:pathLst>
              </a:custGeom>
              <a:solidFill>
                <a:srgbClr val="8DC6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" name="Google Shape;304;p5">
                <a:extLst>
                  <a:ext uri="{FF2B5EF4-FFF2-40B4-BE49-F238E27FC236}">
                    <a16:creationId xmlns:a16="http://schemas.microsoft.com/office/drawing/2014/main" id="{2C33834C-B2C6-7021-A2E0-C9CCA424823A}"/>
                  </a:ext>
                </a:extLst>
              </p:cNvPr>
              <p:cNvSpPr/>
              <p:nvPr/>
            </p:nvSpPr>
            <p:spPr>
              <a:xfrm>
                <a:off x="2545612" y="3849754"/>
                <a:ext cx="173755" cy="240181"/>
              </a:xfrm>
              <a:custGeom>
                <a:avLst/>
                <a:gdLst/>
                <a:ahLst/>
                <a:cxnLst/>
                <a:rect l="l" t="t" r="r" b="b"/>
                <a:pathLst>
                  <a:path w="173755" h="240181" extrusionOk="0">
                    <a:moveTo>
                      <a:pt x="163262" y="8573"/>
                    </a:moveTo>
                    <a:cubicBezTo>
                      <a:pt x="162310" y="1911"/>
                      <a:pt x="156598" y="-1896"/>
                      <a:pt x="149935" y="959"/>
                    </a:cubicBezTo>
                    <a:cubicBezTo>
                      <a:pt x="123280" y="13332"/>
                      <a:pt x="96625" y="25705"/>
                      <a:pt x="69969" y="38077"/>
                    </a:cubicBezTo>
                    <a:cubicBezTo>
                      <a:pt x="49978" y="47595"/>
                      <a:pt x="29987" y="56161"/>
                      <a:pt x="19515" y="76147"/>
                    </a:cubicBezTo>
                    <a:cubicBezTo>
                      <a:pt x="9996" y="93279"/>
                      <a:pt x="8092" y="112313"/>
                      <a:pt x="7140" y="131348"/>
                    </a:cubicBezTo>
                    <a:cubicBezTo>
                      <a:pt x="5236" y="150383"/>
                      <a:pt x="3332" y="169418"/>
                      <a:pt x="2380" y="188453"/>
                    </a:cubicBezTo>
                    <a:cubicBezTo>
                      <a:pt x="2380" y="189405"/>
                      <a:pt x="1428" y="189405"/>
                      <a:pt x="1428" y="190356"/>
                    </a:cubicBezTo>
                    <a:cubicBezTo>
                      <a:pt x="-476" y="196067"/>
                      <a:pt x="-476" y="200826"/>
                      <a:pt x="1428" y="205584"/>
                    </a:cubicBezTo>
                    <a:cubicBezTo>
                      <a:pt x="1428" y="209391"/>
                      <a:pt x="476" y="212247"/>
                      <a:pt x="476" y="216054"/>
                    </a:cubicBezTo>
                    <a:cubicBezTo>
                      <a:pt x="-476" y="224619"/>
                      <a:pt x="9996" y="226523"/>
                      <a:pt x="14755" y="222716"/>
                    </a:cubicBezTo>
                    <a:cubicBezTo>
                      <a:pt x="27131" y="231282"/>
                      <a:pt x="43314" y="236992"/>
                      <a:pt x="54738" y="238896"/>
                    </a:cubicBezTo>
                    <a:cubicBezTo>
                      <a:pt x="84249" y="243654"/>
                      <a:pt x="113760" y="235089"/>
                      <a:pt x="135655" y="215102"/>
                    </a:cubicBezTo>
                    <a:cubicBezTo>
                      <a:pt x="193725" y="164659"/>
                      <a:pt x="169926" y="77099"/>
                      <a:pt x="163262" y="8573"/>
                    </a:cubicBezTo>
                    <a:close/>
                  </a:path>
                </a:pathLst>
              </a:custGeom>
              <a:solidFill>
                <a:srgbClr val="8DC6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" name="Google Shape;305;p5">
              <a:extLst>
                <a:ext uri="{FF2B5EF4-FFF2-40B4-BE49-F238E27FC236}">
                  <a16:creationId xmlns:a16="http://schemas.microsoft.com/office/drawing/2014/main" id="{C1FFA42B-DCF6-EBBF-A9D6-024E332733A7}"/>
                </a:ext>
              </a:extLst>
            </p:cNvPr>
            <p:cNvGrpSpPr/>
            <p:nvPr/>
          </p:nvGrpSpPr>
          <p:grpSpPr>
            <a:xfrm>
              <a:off x="7602444" y="4993761"/>
              <a:ext cx="421973" cy="566288"/>
              <a:chOff x="2235747" y="3616583"/>
              <a:chExt cx="421973" cy="566288"/>
            </a:xfrm>
          </p:grpSpPr>
          <p:sp>
            <p:nvSpPr>
              <p:cNvPr id="5" name="Google Shape;306;p5">
                <a:extLst>
                  <a:ext uri="{FF2B5EF4-FFF2-40B4-BE49-F238E27FC236}">
                    <a16:creationId xmlns:a16="http://schemas.microsoft.com/office/drawing/2014/main" id="{5C245D26-B571-75E4-93E3-AD5730685D26}"/>
                  </a:ext>
                </a:extLst>
              </p:cNvPr>
              <p:cNvSpPr/>
              <p:nvPr/>
            </p:nvSpPr>
            <p:spPr>
              <a:xfrm>
                <a:off x="2235747" y="3616583"/>
                <a:ext cx="421973" cy="566288"/>
              </a:xfrm>
              <a:custGeom>
                <a:avLst/>
                <a:gdLst/>
                <a:ahLst/>
                <a:cxnLst/>
                <a:rect l="l" t="t" r="r" b="b"/>
                <a:pathLst>
                  <a:path w="421973" h="566288" extrusionOk="0">
                    <a:moveTo>
                      <a:pt x="138035" y="460645"/>
                    </a:moveTo>
                    <a:cubicBezTo>
                      <a:pt x="145651" y="461597"/>
                      <a:pt x="152315" y="463500"/>
                      <a:pt x="158026" y="465404"/>
                    </a:cubicBezTo>
                    <a:cubicBezTo>
                      <a:pt x="162786" y="472066"/>
                      <a:pt x="166594" y="479680"/>
                      <a:pt x="171354" y="486342"/>
                    </a:cubicBezTo>
                    <a:cubicBezTo>
                      <a:pt x="178018" y="496811"/>
                      <a:pt x="185633" y="507281"/>
                      <a:pt x="192297" y="517750"/>
                    </a:cubicBezTo>
                    <a:cubicBezTo>
                      <a:pt x="204673" y="535833"/>
                      <a:pt x="215144" y="552012"/>
                      <a:pt x="220856" y="565337"/>
                    </a:cubicBezTo>
                    <a:cubicBezTo>
                      <a:pt x="223712" y="565337"/>
                      <a:pt x="226568" y="565337"/>
                      <a:pt x="228472" y="565337"/>
                    </a:cubicBezTo>
                    <a:cubicBezTo>
                      <a:pt x="221808" y="551061"/>
                      <a:pt x="211337" y="534881"/>
                      <a:pt x="198009" y="515846"/>
                    </a:cubicBezTo>
                    <a:cubicBezTo>
                      <a:pt x="191345" y="505377"/>
                      <a:pt x="184681" y="494908"/>
                      <a:pt x="178018" y="484439"/>
                    </a:cubicBezTo>
                    <a:cubicBezTo>
                      <a:pt x="176114" y="481583"/>
                      <a:pt x="174210" y="478728"/>
                      <a:pt x="172306" y="475873"/>
                    </a:cubicBezTo>
                    <a:cubicBezTo>
                      <a:pt x="178018" y="478728"/>
                      <a:pt x="183730" y="483487"/>
                      <a:pt x="190393" y="489197"/>
                    </a:cubicBezTo>
                    <a:cubicBezTo>
                      <a:pt x="196105" y="493956"/>
                      <a:pt x="199913" y="500618"/>
                      <a:pt x="204673" y="506329"/>
                    </a:cubicBezTo>
                    <a:cubicBezTo>
                      <a:pt x="212289" y="516798"/>
                      <a:pt x="219904" y="528219"/>
                      <a:pt x="233232" y="533929"/>
                    </a:cubicBezTo>
                    <a:lnTo>
                      <a:pt x="237992" y="535833"/>
                    </a:lnTo>
                    <a:lnTo>
                      <a:pt x="239896" y="531074"/>
                    </a:lnTo>
                    <a:cubicBezTo>
                      <a:pt x="248463" y="502522"/>
                      <a:pt x="249415" y="471114"/>
                      <a:pt x="245607" y="439707"/>
                    </a:cubicBezTo>
                    <a:cubicBezTo>
                      <a:pt x="247511" y="440658"/>
                      <a:pt x="250367" y="441610"/>
                      <a:pt x="252271" y="441610"/>
                    </a:cubicBezTo>
                    <a:cubicBezTo>
                      <a:pt x="258935" y="442562"/>
                      <a:pt x="264647" y="437803"/>
                      <a:pt x="269407" y="430189"/>
                    </a:cubicBezTo>
                    <a:cubicBezTo>
                      <a:pt x="277974" y="415913"/>
                      <a:pt x="275118" y="397830"/>
                      <a:pt x="271310" y="378795"/>
                    </a:cubicBezTo>
                    <a:cubicBezTo>
                      <a:pt x="267502" y="357856"/>
                      <a:pt x="263695" y="336918"/>
                      <a:pt x="275118" y="320738"/>
                    </a:cubicBezTo>
                    <a:cubicBezTo>
                      <a:pt x="288446" y="301703"/>
                      <a:pt x="312245" y="293138"/>
                      <a:pt x="336996" y="284572"/>
                    </a:cubicBezTo>
                    <a:cubicBezTo>
                      <a:pt x="353179" y="278862"/>
                      <a:pt x="369363" y="273151"/>
                      <a:pt x="382690" y="264585"/>
                    </a:cubicBezTo>
                    <a:cubicBezTo>
                      <a:pt x="376027" y="284572"/>
                      <a:pt x="362699" y="301703"/>
                      <a:pt x="348420" y="319787"/>
                    </a:cubicBezTo>
                    <a:cubicBezTo>
                      <a:pt x="333188" y="338821"/>
                      <a:pt x="317005" y="358808"/>
                      <a:pt x="310341" y="384505"/>
                    </a:cubicBezTo>
                    <a:lnTo>
                      <a:pt x="302725" y="410202"/>
                    </a:lnTo>
                    <a:lnTo>
                      <a:pt x="317957" y="388312"/>
                    </a:lnTo>
                    <a:cubicBezTo>
                      <a:pt x="326525" y="375939"/>
                      <a:pt x="337948" y="365471"/>
                      <a:pt x="350324" y="354049"/>
                    </a:cubicBezTo>
                    <a:cubicBezTo>
                      <a:pt x="363651" y="342628"/>
                      <a:pt x="376979" y="330256"/>
                      <a:pt x="386498" y="315980"/>
                    </a:cubicBezTo>
                    <a:cubicBezTo>
                      <a:pt x="396018" y="301703"/>
                      <a:pt x="402682" y="280765"/>
                      <a:pt x="408394" y="263634"/>
                    </a:cubicBezTo>
                    <a:cubicBezTo>
                      <a:pt x="420769" y="325497"/>
                      <a:pt x="394114" y="392119"/>
                      <a:pt x="338900" y="432093"/>
                    </a:cubicBezTo>
                    <a:cubicBezTo>
                      <a:pt x="327476" y="440658"/>
                      <a:pt x="312245" y="440658"/>
                      <a:pt x="299869" y="440658"/>
                    </a:cubicBezTo>
                    <a:cubicBezTo>
                      <a:pt x="286542" y="440658"/>
                      <a:pt x="275118" y="439707"/>
                      <a:pt x="267502" y="449224"/>
                    </a:cubicBezTo>
                    <a:cubicBezTo>
                      <a:pt x="259887" y="458741"/>
                      <a:pt x="259887" y="476825"/>
                      <a:pt x="266551" y="507281"/>
                    </a:cubicBezTo>
                    <a:cubicBezTo>
                      <a:pt x="270358" y="526316"/>
                      <a:pt x="268455" y="546302"/>
                      <a:pt x="265599" y="566289"/>
                    </a:cubicBezTo>
                    <a:cubicBezTo>
                      <a:pt x="269407" y="566289"/>
                      <a:pt x="273214" y="566289"/>
                      <a:pt x="277022" y="566289"/>
                    </a:cubicBezTo>
                    <a:cubicBezTo>
                      <a:pt x="279878" y="546302"/>
                      <a:pt x="281782" y="525364"/>
                      <a:pt x="277022" y="506329"/>
                    </a:cubicBezTo>
                    <a:cubicBezTo>
                      <a:pt x="270358" y="478728"/>
                      <a:pt x="270358" y="462548"/>
                      <a:pt x="276070" y="455886"/>
                    </a:cubicBezTo>
                    <a:cubicBezTo>
                      <a:pt x="280830" y="450176"/>
                      <a:pt x="289398" y="450176"/>
                      <a:pt x="300821" y="450176"/>
                    </a:cubicBezTo>
                    <a:cubicBezTo>
                      <a:pt x="314149" y="450176"/>
                      <a:pt x="331284" y="450176"/>
                      <a:pt x="345564" y="439707"/>
                    </a:cubicBezTo>
                    <a:cubicBezTo>
                      <a:pt x="408394" y="394023"/>
                      <a:pt x="436001" y="315980"/>
                      <a:pt x="415057" y="245550"/>
                    </a:cubicBezTo>
                    <a:lnTo>
                      <a:pt x="411249" y="232226"/>
                    </a:lnTo>
                    <a:lnTo>
                      <a:pt x="406490" y="245550"/>
                    </a:lnTo>
                    <a:cubicBezTo>
                      <a:pt x="405538" y="249357"/>
                      <a:pt x="403634" y="255068"/>
                      <a:pt x="401730" y="260778"/>
                    </a:cubicBezTo>
                    <a:cubicBezTo>
                      <a:pt x="396970" y="276958"/>
                      <a:pt x="390306" y="298848"/>
                      <a:pt x="380787" y="311221"/>
                    </a:cubicBezTo>
                    <a:cubicBezTo>
                      <a:pt x="371267" y="324545"/>
                      <a:pt x="358891" y="335966"/>
                      <a:pt x="346516" y="347387"/>
                    </a:cubicBezTo>
                    <a:cubicBezTo>
                      <a:pt x="341756" y="352146"/>
                      <a:pt x="336996" y="355953"/>
                      <a:pt x="332236" y="360712"/>
                    </a:cubicBezTo>
                    <a:cubicBezTo>
                      <a:pt x="338900" y="348339"/>
                      <a:pt x="348420" y="336918"/>
                      <a:pt x="356987" y="325497"/>
                    </a:cubicBezTo>
                    <a:cubicBezTo>
                      <a:pt x="373171" y="303607"/>
                      <a:pt x="391258" y="281717"/>
                      <a:pt x="396018" y="253164"/>
                    </a:cubicBezTo>
                    <a:lnTo>
                      <a:pt x="397922" y="239840"/>
                    </a:lnTo>
                    <a:lnTo>
                      <a:pt x="387450" y="248406"/>
                    </a:lnTo>
                    <a:cubicBezTo>
                      <a:pt x="373171" y="260778"/>
                      <a:pt x="353179" y="268392"/>
                      <a:pt x="334140" y="275055"/>
                    </a:cubicBezTo>
                    <a:cubicBezTo>
                      <a:pt x="308437" y="283620"/>
                      <a:pt x="281782" y="293138"/>
                      <a:pt x="267502" y="314076"/>
                    </a:cubicBezTo>
                    <a:cubicBezTo>
                      <a:pt x="253223" y="333111"/>
                      <a:pt x="257983" y="357856"/>
                      <a:pt x="261791" y="378795"/>
                    </a:cubicBezTo>
                    <a:cubicBezTo>
                      <a:pt x="264647" y="395926"/>
                      <a:pt x="267502" y="412106"/>
                      <a:pt x="260839" y="423527"/>
                    </a:cubicBezTo>
                    <a:cubicBezTo>
                      <a:pt x="257983" y="428285"/>
                      <a:pt x="254175" y="431141"/>
                      <a:pt x="252271" y="431141"/>
                    </a:cubicBezTo>
                    <a:cubicBezTo>
                      <a:pt x="249415" y="431141"/>
                      <a:pt x="246559" y="428285"/>
                      <a:pt x="243703" y="424479"/>
                    </a:cubicBezTo>
                    <a:cubicBezTo>
                      <a:pt x="240848" y="401637"/>
                      <a:pt x="236088" y="379747"/>
                      <a:pt x="231328" y="358808"/>
                    </a:cubicBezTo>
                    <a:cubicBezTo>
                      <a:pt x="229424" y="347387"/>
                      <a:pt x="226568" y="335966"/>
                      <a:pt x="224664" y="325497"/>
                    </a:cubicBezTo>
                    <a:cubicBezTo>
                      <a:pt x="222760" y="315980"/>
                      <a:pt x="220856" y="305510"/>
                      <a:pt x="218000" y="294090"/>
                    </a:cubicBezTo>
                    <a:cubicBezTo>
                      <a:pt x="216096" y="283620"/>
                      <a:pt x="213240" y="272199"/>
                      <a:pt x="211337" y="260778"/>
                    </a:cubicBezTo>
                    <a:cubicBezTo>
                      <a:pt x="216096" y="261730"/>
                      <a:pt x="221808" y="261730"/>
                      <a:pt x="226568" y="259827"/>
                    </a:cubicBezTo>
                    <a:cubicBezTo>
                      <a:pt x="238943" y="256020"/>
                      <a:pt x="249415" y="242695"/>
                      <a:pt x="255127" y="224612"/>
                    </a:cubicBezTo>
                    <a:cubicBezTo>
                      <a:pt x="266551" y="189398"/>
                      <a:pt x="256079" y="112306"/>
                      <a:pt x="230376" y="80898"/>
                    </a:cubicBezTo>
                    <a:cubicBezTo>
                      <a:pt x="220856" y="68526"/>
                      <a:pt x="207529" y="59008"/>
                      <a:pt x="194201" y="50443"/>
                    </a:cubicBezTo>
                    <a:cubicBezTo>
                      <a:pt x="180874" y="40925"/>
                      <a:pt x="166594" y="30456"/>
                      <a:pt x="156122" y="17131"/>
                    </a:cubicBezTo>
                    <a:lnTo>
                      <a:pt x="142795" y="0"/>
                    </a:lnTo>
                    <a:lnTo>
                      <a:pt x="147555" y="20938"/>
                    </a:lnTo>
                    <a:cubicBezTo>
                      <a:pt x="153267" y="51394"/>
                      <a:pt x="146603" y="79947"/>
                      <a:pt x="138987" y="109451"/>
                    </a:cubicBezTo>
                    <a:cubicBezTo>
                      <a:pt x="133275" y="129437"/>
                      <a:pt x="127563" y="150376"/>
                      <a:pt x="127563" y="172266"/>
                    </a:cubicBezTo>
                    <a:cubicBezTo>
                      <a:pt x="126612" y="213191"/>
                      <a:pt x="139939" y="227467"/>
                      <a:pt x="160882" y="250309"/>
                    </a:cubicBezTo>
                    <a:cubicBezTo>
                      <a:pt x="164690" y="255068"/>
                      <a:pt x="169450" y="259827"/>
                      <a:pt x="174210" y="265537"/>
                    </a:cubicBezTo>
                    <a:cubicBezTo>
                      <a:pt x="191345" y="285524"/>
                      <a:pt x="198009" y="315028"/>
                      <a:pt x="203721" y="343580"/>
                    </a:cubicBezTo>
                    <a:cubicBezTo>
                      <a:pt x="208481" y="365471"/>
                      <a:pt x="213240" y="388312"/>
                      <a:pt x="222760" y="406395"/>
                    </a:cubicBezTo>
                    <a:lnTo>
                      <a:pt x="224664" y="409251"/>
                    </a:lnTo>
                    <a:cubicBezTo>
                      <a:pt x="227520" y="414961"/>
                      <a:pt x="230376" y="421623"/>
                      <a:pt x="234184" y="426382"/>
                    </a:cubicBezTo>
                    <a:cubicBezTo>
                      <a:pt x="238943" y="458741"/>
                      <a:pt x="239896" y="491101"/>
                      <a:pt x="232280" y="519653"/>
                    </a:cubicBezTo>
                    <a:cubicBezTo>
                      <a:pt x="224664" y="513943"/>
                      <a:pt x="218000" y="506329"/>
                      <a:pt x="212289" y="497763"/>
                    </a:cubicBezTo>
                    <a:cubicBezTo>
                      <a:pt x="208481" y="491101"/>
                      <a:pt x="202769" y="484439"/>
                      <a:pt x="197057" y="478728"/>
                    </a:cubicBezTo>
                    <a:cubicBezTo>
                      <a:pt x="183730" y="468259"/>
                      <a:pt x="175162" y="462548"/>
                      <a:pt x="162786" y="457790"/>
                    </a:cubicBezTo>
                    <a:cubicBezTo>
                      <a:pt x="150411" y="439707"/>
                      <a:pt x="137083" y="421623"/>
                      <a:pt x="120900" y="406395"/>
                    </a:cubicBezTo>
                    <a:cubicBezTo>
                      <a:pt x="136131" y="415913"/>
                      <a:pt x="150411" y="427334"/>
                      <a:pt x="164690" y="439707"/>
                    </a:cubicBezTo>
                    <a:cubicBezTo>
                      <a:pt x="169450" y="443513"/>
                      <a:pt x="175162" y="448272"/>
                      <a:pt x="179922" y="452079"/>
                    </a:cubicBezTo>
                    <a:lnTo>
                      <a:pt x="194201" y="463500"/>
                    </a:lnTo>
                    <a:lnTo>
                      <a:pt x="187537" y="446369"/>
                    </a:lnTo>
                    <a:cubicBezTo>
                      <a:pt x="182778" y="434948"/>
                      <a:pt x="180874" y="423527"/>
                      <a:pt x="178018" y="413058"/>
                    </a:cubicBezTo>
                    <a:cubicBezTo>
                      <a:pt x="171354" y="384505"/>
                      <a:pt x="164690" y="357856"/>
                      <a:pt x="128515" y="335966"/>
                    </a:cubicBezTo>
                    <a:cubicBezTo>
                      <a:pt x="108524" y="323593"/>
                      <a:pt x="86629" y="320738"/>
                      <a:pt x="64734" y="317883"/>
                    </a:cubicBezTo>
                    <a:cubicBezTo>
                      <a:pt x="43790" y="315028"/>
                      <a:pt x="24751" y="313124"/>
                      <a:pt x="7616" y="303607"/>
                    </a:cubicBezTo>
                    <a:lnTo>
                      <a:pt x="0" y="299800"/>
                    </a:lnTo>
                    <a:lnTo>
                      <a:pt x="952" y="308366"/>
                    </a:lnTo>
                    <a:cubicBezTo>
                      <a:pt x="12376" y="395926"/>
                      <a:pt x="55214" y="444465"/>
                      <a:pt x="138035" y="460645"/>
                    </a:cubicBezTo>
                    <a:close/>
                    <a:moveTo>
                      <a:pt x="214192" y="342628"/>
                    </a:moveTo>
                    <a:cubicBezTo>
                      <a:pt x="208481" y="313124"/>
                      <a:pt x="201817" y="281717"/>
                      <a:pt x="182778" y="259827"/>
                    </a:cubicBezTo>
                    <a:cubicBezTo>
                      <a:pt x="178018" y="254116"/>
                      <a:pt x="174210" y="249357"/>
                      <a:pt x="169450" y="244599"/>
                    </a:cubicBezTo>
                    <a:cubicBezTo>
                      <a:pt x="150411" y="223660"/>
                      <a:pt x="138035" y="210336"/>
                      <a:pt x="138987" y="173218"/>
                    </a:cubicBezTo>
                    <a:cubicBezTo>
                      <a:pt x="138987" y="152279"/>
                      <a:pt x="144699" y="132293"/>
                      <a:pt x="149459" y="112306"/>
                    </a:cubicBezTo>
                    <a:cubicBezTo>
                      <a:pt x="155171" y="88512"/>
                      <a:pt x="161834" y="62815"/>
                      <a:pt x="159930" y="36166"/>
                    </a:cubicBezTo>
                    <a:cubicBezTo>
                      <a:pt x="169450" y="44732"/>
                      <a:pt x="179922" y="52346"/>
                      <a:pt x="189441" y="57105"/>
                    </a:cubicBezTo>
                    <a:cubicBezTo>
                      <a:pt x="201817" y="65670"/>
                      <a:pt x="214192" y="74236"/>
                      <a:pt x="223712" y="85657"/>
                    </a:cubicBezTo>
                    <a:cubicBezTo>
                      <a:pt x="245607" y="111354"/>
                      <a:pt x="257983" y="184639"/>
                      <a:pt x="246559" y="219853"/>
                    </a:cubicBezTo>
                    <a:cubicBezTo>
                      <a:pt x="241799" y="235081"/>
                      <a:pt x="234184" y="246502"/>
                      <a:pt x="224664" y="249357"/>
                    </a:cubicBezTo>
                    <a:cubicBezTo>
                      <a:pt x="219904" y="251261"/>
                      <a:pt x="215144" y="251261"/>
                      <a:pt x="210384" y="249357"/>
                    </a:cubicBezTo>
                    <a:cubicBezTo>
                      <a:pt x="205625" y="221757"/>
                      <a:pt x="201817" y="192253"/>
                      <a:pt x="201817" y="166555"/>
                    </a:cubicBezTo>
                    <a:cubicBezTo>
                      <a:pt x="206577" y="151328"/>
                      <a:pt x="211337" y="136100"/>
                      <a:pt x="208481" y="122775"/>
                    </a:cubicBezTo>
                    <a:lnTo>
                      <a:pt x="205625" y="107547"/>
                    </a:lnTo>
                    <a:lnTo>
                      <a:pt x="199913" y="122775"/>
                    </a:lnTo>
                    <a:cubicBezTo>
                      <a:pt x="195153" y="135148"/>
                      <a:pt x="192297" y="149424"/>
                      <a:pt x="192297" y="165604"/>
                    </a:cubicBezTo>
                    <a:cubicBezTo>
                      <a:pt x="191345" y="168459"/>
                      <a:pt x="190393" y="170363"/>
                      <a:pt x="189441" y="173218"/>
                    </a:cubicBezTo>
                    <a:cubicBezTo>
                      <a:pt x="178970" y="201770"/>
                      <a:pt x="166594" y="234129"/>
                      <a:pt x="196105" y="254116"/>
                    </a:cubicBezTo>
                    <a:cubicBezTo>
                      <a:pt x="198009" y="256020"/>
                      <a:pt x="199913" y="256971"/>
                      <a:pt x="201817" y="257923"/>
                    </a:cubicBezTo>
                    <a:cubicBezTo>
                      <a:pt x="203721" y="271247"/>
                      <a:pt x="206577" y="284572"/>
                      <a:pt x="209433" y="296945"/>
                    </a:cubicBezTo>
                    <a:cubicBezTo>
                      <a:pt x="212289" y="307414"/>
                      <a:pt x="214192" y="317883"/>
                      <a:pt x="216096" y="327401"/>
                    </a:cubicBezTo>
                    <a:cubicBezTo>
                      <a:pt x="218000" y="337870"/>
                      <a:pt x="219904" y="349291"/>
                      <a:pt x="222760" y="360712"/>
                    </a:cubicBezTo>
                    <a:cubicBezTo>
                      <a:pt x="224664" y="373084"/>
                      <a:pt x="227520" y="386409"/>
                      <a:pt x="230376" y="399733"/>
                    </a:cubicBezTo>
                    <a:cubicBezTo>
                      <a:pt x="222760" y="382602"/>
                      <a:pt x="218952" y="363567"/>
                      <a:pt x="214192" y="342628"/>
                    </a:cubicBezTo>
                    <a:close/>
                    <a:moveTo>
                      <a:pt x="199913" y="244599"/>
                    </a:moveTo>
                    <a:cubicBezTo>
                      <a:pt x="183730" y="232226"/>
                      <a:pt x="186585" y="213191"/>
                      <a:pt x="193249" y="192253"/>
                    </a:cubicBezTo>
                    <a:cubicBezTo>
                      <a:pt x="195153" y="209384"/>
                      <a:pt x="197057" y="227467"/>
                      <a:pt x="199913" y="244599"/>
                    </a:cubicBezTo>
                    <a:close/>
                    <a:moveTo>
                      <a:pt x="64734" y="329304"/>
                    </a:moveTo>
                    <a:cubicBezTo>
                      <a:pt x="86629" y="332159"/>
                      <a:pt x="106620" y="335015"/>
                      <a:pt x="124708" y="345484"/>
                    </a:cubicBezTo>
                    <a:cubicBezTo>
                      <a:pt x="157074" y="365471"/>
                      <a:pt x="162786" y="389264"/>
                      <a:pt x="169450" y="416865"/>
                    </a:cubicBezTo>
                    <a:cubicBezTo>
                      <a:pt x="171354" y="423527"/>
                      <a:pt x="172306" y="429237"/>
                      <a:pt x="174210" y="435900"/>
                    </a:cubicBezTo>
                    <a:cubicBezTo>
                      <a:pt x="174210" y="434948"/>
                      <a:pt x="173258" y="434948"/>
                      <a:pt x="172306" y="433996"/>
                    </a:cubicBezTo>
                    <a:cubicBezTo>
                      <a:pt x="142795" y="409251"/>
                      <a:pt x="115188" y="386409"/>
                      <a:pt x="76157" y="375939"/>
                    </a:cubicBezTo>
                    <a:lnTo>
                      <a:pt x="73301" y="384505"/>
                    </a:lnTo>
                    <a:cubicBezTo>
                      <a:pt x="107572" y="399733"/>
                      <a:pt x="130419" y="426382"/>
                      <a:pt x="150411" y="454935"/>
                    </a:cubicBezTo>
                    <a:cubicBezTo>
                      <a:pt x="147555" y="454935"/>
                      <a:pt x="143747" y="453983"/>
                      <a:pt x="139939" y="453031"/>
                    </a:cubicBezTo>
                    <a:cubicBezTo>
                      <a:pt x="63782" y="437803"/>
                      <a:pt x="23799" y="394974"/>
                      <a:pt x="13327" y="316931"/>
                    </a:cubicBezTo>
                    <a:cubicBezTo>
                      <a:pt x="29511" y="324545"/>
                      <a:pt x="47598" y="326449"/>
                      <a:pt x="64734" y="329304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" name="Google Shape;307;p5">
                <a:extLst>
                  <a:ext uri="{FF2B5EF4-FFF2-40B4-BE49-F238E27FC236}">
                    <a16:creationId xmlns:a16="http://schemas.microsoft.com/office/drawing/2014/main" id="{0410AF07-14C9-5925-23C3-949E815DC53F}"/>
                  </a:ext>
                </a:extLst>
              </p:cNvPr>
              <p:cNvSpPr/>
              <p:nvPr/>
            </p:nvSpPr>
            <p:spPr>
              <a:xfrm>
                <a:off x="2235747" y="3616583"/>
                <a:ext cx="421973" cy="566288"/>
              </a:xfrm>
              <a:custGeom>
                <a:avLst/>
                <a:gdLst/>
                <a:ahLst/>
                <a:cxnLst/>
                <a:rect l="l" t="t" r="r" b="b"/>
                <a:pathLst>
                  <a:path w="421973" h="566288" extrusionOk="0">
                    <a:moveTo>
                      <a:pt x="138035" y="460645"/>
                    </a:moveTo>
                    <a:cubicBezTo>
                      <a:pt x="145651" y="461597"/>
                      <a:pt x="152315" y="463500"/>
                      <a:pt x="158026" y="465404"/>
                    </a:cubicBezTo>
                    <a:cubicBezTo>
                      <a:pt x="162786" y="472066"/>
                      <a:pt x="166594" y="479680"/>
                      <a:pt x="171354" y="486342"/>
                    </a:cubicBezTo>
                    <a:cubicBezTo>
                      <a:pt x="178018" y="496811"/>
                      <a:pt x="185633" y="507281"/>
                      <a:pt x="192297" y="517750"/>
                    </a:cubicBezTo>
                    <a:cubicBezTo>
                      <a:pt x="204673" y="535833"/>
                      <a:pt x="215144" y="552012"/>
                      <a:pt x="220856" y="565337"/>
                    </a:cubicBezTo>
                    <a:cubicBezTo>
                      <a:pt x="223712" y="565337"/>
                      <a:pt x="226568" y="565337"/>
                      <a:pt x="228472" y="565337"/>
                    </a:cubicBezTo>
                    <a:cubicBezTo>
                      <a:pt x="221808" y="551061"/>
                      <a:pt x="211337" y="534881"/>
                      <a:pt x="198009" y="515846"/>
                    </a:cubicBezTo>
                    <a:cubicBezTo>
                      <a:pt x="191345" y="505377"/>
                      <a:pt x="184681" y="494908"/>
                      <a:pt x="178018" y="484439"/>
                    </a:cubicBezTo>
                    <a:cubicBezTo>
                      <a:pt x="176114" y="481583"/>
                      <a:pt x="174210" y="478728"/>
                      <a:pt x="172306" y="475873"/>
                    </a:cubicBezTo>
                    <a:cubicBezTo>
                      <a:pt x="178018" y="478728"/>
                      <a:pt x="183730" y="483487"/>
                      <a:pt x="190393" y="489197"/>
                    </a:cubicBezTo>
                    <a:cubicBezTo>
                      <a:pt x="196105" y="493956"/>
                      <a:pt x="199913" y="500618"/>
                      <a:pt x="204673" y="506329"/>
                    </a:cubicBezTo>
                    <a:cubicBezTo>
                      <a:pt x="212289" y="516798"/>
                      <a:pt x="219904" y="528219"/>
                      <a:pt x="233232" y="533929"/>
                    </a:cubicBezTo>
                    <a:lnTo>
                      <a:pt x="237992" y="535833"/>
                    </a:lnTo>
                    <a:lnTo>
                      <a:pt x="239896" y="531074"/>
                    </a:lnTo>
                    <a:cubicBezTo>
                      <a:pt x="248463" y="502522"/>
                      <a:pt x="249415" y="471114"/>
                      <a:pt x="245607" y="439707"/>
                    </a:cubicBezTo>
                    <a:cubicBezTo>
                      <a:pt x="247511" y="440658"/>
                      <a:pt x="250367" y="441610"/>
                      <a:pt x="252271" y="441610"/>
                    </a:cubicBezTo>
                    <a:cubicBezTo>
                      <a:pt x="258935" y="442562"/>
                      <a:pt x="264647" y="437803"/>
                      <a:pt x="269407" y="430189"/>
                    </a:cubicBezTo>
                    <a:cubicBezTo>
                      <a:pt x="277974" y="415913"/>
                      <a:pt x="275118" y="397830"/>
                      <a:pt x="271310" y="378795"/>
                    </a:cubicBezTo>
                    <a:cubicBezTo>
                      <a:pt x="267502" y="357856"/>
                      <a:pt x="263695" y="336918"/>
                      <a:pt x="275118" y="320738"/>
                    </a:cubicBezTo>
                    <a:cubicBezTo>
                      <a:pt x="288446" y="301703"/>
                      <a:pt x="312245" y="293138"/>
                      <a:pt x="336996" y="284572"/>
                    </a:cubicBezTo>
                    <a:cubicBezTo>
                      <a:pt x="353179" y="278862"/>
                      <a:pt x="369363" y="273151"/>
                      <a:pt x="382690" y="264585"/>
                    </a:cubicBezTo>
                    <a:cubicBezTo>
                      <a:pt x="376027" y="284572"/>
                      <a:pt x="362699" y="301703"/>
                      <a:pt x="348420" y="319787"/>
                    </a:cubicBezTo>
                    <a:cubicBezTo>
                      <a:pt x="333188" y="338821"/>
                      <a:pt x="317005" y="358808"/>
                      <a:pt x="310341" y="384505"/>
                    </a:cubicBezTo>
                    <a:lnTo>
                      <a:pt x="302725" y="410202"/>
                    </a:lnTo>
                    <a:lnTo>
                      <a:pt x="317957" y="388312"/>
                    </a:lnTo>
                    <a:cubicBezTo>
                      <a:pt x="326525" y="375939"/>
                      <a:pt x="337948" y="365471"/>
                      <a:pt x="350324" y="354049"/>
                    </a:cubicBezTo>
                    <a:cubicBezTo>
                      <a:pt x="363651" y="342628"/>
                      <a:pt x="376979" y="330256"/>
                      <a:pt x="386498" y="315980"/>
                    </a:cubicBezTo>
                    <a:cubicBezTo>
                      <a:pt x="396018" y="301703"/>
                      <a:pt x="402682" y="280765"/>
                      <a:pt x="408394" y="263634"/>
                    </a:cubicBezTo>
                    <a:cubicBezTo>
                      <a:pt x="420769" y="325497"/>
                      <a:pt x="394114" y="392119"/>
                      <a:pt x="338900" y="432093"/>
                    </a:cubicBezTo>
                    <a:cubicBezTo>
                      <a:pt x="327476" y="440658"/>
                      <a:pt x="312245" y="440658"/>
                      <a:pt x="299869" y="440658"/>
                    </a:cubicBezTo>
                    <a:cubicBezTo>
                      <a:pt x="286542" y="440658"/>
                      <a:pt x="275118" y="439707"/>
                      <a:pt x="267502" y="449224"/>
                    </a:cubicBezTo>
                    <a:cubicBezTo>
                      <a:pt x="259887" y="458741"/>
                      <a:pt x="259887" y="476825"/>
                      <a:pt x="266551" y="507281"/>
                    </a:cubicBezTo>
                    <a:cubicBezTo>
                      <a:pt x="270358" y="526316"/>
                      <a:pt x="268455" y="546302"/>
                      <a:pt x="265599" y="566289"/>
                    </a:cubicBezTo>
                    <a:cubicBezTo>
                      <a:pt x="269407" y="566289"/>
                      <a:pt x="273214" y="566289"/>
                      <a:pt x="277022" y="566289"/>
                    </a:cubicBezTo>
                    <a:cubicBezTo>
                      <a:pt x="279878" y="546302"/>
                      <a:pt x="281782" y="525364"/>
                      <a:pt x="277022" y="506329"/>
                    </a:cubicBezTo>
                    <a:cubicBezTo>
                      <a:pt x="270358" y="478728"/>
                      <a:pt x="270358" y="462548"/>
                      <a:pt x="276070" y="455886"/>
                    </a:cubicBezTo>
                    <a:cubicBezTo>
                      <a:pt x="280830" y="450176"/>
                      <a:pt x="289398" y="450176"/>
                      <a:pt x="300821" y="450176"/>
                    </a:cubicBezTo>
                    <a:cubicBezTo>
                      <a:pt x="314149" y="450176"/>
                      <a:pt x="331284" y="450176"/>
                      <a:pt x="345564" y="439707"/>
                    </a:cubicBezTo>
                    <a:cubicBezTo>
                      <a:pt x="408394" y="394023"/>
                      <a:pt x="436001" y="315980"/>
                      <a:pt x="415057" y="245550"/>
                    </a:cubicBezTo>
                    <a:lnTo>
                      <a:pt x="411249" y="232226"/>
                    </a:lnTo>
                    <a:lnTo>
                      <a:pt x="406490" y="245550"/>
                    </a:lnTo>
                    <a:cubicBezTo>
                      <a:pt x="405538" y="249357"/>
                      <a:pt x="403634" y="255068"/>
                      <a:pt x="401730" y="260778"/>
                    </a:cubicBezTo>
                    <a:cubicBezTo>
                      <a:pt x="396970" y="276958"/>
                      <a:pt x="390306" y="298848"/>
                      <a:pt x="380787" y="311221"/>
                    </a:cubicBezTo>
                    <a:cubicBezTo>
                      <a:pt x="371267" y="324545"/>
                      <a:pt x="358891" y="335966"/>
                      <a:pt x="346516" y="347387"/>
                    </a:cubicBezTo>
                    <a:cubicBezTo>
                      <a:pt x="341756" y="352146"/>
                      <a:pt x="336996" y="355953"/>
                      <a:pt x="332236" y="360712"/>
                    </a:cubicBezTo>
                    <a:cubicBezTo>
                      <a:pt x="338900" y="348339"/>
                      <a:pt x="348420" y="336918"/>
                      <a:pt x="356987" y="325497"/>
                    </a:cubicBezTo>
                    <a:cubicBezTo>
                      <a:pt x="373171" y="303607"/>
                      <a:pt x="391258" y="281717"/>
                      <a:pt x="396018" y="253164"/>
                    </a:cubicBezTo>
                    <a:lnTo>
                      <a:pt x="397922" y="239840"/>
                    </a:lnTo>
                    <a:lnTo>
                      <a:pt x="387450" y="248406"/>
                    </a:lnTo>
                    <a:cubicBezTo>
                      <a:pt x="373171" y="260778"/>
                      <a:pt x="353179" y="268392"/>
                      <a:pt x="334140" y="275055"/>
                    </a:cubicBezTo>
                    <a:cubicBezTo>
                      <a:pt x="308437" y="283620"/>
                      <a:pt x="281782" y="293138"/>
                      <a:pt x="267502" y="314076"/>
                    </a:cubicBezTo>
                    <a:cubicBezTo>
                      <a:pt x="253223" y="333111"/>
                      <a:pt x="257983" y="357856"/>
                      <a:pt x="261791" y="378795"/>
                    </a:cubicBezTo>
                    <a:cubicBezTo>
                      <a:pt x="264647" y="395926"/>
                      <a:pt x="267502" y="412106"/>
                      <a:pt x="260839" y="423527"/>
                    </a:cubicBezTo>
                    <a:cubicBezTo>
                      <a:pt x="257983" y="428285"/>
                      <a:pt x="254175" y="431141"/>
                      <a:pt x="252271" y="431141"/>
                    </a:cubicBezTo>
                    <a:cubicBezTo>
                      <a:pt x="249415" y="431141"/>
                      <a:pt x="246559" y="428285"/>
                      <a:pt x="243703" y="424479"/>
                    </a:cubicBezTo>
                    <a:cubicBezTo>
                      <a:pt x="240848" y="401637"/>
                      <a:pt x="236088" y="379747"/>
                      <a:pt x="231328" y="358808"/>
                    </a:cubicBezTo>
                    <a:cubicBezTo>
                      <a:pt x="229424" y="347387"/>
                      <a:pt x="226568" y="335966"/>
                      <a:pt x="224664" y="325497"/>
                    </a:cubicBezTo>
                    <a:cubicBezTo>
                      <a:pt x="222760" y="315980"/>
                      <a:pt x="220856" y="305510"/>
                      <a:pt x="218000" y="294090"/>
                    </a:cubicBezTo>
                    <a:cubicBezTo>
                      <a:pt x="216096" y="283620"/>
                      <a:pt x="213240" y="272199"/>
                      <a:pt x="211337" y="260778"/>
                    </a:cubicBezTo>
                    <a:cubicBezTo>
                      <a:pt x="216096" y="261730"/>
                      <a:pt x="221808" y="261730"/>
                      <a:pt x="226568" y="259827"/>
                    </a:cubicBezTo>
                    <a:cubicBezTo>
                      <a:pt x="238943" y="256020"/>
                      <a:pt x="249415" y="242695"/>
                      <a:pt x="255127" y="224612"/>
                    </a:cubicBezTo>
                    <a:cubicBezTo>
                      <a:pt x="266551" y="189398"/>
                      <a:pt x="256079" y="112306"/>
                      <a:pt x="230376" y="80898"/>
                    </a:cubicBezTo>
                    <a:cubicBezTo>
                      <a:pt x="220856" y="68526"/>
                      <a:pt x="207529" y="59008"/>
                      <a:pt x="194201" y="50443"/>
                    </a:cubicBezTo>
                    <a:cubicBezTo>
                      <a:pt x="180874" y="40925"/>
                      <a:pt x="166594" y="30456"/>
                      <a:pt x="156122" y="17131"/>
                    </a:cubicBezTo>
                    <a:lnTo>
                      <a:pt x="142795" y="0"/>
                    </a:lnTo>
                    <a:lnTo>
                      <a:pt x="147555" y="20938"/>
                    </a:lnTo>
                    <a:cubicBezTo>
                      <a:pt x="153267" y="51394"/>
                      <a:pt x="146603" y="79947"/>
                      <a:pt x="138987" y="109451"/>
                    </a:cubicBezTo>
                    <a:cubicBezTo>
                      <a:pt x="133275" y="129437"/>
                      <a:pt x="127563" y="150376"/>
                      <a:pt x="127563" y="172266"/>
                    </a:cubicBezTo>
                    <a:cubicBezTo>
                      <a:pt x="126612" y="213191"/>
                      <a:pt x="139939" y="227467"/>
                      <a:pt x="160882" y="250309"/>
                    </a:cubicBezTo>
                    <a:cubicBezTo>
                      <a:pt x="164690" y="255068"/>
                      <a:pt x="169450" y="259827"/>
                      <a:pt x="174210" y="265537"/>
                    </a:cubicBezTo>
                    <a:cubicBezTo>
                      <a:pt x="191345" y="285524"/>
                      <a:pt x="198009" y="315028"/>
                      <a:pt x="203721" y="343580"/>
                    </a:cubicBezTo>
                    <a:cubicBezTo>
                      <a:pt x="208481" y="365471"/>
                      <a:pt x="213240" y="388312"/>
                      <a:pt x="222760" y="406395"/>
                    </a:cubicBezTo>
                    <a:lnTo>
                      <a:pt x="224664" y="409251"/>
                    </a:lnTo>
                    <a:cubicBezTo>
                      <a:pt x="227520" y="414961"/>
                      <a:pt x="230376" y="421623"/>
                      <a:pt x="234184" y="426382"/>
                    </a:cubicBezTo>
                    <a:cubicBezTo>
                      <a:pt x="238943" y="458741"/>
                      <a:pt x="239896" y="491101"/>
                      <a:pt x="232280" y="519653"/>
                    </a:cubicBezTo>
                    <a:cubicBezTo>
                      <a:pt x="224664" y="513943"/>
                      <a:pt x="218000" y="506329"/>
                      <a:pt x="212289" y="497763"/>
                    </a:cubicBezTo>
                    <a:cubicBezTo>
                      <a:pt x="208481" y="491101"/>
                      <a:pt x="202769" y="484439"/>
                      <a:pt x="197057" y="478728"/>
                    </a:cubicBezTo>
                    <a:cubicBezTo>
                      <a:pt x="183730" y="468259"/>
                      <a:pt x="175162" y="462548"/>
                      <a:pt x="162786" y="457790"/>
                    </a:cubicBezTo>
                    <a:cubicBezTo>
                      <a:pt x="150411" y="439707"/>
                      <a:pt x="137083" y="421623"/>
                      <a:pt x="120900" y="406395"/>
                    </a:cubicBezTo>
                    <a:cubicBezTo>
                      <a:pt x="136131" y="415913"/>
                      <a:pt x="150411" y="427334"/>
                      <a:pt x="164690" y="439707"/>
                    </a:cubicBezTo>
                    <a:cubicBezTo>
                      <a:pt x="169450" y="443513"/>
                      <a:pt x="175162" y="448272"/>
                      <a:pt x="179922" y="452079"/>
                    </a:cubicBezTo>
                    <a:lnTo>
                      <a:pt x="194201" y="463500"/>
                    </a:lnTo>
                    <a:lnTo>
                      <a:pt x="187537" y="446369"/>
                    </a:lnTo>
                    <a:cubicBezTo>
                      <a:pt x="182778" y="434948"/>
                      <a:pt x="180874" y="423527"/>
                      <a:pt x="178018" y="413058"/>
                    </a:cubicBezTo>
                    <a:cubicBezTo>
                      <a:pt x="171354" y="384505"/>
                      <a:pt x="164690" y="357856"/>
                      <a:pt x="128515" y="335966"/>
                    </a:cubicBezTo>
                    <a:cubicBezTo>
                      <a:pt x="108524" y="323593"/>
                      <a:pt x="86629" y="320738"/>
                      <a:pt x="64734" y="317883"/>
                    </a:cubicBezTo>
                    <a:cubicBezTo>
                      <a:pt x="43790" y="315028"/>
                      <a:pt x="24751" y="313124"/>
                      <a:pt x="7616" y="303607"/>
                    </a:cubicBezTo>
                    <a:lnTo>
                      <a:pt x="0" y="299800"/>
                    </a:lnTo>
                    <a:lnTo>
                      <a:pt x="952" y="308366"/>
                    </a:lnTo>
                    <a:cubicBezTo>
                      <a:pt x="12376" y="395926"/>
                      <a:pt x="55214" y="444465"/>
                      <a:pt x="138035" y="460645"/>
                    </a:cubicBezTo>
                    <a:close/>
                    <a:moveTo>
                      <a:pt x="214192" y="342628"/>
                    </a:moveTo>
                    <a:cubicBezTo>
                      <a:pt x="208481" y="313124"/>
                      <a:pt x="201817" y="281717"/>
                      <a:pt x="182778" y="259827"/>
                    </a:cubicBezTo>
                    <a:cubicBezTo>
                      <a:pt x="178018" y="254116"/>
                      <a:pt x="174210" y="249357"/>
                      <a:pt x="169450" y="244599"/>
                    </a:cubicBezTo>
                    <a:cubicBezTo>
                      <a:pt x="150411" y="223660"/>
                      <a:pt x="138035" y="210336"/>
                      <a:pt x="138987" y="173218"/>
                    </a:cubicBezTo>
                    <a:cubicBezTo>
                      <a:pt x="138987" y="152279"/>
                      <a:pt x="144699" y="132293"/>
                      <a:pt x="149459" y="112306"/>
                    </a:cubicBezTo>
                    <a:cubicBezTo>
                      <a:pt x="155171" y="88512"/>
                      <a:pt x="161834" y="62815"/>
                      <a:pt x="159930" y="36166"/>
                    </a:cubicBezTo>
                    <a:cubicBezTo>
                      <a:pt x="169450" y="44732"/>
                      <a:pt x="179922" y="52346"/>
                      <a:pt x="189441" y="57105"/>
                    </a:cubicBezTo>
                    <a:cubicBezTo>
                      <a:pt x="201817" y="65670"/>
                      <a:pt x="214192" y="74236"/>
                      <a:pt x="223712" y="85657"/>
                    </a:cubicBezTo>
                    <a:cubicBezTo>
                      <a:pt x="245607" y="111354"/>
                      <a:pt x="257983" y="184639"/>
                      <a:pt x="246559" y="219853"/>
                    </a:cubicBezTo>
                    <a:cubicBezTo>
                      <a:pt x="241799" y="235081"/>
                      <a:pt x="234184" y="246502"/>
                      <a:pt x="224664" y="249357"/>
                    </a:cubicBezTo>
                    <a:cubicBezTo>
                      <a:pt x="219904" y="251261"/>
                      <a:pt x="215144" y="251261"/>
                      <a:pt x="210384" y="249357"/>
                    </a:cubicBezTo>
                    <a:cubicBezTo>
                      <a:pt x="205625" y="221757"/>
                      <a:pt x="201817" y="192253"/>
                      <a:pt x="201817" y="166555"/>
                    </a:cubicBezTo>
                    <a:cubicBezTo>
                      <a:pt x="206577" y="151328"/>
                      <a:pt x="211337" y="136100"/>
                      <a:pt x="208481" y="122775"/>
                    </a:cubicBezTo>
                    <a:lnTo>
                      <a:pt x="205625" y="107547"/>
                    </a:lnTo>
                    <a:lnTo>
                      <a:pt x="199913" y="122775"/>
                    </a:lnTo>
                    <a:cubicBezTo>
                      <a:pt x="195153" y="135148"/>
                      <a:pt x="192297" y="149424"/>
                      <a:pt x="192297" y="165604"/>
                    </a:cubicBezTo>
                    <a:cubicBezTo>
                      <a:pt x="191345" y="168459"/>
                      <a:pt x="190393" y="170363"/>
                      <a:pt x="189441" y="173218"/>
                    </a:cubicBezTo>
                    <a:cubicBezTo>
                      <a:pt x="178970" y="201770"/>
                      <a:pt x="166594" y="234129"/>
                      <a:pt x="196105" y="254116"/>
                    </a:cubicBezTo>
                    <a:cubicBezTo>
                      <a:pt x="198009" y="256020"/>
                      <a:pt x="199913" y="256971"/>
                      <a:pt x="201817" y="257923"/>
                    </a:cubicBezTo>
                    <a:cubicBezTo>
                      <a:pt x="203721" y="271247"/>
                      <a:pt x="206577" y="284572"/>
                      <a:pt x="209433" y="296945"/>
                    </a:cubicBezTo>
                    <a:cubicBezTo>
                      <a:pt x="212289" y="307414"/>
                      <a:pt x="214192" y="317883"/>
                      <a:pt x="216096" y="327401"/>
                    </a:cubicBezTo>
                    <a:cubicBezTo>
                      <a:pt x="218000" y="337870"/>
                      <a:pt x="219904" y="349291"/>
                      <a:pt x="222760" y="360712"/>
                    </a:cubicBezTo>
                    <a:cubicBezTo>
                      <a:pt x="224664" y="373084"/>
                      <a:pt x="227520" y="386409"/>
                      <a:pt x="230376" y="399733"/>
                    </a:cubicBezTo>
                    <a:cubicBezTo>
                      <a:pt x="222760" y="382602"/>
                      <a:pt x="218952" y="363567"/>
                      <a:pt x="214192" y="342628"/>
                    </a:cubicBezTo>
                    <a:close/>
                    <a:moveTo>
                      <a:pt x="199913" y="244599"/>
                    </a:moveTo>
                    <a:cubicBezTo>
                      <a:pt x="183730" y="232226"/>
                      <a:pt x="186585" y="213191"/>
                      <a:pt x="193249" y="192253"/>
                    </a:cubicBezTo>
                    <a:cubicBezTo>
                      <a:pt x="195153" y="209384"/>
                      <a:pt x="197057" y="227467"/>
                      <a:pt x="199913" y="244599"/>
                    </a:cubicBezTo>
                    <a:close/>
                    <a:moveTo>
                      <a:pt x="64734" y="329304"/>
                    </a:moveTo>
                    <a:cubicBezTo>
                      <a:pt x="86629" y="332159"/>
                      <a:pt x="106620" y="335015"/>
                      <a:pt x="124708" y="345484"/>
                    </a:cubicBezTo>
                    <a:cubicBezTo>
                      <a:pt x="157074" y="365471"/>
                      <a:pt x="162786" y="389264"/>
                      <a:pt x="169450" y="416865"/>
                    </a:cubicBezTo>
                    <a:cubicBezTo>
                      <a:pt x="171354" y="423527"/>
                      <a:pt x="172306" y="429237"/>
                      <a:pt x="174210" y="435900"/>
                    </a:cubicBezTo>
                    <a:cubicBezTo>
                      <a:pt x="174210" y="434948"/>
                      <a:pt x="173258" y="434948"/>
                      <a:pt x="172306" y="433996"/>
                    </a:cubicBezTo>
                    <a:cubicBezTo>
                      <a:pt x="142795" y="409251"/>
                      <a:pt x="115188" y="386409"/>
                      <a:pt x="76157" y="375939"/>
                    </a:cubicBezTo>
                    <a:lnTo>
                      <a:pt x="73301" y="384505"/>
                    </a:lnTo>
                    <a:cubicBezTo>
                      <a:pt x="107572" y="399733"/>
                      <a:pt x="130419" y="426382"/>
                      <a:pt x="150411" y="454935"/>
                    </a:cubicBezTo>
                    <a:cubicBezTo>
                      <a:pt x="147555" y="454935"/>
                      <a:pt x="143747" y="453983"/>
                      <a:pt x="139939" y="453031"/>
                    </a:cubicBezTo>
                    <a:cubicBezTo>
                      <a:pt x="63782" y="437803"/>
                      <a:pt x="23799" y="394974"/>
                      <a:pt x="13327" y="316931"/>
                    </a:cubicBezTo>
                    <a:cubicBezTo>
                      <a:pt x="29511" y="324545"/>
                      <a:pt x="47598" y="326449"/>
                      <a:pt x="64734" y="329304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529871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16"/>
          <p:cNvSpPr txBox="1">
            <a:spLocks noGrp="1"/>
          </p:cNvSpPr>
          <p:nvPr>
            <p:ph type="body" idx="1"/>
          </p:nvPr>
        </p:nvSpPr>
        <p:spPr>
          <a:xfrm>
            <a:off x="6186233" y="2341241"/>
            <a:ext cx="6010480" cy="3066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</a:pPr>
            <a:r>
              <a:rPr lang="en-GB"/>
              <a:t>Wykorzystanie wody deszczowej</a:t>
            </a:r>
            <a:endParaRPr/>
          </a:p>
        </p:txBody>
      </p:sp>
      <p:sp>
        <p:nvSpPr>
          <p:cNvPr id="462" name="Google Shape;462;p16"/>
          <p:cNvSpPr txBox="1">
            <a:spLocks noGrp="1"/>
          </p:cNvSpPr>
          <p:nvPr>
            <p:ph type="body" idx="2"/>
          </p:nvPr>
        </p:nvSpPr>
        <p:spPr>
          <a:xfrm>
            <a:off x="4502882" y="892243"/>
            <a:ext cx="2066906" cy="582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None/>
            </a:pPr>
            <a:r>
              <a:rPr lang="en-GB"/>
              <a:t>03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522171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17"/>
          <p:cNvSpPr txBox="1">
            <a:spLocks noGrp="1"/>
          </p:cNvSpPr>
          <p:nvPr>
            <p:ph type="body" idx="1"/>
          </p:nvPr>
        </p:nvSpPr>
        <p:spPr>
          <a:xfrm>
            <a:off x="712107" y="732672"/>
            <a:ext cx="5809284" cy="4656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GB" sz="2300" b="1" dirty="0">
                <a:highlight>
                  <a:srgbClr val="8DC641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ZBIERANIE WODY DESZCZOWEJ </a:t>
            </a:r>
            <a:r>
              <a:rPr lang="en-GB" sz="2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obejmuje zbieranie i magazynowanie wody deszczowej w celu późniejszego wykorzystania w rolnictwie.</a:t>
            </a:r>
            <a:endParaRPr sz="23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GB" sz="2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Woda deszczowa jest zbierana z powierzchni takich jak dachy i przechowywana w zbiornikach, cysternach lub pojemnikach.</a:t>
            </a:r>
            <a:endParaRPr sz="23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D0D0D"/>
              </a:buClr>
              <a:buSzPts val="2400"/>
              <a:buFont typeface="Arial"/>
              <a:buChar char="•"/>
            </a:pPr>
            <a:r>
              <a:rPr lang="en-GB" sz="2300" b="0" i="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Magazynowanie wody deszczowej jest odpowiedzią na suszę i niedobór wody, pokazując odporność metod rolniczych.</a:t>
            </a:r>
            <a:endParaRPr sz="23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GB" sz="2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Wzmocnienie rozwoju rolnictwa, szczególnie w regionach borykających się z niedoborem wody lub niewiarygodnymi opadami deszczu.</a:t>
            </a:r>
            <a:endParaRPr sz="23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68" name="Google Shape;468;p17"/>
          <p:cNvGrpSpPr/>
          <p:nvPr/>
        </p:nvGrpSpPr>
        <p:grpSpPr>
          <a:xfrm rot="3730759">
            <a:off x="6806483" y="507641"/>
            <a:ext cx="949887" cy="1163493"/>
            <a:chOff x="7602444" y="4967675"/>
            <a:chExt cx="483620" cy="592374"/>
          </a:xfrm>
        </p:grpSpPr>
        <p:grpSp>
          <p:nvGrpSpPr>
            <p:cNvPr id="469" name="Google Shape;469;p17"/>
            <p:cNvGrpSpPr/>
            <p:nvPr/>
          </p:nvGrpSpPr>
          <p:grpSpPr>
            <a:xfrm>
              <a:off x="7618661" y="4967675"/>
              <a:ext cx="467403" cy="507609"/>
              <a:chOff x="2251964" y="3590497"/>
              <a:chExt cx="467403" cy="507609"/>
            </a:xfrm>
          </p:grpSpPr>
          <p:sp>
            <p:nvSpPr>
              <p:cNvPr id="470" name="Google Shape;470;p17"/>
              <p:cNvSpPr/>
              <p:nvPr/>
            </p:nvSpPr>
            <p:spPr>
              <a:xfrm>
                <a:off x="2251964" y="3888722"/>
                <a:ext cx="228111" cy="209384"/>
              </a:xfrm>
              <a:custGeom>
                <a:avLst/>
                <a:gdLst/>
                <a:ahLst/>
                <a:cxnLst/>
                <a:rect l="l" t="t" r="r" b="b"/>
                <a:pathLst>
                  <a:path w="228111" h="209384" extrusionOk="0">
                    <a:moveTo>
                      <a:pt x="227486" y="185651"/>
                    </a:moveTo>
                    <a:cubicBezTo>
                      <a:pt x="229390" y="134257"/>
                      <a:pt x="219870" y="75249"/>
                      <a:pt x="177032" y="42889"/>
                    </a:cubicBezTo>
                    <a:cubicBezTo>
                      <a:pt x="131338" y="8626"/>
                      <a:pt x="63748" y="5771"/>
                      <a:pt x="8534" y="61"/>
                    </a:cubicBezTo>
                    <a:cubicBezTo>
                      <a:pt x="-34" y="-891"/>
                      <a:pt x="-1938" y="9578"/>
                      <a:pt x="1870" y="15289"/>
                    </a:cubicBezTo>
                    <a:cubicBezTo>
                      <a:pt x="19957" y="39082"/>
                      <a:pt x="29477" y="67635"/>
                      <a:pt x="43757" y="93332"/>
                    </a:cubicBezTo>
                    <a:cubicBezTo>
                      <a:pt x="56132" y="114270"/>
                      <a:pt x="71364" y="133305"/>
                      <a:pt x="89451" y="149485"/>
                    </a:cubicBezTo>
                    <a:cubicBezTo>
                      <a:pt x="122770" y="178989"/>
                      <a:pt x="164656" y="198024"/>
                      <a:pt x="208447" y="204686"/>
                    </a:cubicBezTo>
                    <a:cubicBezTo>
                      <a:pt x="211303" y="212300"/>
                      <a:pt x="224630" y="210397"/>
                      <a:pt x="225582" y="200879"/>
                    </a:cubicBezTo>
                    <a:cubicBezTo>
                      <a:pt x="225582" y="197072"/>
                      <a:pt x="226534" y="193265"/>
                      <a:pt x="226534" y="189458"/>
                    </a:cubicBezTo>
                    <a:cubicBezTo>
                      <a:pt x="228438" y="188507"/>
                      <a:pt x="228438" y="186603"/>
                      <a:pt x="227486" y="185651"/>
                    </a:cubicBezTo>
                    <a:close/>
                  </a:path>
                </a:pathLst>
              </a:custGeom>
              <a:solidFill>
                <a:srgbClr val="8DC6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1" name="Google Shape;471;p17"/>
              <p:cNvSpPr/>
              <p:nvPr/>
            </p:nvSpPr>
            <p:spPr>
              <a:xfrm>
                <a:off x="2405863" y="3590497"/>
                <a:ext cx="176382" cy="341656"/>
              </a:xfrm>
              <a:custGeom>
                <a:avLst/>
                <a:gdLst/>
                <a:ahLst/>
                <a:cxnLst/>
                <a:rect l="l" t="t" r="r" b="b"/>
                <a:pathLst>
                  <a:path w="176382" h="341656" extrusionOk="0">
                    <a:moveTo>
                      <a:pt x="174495" y="173607"/>
                    </a:moveTo>
                    <a:cubicBezTo>
                      <a:pt x="168784" y="140296"/>
                      <a:pt x="147840" y="110791"/>
                      <a:pt x="127849" y="85094"/>
                    </a:cubicBezTo>
                    <a:cubicBezTo>
                      <a:pt x="104050" y="54638"/>
                      <a:pt x="77395" y="27038"/>
                      <a:pt x="48836" y="2292"/>
                    </a:cubicBezTo>
                    <a:cubicBezTo>
                      <a:pt x="43124" y="-2466"/>
                      <a:pt x="34556" y="389"/>
                      <a:pt x="33604" y="8955"/>
                    </a:cubicBezTo>
                    <a:cubicBezTo>
                      <a:pt x="31701" y="45121"/>
                      <a:pt x="25989" y="80336"/>
                      <a:pt x="18373" y="115550"/>
                    </a:cubicBezTo>
                    <a:cubicBezTo>
                      <a:pt x="11709" y="144103"/>
                      <a:pt x="2189" y="172655"/>
                      <a:pt x="286" y="202159"/>
                    </a:cubicBezTo>
                    <a:cubicBezTo>
                      <a:pt x="-1618" y="228808"/>
                      <a:pt x="5997" y="251650"/>
                      <a:pt x="23133" y="272588"/>
                    </a:cubicBezTo>
                    <a:cubicBezTo>
                      <a:pt x="41220" y="296382"/>
                      <a:pt x="61212" y="320176"/>
                      <a:pt x="84059" y="339211"/>
                    </a:cubicBezTo>
                    <a:cubicBezTo>
                      <a:pt x="89771" y="343969"/>
                      <a:pt x="96434" y="341114"/>
                      <a:pt x="98338" y="336355"/>
                    </a:cubicBezTo>
                    <a:lnTo>
                      <a:pt x="98338" y="336355"/>
                    </a:lnTo>
                    <a:cubicBezTo>
                      <a:pt x="99290" y="335403"/>
                      <a:pt x="100242" y="335403"/>
                      <a:pt x="100242" y="334452"/>
                    </a:cubicBezTo>
                    <a:cubicBezTo>
                      <a:pt x="150696" y="299237"/>
                      <a:pt x="184967" y="237374"/>
                      <a:pt x="174495" y="173607"/>
                    </a:cubicBezTo>
                    <a:close/>
                  </a:path>
                </a:pathLst>
              </a:custGeom>
              <a:solidFill>
                <a:srgbClr val="8DC6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2" name="Google Shape;472;p17"/>
              <p:cNvSpPr/>
              <p:nvPr/>
            </p:nvSpPr>
            <p:spPr>
              <a:xfrm>
                <a:off x="2545612" y="3849754"/>
                <a:ext cx="173755" cy="240181"/>
              </a:xfrm>
              <a:custGeom>
                <a:avLst/>
                <a:gdLst/>
                <a:ahLst/>
                <a:cxnLst/>
                <a:rect l="l" t="t" r="r" b="b"/>
                <a:pathLst>
                  <a:path w="173755" h="240181" extrusionOk="0">
                    <a:moveTo>
                      <a:pt x="163262" y="8573"/>
                    </a:moveTo>
                    <a:cubicBezTo>
                      <a:pt x="162310" y="1911"/>
                      <a:pt x="156598" y="-1896"/>
                      <a:pt x="149935" y="959"/>
                    </a:cubicBezTo>
                    <a:cubicBezTo>
                      <a:pt x="123280" y="13332"/>
                      <a:pt x="96625" y="25705"/>
                      <a:pt x="69969" y="38077"/>
                    </a:cubicBezTo>
                    <a:cubicBezTo>
                      <a:pt x="49978" y="47595"/>
                      <a:pt x="29987" y="56161"/>
                      <a:pt x="19515" y="76147"/>
                    </a:cubicBezTo>
                    <a:cubicBezTo>
                      <a:pt x="9996" y="93279"/>
                      <a:pt x="8092" y="112313"/>
                      <a:pt x="7140" y="131348"/>
                    </a:cubicBezTo>
                    <a:cubicBezTo>
                      <a:pt x="5236" y="150383"/>
                      <a:pt x="3332" y="169418"/>
                      <a:pt x="2380" y="188453"/>
                    </a:cubicBezTo>
                    <a:cubicBezTo>
                      <a:pt x="2380" y="189405"/>
                      <a:pt x="1428" y="189405"/>
                      <a:pt x="1428" y="190356"/>
                    </a:cubicBezTo>
                    <a:cubicBezTo>
                      <a:pt x="-476" y="196067"/>
                      <a:pt x="-476" y="200826"/>
                      <a:pt x="1428" y="205584"/>
                    </a:cubicBezTo>
                    <a:cubicBezTo>
                      <a:pt x="1428" y="209391"/>
                      <a:pt x="476" y="212247"/>
                      <a:pt x="476" y="216054"/>
                    </a:cubicBezTo>
                    <a:cubicBezTo>
                      <a:pt x="-476" y="224619"/>
                      <a:pt x="9996" y="226523"/>
                      <a:pt x="14755" y="222716"/>
                    </a:cubicBezTo>
                    <a:cubicBezTo>
                      <a:pt x="27131" y="231282"/>
                      <a:pt x="43314" y="236992"/>
                      <a:pt x="54738" y="238896"/>
                    </a:cubicBezTo>
                    <a:cubicBezTo>
                      <a:pt x="84249" y="243654"/>
                      <a:pt x="113760" y="235089"/>
                      <a:pt x="135655" y="215102"/>
                    </a:cubicBezTo>
                    <a:cubicBezTo>
                      <a:pt x="193725" y="164659"/>
                      <a:pt x="169926" y="77099"/>
                      <a:pt x="163262" y="8573"/>
                    </a:cubicBezTo>
                    <a:close/>
                  </a:path>
                </a:pathLst>
              </a:custGeom>
              <a:solidFill>
                <a:srgbClr val="8DC6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3" name="Google Shape;473;p17"/>
            <p:cNvGrpSpPr/>
            <p:nvPr/>
          </p:nvGrpSpPr>
          <p:grpSpPr>
            <a:xfrm>
              <a:off x="7602444" y="4993761"/>
              <a:ext cx="421973" cy="566288"/>
              <a:chOff x="2235747" y="3616583"/>
              <a:chExt cx="421973" cy="566288"/>
            </a:xfrm>
          </p:grpSpPr>
          <p:sp>
            <p:nvSpPr>
              <p:cNvPr id="474" name="Google Shape;474;p17"/>
              <p:cNvSpPr/>
              <p:nvPr/>
            </p:nvSpPr>
            <p:spPr>
              <a:xfrm>
                <a:off x="2235747" y="3616583"/>
                <a:ext cx="421973" cy="566288"/>
              </a:xfrm>
              <a:custGeom>
                <a:avLst/>
                <a:gdLst/>
                <a:ahLst/>
                <a:cxnLst/>
                <a:rect l="l" t="t" r="r" b="b"/>
                <a:pathLst>
                  <a:path w="421973" h="566288" extrusionOk="0">
                    <a:moveTo>
                      <a:pt x="138035" y="460645"/>
                    </a:moveTo>
                    <a:cubicBezTo>
                      <a:pt x="145651" y="461597"/>
                      <a:pt x="152315" y="463500"/>
                      <a:pt x="158026" y="465404"/>
                    </a:cubicBezTo>
                    <a:cubicBezTo>
                      <a:pt x="162786" y="472066"/>
                      <a:pt x="166594" y="479680"/>
                      <a:pt x="171354" y="486342"/>
                    </a:cubicBezTo>
                    <a:cubicBezTo>
                      <a:pt x="178018" y="496811"/>
                      <a:pt x="185633" y="507281"/>
                      <a:pt x="192297" y="517750"/>
                    </a:cubicBezTo>
                    <a:cubicBezTo>
                      <a:pt x="204673" y="535833"/>
                      <a:pt x="215144" y="552012"/>
                      <a:pt x="220856" y="565337"/>
                    </a:cubicBezTo>
                    <a:cubicBezTo>
                      <a:pt x="223712" y="565337"/>
                      <a:pt x="226568" y="565337"/>
                      <a:pt x="228472" y="565337"/>
                    </a:cubicBezTo>
                    <a:cubicBezTo>
                      <a:pt x="221808" y="551061"/>
                      <a:pt x="211337" y="534881"/>
                      <a:pt x="198009" y="515846"/>
                    </a:cubicBezTo>
                    <a:cubicBezTo>
                      <a:pt x="191345" y="505377"/>
                      <a:pt x="184681" y="494908"/>
                      <a:pt x="178018" y="484439"/>
                    </a:cubicBezTo>
                    <a:cubicBezTo>
                      <a:pt x="176114" y="481583"/>
                      <a:pt x="174210" y="478728"/>
                      <a:pt x="172306" y="475873"/>
                    </a:cubicBezTo>
                    <a:cubicBezTo>
                      <a:pt x="178018" y="478728"/>
                      <a:pt x="183730" y="483487"/>
                      <a:pt x="190393" y="489197"/>
                    </a:cubicBezTo>
                    <a:cubicBezTo>
                      <a:pt x="196105" y="493956"/>
                      <a:pt x="199913" y="500618"/>
                      <a:pt x="204673" y="506329"/>
                    </a:cubicBezTo>
                    <a:cubicBezTo>
                      <a:pt x="212289" y="516798"/>
                      <a:pt x="219904" y="528219"/>
                      <a:pt x="233232" y="533929"/>
                    </a:cubicBezTo>
                    <a:lnTo>
                      <a:pt x="237992" y="535833"/>
                    </a:lnTo>
                    <a:lnTo>
                      <a:pt x="239896" y="531074"/>
                    </a:lnTo>
                    <a:cubicBezTo>
                      <a:pt x="248463" y="502522"/>
                      <a:pt x="249415" y="471114"/>
                      <a:pt x="245607" y="439707"/>
                    </a:cubicBezTo>
                    <a:cubicBezTo>
                      <a:pt x="247511" y="440658"/>
                      <a:pt x="250367" y="441610"/>
                      <a:pt x="252271" y="441610"/>
                    </a:cubicBezTo>
                    <a:cubicBezTo>
                      <a:pt x="258935" y="442562"/>
                      <a:pt x="264647" y="437803"/>
                      <a:pt x="269407" y="430189"/>
                    </a:cubicBezTo>
                    <a:cubicBezTo>
                      <a:pt x="277974" y="415913"/>
                      <a:pt x="275118" y="397830"/>
                      <a:pt x="271310" y="378795"/>
                    </a:cubicBezTo>
                    <a:cubicBezTo>
                      <a:pt x="267502" y="357856"/>
                      <a:pt x="263695" y="336918"/>
                      <a:pt x="275118" y="320738"/>
                    </a:cubicBezTo>
                    <a:cubicBezTo>
                      <a:pt x="288446" y="301703"/>
                      <a:pt x="312245" y="293138"/>
                      <a:pt x="336996" y="284572"/>
                    </a:cubicBezTo>
                    <a:cubicBezTo>
                      <a:pt x="353179" y="278862"/>
                      <a:pt x="369363" y="273151"/>
                      <a:pt x="382690" y="264585"/>
                    </a:cubicBezTo>
                    <a:cubicBezTo>
                      <a:pt x="376027" y="284572"/>
                      <a:pt x="362699" y="301703"/>
                      <a:pt x="348420" y="319787"/>
                    </a:cubicBezTo>
                    <a:cubicBezTo>
                      <a:pt x="333188" y="338821"/>
                      <a:pt x="317005" y="358808"/>
                      <a:pt x="310341" y="384505"/>
                    </a:cubicBezTo>
                    <a:lnTo>
                      <a:pt x="302725" y="410202"/>
                    </a:lnTo>
                    <a:lnTo>
                      <a:pt x="317957" y="388312"/>
                    </a:lnTo>
                    <a:cubicBezTo>
                      <a:pt x="326525" y="375939"/>
                      <a:pt x="337948" y="365471"/>
                      <a:pt x="350324" y="354049"/>
                    </a:cubicBezTo>
                    <a:cubicBezTo>
                      <a:pt x="363651" y="342628"/>
                      <a:pt x="376979" y="330256"/>
                      <a:pt x="386498" y="315980"/>
                    </a:cubicBezTo>
                    <a:cubicBezTo>
                      <a:pt x="396018" y="301703"/>
                      <a:pt x="402682" y="280765"/>
                      <a:pt x="408394" y="263634"/>
                    </a:cubicBezTo>
                    <a:cubicBezTo>
                      <a:pt x="420769" y="325497"/>
                      <a:pt x="394114" y="392119"/>
                      <a:pt x="338900" y="432093"/>
                    </a:cubicBezTo>
                    <a:cubicBezTo>
                      <a:pt x="327476" y="440658"/>
                      <a:pt x="312245" y="440658"/>
                      <a:pt x="299869" y="440658"/>
                    </a:cubicBezTo>
                    <a:cubicBezTo>
                      <a:pt x="286542" y="440658"/>
                      <a:pt x="275118" y="439707"/>
                      <a:pt x="267502" y="449224"/>
                    </a:cubicBezTo>
                    <a:cubicBezTo>
                      <a:pt x="259887" y="458741"/>
                      <a:pt x="259887" y="476825"/>
                      <a:pt x="266551" y="507281"/>
                    </a:cubicBezTo>
                    <a:cubicBezTo>
                      <a:pt x="270358" y="526316"/>
                      <a:pt x="268455" y="546302"/>
                      <a:pt x="265599" y="566289"/>
                    </a:cubicBezTo>
                    <a:cubicBezTo>
                      <a:pt x="269407" y="566289"/>
                      <a:pt x="273214" y="566289"/>
                      <a:pt x="277022" y="566289"/>
                    </a:cubicBezTo>
                    <a:cubicBezTo>
                      <a:pt x="279878" y="546302"/>
                      <a:pt x="281782" y="525364"/>
                      <a:pt x="277022" y="506329"/>
                    </a:cubicBezTo>
                    <a:cubicBezTo>
                      <a:pt x="270358" y="478728"/>
                      <a:pt x="270358" y="462548"/>
                      <a:pt x="276070" y="455886"/>
                    </a:cubicBezTo>
                    <a:cubicBezTo>
                      <a:pt x="280830" y="450176"/>
                      <a:pt x="289398" y="450176"/>
                      <a:pt x="300821" y="450176"/>
                    </a:cubicBezTo>
                    <a:cubicBezTo>
                      <a:pt x="314149" y="450176"/>
                      <a:pt x="331284" y="450176"/>
                      <a:pt x="345564" y="439707"/>
                    </a:cubicBezTo>
                    <a:cubicBezTo>
                      <a:pt x="408394" y="394023"/>
                      <a:pt x="436001" y="315980"/>
                      <a:pt x="415057" y="245550"/>
                    </a:cubicBezTo>
                    <a:lnTo>
                      <a:pt x="411249" y="232226"/>
                    </a:lnTo>
                    <a:lnTo>
                      <a:pt x="406490" y="245550"/>
                    </a:lnTo>
                    <a:cubicBezTo>
                      <a:pt x="405538" y="249357"/>
                      <a:pt x="403634" y="255068"/>
                      <a:pt x="401730" y="260778"/>
                    </a:cubicBezTo>
                    <a:cubicBezTo>
                      <a:pt x="396970" y="276958"/>
                      <a:pt x="390306" y="298848"/>
                      <a:pt x="380787" y="311221"/>
                    </a:cubicBezTo>
                    <a:cubicBezTo>
                      <a:pt x="371267" y="324545"/>
                      <a:pt x="358891" y="335966"/>
                      <a:pt x="346516" y="347387"/>
                    </a:cubicBezTo>
                    <a:cubicBezTo>
                      <a:pt x="341756" y="352146"/>
                      <a:pt x="336996" y="355953"/>
                      <a:pt x="332236" y="360712"/>
                    </a:cubicBezTo>
                    <a:cubicBezTo>
                      <a:pt x="338900" y="348339"/>
                      <a:pt x="348420" y="336918"/>
                      <a:pt x="356987" y="325497"/>
                    </a:cubicBezTo>
                    <a:cubicBezTo>
                      <a:pt x="373171" y="303607"/>
                      <a:pt x="391258" y="281717"/>
                      <a:pt x="396018" y="253164"/>
                    </a:cubicBezTo>
                    <a:lnTo>
                      <a:pt x="397922" y="239840"/>
                    </a:lnTo>
                    <a:lnTo>
                      <a:pt x="387450" y="248406"/>
                    </a:lnTo>
                    <a:cubicBezTo>
                      <a:pt x="373171" y="260778"/>
                      <a:pt x="353179" y="268392"/>
                      <a:pt x="334140" y="275055"/>
                    </a:cubicBezTo>
                    <a:cubicBezTo>
                      <a:pt x="308437" y="283620"/>
                      <a:pt x="281782" y="293138"/>
                      <a:pt x="267502" y="314076"/>
                    </a:cubicBezTo>
                    <a:cubicBezTo>
                      <a:pt x="253223" y="333111"/>
                      <a:pt x="257983" y="357856"/>
                      <a:pt x="261791" y="378795"/>
                    </a:cubicBezTo>
                    <a:cubicBezTo>
                      <a:pt x="264647" y="395926"/>
                      <a:pt x="267502" y="412106"/>
                      <a:pt x="260839" y="423527"/>
                    </a:cubicBezTo>
                    <a:cubicBezTo>
                      <a:pt x="257983" y="428285"/>
                      <a:pt x="254175" y="431141"/>
                      <a:pt x="252271" y="431141"/>
                    </a:cubicBezTo>
                    <a:cubicBezTo>
                      <a:pt x="249415" y="431141"/>
                      <a:pt x="246559" y="428285"/>
                      <a:pt x="243703" y="424479"/>
                    </a:cubicBezTo>
                    <a:cubicBezTo>
                      <a:pt x="240848" y="401637"/>
                      <a:pt x="236088" y="379747"/>
                      <a:pt x="231328" y="358808"/>
                    </a:cubicBezTo>
                    <a:cubicBezTo>
                      <a:pt x="229424" y="347387"/>
                      <a:pt x="226568" y="335966"/>
                      <a:pt x="224664" y="325497"/>
                    </a:cubicBezTo>
                    <a:cubicBezTo>
                      <a:pt x="222760" y="315980"/>
                      <a:pt x="220856" y="305510"/>
                      <a:pt x="218000" y="294090"/>
                    </a:cubicBezTo>
                    <a:cubicBezTo>
                      <a:pt x="216096" y="283620"/>
                      <a:pt x="213240" y="272199"/>
                      <a:pt x="211337" y="260778"/>
                    </a:cubicBezTo>
                    <a:cubicBezTo>
                      <a:pt x="216096" y="261730"/>
                      <a:pt x="221808" y="261730"/>
                      <a:pt x="226568" y="259827"/>
                    </a:cubicBezTo>
                    <a:cubicBezTo>
                      <a:pt x="238943" y="256020"/>
                      <a:pt x="249415" y="242695"/>
                      <a:pt x="255127" y="224612"/>
                    </a:cubicBezTo>
                    <a:cubicBezTo>
                      <a:pt x="266551" y="189398"/>
                      <a:pt x="256079" y="112306"/>
                      <a:pt x="230376" y="80898"/>
                    </a:cubicBezTo>
                    <a:cubicBezTo>
                      <a:pt x="220856" y="68526"/>
                      <a:pt x="207529" y="59008"/>
                      <a:pt x="194201" y="50443"/>
                    </a:cubicBezTo>
                    <a:cubicBezTo>
                      <a:pt x="180874" y="40925"/>
                      <a:pt x="166594" y="30456"/>
                      <a:pt x="156122" y="17131"/>
                    </a:cubicBezTo>
                    <a:lnTo>
                      <a:pt x="142795" y="0"/>
                    </a:lnTo>
                    <a:lnTo>
                      <a:pt x="147555" y="20938"/>
                    </a:lnTo>
                    <a:cubicBezTo>
                      <a:pt x="153267" y="51394"/>
                      <a:pt x="146603" y="79947"/>
                      <a:pt x="138987" y="109451"/>
                    </a:cubicBezTo>
                    <a:cubicBezTo>
                      <a:pt x="133275" y="129437"/>
                      <a:pt x="127563" y="150376"/>
                      <a:pt x="127563" y="172266"/>
                    </a:cubicBezTo>
                    <a:cubicBezTo>
                      <a:pt x="126612" y="213191"/>
                      <a:pt x="139939" y="227467"/>
                      <a:pt x="160882" y="250309"/>
                    </a:cubicBezTo>
                    <a:cubicBezTo>
                      <a:pt x="164690" y="255068"/>
                      <a:pt x="169450" y="259827"/>
                      <a:pt x="174210" y="265537"/>
                    </a:cubicBezTo>
                    <a:cubicBezTo>
                      <a:pt x="191345" y="285524"/>
                      <a:pt x="198009" y="315028"/>
                      <a:pt x="203721" y="343580"/>
                    </a:cubicBezTo>
                    <a:cubicBezTo>
                      <a:pt x="208481" y="365471"/>
                      <a:pt x="213240" y="388312"/>
                      <a:pt x="222760" y="406395"/>
                    </a:cubicBezTo>
                    <a:lnTo>
                      <a:pt x="224664" y="409251"/>
                    </a:lnTo>
                    <a:cubicBezTo>
                      <a:pt x="227520" y="414961"/>
                      <a:pt x="230376" y="421623"/>
                      <a:pt x="234184" y="426382"/>
                    </a:cubicBezTo>
                    <a:cubicBezTo>
                      <a:pt x="238943" y="458741"/>
                      <a:pt x="239896" y="491101"/>
                      <a:pt x="232280" y="519653"/>
                    </a:cubicBezTo>
                    <a:cubicBezTo>
                      <a:pt x="224664" y="513943"/>
                      <a:pt x="218000" y="506329"/>
                      <a:pt x="212289" y="497763"/>
                    </a:cubicBezTo>
                    <a:cubicBezTo>
                      <a:pt x="208481" y="491101"/>
                      <a:pt x="202769" y="484439"/>
                      <a:pt x="197057" y="478728"/>
                    </a:cubicBezTo>
                    <a:cubicBezTo>
                      <a:pt x="183730" y="468259"/>
                      <a:pt x="175162" y="462548"/>
                      <a:pt x="162786" y="457790"/>
                    </a:cubicBezTo>
                    <a:cubicBezTo>
                      <a:pt x="150411" y="439707"/>
                      <a:pt x="137083" y="421623"/>
                      <a:pt x="120900" y="406395"/>
                    </a:cubicBezTo>
                    <a:cubicBezTo>
                      <a:pt x="136131" y="415913"/>
                      <a:pt x="150411" y="427334"/>
                      <a:pt x="164690" y="439707"/>
                    </a:cubicBezTo>
                    <a:cubicBezTo>
                      <a:pt x="169450" y="443513"/>
                      <a:pt x="175162" y="448272"/>
                      <a:pt x="179922" y="452079"/>
                    </a:cubicBezTo>
                    <a:lnTo>
                      <a:pt x="194201" y="463500"/>
                    </a:lnTo>
                    <a:lnTo>
                      <a:pt x="187537" y="446369"/>
                    </a:lnTo>
                    <a:cubicBezTo>
                      <a:pt x="182778" y="434948"/>
                      <a:pt x="180874" y="423527"/>
                      <a:pt x="178018" y="413058"/>
                    </a:cubicBezTo>
                    <a:cubicBezTo>
                      <a:pt x="171354" y="384505"/>
                      <a:pt x="164690" y="357856"/>
                      <a:pt x="128515" y="335966"/>
                    </a:cubicBezTo>
                    <a:cubicBezTo>
                      <a:pt x="108524" y="323593"/>
                      <a:pt x="86629" y="320738"/>
                      <a:pt x="64734" y="317883"/>
                    </a:cubicBezTo>
                    <a:cubicBezTo>
                      <a:pt x="43790" y="315028"/>
                      <a:pt x="24751" y="313124"/>
                      <a:pt x="7616" y="303607"/>
                    </a:cubicBezTo>
                    <a:lnTo>
                      <a:pt x="0" y="299800"/>
                    </a:lnTo>
                    <a:lnTo>
                      <a:pt x="952" y="308366"/>
                    </a:lnTo>
                    <a:cubicBezTo>
                      <a:pt x="12376" y="395926"/>
                      <a:pt x="55214" y="444465"/>
                      <a:pt x="138035" y="460645"/>
                    </a:cubicBezTo>
                    <a:close/>
                    <a:moveTo>
                      <a:pt x="214192" y="342628"/>
                    </a:moveTo>
                    <a:cubicBezTo>
                      <a:pt x="208481" y="313124"/>
                      <a:pt x="201817" y="281717"/>
                      <a:pt x="182778" y="259827"/>
                    </a:cubicBezTo>
                    <a:cubicBezTo>
                      <a:pt x="178018" y="254116"/>
                      <a:pt x="174210" y="249357"/>
                      <a:pt x="169450" y="244599"/>
                    </a:cubicBezTo>
                    <a:cubicBezTo>
                      <a:pt x="150411" y="223660"/>
                      <a:pt x="138035" y="210336"/>
                      <a:pt x="138987" y="173218"/>
                    </a:cubicBezTo>
                    <a:cubicBezTo>
                      <a:pt x="138987" y="152279"/>
                      <a:pt x="144699" y="132293"/>
                      <a:pt x="149459" y="112306"/>
                    </a:cubicBezTo>
                    <a:cubicBezTo>
                      <a:pt x="155171" y="88512"/>
                      <a:pt x="161834" y="62815"/>
                      <a:pt x="159930" y="36166"/>
                    </a:cubicBezTo>
                    <a:cubicBezTo>
                      <a:pt x="169450" y="44732"/>
                      <a:pt x="179922" y="52346"/>
                      <a:pt x="189441" y="57105"/>
                    </a:cubicBezTo>
                    <a:cubicBezTo>
                      <a:pt x="201817" y="65670"/>
                      <a:pt x="214192" y="74236"/>
                      <a:pt x="223712" y="85657"/>
                    </a:cubicBezTo>
                    <a:cubicBezTo>
                      <a:pt x="245607" y="111354"/>
                      <a:pt x="257983" y="184639"/>
                      <a:pt x="246559" y="219853"/>
                    </a:cubicBezTo>
                    <a:cubicBezTo>
                      <a:pt x="241799" y="235081"/>
                      <a:pt x="234184" y="246502"/>
                      <a:pt x="224664" y="249357"/>
                    </a:cubicBezTo>
                    <a:cubicBezTo>
                      <a:pt x="219904" y="251261"/>
                      <a:pt x="215144" y="251261"/>
                      <a:pt x="210384" y="249357"/>
                    </a:cubicBezTo>
                    <a:cubicBezTo>
                      <a:pt x="205625" y="221757"/>
                      <a:pt x="201817" y="192253"/>
                      <a:pt x="201817" y="166555"/>
                    </a:cubicBezTo>
                    <a:cubicBezTo>
                      <a:pt x="206577" y="151328"/>
                      <a:pt x="211337" y="136100"/>
                      <a:pt x="208481" y="122775"/>
                    </a:cubicBezTo>
                    <a:lnTo>
                      <a:pt x="205625" y="107547"/>
                    </a:lnTo>
                    <a:lnTo>
                      <a:pt x="199913" y="122775"/>
                    </a:lnTo>
                    <a:cubicBezTo>
                      <a:pt x="195153" y="135148"/>
                      <a:pt x="192297" y="149424"/>
                      <a:pt x="192297" y="165604"/>
                    </a:cubicBezTo>
                    <a:cubicBezTo>
                      <a:pt x="191345" y="168459"/>
                      <a:pt x="190393" y="170363"/>
                      <a:pt x="189441" y="173218"/>
                    </a:cubicBezTo>
                    <a:cubicBezTo>
                      <a:pt x="178970" y="201770"/>
                      <a:pt x="166594" y="234129"/>
                      <a:pt x="196105" y="254116"/>
                    </a:cubicBezTo>
                    <a:cubicBezTo>
                      <a:pt x="198009" y="256020"/>
                      <a:pt x="199913" y="256971"/>
                      <a:pt x="201817" y="257923"/>
                    </a:cubicBezTo>
                    <a:cubicBezTo>
                      <a:pt x="203721" y="271247"/>
                      <a:pt x="206577" y="284572"/>
                      <a:pt x="209433" y="296945"/>
                    </a:cubicBezTo>
                    <a:cubicBezTo>
                      <a:pt x="212289" y="307414"/>
                      <a:pt x="214192" y="317883"/>
                      <a:pt x="216096" y="327401"/>
                    </a:cubicBezTo>
                    <a:cubicBezTo>
                      <a:pt x="218000" y="337870"/>
                      <a:pt x="219904" y="349291"/>
                      <a:pt x="222760" y="360712"/>
                    </a:cubicBezTo>
                    <a:cubicBezTo>
                      <a:pt x="224664" y="373084"/>
                      <a:pt x="227520" y="386409"/>
                      <a:pt x="230376" y="399733"/>
                    </a:cubicBezTo>
                    <a:cubicBezTo>
                      <a:pt x="222760" y="382602"/>
                      <a:pt x="218952" y="363567"/>
                      <a:pt x="214192" y="342628"/>
                    </a:cubicBezTo>
                    <a:close/>
                    <a:moveTo>
                      <a:pt x="199913" y="244599"/>
                    </a:moveTo>
                    <a:cubicBezTo>
                      <a:pt x="183730" y="232226"/>
                      <a:pt x="186585" y="213191"/>
                      <a:pt x="193249" y="192253"/>
                    </a:cubicBezTo>
                    <a:cubicBezTo>
                      <a:pt x="195153" y="209384"/>
                      <a:pt x="197057" y="227467"/>
                      <a:pt x="199913" y="244599"/>
                    </a:cubicBezTo>
                    <a:close/>
                    <a:moveTo>
                      <a:pt x="64734" y="329304"/>
                    </a:moveTo>
                    <a:cubicBezTo>
                      <a:pt x="86629" y="332159"/>
                      <a:pt x="106620" y="335015"/>
                      <a:pt x="124708" y="345484"/>
                    </a:cubicBezTo>
                    <a:cubicBezTo>
                      <a:pt x="157074" y="365471"/>
                      <a:pt x="162786" y="389264"/>
                      <a:pt x="169450" y="416865"/>
                    </a:cubicBezTo>
                    <a:cubicBezTo>
                      <a:pt x="171354" y="423527"/>
                      <a:pt x="172306" y="429237"/>
                      <a:pt x="174210" y="435900"/>
                    </a:cubicBezTo>
                    <a:cubicBezTo>
                      <a:pt x="174210" y="434948"/>
                      <a:pt x="173258" y="434948"/>
                      <a:pt x="172306" y="433996"/>
                    </a:cubicBezTo>
                    <a:cubicBezTo>
                      <a:pt x="142795" y="409251"/>
                      <a:pt x="115188" y="386409"/>
                      <a:pt x="76157" y="375939"/>
                    </a:cubicBezTo>
                    <a:lnTo>
                      <a:pt x="73301" y="384505"/>
                    </a:lnTo>
                    <a:cubicBezTo>
                      <a:pt x="107572" y="399733"/>
                      <a:pt x="130419" y="426382"/>
                      <a:pt x="150411" y="454935"/>
                    </a:cubicBezTo>
                    <a:cubicBezTo>
                      <a:pt x="147555" y="454935"/>
                      <a:pt x="143747" y="453983"/>
                      <a:pt x="139939" y="453031"/>
                    </a:cubicBezTo>
                    <a:cubicBezTo>
                      <a:pt x="63782" y="437803"/>
                      <a:pt x="23799" y="394974"/>
                      <a:pt x="13327" y="316931"/>
                    </a:cubicBezTo>
                    <a:cubicBezTo>
                      <a:pt x="29511" y="324545"/>
                      <a:pt x="47598" y="326449"/>
                      <a:pt x="64734" y="329304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5" name="Google Shape;475;p17"/>
              <p:cNvSpPr/>
              <p:nvPr/>
            </p:nvSpPr>
            <p:spPr>
              <a:xfrm>
                <a:off x="2235747" y="3616583"/>
                <a:ext cx="421973" cy="566288"/>
              </a:xfrm>
              <a:custGeom>
                <a:avLst/>
                <a:gdLst/>
                <a:ahLst/>
                <a:cxnLst/>
                <a:rect l="l" t="t" r="r" b="b"/>
                <a:pathLst>
                  <a:path w="421973" h="566288" extrusionOk="0">
                    <a:moveTo>
                      <a:pt x="138035" y="460645"/>
                    </a:moveTo>
                    <a:cubicBezTo>
                      <a:pt x="145651" y="461597"/>
                      <a:pt x="152315" y="463500"/>
                      <a:pt x="158026" y="465404"/>
                    </a:cubicBezTo>
                    <a:cubicBezTo>
                      <a:pt x="162786" y="472066"/>
                      <a:pt x="166594" y="479680"/>
                      <a:pt x="171354" y="486342"/>
                    </a:cubicBezTo>
                    <a:cubicBezTo>
                      <a:pt x="178018" y="496811"/>
                      <a:pt x="185633" y="507281"/>
                      <a:pt x="192297" y="517750"/>
                    </a:cubicBezTo>
                    <a:cubicBezTo>
                      <a:pt x="204673" y="535833"/>
                      <a:pt x="215144" y="552012"/>
                      <a:pt x="220856" y="565337"/>
                    </a:cubicBezTo>
                    <a:cubicBezTo>
                      <a:pt x="223712" y="565337"/>
                      <a:pt x="226568" y="565337"/>
                      <a:pt x="228472" y="565337"/>
                    </a:cubicBezTo>
                    <a:cubicBezTo>
                      <a:pt x="221808" y="551061"/>
                      <a:pt x="211337" y="534881"/>
                      <a:pt x="198009" y="515846"/>
                    </a:cubicBezTo>
                    <a:cubicBezTo>
                      <a:pt x="191345" y="505377"/>
                      <a:pt x="184681" y="494908"/>
                      <a:pt x="178018" y="484439"/>
                    </a:cubicBezTo>
                    <a:cubicBezTo>
                      <a:pt x="176114" y="481583"/>
                      <a:pt x="174210" y="478728"/>
                      <a:pt x="172306" y="475873"/>
                    </a:cubicBezTo>
                    <a:cubicBezTo>
                      <a:pt x="178018" y="478728"/>
                      <a:pt x="183730" y="483487"/>
                      <a:pt x="190393" y="489197"/>
                    </a:cubicBezTo>
                    <a:cubicBezTo>
                      <a:pt x="196105" y="493956"/>
                      <a:pt x="199913" y="500618"/>
                      <a:pt x="204673" y="506329"/>
                    </a:cubicBezTo>
                    <a:cubicBezTo>
                      <a:pt x="212289" y="516798"/>
                      <a:pt x="219904" y="528219"/>
                      <a:pt x="233232" y="533929"/>
                    </a:cubicBezTo>
                    <a:lnTo>
                      <a:pt x="237992" y="535833"/>
                    </a:lnTo>
                    <a:lnTo>
                      <a:pt x="239896" y="531074"/>
                    </a:lnTo>
                    <a:cubicBezTo>
                      <a:pt x="248463" y="502522"/>
                      <a:pt x="249415" y="471114"/>
                      <a:pt x="245607" y="439707"/>
                    </a:cubicBezTo>
                    <a:cubicBezTo>
                      <a:pt x="247511" y="440658"/>
                      <a:pt x="250367" y="441610"/>
                      <a:pt x="252271" y="441610"/>
                    </a:cubicBezTo>
                    <a:cubicBezTo>
                      <a:pt x="258935" y="442562"/>
                      <a:pt x="264647" y="437803"/>
                      <a:pt x="269407" y="430189"/>
                    </a:cubicBezTo>
                    <a:cubicBezTo>
                      <a:pt x="277974" y="415913"/>
                      <a:pt x="275118" y="397830"/>
                      <a:pt x="271310" y="378795"/>
                    </a:cubicBezTo>
                    <a:cubicBezTo>
                      <a:pt x="267502" y="357856"/>
                      <a:pt x="263695" y="336918"/>
                      <a:pt x="275118" y="320738"/>
                    </a:cubicBezTo>
                    <a:cubicBezTo>
                      <a:pt x="288446" y="301703"/>
                      <a:pt x="312245" y="293138"/>
                      <a:pt x="336996" y="284572"/>
                    </a:cubicBezTo>
                    <a:cubicBezTo>
                      <a:pt x="353179" y="278862"/>
                      <a:pt x="369363" y="273151"/>
                      <a:pt x="382690" y="264585"/>
                    </a:cubicBezTo>
                    <a:cubicBezTo>
                      <a:pt x="376027" y="284572"/>
                      <a:pt x="362699" y="301703"/>
                      <a:pt x="348420" y="319787"/>
                    </a:cubicBezTo>
                    <a:cubicBezTo>
                      <a:pt x="333188" y="338821"/>
                      <a:pt x="317005" y="358808"/>
                      <a:pt x="310341" y="384505"/>
                    </a:cubicBezTo>
                    <a:lnTo>
                      <a:pt x="302725" y="410202"/>
                    </a:lnTo>
                    <a:lnTo>
                      <a:pt x="317957" y="388312"/>
                    </a:lnTo>
                    <a:cubicBezTo>
                      <a:pt x="326525" y="375939"/>
                      <a:pt x="337948" y="365471"/>
                      <a:pt x="350324" y="354049"/>
                    </a:cubicBezTo>
                    <a:cubicBezTo>
                      <a:pt x="363651" y="342628"/>
                      <a:pt x="376979" y="330256"/>
                      <a:pt x="386498" y="315980"/>
                    </a:cubicBezTo>
                    <a:cubicBezTo>
                      <a:pt x="396018" y="301703"/>
                      <a:pt x="402682" y="280765"/>
                      <a:pt x="408394" y="263634"/>
                    </a:cubicBezTo>
                    <a:cubicBezTo>
                      <a:pt x="420769" y="325497"/>
                      <a:pt x="394114" y="392119"/>
                      <a:pt x="338900" y="432093"/>
                    </a:cubicBezTo>
                    <a:cubicBezTo>
                      <a:pt x="327476" y="440658"/>
                      <a:pt x="312245" y="440658"/>
                      <a:pt x="299869" y="440658"/>
                    </a:cubicBezTo>
                    <a:cubicBezTo>
                      <a:pt x="286542" y="440658"/>
                      <a:pt x="275118" y="439707"/>
                      <a:pt x="267502" y="449224"/>
                    </a:cubicBezTo>
                    <a:cubicBezTo>
                      <a:pt x="259887" y="458741"/>
                      <a:pt x="259887" y="476825"/>
                      <a:pt x="266551" y="507281"/>
                    </a:cubicBezTo>
                    <a:cubicBezTo>
                      <a:pt x="270358" y="526316"/>
                      <a:pt x="268455" y="546302"/>
                      <a:pt x="265599" y="566289"/>
                    </a:cubicBezTo>
                    <a:cubicBezTo>
                      <a:pt x="269407" y="566289"/>
                      <a:pt x="273214" y="566289"/>
                      <a:pt x="277022" y="566289"/>
                    </a:cubicBezTo>
                    <a:cubicBezTo>
                      <a:pt x="279878" y="546302"/>
                      <a:pt x="281782" y="525364"/>
                      <a:pt x="277022" y="506329"/>
                    </a:cubicBezTo>
                    <a:cubicBezTo>
                      <a:pt x="270358" y="478728"/>
                      <a:pt x="270358" y="462548"/>
                      <a:pt x="276070" y="455886"/>
                    </a:cubicBezTo>
                    <a:cubicBezTo>
                      <a:pt x="280830" y="450176"/>
                      <a:pt x="289398" y="450176"/>
                      <a:pt x="300821" y="450176"/>
                    </a:cubicBezTo>
                    <a:cubicBezTo>
                      <a:pt x="314149" y="450176"/>
                      <a:pt x="331284" y="450176"/>
                      <a:pt x="345564" y="439707"/>
                    </a:cubicBezTo>
                    <a:cubicBezTo>
                      <a:pt x="408394" y="394023"/>
                      <a:pt x="436001" y="315980"/>
                      <a:pt x="415057" y="245550"/>
                    </a:cubicBezTo>
                    <a:lnTo>
                      <a:pt x="411249" y="232226"/>
                    </a:lnTo>
                    <a:lnTo>
                      <a:pt x="406490" y="245550"/>
                    </a:lnTo>
                    <a:cubicBezTo>
                      <a:pt x="405538" y="249357"/>
                      <a:pt x="403634" y="255068"/>
                      <a:pt x="401730" y="260778"/>
                    </a:cubicBezTo>
                    <a:cubicBezTo>
                      <a:pt x="396970" y="276958"/>
                      <a:pt x="390306" y="298848"/>
                      <a:pt x="380787" y="311221"/>
                    </a:cubicBezTo>
                    <a:cubicBezTo>
                      <a:pt x="371267" y="324545"/>
                      <a:pt x="358891" y="335966"/>
                      <a:pt x="346516" y="347387"/>
                    </a:cubicBezTo>
                    <a:cubicBezTo>
                      <a:pt x="341756" y="352146"/>
                      <a:pt x="336996" y="355953"/>
                      <a:pt x="332236" y="360712"/>
                    </a:cubicBezTo>
                    <a:cubicBezTo>
                      <a:pt x="338900" y="348339"/>
                      <a:pt x="348420" y="336918"/>
                      <a:pt x="356987" y="325497"/>
                    </a:cubicBezTo>
                    <a:cubicBezTo>
                      <a:pt x="373171" y="303607"/>
                      <a:pt x="391258" y="281717"/>
                      <a:pt x="396018" y="253164"/>
                    </a:cubicBezTo>
                    <a:lnTo>
                      <a:pt x="397922" y="239840"/>
                    </a:lnTo>
                    <a:lnTo>
                      <a:pt x="387450" y="248406"/>
                    </a:lnTo>
                    <a:cubicBezTo>
                      <a:pt x="373171" y="260778"/>
                      <a:pt x="353179" y="268392"/>
                      <a:pt x="334140" y="275055"/>
                    </a:cubicBezTo>
                    <a:cubicBezTo>
                      <a:pt x="308437" y="283620"/>
                      <a:pt x="281782" y="293138"/>
                      <a:pt x="267502" y="314076"/>
                    </a:cubicBezTo>
                    <a:cubicBezTo>
                      <a:pt x="253223" y="333111"/>
                      <a:pt x="257983" y="357856"/>
                      <a:pt x="261791" y="378795"/>
                    </a:cubicBezTo>
                    <a:cubicBezTo>
                      <a:pt x="264647" y="395926"/>
                      <a:pt x="267502" y="412106"/>
                      <a:pt x="260839" y="423527"/>
                    </a:cubicBezTo>
                    <a:cubicBezTo>
                      <a:pt x="257983" y="428285"/>
                      <a:pt x="254175" y="431141"/>
                      <a:pt x="252271" y="431141"/>
                    </a:cubicBezTo>
                    <a:cubicBezTo>
                      <a:pt x="249415" y="431141"/>
                      <a:pt x="246559" y="428285"/>
                      <a:pt x="243703" y="424479"/>
                    </a:cubicBezTo>
                    <a:cubicBezTo>
                      <a:pt x="240848" y="401637"/>
                      <a:pt x="236088" y="379747"/>
                      <a:pt x="231328" y="358808"/>
                    </a:cubicBezTo>
                    <a:cubicBezTo>
                      <a:pt x="229424" y="347387"/>
                      <a:pt x="226568" y="335966"/>
                      <a:pt x="224664" y="325497"/>
                    </a:cubicBezTo>
                    <a:cubicBezTo>
                      <a:pt x="222760" y="315980"/>
                      <a:pt x="220856" y="305510"/>
                      <a:pt x="218000" y="294090"/>
                    </a:cubicBezTo>
                    <a:cubicBezTo>
                      <a:pt x="216096" y="283620"/>
                      <a:pt x="213240" y="272199"/>
                      <a:pt x="211337" y="260778"/>
                    </a:cubicBezTo>
                    <a:cubicBezTo>
                      <a:pt x="216096" y="261730"/>
                      <a:pt x="221808" y="261730"/>
                      <a:pt x="226568" y="259827"/>
                    </a:cubicBezTo>
                    <a:cubicBezTo>
                      <a:pt x="238943" y="256020"/>
                      <a:pt x="249415" y="242695"/>
                      <a:pt x="255127" y="224612"/>
                    </a:cubicBezTo>
                    <a:cubicBezTo>
                      <a:pt x="266551" y="189398"/>
                      <a:pt x="256079" y="112306"/>
                      <a:pt x="230376" y="80898"/>
                    </a:cubicBezTo>
                    <a:cubicBezTo>
                      <a:pt x="220856" y="68526"/>
                      <a:pt x="207529" y="59008"/>
                      <a:pt x="194201" y="50443"/>
                    </a:cubicBezTo>
                    <a:cubicBezTo>
                      <a:pt x="180874" y="40925"/>
                      <a:pt x="166594" y="30456"/>
                      <a:pt x="156122" y="17131"/>
                    </a:cubicBezTo>
                    <a:lnTo>
                      <a:pt x="142795" y="0"/>
                    </a:lnTo>
                    <a:lnTo>
                      <a:pt x="147555" y="20938"/>
                    </a:lnTo>
                    <a:cubicBezTo>
                      <a:pt x="153267" y="51394"/>
                      <a:pt x="146603" y="79947"/>
                      <a:pt x="138987" y="109451"/>
                    </a:cubicBezTo>
                    <a:cubicBezTo>
                      <a:pt x="133275" y="129437"/>
                      <a:pt x="127563" y="150376"/>
                      <a:pt x="127563" y="172266"/>
                    </a:cubicBezTo>
                    <a:cubicBezTo>
                      <a:pt x="126612" y="213191"/>
                      <a:pt x="139939" y="227467"/>
                      <a:pt x="160882" y="250309"/>
                    </a:cubicBezTo>
                    <a:cubicBezTo>
                      <a:pt x="164690" y="255068"/>
                      <a:pt x="169450" y="259827"/>
                      <a:pt x="174210" y="265537"/>
                    </a:cubicBezTo>
                    <a:cubicBezTo>
                      <a:pt x="191345" y="285524"/>
                      <a:pt x="198009" y="315028"/>
                      <a:pt x="203721" y="343580"/>
                    </a:cubicBezTo>
                    <a:cubicBezTo>
                      <a:pt x="208481" y="365471"/>
                      <a:pt x="213240" y="388312"/>
                      <a:pt x="222760" y="406395"/>
                    </a:cubicBezTo>
                    <a:lnTo>
                      <a:pt x="224664" y="409251"/>
                    </a:lnTo>
                    <a:cubicBezTo>
                      <a:pt x="227520" y="414961"/>
                      <a:pt x="230376" y="421623"/>
                      <a:pt x="234184" y="426382"/>
                    </a:cubicBezTo>
                    <a:cubicBezTo>
                      <a:pt x="238943" y="458741"/>
                      <a:pt x="239896" y="491101"/>
                      <a:pt x="232280" y="519653"/>
                    </a:cubicBezTo>
                    <a:cubicBezTo>
                      <a:pt x="224664" y="513943"/>
                      <a:pt x="218000" y="506329"/>
                      <a:pt x="212289" y="497763"/>
                    </a:cubicBezTo>
                    <a:cubicBezTo>
                      <a:pt x="208481" y="491101"/>
                      <a:pt x="202769" y="484439"/>
                      <a:pt x="197057" y="478728"/>
                    </a:cubicBezTo>
                    <a:cubicBezTo>
                      <a:pt x="183730" y="468259"/>
                      <a:pt x="175162" y="462548"/>
                      <a:pt x="162786" y="457790"/>
                    </a:cubicBezTo>
                    <a:cubicBezTo>
                      <a:pt x="150411" y="439707"/>
                      <a:pt x="137083" y="421623"/>
                      <a:pt x="120900" y="406395"/>
                    </a:cubicBezTo>
                    <a:cubicBezTo>
                      <a:pt x="136131" y="415913"/>
                      <a:pt x="150411" y="427334"/>
                      <a:pt x="164690" y="439707"/>
                    </a:cubicBezTo>
                    <a:cubicBezTo>
                      <a:pt x="169450" y="443513"/>
                      <a:pt x="175162" y="448272"/>
                      <a:pt x="179922" y="452079"/>
                    </a:cubicBezTo>
                    <a:lnTo>
                      <a:pt x="194201" y="463500"/>
                    </a:lnTo>
                    <a:lnTo>
                      <a:pt x="187537" y="446369"/>
                    </a:lnTo>
                    <a:cubicBezTo>
                      <a:pt x="182778" y="434948"/>
                      <a:pt x="180874" y="423527"/>
                      <a:pt x="178018" y="413058"/>
                    </a:cubicBezTo>
                    <a:cubicBezTo>
                      <a:pt x="171354" y="384505"/>
                      <a:pt x="164690" y="357856"/>
                      <a:pt x="128515" y="335966"/>
                    </a:cubicBezTo>
                    <a:cubicBezTo>
                      <a:pt x="108524" y="323593"/>
                      <a:pt x="86629" y="320738"/>
                      <a:pt x="64734" y="317883"/>
                    </a:cubicBezTo>
                    <a:cubicBezTo>
                      <a:pt x="43790" y="315028"/>
                      <a:pt x="24751" y="313124"/>
                      <a:pt x="7616" y="303607"/>
                    </a:cubicBezTo>
                    <a:lnTo>
                      <a:pt x="0" y="299800"/>
                    </a:lnTo>
                    <a:lnTo>
                      <a:pt x="952" y="308366"/>
                    </a:lnTo>
                    <a:cubicBezTo>
                      <a:pt x="12376" y="395926"/>
                      <a:pt x="55214" y="444465"/>
                      <a:pt x="138035" y="460645"/>
                    </a:cubicBezTo>
                    <a:close/>
                    <a:moveTo>
                      <a:pt x="214192" y="342628"/>
                    </a:moveTo>
                    <a:cubicBezTo>
                      <a:pt x="208481" y="313124"/>
                      <a:pt x="201817" y="281717"/>
                      <a:pt x="182778" y="259827"/>
                    </a:cubicBezTo>
                    <a:cubicBezTo>
                      <a:pt x="178018" y="254116"/>
                      <a:pt x="174210" y="249357"/>
                      <a:pt x="169450" y="244599"/>
                    </a:cubicBezTo>
                    <a:cubicBezTo>
                      <a:pt x="150411" y="223660"/>
                      <a:pt x="138035" y="210336"/>
                      <a:pt x="138987" y="173218"/>
                    </a:cubicBezTo>
                    <a:cubicBezTo>
                      <a:pt x="138987" y="152279"/>
                      <a:pt x="144699" y="132293"/>
                      <a:pt x="149459" y="112306"/>
                    </a:cubicBezTo>
                    <a:cubicBezTo>
                      <a:pt x="155171" y="88512"/>
                      <a:pt x="161834" y="62815"/>
                      <a:pt x="159930" y="36166"/>
                    </a:cubicBezTo>
                    <a:cubicBezTo>
                      <a:pt x="169450" y="44732"/>
                      <a:pt x="179922" y="52346"/>
                      <a:pt x="189441" y="57105"/>
                    </a:cubicBezTo>
                    <a:cubicBezTo>
                      <a:pt x="201817" y="65670"/>
                      <a:pt x="214192" y="74236"/>
                      <a:pt x="223712" y="85657"/>
                    </a:cubicBezTo>
                    <a:cubicBezTo>
                      <a:pt x="245607" y="111354"/>
                      <a:pt x="257983" y="184639"/>
                      <a:pt x="246559" y="219853"/>
                    </a:cubicBezTo>
                    <a:cubicBezTo>
                      <a:pt x="241799" y="235081"/>
                      <a:pt x="234184" y="246502"/>
                      <a:pt x="224664" y="249357"/>
                    </a:cubicBezTo>
                    <a:cubicBezTo>
                      <a:pt x="219904" y="251261"/>
                      <a:pt x="215144" y="251261"/>
                      <a:pt x="210384" y="249357"/>
                    </a:cubicBezTo>
                    <a:cubicBezTo>
                      <a:pt x="205625" y="221757"/>
                      <a:pt x="201817" y="192253"/>
                      <a:pt x="201817" y="166555"/>
                    </a:cubicBezTo>
                    <a:cubicBezTo>
                      <a:pt x="206577" y="151328"/>
                      <a:pt x="211337" y="136100"/>
                      <a:pt x="208481" y="122775"/>
                    </a:cubicBezTo>
                    <a:lnTo>
                      <a:pt x="205625" y="107547"/>
                    </a:lnTo>
                    <a:lnTo>
                      <a:pt x="199913" y="122775"/>
                    </a:lnTo>
                    <a:cubicBezTo>
                      <a:pt x="195153" y="135148"/>
                      <a:pt x="192297" y="149424"/>
                      <a:pt x="192297" y="165604"/>
                    </a:cubicBezTo>
                    <a:cubicBezTo>
                      <a:pt x="191345" y="168459"/>
                      <a:pt x="190393" y="170363"/>
                      <a:pt x="189441" y="173218"/>
                    </a:cubicBezTo>
                    <a:cubicBezTo>
                      <a:pt x="178970" y="201770"/>
                      <a:pt x="166594" y="234129"/>
                      <a:pt x="196105" y="254116"/>
                    </a:cubicBezTo>
                    <a:cubicBezTo>
                      <a:pt x="198009" y="256020"/>
                      <a:pt x="199913" y="256971"/>
                      <a:pt x="201817" y="257923"/>
                    </a:cubicBezTo>
                    <a:cubicBezTo>
                      <a:pt x="203721" y="271247"/>
                      <a:pt x="206577" y="284572"/>
                      <a:pt x="209433" y="296945"/>
                    </a:cubicBezTo>
                    <a:cubicBezTo>
                      <a:pt x="212289" y="307414"/>
                      <a:pt x="214192" y="317883"/>
                      <a:pt x="216096" y="327401"/>
                    </a:cubicBezTo>
                    <a:cubicBezTo>
                      <a:pt x="218000" y="337870"/>
                      <a:pt x="219904" y="349291"/>
                      <a:pt x="222760" y="360712"/>
                    </a:cubicBezTo>
                    <a:cubicBezTo>
                      <a:pt x="224664" y="373084"/>
                      <a:pt x="227520" y="386409"/>
                      <a:pt x="230376" y="399733"/>
                    </a:cubicBezTo>
                    <a:cubicBezTo>
                      <a:pt x="222760" y="382602"/>
                      <a:pt x="218952" y="363567"/>
                      <a:pt x="214192" y="342628"/>
                    </a:cubicBezTo>
                    <a:close/>
                    <a:moveTo>
                      <a:pt x="199913" y="244599"/>
                    </a:moveTo>
                    <a:cubicBezTo>
                      <a:pt x="183730" y="232226"/>
                      <a:pt x="186585" y="213191"/>
                      <a:pt x="193249" y="192253"/>
                    </a:cubicBezTo>
                    <a:cubicBezTo>
                      <a:pt x="195153" y="209384"/>
                      <a:pt x="197057" y="227467"/>
                      <a:pt x="199913" y="244599"/>
                    </a:cubicBezTo>
                    <a:close/>
                    <a:moveTo>
                      <a:pt x="64734" y="329304"/>
                    </a:moveTo>
                    <a:cubicBezTo>
                      <a:pt x="86629" y="332159"/>
                      <a:pt x="106620" y="335015"/>
                      <a:pt x="124708" y="345484"/>
                    </a:cubicBezTo>
                    <a:cubicBezTo>
                      <a:pt x="157074" y="365471"/>
                      <a:pt x="162786" y="389264"/>
                      <a:pt x="169450" y="416865"/>
                    </a:cubicBezTo>
                    <a:cubicBezTo>
                      <a:pt x="171354" y="423527"/>
                      <a:pt x="172306" y="429237"/>
                      <a:pt x="174210" y="435900"/>
                    </a:cubicBezTo>
                    <a:cubicBezTo>
                      <a:pt x="174210" y="434948"/>
                      <a:pt x="173258" y="434948"/>
                      <a:pt x="172306" y="433996"/>
                    </a:cubicBezTo>
                    <a:cubicBezTo>
                      <a:pt x="142795" y="409251"/>
                      <a:pt x="115188" y="386409"/>
                      <a:pt x="76157" y="375939"/>
                    </a:cubicBezTo>
                    <a:lnTo>
                      <a:pt x="73301" y="384505"/>
                    </a:lnTo>
                    <a:cubicBezTo>
                      <a:pt x="107572" y="399733"/>
                      <a:pt x="130419" y="426382"/>
                      <a:pt x="150411" y="454935"/>
                    </a:cubicBezTo>
                    <a:cubicBezTo>
                      <a:pt x="147555" y="454935"/>
                      <a:pt x="143747" y="453983"/>
                      <a:pt x="139939" y="453031"/>
                    </a:cubicBezTo>
                    <a:cubicBezTo>
                      <a:pt x="63782" y="437803"/>
                      <a:pt x="23799" y="394974"/>
                      <a:pt x="13327" y="316931"/>
                    </a:cubicBezTo>
                    <a:cubicBezTo>
                      <a:pt x="29511" y="324545"/>
                      <a:pt x="47598" y="326449"/>
                      <a:pt x="64734" y="329304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476" name="Google Shape;476;p17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/>
          <a:srcRect l="1" r="1"/>
          <a:stretch/>
        </p:blipFill>
        <p:spPr>
          <a:xfrm>
            <a:off x="6545263" y="1452563"/>
            <a:ext cx="5646737" cy="4656137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07773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550070-6D5D-3B88-A1F1-6854D4BB18F3}"/>
              </a:ext>
            </a:extLst>
          </p:cNvPr>
          <p:cNvSpPr txBox="1"/>
          <p:nvPr/>
        </p:nvSpPr>
        <p:spPr>
          <a:xfrm>
            <a:off x="-161925" y="6260638"/>
            <a:ext cx="12353925" cy="5243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grpSp>
        <p:nvGrpSpPr>
          <p:cNvPr id="482" name="Google Shape;482;p18"/>
          <p:cNvGrpSpPr/>
          <p:nvPr/>
        </p:nvGrpSpPr>
        <p:grpSpPr>
          <a:xfrm>
            <a:off x="407005" y="800248"/>
            <a:ext cx="3923992" cy="4682094"/>
            <a:chOff x="826180" y="944079"/>
            <a:chExt cx="3923992" cy="4682094"/>
          </a:xfrm>
        </p:grpSpPr>
        <p:sp>
          <p:nvSpPr>
            <p:cNvPr id="483" name="Google Shape;483;p18"/>
            <p:cNvSpPr/>
            <p:nvPr/>
          </p:nvSpPr>
          <p:spPr>
            <a:xfrm>
              <a:off x="2775583" y="5623654"/>
              <a:ext cx="25186" cy="2519"/>
            </a:xfrm>
            <a:custGeom>
              <a:avLst/>
              <a:gdLst/>
              <a:ahLst/>
              <a:cxnLst/>
              <a:rect l="l" t="t" r="r" b="b"/>
              <a:pathLst>
                <a:path w="43" h="1" extrusionOk="0">
                  <a:moveTo>
                    <a:pt x="42" y="0"/>
                  </a:moveTo>
                  <a:lnTo>
                    <a:pt x="42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25" y="0"/>
                    <a:pt x="42" y="0"/>
                  </a:cubicBezTo>
                </a:path>
              </a:pathLst>
            </a:custGeom>
            <a:solidFill>
              <a:srgbClr val="313234"/>
            </a:solidFill>
            <a:ln w="9525" cap="flat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484;p18"/>
            <p:cNvSpPr/>
            <p:nvPr/>
          </p:nvSpPr>
          <p:spPr>
            <a:xfrm>
              <a:off x="2317196" y="944079"/>
              <a:ext cx="936923" cy="420609"/>
            </a:xfrm>
            <a:custGeom>
              <a:avLst/>
              <a:gdLst/>
              <a:ahLst/>
              <a:cxnLst/>
              <a:rect l="l" t="t" r="r" b="b"/>
              <a:pathLst>
                <a:path w="1641" h="738" extrusionOk="0">
                  <a:moveTo>
                    <a:pt x="629" y="108"/>
                  </a:moveTo>
                  <a:lnTo>
                    <a:pt x="629" y="108"/>
                  </a:lnTo>
                  <a:cubicBezTo>
                    <a:pt x="0" y="737"/>
                    <a:pt x="0" y="737"/>
                    <a:pt x="0" y="737"/>
                  </a:cubicBezTo>
                  <a:cubicBezTo>
                    <a:pt x="1640" y="737"/>
                    <a:pt x="1640" y="737"/>
                    <a:pt x="1640" y="737"/>
                  </a:cubicBezTo>
                  <a:cubicBezTo>
                    <a:pt x="1019" y="108"/>
                    <a:pt x="1019" y="108"/>
                    <a:pt x="1019" y="108"/>
                  </a:cubicBezTo>
                  <a:cubicBezTo>
                    <a:pt x="911" y="0"/>
                    <a:pt x="737" y="0"/>
                    <a:pt x="629" y="108"/>
                  </a:cubicBezTo>
                </a:path>
              </a:pathLst>
            </a:custGeom>
            <a:solidFill>
              <a:srgbClr val="63C1D3">
                <a:alpha val="9411"/>
              </a:srgbClr>
            </a:solidFill>
            <a:ln w="9525" cap="flat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485;p18"/>
            <p:cNvSpPr/>
            <p:nvPr/>
          </p:nvSpPr>
          <p:spPr>
            <a:xfrm>
              <a:off x="1843698" y="1364687"/>
              <a:ext cx="1883919" cy="473498"/>
            </a:xfrm>
            <a:custGeom>
              <a:avLst/>
              <a:gdLst/>
              <a:ahLst/>
              <a:cxnLst/>
              <a:rect l="l" t="t" r="r" b="b"/>
              <a:pathLst>
                <a:path w="3299" h="830" extrusionOk="0">
                  <a:moveTo>
                    <a:pt x="3298" y="829"/>
                  </a:moveTo>
                  <a:lnTo>
                    <a:pt x="2469" y="0"/>
                  </a:lnTo>
                  <a:lnTo>
                    <a:pt x="829" y="0"/>
                  </a:lnTo>
                  <a:lnTo>
                    <a:pt x="0" y="829"/>
                  </a:lnTo>
                  <a:lnTo>
                    <a:pt x="3298" y="829"/>
                  </a:lnTo>
                </a:path>
              </a:pathLst>
            </a:custGeom>
            <a:solidFill>
              <a:srgbClr val="63C1D3">
                <a:alpha val="20000"/>
              </a:srgbClr>
            </a:solidFill>
            <a:ln w="9525" cap="flat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486;p18"/>
            <p:cNvSpPr/>
            <p:nvPr/>
          </p:nvSpPr>
          <p:spPr>
            <a:xfrm>
              <a:off x="1375237" y="1838186"/>
              <a:ext cx="2825879" cy="473498"/>
            </a:xfrm>
            <a:custGeom>
              <a:avLst/>
              <a:gdLst/>
              <a:ahLst/>
              <a:cxnLst/>
              <a:rect l="l" t="t" r="r" b="b"/>
              <a:pathLst>
                <a:path w="4949" h="829" extrusionOk="0">
                  <a:moveTo>
                    <a:pt x="50" y="771"/>
                  </a:moveTo>
                  <a:lnTo>
                    <a:pt x="50" y="771"/>
                  </a:lnTo>
                  <a:cubicBezTo>
                    <a:pt x="34" y="795"/>
                    <a:pt x="17" y="812"/>
                    <a:pt x="0" y="828"/>
                  </a:cubicBezTo>
                  <a:cubicBezTo>
                    <a:pt x="4948" y="828"/>
                    <a:pt x="4948" y="828"/>
                    <a:pt x="4948" y="828"/>
                  </a:cubicBezTo>
                  <a:cubicBezTo>
                    <a:pt x="4931" y="812"/>
                    <a:pt x="4914" y="795"/>
                    <a:pt x="4898" y="771"/>
                  </a:cubicBezTo>
                  <a:cubicBezTo>
                    <a:pt x="4119" y="0"/>
                    <a:pt x="4119" y="0"/>
                    <a:pt x="4119" y="0"/>
                  </a:cubicBezTo>
                  <a:cubicBezTo>
                    <a:pt x="821" y="0"/>
                    <a:pt x="821" y="0"/>
                    <a:pt x="821" y="0"/>
                  </a:cubicBezTo>
                  <a:lnTo>
                    <a:pt x="50" y="771"/>
                  </a:lnTo>
                </a:path>
              </a:pathLst>
            </a:custGeom>
            <a:solidFill>
              <a:srgbClr val="63C1D3">
                <a:alpha val="29411"/>
              </a:srgbClr>
            </a:solidFill>
            <a:ln w="9525" cap="flat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18"/>
            <p:cNvSpPr/>
            <p:nvPr/>
          </p:nvSpPr>
          <p:spPr>
            <a:xfrm>
              <a:off x="1037743" y="2311684"/>
              <a:ext cx="3498346" cy="473498"/>
            </a:xfrm>
            <a:custGeom>
              <a:avLst/>
              <a:gdLst/>
              <a:ahLst/>
              <a:cxnLst/>
              <a:rect l="l" t="t" r="r" b="b"/>
              <a:pathLst>
                <a:path w="6125" h="830" extrusionOk="0">
                  <a:moveTo>
                    <a:pt x="0" y="829"/>
                  </a:moveTo>
                  <a:lnTo>
                    <a:pt x="0" y="829"/>
                  </a:lnTo>
                  <a:cubicBezTo>
                    <a:pt x="6124" y="829"/>
                    <a:pt x="6124" y="829"/>
                    <a:pt x="6124" y="829"/>
                  </a:cubicBezTo>
                  <a:cubicBezTo>
                    <a:pt x="5975" y="531"/>
                    <a:pt x="5776" y="249"/>
                    <a:pt x="5536" y="0"/>
                  </a:cubicBezTo>
                  <a:cubicBezTo>
                    <a:pt x="588" y="0"/>
                    <a:pt x="588" y="0"/>
                    <a:pt x="588" y="0"/>
                  </a:cubicBezTo>
                  <a:cubicBezTo>
                    <a:pt x="340" y="249"/>
                    <a:pt x="149" y="531"/>
                    <a:pt x="0" y="829"/>
                  </a:cubicBezTo>
                </a:path>
              </a:pathLst>
            </a:custGeom>
            <a:solidFill>
              <a:srgbClr val="63C1D3">
                <a:alpha val="40000"/>
              </a:srgbClr>
            </a:solidFill>
            <a:ln w="9525" cap="flat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18"/>
            <p:cNvSpPr/>
            <p:nvPr/>
          </p:nvSpPr>
          <p:spPr>
            <a:xfrm>
              <a:off x="874033" y="2785183"/>
              <a:ext cx="3830805" cy="473498"/>
            </a:xfrm>
            <a:custGeom>
              <a:avLst/>
              <a:gdLst/>
              <a:ahLst/>
              <a:cxnLst/>
              <a:rect l="l" t="t" r="r" b="b"/>
              <a:pathLst>
                <a:path w="6705" h="830" extrusionOk="0">
                  <a:moveTo>
                    <a:pt x="0" y="829"/>
                  </a:moveTo>
                  <a:lnTo>
                    <a:pt x="0" y="829"/>
                  </a:lnTo>
                  <a:cubicBezTo>
                    <a:pt x="6704" y="829"/>
                    <a:pt x="6704" y="829"/>
                    <a:pt x="6704" y="829"/>
                  </a:cubicBezTo>
                  <a:cubicBezTo>
                    <a:pt x="6646" y="539"/>
                    <a:pt x="6547" y="265"/>
                    <a:pt x="6414" y="0"/>
                  </a:cubicBezTo>
                  <a:cubicBezTo>
                    <a:pt x="290" y="0"/>
                    <a:pt x="290" y="0"/>
                    <a:pt x="290" y="0"/>
                  </a:cubicBezTo>
                  <a:cubicBezTo>
                    <a:pt x="157" y="265"/>
                    <a:pt x="58" y="539"/>
                    <a:pt x="0" y="829"/>
                  </a:cubicBezTo>
                </a:path>
              </a:pathLst>
            </a:custGeom>
            <a:solidFill>
              <a:srgbClr val="63C1D3">
                <a:alpha val="49411"/>
              </a:srgbClr>
            </a:solidFill>
            <a:ln w="9525" cap="flat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489;p18"/>
            <p:cNvSpPr/>
            <p:nvPr/>
          </p:nvSpPr>
          <p:spPr>
            <a:xfrm>
              <a:off x="826180" y="3258681"/>
              <a:ext cx="3923992" cy="473498"/>
            </a:xfrm>
            <a:custGeom>
              <a:avLst/>
              <a:gdLst/>
              <a:ahLst/>
              <a:cxnLst/>
              <a:rect l="l" t="t" r="r" b="b"/>
              <a:pathLst>
                <a:path w="6871" h="828" extrusionOk="0">
                  <a:moveTo>
                    <a:pt x="8" y="827"/>
                  </a:moveTo>
                  <a:lnTo>
                    <a:pt x="8" y="827"/>
                  </a:lnTo>
                  <a:cubicBezTo>
                    <a:pt x="6862" y="827"/>
                    <a:pt x="6862" y="827"/>
                    <a:pt x="6862" y="827"/>
                  </a:cubicBezTo>
                  <a:cubicBezTo>
                    <a:pt x="6870" y="546"/>
                    <a:pt x="6845" y="272"/>
                    <a:pt x="6787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25" y="272"/>
                    <a:pt x="0" y="546"/>
                    <a:pt x="8" y="827"/>
                  </a:cubicBezTo>
                </a:path>
              </a:pathLst>
            </a:custGeom>
            <a:solidFill>
              <a:srgbClr val="63C1D3">
                <a:alpha val="60000"/>
              </a:srgbClr>
            </a:solidFill>
            <a:ln w="9525" cap="flat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18"/>
            <p:cNvSpPr/>
            <p:nvPr/>
          </p:nvSpPr>
          <p:spPr>
            <a:xfrm>
              <a:off x="831217" y="3732180"/>
              <a:ext cx="3916435" cy="473498"/>
            </a:xfrm>
            <a:custGeom>
              <a:avLst/>
              <a:gdLst/>
              <a:ahLst/>
              <a:cxnLst/>
              <a:rect l="l" t="t" r="r" b="b"/>
              <a:pathLst>
                <a:path w="6855" h="830" extrusionOk="0">
                  <a:moveTo>
                    <a:pt x="133" y="829"/>
                  </a:moveTo>
                  <a:lnTo>
                    <a:pt x="133" y="829"/>
                  </a:lnTo>
                  <a:cubicBezTo>
                    <a:pt x="6721" y="829"/>
                    <a:pt x="6721" y="829"/>
                    <a:pt x="6721" y="829"/>
                  </a:cubicBezTo>
                  <a:cubicBezTo>
                    <a:pt x="6796" y="555"/>
                    <a:pt x="6845" y="274"/>
                    <a:pt x="685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274"/>
                    <a:pt x="50" y="555"/>
                    <a:pt x="133" y="829"/>
                  </a:cubicBezTo>
                </a:path>
              </a:pathLst>
            </a:custGeom>
            <a:solidFill>
              <a:srgbClr val="63C1D3">
                <a:alpha val="69411"/>
              </a:srgbClr>
            </a:solidFill>
            <a:ln w="9525" cap="flat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491;p18"/>
            <p:cNvSpPr/>
            <p:nvPr/>
          </p:nvSpPr>
          <p:spPr>
            <a:xfrm>
              <a:off x="906776" y="4205678"/>
              <a:ext cx="3762801" cy="473498"/>
            </a:xfrm>
            <a:custGeom>
              <a:avLst/>
              <a:gdLst/>
              <a:ahLst/>
              <a:cxnLst/>
              <a:rect l="l" t="t" r="r" b="b"/>
              <a:pathLst>
                <a:path w="6589" h="829" extrusionOk="0">
                  <a:moveTo>
                    <a:pt x="356" y="828"/>
                  </a:moveTo>
                  <a:lnTo>
                    <a:pt x="356" y="828"/>
                  </a:lnTo>
                  <a:cubicBezTo>
                    <a:pt x="6232" y="828"/>
                    <a:pt x="6232" y="828"/>
                    <a:pt x="6232" y="828"/>
                  </a:cubicBezTo>
                  <a:cubicBezTo>
                    <a:pt x="6389" y="563"/>
                    <a:pt x="6505" y="282"/>
                    <a:pt x="658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5" y="282"/>
                    <a:pt x="199" y="563"/>
                    <a:pt x="356" y="828"/>
                  </a:cubicBezTo>
                </a:path>
              </a:pathLst>
            </a:custGeom>
            <a:solidFill>
              <a:srgbClr val="63C1D3">
                <a:alpha val="80000"/>
              </a:srgbClr>
            </a:solidFill>
            <a:ln w="9525" cap="flat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p18"/>
            <p:cNvSpPr/>
            <p:nvPr/>
          </p:nvSpPr>
          <p:spPr>
            <a:xfrm>
              <a:off x="1110782" y="4676657"/>
              <a:ext cx="3357306" cy="473498"/>
            </a:xfrm>
            <a:custGeom>
              <a:avLst/>
              <a:gdLst/>
              <a:ahLst/>
              <a:cxnLst/>
              <a:rect l="l" t="t" r="r" b="b"/>
              <a:pathLst>
                <a:path w="5877" h="830" extrusionOk="0">
                  <a:moveTo>
                    <a:pt x="514" y="647"/>
                  </a:moveTo>
                  <a:lnTo>
                    <a:pt x="514" y="647"/>
                  </a:lnTo>
                  <a:lnTo>
                    <a:pt x="514" y="647"/>
                  </a:lnTo>
                  <a:cubicBezTo>
                    <a:pt x="572" y="713"/>
                    <a:pt x="638" y="771"/>
                    <a:pt x="705" y="829"/>
                  </a:cubicBezTo>
                  <a:cubicBezTo>
                    <a:pt x="5171" y="829"/>
                    <a:pt x="5171" y="829"/>
                    <a:pt x="5171" y="829"/>
                  </a:cubicBezTo>
                  <a:cubicBezTo>
                    <a:pt x="5238" y="771"/>
                    <a:pt x="5296" y="713"/>
                    <a:pt x="5362" y="647"/>
                  </a:cubicBezTo>
                  <a:lnTo>
                    <a:pt x="5362" y="647"/>
                  </a:lnTo>
                  <a:cubicBezTo>
                    <a:pt x="5561" y="448"/>
                    <a:pt x="5735" y="232"/>
                    <a:pt x="587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1" y="232"/>
                    <a:pt x="315" y="448"/>
                    <a:pt x="514" y="647"/>
                  </a:cubicBezTo>
                </a:path>
              </a:pathLst>
            </a:custGeom>
            <a:solidFill>
              <a:srgbClr val="63C1D3">
                <a:alpha val="89411"/>
              </a:srgbClr>
            </a:solidFill>
            <a:ln w="9525" cap="flat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p18"/>
            <p:cNvSpPr/>
            <p:nvPr/>
          </p:nvSpPr>
          <p:spPr>
            <a:xfrm>
              <a:off x="1511242" y="5150155"/>
              <a:ext cx="2551350" cy="473498"/>
            </a:xfrm>
            <a:custGeom>
              <a:avLst/>
              <a:gdLst/>
              <a:ahLst/>
              <a:cxnLst/>
              <a:rect l="l" t="t" r="r" b="b"/>
              <a:pathLst>
                <a:path w="4467" h="830" extrusionOk="0">
                  <a:moveTo>
                    <a:pt x="0" y="0"/>
                  </a:moveTo>
                  <a:lnTo>
                    <a:pt x="0" y="0"/>
                  </a:lnTo>
                  <a:cubicBezTo>
                    <a:pt x="630" y="547"/>
                    <a:pt x="1425" y="820"/>
                    <a:pt x="2212" y="829"/>
                  </a:cubicBezTo>
                  <a:cubicBezTo>
                    <a:pt x="2254" y="829"/>
                    <a:pt x="2254" y="829"/>
                    <a:pt x="2254" y="829"/>
                  </a:cubicBezTo>
                  <a:cubicBezTo>
                    <a:pt x="3041" y="820"/>
                    <a:pt x="3828" y="547"/>
                    <a:pt x="4466" y="0"/>
                  </a:cubicBezTo>
                  <a:lnTo>
                    <a:pt x="0" y="0"/>
                  </a:lnTo>
                </a:path>
              </a:pathLst>
            </a:custGeom>
            <a:solidFill>
              <a:srgbClr val="63C1D3"/>
            </a:solidFill>
            <a:ln w="9525" cap="flat" cmpd="sng">
              <a:solidFill>
                <a:srgbClr val="0000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4" name="Google Shape;494;p18"/>
          <p:cNvSpPr/>
          <p:nvPr/>
        </p:nvSpPr>
        <p:spPr>
          <a:xfrm>
            <a:off x="4570315" y="203467"/>
            <a:ext cx="929366" cy="929367"/>
          </a:xfrm>
          <a:custGeom>
            <a:avLst/>
            <a:gdLst/>
            <a:ahLst/>
            <a:cxnLst/>
            <a:rect l="l" t="t" r="r" b="b"/>
            <a:pathLst>
              <a:path w="1625" h="1625" extrusionOk="0">
                <a:moveTo>
                  <a:pt x="1624" y="812"/>
                </a:moveTo>
                <a:lnTo>
                  <a:pt x="1624" y="812"/>
                </a:lnTo>
                <a:cubicBezTo>
                  <a:pt x="1624" y="1259"/>
                  <a:pt x="1259" y="1624"/>
                  <a:pt x="812" y="1624"/>
                </a:cubicBezTo>
                <a:cubicBezTo>
                  <a:pt x="364" y="1624"/>
                  <a:pt x="0" y="1259"/>
                  <a:pt x="0" y="812"/>
                </a:cubicBezTo>
                <a:cubicBezTo>
                  <a:pt x="0" y="364"/>
                  <a:pt x="364" y="0"/>
                  <a:pt x="812" y="0"/>
                </a:cubicBezTo>
                <a:cubicBezTo>
                  <a:pt x="1259" y="0"/>
                  <a:pt x="1624" y="364"/>
                  <a:pt x="1624" y="812"/>
                </a:cubicBezTo>
              </a:path>
            </a:pathLst>
          </a:custGeom>
          <a:solidFill>
            <a:srgbClr val="63C1D3">
              <a:alpha val="1215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p18"/>
          <p:cNvSpPr/>
          <p:nvPr/>
        </p:nvSpPr>
        <p:spPr>
          <a:xfrm>
            <a:off x="4545140" y="1536224"/>
            <a:ext cx="929366" cy="929367"/>
          </a:xfrm>
          <a:custGeom>
            <a:avLst/>
            <a:gdLst/>
            <a:ahLst/>
            <a:cxnLst/>
            <a:rect l="l" t="t" r="r" b="b"/>
            <a:pathLst>
              <a:path w="1625" h="1625" extrusionOk="0">
                <a:moveTo>
                  <a:pt x="1624" y="813"/>
                </a:moveTo>
                <a:lnTo>
                  <a:pt x="1624" y="813"/>
                </a:lnTo>
                <a:cubicBezTo>
                  <a:pt x="1624" y="1260"/>
                  <a:pt x="1259" y="1624"/>
                  <a:pt x="812" y="1624"/>
                </a:cubicBezTo>
                <a:cubicBezTo>
                  <a:pt x="364" y="1624"/>
                  <a:pt x="0" y="1260"/>
                  <a:pt x="0" y="813"/>
                </a:cubicBezTo>
                <a:cubicBezTo>
                  <a:pt x="0" y="365"/>
                  <a:pt x="364" y="0"/>
                  <a:pt x="812" y="0"/>
                </a:cubicBezTo>
                <a:cubicBezTo>
                  <a:pt x="1259" y="0"/>
                  <a:pt x="1624" y="365"/>
                  <a:pt x="1624" y="813"/>
                </a:cubicBezTo>
              </a:path>
            </a:pathLst>
          </a:custGeom>
          <a:solidFill>
            <a:srgbClr val="63C1D3">
              <a:alpha val="3176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18"/>
          <p:cNvSpPr/>
          <p:nvPr/>
        </p:nvSpPr>
        <p:spPr>
          <a:xfrm>
            <a:off x="4570315" y="2868981"/>
            <a:ext cx="929366" cy="929367"/>
          </a:xfrm>
          <a:custGeom>
            <a:avLst/>
            <a:gdLst/>
            <a:ahLst/>
            <a:cxnLst/>
            <a:rect l="l" t="t" r="r" b="b"/>
            <a:pathLst>
              <a:path w="1625" h="1625" extrusionOk="0">
                <a:moveTo>
                  <a:pt x="1624" y="812"/>
                </a:moveTo>
                <a:lnTo>
                  <a:pt x="1624" y="812"/>
                </a:lnTo>
                <a:cubicBezTo>
                  <a:pt x="1624" y="1260"/>
                  <a:pt x="1259" y="1624"/>
                  <a:pt x="812" y="1624"/>
                </a:cubicBezTo>
                <a:cubicBezTo>
                  <a:pt x="364" y="1624"/>
                  <a:pt x="0" y="1260"/>
                  <a:pt x="0" y="812"/>
                </a:cubicBezTo>
                <a:cubicBezTo>
                  <a:pt x="0" y="365"/>
                  <a:pt x="364" y="0"/>
                  <a:pt x="812" y="0"/>
                </a:cubicBezTo>
                <a:cubicBezTo>
                  <a:pt x="1259" y="0"/>
                  <a:pt x="1624" y="365"/>
                  <a:pt x="1624" y="812"/>
                </a:cubicBezTo>
              </a:path>
            </a:pathLst>
          </a:custGeom>
          <a:solidFill>
            <a:srgbClr val="63C1D3">
              <a:alpha val="6862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7" name="Google Shape;497;p18"/>
          <p:cNvSpPr/>
          <p:nvPr/>
        </p:nvSpPr>
        <p:spPr>
          <a:xfrm>
            <a:off x="4588570" y="4151034"/>
            <a:ext cx="929366" cy="929367"/>
          </a:xfrm>
          <a:custGeom>
            <a:avLst/>
            <a:gdLst/>
            <a:ahLst/>
            <a:cxnLst/>
            <a:rect l="l" t="t" r="r" b="b"/>
            <a:pathLst>
              <a:path w="1625" h="1625" extrusionOk="0">
                <a:moveTo>
                  <a:pt x="1624" y="812"/>
                </a:moveTo>
                <a:lnTo>
                  <a:pt x="1624" y="812"/>
                </a:lnTo>
                <a:cubicBezTo>
                  <a:pt x="1624" y="1259"/>
                  <a:pt x="1259" y="1624"/>
                  <a:pt x="812" y="1624"/>
                </a:cubicBezTo>
                <a:cubicBezTo>
                  <a:pt x="364" y="1624"/>
                  <a:pt x="0" y="1259"/>
                  <a:pt x="0" y="812"/>
                </a:cubicBezTo>
                <a:cubicBezTo>
                  <a:pt x="0" y="365"/>
                  <a:pt x="364" y="0"/>
                  <a:pt x="812" y="0"/>
                </a:cubicBezTo>
                <a:cubicBezTo>
                  <a:pt x="1259" y="0"/>
                  <a:pt x="1624" y="365"/>
                  <a:pt x="1624" y="812"/>
                </a:cubicBezTo>
              </a:path>
            </a:pathLst>
          </a:custGeom>
          <a:solidFill>
            <a:srgbClr val="63C1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8" name="Google Shape;498;p18"/>
          <p:cNvSpPr txBox="1"/>
          <p:nvPr/>
        </p:nvSpPr>
        <p:spPr>
          <a:xfrm>
            <a:off x="5716887" y="205228"/>
            <a:ext cx="6356925" cy="339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DC641"/>
              </a:buClr>
              <a:buSzPts val="2800"/>
              <a:buFont typeface="Arial"/>
              <a:buNone/>
            </a:pPr>
            <a:r>
              <a:rPr lang="en-GB" sz="2800" b="1" i="0" u="none" strike="noStrike" cap="none" dirty="0">
                <a:solidFill>
                  <a:srgbClr val="8DC641"/>
                </a:solidFill>
                <a:latin typeface="Calibri"/>
                <a:ea typeface="Calibri"/>
                <a:cs typeface="Calibri"/>
                <a:sym typeface="Calibri"/>
              </a:rPr>
              <a:t>Zbieranie spływów powierzchniowych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18"/>
          <p:cNvSpPr txBox="1"/>
          <p:nvPr/>
        </p:nvSpPr>
        <p:spPr>
          <a:xfrm>
            <a:off x="5731379" y="615732"/>
            <a:ext cx="5830968" cy="684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Zbieranie spływów powierzchniowych jest powszechną formą zbierania wody deszczowej.</a:t>
            </a: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0" name="Google Shape;500;p18"/>
          <p:cNvSpPr txBox="1"/>
          <p:nvPr/>
        </p:nvSpPr>
        <p:spPr>
          <a:xfrm>
            <a:off x="5673815" y="1459905"/>
            <a:ext cx="5238089" cy="339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DC641"/>
              </a:buClr>
              <a:buSzPts val="2800"/>
              <a:buFont typeface="Arial"/>
              <a:buNone/>
            </a:pPr>
            <a:r>
              <a:rPr lang="en-GB" sz="2800" b="1" i="0" u="none" strike="noStrike" cap="none" dirty="0">
                <a:solidFill>
                  <a:srgbClr val="8DC641"/>
                </a:solidFill>
                <a:latin typeface="Calibri"/>
                <a:ea typeface="Calibri"/>
                <a:cs typeface="Calibri"/>
                <a:sym typeface="Calibri"/>
              </a:rPr>
              <a:t>Systemy infiltracji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18"/>
          <p:cNvSpPr txBox="1"/>
          <p:nvPr/>
        </p:nvSpPr>
        <p:spPr>
          <a:xfrm>
            <a:off x="5673815" y="1826598"/>
            <a:ext cx="6296396" cy="99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Systemy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infiltracyjne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zbierają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wodę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deszczową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z </a:t>
            </a:r>
            <a:r>
              <a:rPr lang="en-GB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nieprzepuszczalnych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powierzchni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pozwalają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jej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przesiąkać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do </a:t>
            </a:r>
            <a:r>
              <a:rPr lang="en-GB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gruntu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poniżej</a:t>
            </a:r>
            <a:r>
              <a:rPr lang="en-GB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Google Shape;502;p18"/>
          <p:cNvSpPr txBox="1"/>
          <p:nvPr/>
        </p:nvSpPr>
        <p:spPr>
          <a:xfrm>
            <a:off x="5753839" y="2747325"/>
            <a:ext cx="5238089" cy="339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DC641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rgbClr val="8DC641"/>
                </a:solidFill>
                <a:latin typeface="Calibri"/>
                <a:ea typeface="Calibri"/>
                <a:cs typeface="Calibri"/>
                <a:sym typeface="Calibri"/>
              </a:rPr>
              <a:t>Ogrody deszczowe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18"/>
          <p:cNvSpPr txBox="1"/>
          <p:nvPr/>
        </p:nvSpPr>
        <p:spPr>
          <a:xfrm>
            <a:off x="5753839" y="3141295"/>
            <a:ext cx="6216371" cy="99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Ogrody deszczowe to płytkie zagłębienia wypełnione rodzimymi roślinami i materiałem organicznym wykorzystywanym do zbierania wody deszczowej.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4" name="Google Shape;504;p18"/>
          <p:cNvSpPr txBox="1"/>
          <p:nvPr/>
        </p:nvSpPr>
        <p:spPr>
          <a:xfrm>
            <a:off x="5751319" y="4018452"/>
            <a:ext cx="5238089" cy="339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DC641"/>
              </a:buClr>
              <a:buSzPts val="2800"/>
              <a:buFont typeface="Arial"/>
              <a:buNone/>
            </a:pPr>
            <a:r>
              <a:rPr lang="en-GB" sz="2800" b="1" i="0" u="none" strike="noStrike" cap="none" dirty="0">
                <a:solidFill>
                  <a:srgbClr val="8DC641"/>
                </a:solidFill>
                <a:latin typeface="Calibri"/>
                <a:ea typeface="Calibri"/>
                <a:cs typeface="Calibri"/>
                <a:sym typeface="Calibri"/>
              </a:rPr>
              <a:t>Zielone dachy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18"/>
          <p:cNvSpPr txBox="1"/>
          <p:nvPr/>
        </p:nvSpPr>
        <p:spPr>
          <a:xfrm>
            <a:off x="5756761" y="4417015"/>
            <a:ext cx="6127435" cy="99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Zielone dachy obejmują sadzenie roślinności na dachach budynków w celu przechwytywania wody deszczowej, zapobiegając jej natychmiastowemu spływaniu do pobliskich zbiorników wodnych.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6" name="Google Shape;506;p18"/>
          <p:cNvSpPr/>
          <p:nvPr/>
        </p:nvSpPr>
        <p:spPr>
          <a:xfrm>
            <a:off x="4588570" y="5433088"/>
            <a:ext cx="929366" cy="929367"/>
          </a:xfrm>
          <a:custGeom>
            <a:avLst/>
            <a:gdLst/>
            <a:ahLst/>
            <a:cxnLst/>
            <a:rect l="l" t="t" r="r" b="b"/>
            <a:pathLst>
              <a:path w="1625" h="1625" extrusionOk="0">
                <a:moveTo>
                  <a:pt x="1624" y="812"/>
                </a:moveTo>
                <a:lnTo>
                  <a:pt x="1624" y="812"/>
                </a:lnTo>
                <a:cubicBezTo>
                  <a:pt x="1624" y="1259"/>
                  <a:pt x="1259" y="1624"/>
                  <a:pt x="812" y="1624"/>
                </a:cubicBezTo>
                <a:cubicBezTo>
                  <a:pt x="364" y="1624"/>
                  <a:pt x="0" y="1259"/>
                  <a:pt x="0" y="812"/>
                </a:cubicBezTo>
                <a:cubicBezTo>
                  <a:pt x="0" y="365"/>
                  <a:pt x="364" y="0"/>
                  <a:pt x="812" y="0"/>
                </a:cubicBezTo>
                <a:cubicBezTo>
                  <a:pt x="1259" y="0"/>
                  <a:pt x="1624" y="365"/>
                  <a:pt x="1624" y="812"/>
                </a:cubicBezTo>
              </a:path>
            </a:pathLst>
          </a:custGeom>
          <a:solidFill>
            <a:srgbClr val="6BC2C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7" name="Google Shape;507;p18"/>
          <p:cNvSpPr txBox="1"/>
          <p:nvPr/>
        </p:nvSpPr>
        <p:spPr>
          <a:xfrm>
            <a:off x="5753838" y="5510168"/>
            <a:ext cx="5238089" cy="339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DC641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rgbClr val="8DC641"/>
                </a:solidFill>
                <a:latin typeface="Calibri"/>
                <a:ea typeface="Calibri"/>
                <a:cs typeface="Calibri"/>
                <a:sym typeface="Calibri"/>
              </a:rPr>
              <a:t>Beczki na deszczówkę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18"/>
          <p:cNvSpPr txBox="1"/>
          <p:nvPr/>
        </p:nvSpPr>
        <p:spPr>
          <a:xfrm>
            <a:off x="5758295" y="5862455"/>
            <a:ext cx="6112299" cy="99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Beczki na deszczówkę zapewniają właścicielom domów wygodną metodę zbierania wody deszczowej z dachów. 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9" name="Google Shape;509;p18"/>
          <p:cNvSpPr txBox="1"/>
          <p:nvPr/>
        </p:nvSpPr>
        <p:spPr>
          <a:xfrm>
            <a:off x="675733" y="2402358"/>
            <a:ext cx="3286751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l-PL" sz="3600" b="1" i="0" u="none" strike="noStrike" cap="none" dirty="0">
                <a:latin typeface="Calibri"/>
                <a:ea typeface="Calibri"/>
                <a:cs typeface="Calibri"/>
                <a:sym typeface="Calibri"/>
              </a:rPr>
              <a:t>Systemy</a:t>
            </a:r>
            <a:r>
              <a:rPr lang="en-GB" sz="3600" b="1" i="0" u="none" strike="noStrike" cap="none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3600" b="1" i="0" u="none" strike="noStrike" cap="none" dirty="0" err="1">
                <a:latin typeface="Calibri"/>
                <a:ea typeface="Calibri"/>
                <a:cs typeface="Calibri"/>
                <a:sym typeface="Calibri"/>
              </a:rPr>
              <a:t>pozyskiwania</a:t>
            </a:r>
            <a:r>
              <a:rPr lang="en-GB" sz="3600" b="1" i="0" u="none" strike="noStrike" cap="none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3600" b="1" i="0" u="none" strike="noStrike" cap="none" dirty="0" err="1">
                <a:latin typeface="Calibri"/>
                <a:ea typeface="Calibri"/>
                <a:cs typeface="Calibri"/>
                <a:sym typeface="Calibri"/>
              </a:rPr>
              <a:t>wody</a:t>
            </a:r>
            <a:r>
              <a:rPr lang="en-GB" sz="3600" b="1" i="0" u="none" strike="noStrike" cap="none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3600" b="1" i="0" u="none" strike="noStrike" cap="none" dirty="0" err="1">
                <a:latin typeface="Calibri"/>
                <a:ea typeface="Calibri"/>
                <a:cs typeface="Calibri"/>
                <a:sym typeface="Calibri"/>
              </a:rPr>
              <a:t>deszczowej</a:t>
            </a:r>
            <a:endParaRPr sz="14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Graphic 3" descr="Badge 3 outline">
            <a:extLst>
              <a:ext uri="{FF2B5EF4-FFF2-40B4-BE49-F238E27FC236}">
                <a16:creationId xmlns:a16="http://schemas.microsoft.com/office/drawing/2014/main" id="{D903C6E0-EF63-B3DA-86AD-D19FEFF480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0335" y="2876464"/>
            <a:ext cx="914400" cy="914400"/>
          </a:xfrm>
          <a:prstGeom prst="rect">
            <a:avLst/>
          </a:prstGeom>
        </p:spPr>
      </p:pic>
      <p:pic>
        <p:nvPicPr>
          <p:cNvPr id="6" name="Graphic 5" descr="Badge 1 outline">
            <a:extLst>
              <a:ext uri="{FF2B5EF4-FFF2-40B4-BE49-F238E27FC236}">
                <a16:creationId xmlns:a16="http://schemas.microsoft.com/office/drawing/2014/main" id="{765AC310-A37B-9E44-B22C-5B62F2E99F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70315" y="208049"/>
            <a:ext cx="914400" cy="914400"/>
          </a:xfrm>
          <a:prstGeom prst="rect">
            <a:avLst/>
          </a:prstGeom>
        </p:spPr>
      </p:pic>
      <p:pic>
        <p:nvPicPr>
          <p:cNvPr id="8" name="Graphic 7" descr="Badge outline">
            <a:extLst>
              <a:ext uri="{FF2B5EF4-FFF2-40B4-BE49-F238E27FC236}">
                <a16:creationId xmlns:a16="http://schemas.microsoft.com/office/drawing/2014/main" id="{AB16FCD6-5C3C-1A95-CAC6-A60525A46A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64380" y="1548289"/>
            <a:ext cx="914400" cy="914400"/>
          </a:xfrm>
          <a:prstGeom prst="rect">
            <a:avLst/>
          </a:prstGeom>
        </p:spPr>
      </p:pic>
      <p:pic>
        <p:nvPicPr>
          <p:cNvPr id="10" name="Graphic 9" descr="Badge 4 outline">
            <a:extLst>
              <a:ext uri="{FF2B5EF4-FFF2-40B4-BE49-F238E27FC236}">
                <a16:creationId xmlns:a16="http://schemas.microsoft.com/office/drawing/2014/main" id="{D13BE800-884E-0D28-5130-F03BB552326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603536" y="4166001"/>
            <a:ext cx="914400" cy="914400"/>
          </a:xfrm>
          <a:prstGeom prst="rect">
            <a:avLst/>
          </a:prstGeom>
        </p:spPr>
      </p:pic>
      <p:pic>
        <p:nvPicPr>
          <p:cNvPr id="12" name="Graphic 11" descr="Badge 5 outline">
            <a:extLst>
              <a:ext uri="{FF2B5EF4-FFF2-40B4-BE49-F238E27FC236}">
                <a16:creationId xmlns:a16="http://schemas.microsoft.com/office/drawing/2014/main" id="{FDE15D5B-27AA-986C-A58B-37608D26ED1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603536" y="542806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82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efb70a8396_1_18"/>
          <p:cNvSpPr txBox="1">
            <a:spLocks noGrp="1"/>
          </p:cNvSpPr>
          <p:nvPr>
            <p:ph type="body" idx="2"/>
          </p:nvPr>
        </p:nvSpPr>
        <p:spPr>
          <a:xfrm>
            <a:off x="878257" y="566279"/>
            <a:ext cx="10595100" cy="8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DC641"/>
              </a:buClr>
              <a:buSzPts val="3600"/>
              <a:buNone/>
            </a:pPr>
            <a:r>
              <a:rPr lang="en-GB" b="1" dirty="0"/>
              <a:t>Autorefleksja</a:t>
            </a:r>
            <a:endParaRPr b="1" dirty="0"/>
          </a:p>
        </p:txBody>
      </p:sp>
      <p:grpSp>
        <p:nvGrpSpPr>
          <p:cNvPr id="216" name="Google Shape;216;g2efb70a8396_1_18"/>
          <p:cNvGrpSpPr/>
          <p:nvPr/>
        </p:nvGrpSpPr>
        <p:grpSpPr>
          <a:xfrm rot="3730713">
            <a:off x="10364059" y="188191"/>
            <a:ext cx="949899" cy="1163507"/>
            <a:chOff x="7602444" y="4967675"/>
            <a:chExt cx="483620" cy="592374"/>
          </a:xfrm>
        </p:grpSpPr>
        <p:grpSp>
          <p:nvGrpSpPr>
            <p:cNvPr id="217" name="Google Shape;217;g2efb70a8396_1_18"/>
            <p:cNvGrpSpPr/>
            <p:nvPr/>
          </p:nvGrpSpPr>
          <p:grpSpPr>
            <a:xfrm>
              <a:off x="7618661" y="4967675"/>
              <a:ext cx="467403" cy="507609"/>
              <a:chOff x="2251964" y="3590497"/>
              <a:chExt cx="467403" cy="507609"/>
            </a:xfrm>
          </p:grpSpPr>
          <p:sp>
            <p:nvSpPr>
              <p:cNvPr id="218" name="Google Shape;218;g2efb70a8396_1_18"/>
              <p:cNvSpPr/>
              <p:nvPr/>
            </p:nvSpPr>
            <p:spPr>
              <a:xfrm>
                <a:off x="2251964" y="3888722"/>
                <a:ext cx="228111" cy="209384"/>
              </a:xfrm>
              <a:custGeom>
                <a:avLst/>
                <a:gdLst/>
                <a:ahLst/>
                <a:cxnLst/>
                <a:rect l="l" t="t" r="r" b="b"/>
                <a:pathLst>
                  <a:path w="228111" h="209384" extrusionOk="0">
                    <a:moveTo>
                      <a:pt x="227486" y="185651"/>
                    </a:moveTo>
                    <a:cubicBezTo>
                      <a:pt x="229390" y="134257"/>
                      <a:pt x="219870" y="75249"/>
                      <a:pt x="177032" y="42889"/>
                    </a:cubicBezTo>
                    <a:cubicBezTo>
                      <a:pt x="131338" y="8626"/>
                      <a:pt x="63748" y="5771"/>
                      <a:pt x="8534" y="61"/>
                    </a:cubicBezTo>
                    <a:cubicBezTo>
                      <a:pt x="-34" y="-891"/>
                      <a:pt x="-1938" y="9578"/>
                      <a:pt x="1870" y="15289"/>
                    </a:cubicBezTo>
                    <a:cubicBezTo>
                      <a:pt x="19957" y="39082"/>
                      <a:pt x="29477" y="67635"/>
                      <a:pt x="43757" y="93332"/>
                    </a:cubicBezTo>
                    <a:cubicBezTo>
                      <a:pt x="56132" y="114270"/>
                      <a:pt x="71364" y="133305"/>
                      <a:pt x="89451" y="149485"/>
                    </a:cubicBezTo>
                    <a:cubicBezTo>
                      <a:pt x="122770" y="178989"/>
                      <a:pt x="164656" y="198024"/>
                      <a:pt x="208447" y="204686"/>
                    </a:cubicBezTo>
                    <a:cubicBezTo>
                      <a:pt x="211303" y="212300"/>
                      <a:pt x="224630" y="210397"/>
                      <a:pt x="225582" y="200879"/>
                    </a:cubicBezTo>
                    <a:cubicBezTo>
                      <a:pt x="225582" y="197072"/>
                      <a:pt x="226534" y="193265"/>
                      <a:pt x="226534" y="189458"/>
                    </a:cubicBezTo>
                    <a:cubicBezTo>
                      <a:pt x="228438" y="188507"/>
                      <a:pt x="228438" y="186603"/>
                      <a:pt x="227486" y="185651"/>
                    </a:cubicBezTo>
                    <a:close/>
                  </a:path>
                </a:pathLst>
              </a:custGeom>
              <a:solidFill>
                <a:srgbClr val="8DC6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" name="Google Shape;219;g2efb70a8396_1_18"/>
              <p:cNvSpPr/>
              <p:nvPr/>
            </p:nvSpPr>
            <p:spPr>
              <a:xfrm>
                <a:off x="2405863" y="3590497"/>
                <a:ext cx="176382" cy="341656"/>
              </a:xfrm>
              <a:custGeom>
                <a:avLst/>
                <a:gdLst/>
                <a:ahLst/>
                <a:cxnLst/>
                <a:rect l="l" t="t" r="r" b="b"/>
                <a:pathLst>
                  <a:path w="176382" h="341656" extrusionOk="0">
                    <a:moveTo>
                      <a:pt x="174495" y="173607"/>
                    </a:moveTo>
                    <a:cubicBezTo>
                      <a:pt x="168784" y="140296"/>
                      <a:pt x="147840" y="110791"/>
                      <a:pt x="127849" y="85094"/>
                    </a:cubicBezTo>
                    <a:cubicBezTo>
                      <a:pt x="104050" y="54638"/>
                      <a:pt x="77395" y="27038"/>
                      <a:pt x="48836" y="2292"/>
                    </a:cubicBezTo>
                    <a:cubicBezTo>
                      <a:pt x="43124" y="-2466"/>
                      <a:pt x="34556" y="389"/>
                      <a:pt x="33604" y="8955"/>
                    </a:cubicBezTo>
                    <a:cubicBezTo>
                      <a:pt x="31701" y="45121"/>
                      <a:pt x="25989" y="80336"/>
                      <a:pt x="18373" y="115550"/>
                    </a:cubicBezTo>
                    <a:cubicBezTo>
                      <a:pt x="11709" y="144103"/>
                      <a:pt x="2189" y="172655"/>
                      <a:pt x="286" y="202159"/>
                    </a:cubicBezTo>
                    <a:cubicBezTo>
                      <a:pt x="-1618" y="228808"/>
                      <a:pt x="5997" y="251650"/>
                      <a:pt x="23133" y="272588"/>
                    </a:cubicBezTo>
                    <a:cubicBezTo>
                      <a:pt x="41220" y="296382"/>
                      <a:pt x="61212" y="320176"/>
                      <a:pt x="84059" y="339211"/>
                    </a:cubicBezTo>
                    <a:cubicBezTo>
                      <a:pt x="89771" y="343969"/>
                      <a:pt x="96434" y="341114"/>
                      <a:pt x="98338" y="336355"/>
                    </a:cubicBezTo>
                    <a:lnTo>
                      <a:pt x="98338" y="336355"/>
                    </a:lnTo>
                    <a:cubicBezTo>
                      <a:pt x="99290" y="335403"/>
                      <a:pt x="100242" y="335403"/>
                      <a:pt x="100242" y="334452"/>
                    </a:cubicBezTo>
                    <a:cubicBezTo>
                      <a:pt x="150696" y="299237"/>
                      <a:pt x="184967" y="237374"/>
                      <a:pt x="174495" y="173607"/>
                    </a:cubicBezTo>
                    <a:close/>
                  </a:path>
                </a:pathLst>
              </a:custGeom>
              <a:solidFill>
                <a:srgbClr val="8DC6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" name="Google Shape;220;g2efb70a8396_1_18"/>
              <p:cNvSpPr/>
              <p:nvPr/>
            </p:nvSpPr>
            <p:spPr>
              <a:xfrm>
                <a:off x="2545612" y="3849754"/>
                <a:ext cx="173755" cy="240181"/>
              </a:xfrm>
              <a:custGeom>
                <a:avLst/>
                <a:gdLst/>
                <a:ahLst/>
                <a:cxnLst/>
                <a:rect l="l" t="t" r="r" b="b"/>
                <a:pathLst>
                  <a:path w="173755" h="240181" extrusionOk="0">
                    <a:moveTo>
                      <a:pt x="163262" y="8573"/>
                    </a:moveTo>
                    <a:cubicBezTo>
                      <a:pt x="162310" y="1911"/>
                      <a:pt x="156598" y="-1896"/>
                      <a:pt x="149935" y="959"/>
                    </a:cubicBezTo>
                    <a:cubicBezTo>
                      <a:pt x="123280" y="13332"/>
                      <a:pt x="96625" y="25705"/>
                      <a:pt x="69969" y="38077"/>
                    </a:cubicBezTo>
                    <a:cubicBezTo>
                      <a:pt x="49978" y="47595"/>
                      <a:pt x="29987" y="56161"/>
                      <a:pt x="19515" y="76147"/>
                    </a:cubicBezTo>
                    <a:cubicBezTo>
                      <a:pt x="9996" y="93279"/>
                      <a:pt x="8092" y="112313"/>
                      <a:pt x="7140" y="131348"/>
                    </a:cubicBezTo>
                    <a:cubicBezTo>
                      <a:pt x="5236" y="150383"/>
                      <a:pt x="3332" y="169418"/>
                      <a:pt x="2380" y="188453"/>
                    </a:cubicBezTo>
                    <a:cubicBezTo>
                      <a:pt x="2380" y="189405"/>
                      <a:pt x="1428" y="189405"/>
                      <a:pt x="1428" y="190356"/>
                    </a:cubicBezTo>
                    <a:cubicBezTo>
                      <a:pt x="-476" y="196067"/>
                      <a:pt x="-476" y="200826"/>
                      <a:pt x="1428" y="205584"/>
                    </a:cubicBezTo>
                    <a:cubicBezTo>
                      <a:pt x="1428" y="209391"/>
                      <a:pt x="476" y="212247"/>
                      <a:pt x="476" y="216054"/>
                    </a:cubicBezTo>
                    <a:cubicBezTo>
                      <a:pt x="-476" y="224619"/>
                      <a:pt x="9996" y="226523"/>
                      <a:pt x="14755" y="222716"/>
                    </a:cubicBezTo>
                    <a:cubicBezTo>
                      <a:pt x="27131" y="231282"/>
                      <a:pt x="43314" y="236992"/>
                      <a:pt x="54738" y="238896"/>
                    </a:cubicBezTo>
                    <a:cubicBezTo>
                      <a:pt x="84249" y="243654"/>
                      <a:pt x="113760" y="235089"/>
                      <a:pt x="135655" y="215102"/>
                    </a:cubicBezTo>
                    <a:cubicBezTo>
                      <a:pt x="193725" y="164659"/>
                      <a:pt x="169926" y="77099"/>
                      <a:pt x="163262" y="8573"/>
                    </a:cubicBezTo>
                    <a:close/>
                  </a:path>
                </a:pathLst>
              </a:custGeom>
              <a:solidFill>
                <a:srgbClr val="8DC6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1" name="Google Shape;221;g2efb70a8396_1_18"/>
            <p:cNvGrpSpPr/>
            <p:nvPr/>
          </p:nvGrpSpPr>
          <p:grpSpPr>
            <a:xfrm>
              <a:off x="7602444" y="4993761"/>
              <a:ext cx="421973" cy="566288"/>
              <a:chOff x="2235747" y="3616583"/>
              <a:chExt cx="421973" cy="566288"/>
            </a:xfrm>
          </p:grpSpPr>
          <p:sp>
            <p:nvSpPr>
              <p:cNvPr id="222" name="Google Shape;222;g2efb70a8396_1_18"/>
              <p:cNvSpPr/>
              <p:nvPr/>
            </p:nvSpPr>
            <p:spPr>
              <a:xfrm>
                <a:off x="2235747" y="3616583"/>
                <a:ext cx="421973" cy="566288"/>
              </a:xfrm>
              <a:custGeom>
                <a:avLst/>
                <a:gdLst/>
                <a:ahLst/>
                <a:cxnLst/>
                <a:rect l="l" t="t" r="r" b="b"/>
                <a:pathLst>
                  <a:path w="421973" h="566288" extrusionOk="0">
                    <a:moveTo>
                      <a:pt x="138035" y="460645"/>
                    </a:moveTo>
                    <a:cubicBezTo>
                      <a:pt x="145651" y="461597"/>
                      <a:pt x="152315" y="463500"/>
                      <a:pt x="158026" y="465404"/>
                    </a:cubicBezTo>
                    <a:cubicBezTo>
                      <a:pt x="162786" y="472066"/>
                      <a:pt x="166594" y="479680"/>
                      <a:pt x="171354" y="486342"/>
                    </a:cubicBezTo>
                    <a:cubicBezTo>
                      <a:pt x="178018" y="496811"/>
                      <a:pt x="185633" y="507281"/>
                      <a:pt x="192297" y="517750"/>
                    </a:cubicBezTo>
                    <a:cubicBezTo>
                      <a:pt x="204673" y="535833"/>
                      <a:pt x="215144" y="552012"/>
                      <a:pt x="220856" y="565337"/>
                    </a:cubicBezTo>
                    <a:cubicBezTo>
                      <a:pt x="223712" y="565337"/>
                      <a:pt x="226568" y="565337"/>
                      <a:pt x="228472" y="565337"/>
                    </a:cubicBezTo>
                    <a:cubicBezTo>
                      <a:pt x="221808" y="551061"/>
                      <a:pt x="211337" y="534881"/>
                      <a:pt x="198009" y="515846"/>
                    </a:cubicBezTo>
                    <a:cubicBezTo>
                      <a:pt x="191345" y="505377"/>
                      <a:pt x="184681" y="494908"/>
                      <a:pt x="178018" y="484439"/>
                    </a:cubicBezTo>
                    <a:cubicBezTo>
                      <a:pt x="176114" y="481583"/>
                      <a:pt x="174210" y="478728"/>
                      <a:pt x="172306" y="475873"/>
                    </a:cubicBezTo>
                    <a:cubicBezTo>
                      <a:pt x="178018" y="478728"/>
                      <a:pt x="183730" y="483487"/>
                      <a:pt x="190393" y="489197"/>
                    </a:cubicBezTo>
                    <a:cubicBezTo>
                      <a:pt x="196105" y="493956"/>
                      <a:pt x="199913" y="500618"/>
                      <a:pt x="204673" y="506329"/>
                    </a:cubicBezTo>
                    <a:cubicBezTo>
                      <a:pt x="212289" y="516798"/>
                      <a:pt x="219904" y="528219"/>
                      <a:pt x="233232" y="533929"/>
                    </a:cubicBezTo>
                    <a:lnTo>
                      <a:pt x="237992" y="535833"/>
                    </a:lnTo>
                    <a:lnTo>
                      <a:pt x="239896" y="531074"/>
                    </a:lnTo>
                    <a:cubicBezTo>
                      <a:pt x="248463" y="502522"/>
                      <a:pt x="249415" y="471114"/>
                      <a:pt x="245607" y="439707"/>
                    </a:cubicBezTo>
                    <a:cubicBezTo>
                      <a:pt x="247511" y="440658"/>
                      <a:pt x="250367" y="441610"/>
                      <a:pt x="252271" y="441610"/>
                    </a:cubicBezTo>
                    <a:cubicBezTo>
                      <a:pt x="258935" y="442562"/>
                      <a:pt x="264647" y="437803"/>
                      <a:pt x="269407" y="430189"/>
                    </a:cubicBezTo>
                    <a:cubicBezTo>
                      <a:pt x="277974" y="415913"/>
                      <a:pt x="275118" y="397830"/>
                      <a:pt x="271310" y="378795"/>
                    </a:cubicBezTo>
                    <a:cubicBezTo>
                      <a:pt x="267502" y="357856"/>
                      <a:pt x="263695" y="336918"/>
                      <a:pt x="275118" y="320738"/>
                    </a:cubicBezTo>
                    <a:cubicBezTo>
                      <a:pt x="288446" y="301703"/>
                      <a:pt x="312245" y="293138"/>
                      <a:pt x="336996" y="284572"/>
                    </a:cubicBezTo>
                    <a:cubicBezTo>
                      <a:pt x="353179" y="278862"/>
                      <a:pt x="369363" y="273151"/>
                      <a:pt x="382690" y="264585"/>
                    </a:cubicBezTo>
                    <a:cubicBezTo>
                      <a:pt x="376027" y="284572"/>
                      <a:pt x="362699" y="301703"/>
                      <a:pt x="348420" y="319787"/>
                    </a:cubicBezTo>
                    <a:cubicBezTo>
                      <a:pt x="333188" y="338821"/>
                      <a:pt x="317005" y="358808"/>
                      <a:pt x="310341" y="384505"/>
                    </a:cubicBezTo>
                    <a:lnTo>
                      <a:pt x="302725" y="410202"/>
                    </a:lnTo>
                    <a:lnTo>
                      <a:pt x="317957" y="388312"/>
                    </a:lnTo>
                    <a:cubicBezTo>
                      <a:pt x="326525" y="375939"/>
                      <a:pt x="337948" y="365471"/>
                      <a:pt x="350324" y="354049"/>
                    </a:cubicBezTo>
                    <a:cubicBezTo>
                      <a:pt x="363651" y="342628"/>
                      <a:pt x="376979" y="330256"/>
                      <a:pt x="386498" y="315980"/>
                    </a:cubicBezTo>
                    <a:cubicBezTo>
                      <a:pt x="396018" y="301703"/>
                      <a:pt x="402682" y="280765"/>
                      <a:pt x="408394" y="263634"/>
                    </a:cubicBezTo>
                    <a:cubicBezTo>
                      <a:pt x="420769" y="325497"/>
                      <a:pt x="394114" y="392119"/>
                      <a:pt x="338900" y="432093"/>
                    </a:cubicBezTo>
                    <a:cubicBezTo>
                      <a:pt x="327476" y="440658"/>
                      <a:pt x="312245" y="440658"/>
                      <a:pt x="299869" y="440658"/>
                    </a:cubicBezTo>
                    <a:cubicBezTo>
                      <a:pt x="286542" y="440658"/>
                      <a:pt x="275118" y="439707"/>
                      <a:pt x="267502" y="449224"/>
                    </a:cubicBezTo>
                    <a:cubicBezTo>
                      <a:pt x="259887" y="458741"/>
                      <a:pt x="259887" y="476825"/>
                      <a:pt x="266551" y="507281"/>
                    </a:cubicBezTo>
                    <a:cubicBezTo>
                      <a:pt x="270358" y="526316"/>
                      <a:pt x="268455" y="546302"/>
                      <a:pt x="265599" y="566289"/>
                    </a:cubicBezTo>
                    <a:cubicBezTo>
                      <a:pt x="269407" y="566289"/>
                      <a:pt x="273214" y="566289"/>
                      <a:pt x="277022" y="566289"/>
                    </a:cubicBezTo>
                    <a:cubicBezTo>
                      <a:pt x="279878" y="546302"/>
                      <a:pt x="281782" y="525364"/>
                      <a:pt x="277022" y="506329"/>
                    </a:cubicBezTo>
                    <a:cubicBezTo>
                      <a:pt x="270358" y="478728"/>
                      <a:pt x="270358" y="462548"/>
                      <a:pt x="276070" y="455886"/>
                    </a:cubicBezTo>
                    <a:cubicBezTo>
                      <a:pt x="280830" y="450176"/>
                      <a:pt x="289398" y="450176"/>
                      <a:pt x="300821" y="450176"/>
                    </a:cubicBezTo>
                    <a:cubicBezTo>
                      <a:pt x="314149" y="450176"/>
                      <a:pt x="331284" y="450176"/>
                      <a:pt x="345564" y="439707"/>
                    </a:cubicBezTo>
                    <a:cubicBezTo>
                      <a:pt x="408394" y="394023"/>
                      <a:pt x="436001" y="315980"/>
                      <a:pt x="415057" y="245550"/>
                    </a:cubicBezTo>
                    <a:lnTo>
                      <a:pt x="411249" y="232226"/>
                    </a:lnTo>
                    <a:lnTo>
                      <a:pt x="406490" y="245550"/>
                    </a:lnTo>
                    <a:cubicBezTo>
                      <a:pt x="405538" y="249357"/>
                      <a:pt x="403634" y="255068"/>
                      <a:pt x="401730" y="260778"/>
                    </a:cubicBezTo>
                    <a:cubicBezTo>
                      <a:pt x="396970" y="276958"/>
                      <a:pt x="390306" y="298848"/>
                      <a:pt x="380787" y="311221"/>
                    </a:cubicBezTo>
                    <a:cubicBezTo>
                      <a:pt x="371267" y="324545"/>
                      <a:pt x="358891" y="335966"/>
                      <a:pt x="346516" y="347387"/>
                    </a:cubicBezTo>
                    <a:cubicBezTo>
                      <a:pt x="341756" y="352146"/>
                      <a:pt x="336996" y="355953"/>
                      <a:pt x="332236" y="360712"/>
                    </a:cubicBezTo>
                    <a:cubicBezTo>
                      <a:pt x="338900" y="348339"/>
                      <a:pt x="348420" y="336918"/>
                      <a:pt x="356987" y="325497"/>
                    </a:cubicBezTo>
                    <a:cubicBezTo>
                      <a:pt x="373171" y="303607"/>
                      <a:pt x="391258" y="281717"/>
                      <a:pt x="396018" y="253164"/>
                    </a:cubicBezTo>
                    <a:lnTo>
                      <a:pt x="397922" y="239840"/>
                    </a:lnTo>
                    <a:lnTo>
                      <a:pt x="387450" y="248406"/>
                    </a:lnTo>
                    <a:cubicBezTo>
                      <a:pt x="373171" y="260778"/>
                      <a:pt x="353179" y="268392"/>
                      <a:pt x="334140" y="275055"/>
                    </a:cubicBezTo>
                    <a:cubicBezTo>
                      <a:pt x="308437" y="283620"/>
                      <a:pt x="281782" y="293138"/>
                      <a:pt x="267502" y="314076"/>
                    </a:cubicBezTo>
                    <a:cubicBezTo>
                      <a:pt x="253223" y="333111"/>
                      <a:pt x="257983" y="357856"/>
                      <a:pt x="261791" y="378795"/>
                    </a:cubicBezTo>
                    <a:cubicBezTo>
                      <a:pt x="264647" y="395926"/>
                      <a:pt x="267502" y="412106"/>
                      <a:pt x="260839" y="423527"/>
                    </a:cubicBezTo>
                    <a:cubicBezTo>
                      <a:pt x="257983" y="428285"/>
                      <a:pt x="254175" y="431141"/>
                      <a:pt x="252271" y="431141"/>
                    </a:cubicBezTo>
                    <a:cubicBezTo>
                      <a:pt x="249415" y="431141"/>
                      <a:pt x="246559" y="428285"/>
                      <a:pt x="243703" y="424479"/>
                    </a:cubicBezTo>
                    <a:cubicBezTo>
                      <a:pt x="240848" y="401637"/>
                      <a:pt x="236088" y="379747"/>
                      <a:pt x="231328" y="358808"/>
                    </a:cubicBezTo>
                    <a:cubicBezTo>
                      <a:pt x="229424" y="347387"/>
                      <a:pt x="226568" y="335966"/>
                      <a:pt x="224664" y="325497"/>
                    </a:cubicBezTo>
                    <a:cubicBezTo>
                      <a:pt x="222760" y="315980"/>
                      <a:pt x="220856" y="305510"/>
                      <a:pt x="218000" y="294090"/>
                    </a:cubicBezTo>
                    <a:cubicBezTo>
                      <a:pt x="216096" y="283620"/>
                      <a:pt x="213240" y="272199"/>
                      <a:pt x="211337" y="260778"/>
                    </a:cubicBezTo>
                    <a:cubicBezTo>
                      <a:pt x="216096" y="261730"/>
                      <a:pt x="221808" y="261730"/>
                      <a:pt x="226568" y="259827"/>
                    </a:cubicBezTo>
                    <a:cubicBezTo>
                      <a:pt x="238943" y="256020"/>
                      <a:pt x="249415" y="242695"/>
                      <a:pt x="255127" y="224612"/>
                    </a:cubicBezTo>
                    <a:cubicBezTo>
                      <a:pt x="266551" y="189398"/>
                      <a:pt x="256079" y="112306"/>
                      <a:pt x="230376" y="80898"/>
                    </a:cubicBezTo>
                    <a:cubicBezTo>
                      <a:pt x="220856" y="68526"/>
                      <a:pt x="207529" y="59008"/>
                      <a:pt x="194201" y="50443"/>
                    </a:cubicBezTo>
                    <a:cubicBezTo>
                      <a:pt x="180874" y="40925"/>
                      <a:pt x="166594" y="30456"/>
                      <a:pt x="156122" y="17131"/>
                    </a:cubicBezTo>
                    <a:lnTo>
                      <a:pt x="142795" y="0"/>
                    </a:lnTo>
                    <a:lnTo>
                      <a:pt x="147555" y="20938"/>
                    </a:lnTo>
                    <a:cubicBezTo>
                      <a:pt x="153267" y="51394"/>
                      <a:pt x="146603" y="79947"/>
                      <a:pt x="138987" y="109451"/>
                    </a:cubicBezTo>
                    <a:cubicBezTo>
                      <a:pt x="133275" y="129437"/>
                      <a:pt x="127563" y="150376"/>
                      <a:pt x="127563" y="172266"/>
                    </a:cubicBezTo>
                    <a:cubicBezTo>
                      <a:pt x="126612" y="213191"/>
                      <a:pt x="139939" y="227467"/>
                      <a:pt x="160882" y="250309"/>
                    </a:cubicBezTo>
                    <a:cubicBezTo>
                      <a:pt x="164690" y="255068"/>
                      <a:pt x="169450" y="259827"/>
                      <a:pt x="174210" y="265537"/>
                    </a:cubicBezTo>
                    <a:cubicBezTo>
                      <a:pt x="191345" y="285524"/>
                      <a:pt x="198009" y="315028"/>
                      <a:pt x="203721" y="343580"/>
                    </a:cubicBezTo>
                    <a:cubicBezTo>
                      <a:pt x="208481" y="365471"/>
                      <a:pt x="213240" y="388312"/>
                      <a:pt x="222760" y="406395"/>
                    </a:cubicBezTo>
                    <a:lnTo>
                      <a:pt x="224664" y="409251"/>
                    </a:lnTo>
                    <a:cubicBezTo>
                      <a:pt x="227520" y="414961"/>
                      <a:pt x="230376" y="421623"/>
                      <a:pt x="234184" y="426382"/>
                    </a:cubicBezTo>
                    <a:cubicBezTo>
                      <a:pt x="238943" y="458741"/>
                      <a:pt x="239896" y="491101"/>
                      <a:pt x="232280" y="519653"/>
                    </a:cubicBezTo>
                    <a:cubicBezTo>
                      <a:pt x="224664" y="513943"/>
                      <a:pt x="218000" y="506329"/>
                      <a:pt x="212289" y="497763"/>
                    </a:cubicBezTo>
                    <a:cubicBezTo>
                      <a:pt x="208481" y="491101"/>
                      <a:pt x="202769" y="484439"/>
                      <a:pt x="197057" y="478728"/>
                    </a:cubicBezTo>
                    <a:cubicBezTo>
                      <a:pt x="183730" y="468259"/>
                      <a:pt x="175162" y="462548"/>
                      <a:pt x="162786" y="457790"/>
                    </a:cubicBezTo>
                    <a:cubicBezTo>
                      <a:pt x="150411" y="439707"/>
                      <a:pt x="137083" y="421623"/>
                      <a:pt x="120900" y="406395"/>
                    </a:cubicBezTo>
                    <a:cubicBezTo>
                      <a:pt x="136131" y="415913"/>
                      <a:pt x="150411" y="427334"/>
                      <a:pt x="164690" y="439707"/>
                    </a:cubicBezTo>
                    <a:cubicBezTo>
                      <a:pt x="169450" y="443513"/>
                      <a:pt x="175162" y="448272"/>
                      <a:pt x="179922" y="452079"/>
                    </a:cubicBezTo>
                    <a:lnTo>
                      <a:pt x="194201" y="463500"/>
                    </a:lnTo>
                    <a:lnTo>
                      <a:pt x="187537" y="446369"/>
                    </a:lnTo>
                    <a:cubicBezTo>
                      <a:pt x="182778" y="434948"/>
                      <a:pt x="180874" y="423527"/>
                      <a:pt x="178018" y="413058"/>
                    </a:cubicBezTo>
                    <a:cubicBezTo>
                      <a:pt x="171354" y="384505"/>
                      <a:pt x="164690" y="357856"/>
                      <a:pt x="128515" y="335966"/>
                    </a:cubicBezTo>
                    <a:cubicBezTo>
                      <a:pt x="108524" y="323593"/>
                      <a:pt x="86629" y="320738"/>
                      <a:pt x="64734" y="317883"/>
                    </a:cubicBezTo>
                    <a:cubicBezTo>
                      <a:pt x="43790" y="315028"/>
                      <a:pt x="24751" y="313124"/>
                      <a:pt x="7616" y="303607"/>
                    </a:cubicBezTo>
                    <a:lnTo>
                      <a:pt x="0" y="299800"/>
                    </a:lnTo>
                    <a:lnTo>
                      <a:pt x="952" y="308366"/>
                    </a:lnTo>
                    <a:cubicBezTo>
                      <a:pt x="12376" y="395926"/>
                      <a:pt x="55214" y="444465"/>
                      <a:pt x="138035" y="460645"/>
                    </a:cubicBezTo>
                    <a:close/>
                    <a:moveTo>
                      <a:pt x="214192" y="342628"/>
                    </a:moveTo>
                    <a:cubicBezTo>
                      <a:pt x="208481" y="313124"/>
                      <a:pt x="201817" y="281717"/>
                      <a:pt x="182778" y="259827"/>
                    </a:cubicBezTo>
                    <a:cubicBezTo>
                      <a:pt x="178018" y="254116"/>
                      <a:pt x="174210" y="249357"/>
                      <a:pt x="169450" y="244599"/>
                    </a:cubicBezTo>
                    <a:cubicBezTo>
                      <a:pt x="150411" y="223660"/>
                      <a:pt x="138035" y="210336"/>
                      <a:pt x="138987" y="173218"/>
                    </a:cubicBezTo>
                    <a:cubicBezTo>
                      <a:pt x="138987" y="152279"/>
                      <a:pt x="144699" y="132293"/>
                      <a:pt x="149459" y="112306"/>
                    </a:cubicBezTo>
                    <a:cubicBezTo>
                      <a:pt x="155171" y="88512"/>
                      <a:pt x="161834" y="62815"/>
                      <a:pt x="159930" y="36166"/>
                    </a:cubicBezTo>
                    <a:cubicBezTo>
                      <a:pt x="169450" y="44732"/>
                      <a:pt x="179922" y="52346"/>
                      <a:pt x="189441" y="57105"/>
                    </a:cubicBezTo>
                    <a:cubicBezTo>
                      <a:pt x="201817" y="65670"/>
                      <a:pt x="214192" y="74236"/>
                      <a:pt x="223712" y="85657"/>
                    </a:cubicBezTo>
                    <a:cubicBezTo>
                      <a:pt x="245607" y="111354"/>
                      <a:pt x="257983" y="184639"/>
                      <a:pt x="246559" y="219853"/>
                    </a:cubicBezTo>
                    <a:cubicBezTo>
                      <a:pt x="241799" y="235081"/>
                      <a:pt x="234184" y="246502"/>
                      <a:pt x="224664" y="249357"/>
                    </a:cubicBezTo>
                    <a:cubicBezTo>
                      <a:pt x="219904" y="251261"/>
                      <a:pt x="215144" y="251261"/>
                      <a:pt x="210384" y="249357"/>
                    </a:cubicBezTo>
                    <a:cubicBezTo>
                      <a:pt x="205625" y="221757"/>
                      <a:pt x="201817" y="192253"/>
                      <a:pt x="201817" y="166555"/>
                    </a:cubicBezTo>
                    <a:cubicBezTo>
                      <a:pt x="206577" y="151328"/>
                      <a:pt x="211337" y="136100"/>
                      <a:pt x="208481" y="122775"/>
                    </a:cubicBezTo>
                    <a:lnTo>
                      <a:pt x="205625" y="107547"/>
                    </a:lnTo>
                    <a:lnTo>
                      <a:pt x="199913" y="122775"/>
                    </a:lnTo>
                    <a:cubicBezTo>
                      <a:pt x="195153" y="135148"/>
                      <a:pt x="192297" y="149424"/>
                      <a:pt x="192297" y="165604"/>
                    </a:cubicBezTo>
                    <a:cubicBezTo>
                      <a:pt x="191345" y="168459"/>
                      <a:pt x="190393" y="170363"/>
                      <a:pt x="189441" y="173218"/>
                    </a:cubicBezTo>
                    <a:cubicBezTo>
                      <a:pt x="178970" y="201770"/>
                      <a:pt x="166594" y="234129"/>
                      <a:pt x="196105" y="254116"/>
                    </a:cubicBezTo>
                    <a:cubicBezTo>
                      <a:pt x="198009" y="256020"/>
                      <a:pt x="199913" y="256971"/>
                      <a:pt x="201817" y="257923"/>
                    </a:cubicBezTo>
                    <a:cubicBezTo>
                      <a:pt x="203721" y="271247"/>
                      <a:pt x="206577" y="284572"/>
                      <a:pt x="209433" y="296945"/>
                    </a:cubicBezTo>
                    <a:cubicBezTo>
                      <a:pt x="212289" y="307414"/>
                      <a:pt x="214192" y="317883"/>
                      <a:pt x="216096" y="327401"/>
                    </a:cubicBezTo>
                    <a:cubicBezTo>
                      <a:pt x="218000" y="337870"/>
                      <a:pt x="219904" y="349291"/>
                      <a:pt x="222760" y="360712"/>
                    </a:cubicBezTo>
                    <a:cubicBezTo>
                      <a:pt x="224664" y="373084"/>
                      <a:pt x="227520" y="386409"/>
                      <a:pt x="230376" y="399733"/>
                    </a:cubicBezTo>
                    <a:cubicBezTo>
                      <a:pt x="222760" y="382602"/>
                      <a:pt x="218952" y="363567"/>
                      <a:pt x="214192" y="342628"/>
                    </a:cubicBezTo>
                    <a:close/>
                    <a:moveTo>
                      <a:pt x="199913" y="244599"/>
                    </a:moveTo>
                    <a:cubicBezTo>
                      <a:pt x="183730" y="232226"/>
                      <a:pt x="186585" y="213191"/>
                      <a:pt x="193249" y="192253"/>
                    </a:cubicBezTo>
                    <a:cubicBezTo>
                      <a:pt x="195153" y="209384"/>
                      <a:pt x="197057" y="227467"/>
                      <a:pt x="199913" y="244599"/>
                    </a:cubicBezTo>
                    <a:close/>
                    <a:moveTo>
                      <a:pt x="64734" y="329304"/>
                    </a:moveTo>
                    <a:cubicBezTo>
                      <a:pt x="86629" y="332159"/>
                      <a:pt x="106620" y="335015"/>
                      <a:pt x="124708" y="345484"/>
                    </a:cubicBezTo>
                    <a:cubicBezTo>
                      <a:pt x="157074" y="365471"/>
                      <a:pt x="162786" y="389264"/>
                      <a:pt x="169450" y="416865"/>
                    </a:cubicBezTo>
                    <a:cubicBezTo>
                      <a:pt x="171354" y="423527"/>
                      <a:pt x="172306" y="429237"/>
                      <a:pt x="174210" y="435900"/>
                    </a:cubicBezTo>
                    <a:cubicBezTo>
                      <a:pt x="174210" y="434948"/>
                      <a:pt x="173258" y="434948"/>
                      <a:pt x="172306" y="433996"/>
                    </a:cubicBezTo>
                    <a:cubicBezTo>
                      <a:pt x="142795" y="409251"/>
                      <a:pt x="115188" y="386409"/>
                      <a:pt x="76157" y="375939"/>
                    </a:cubicBezTo>
                    <a:lnTo>
                      <a:pt x="73301" y="384505"/>
                    </a:lnTo>
                    <a:cubicBezTo>
                      <a:pt x="107572" y="399733"/>
                      <a:pt x="130419" y="426382"/>
                      <a:pt x="150411" y="454935"/>
                    </a:cubicBezTo>
                    <a:cubicBezTo>
                      <a:pt x="147555" y="454935"/>
                      <a:pt x="143747" y="453983"/>
                      <a:pt x="139939" y="453031"/>
                    </a:cubicBezTo>
                    <a:cubicBezTo>
                      <a:pt x="63782" y="437803"/>
                      <a:pt x="23799" y="394974"/>
                      <a:pt x="13327" y="316931"/>
                    </a:cubicBezTo>
                    <a:cubicBezTo>
                      <a:pt x="29511" y="324545"/>
                      <a:pt x="47598" y="326449"/>
                      <a:pt x="64734" y="329304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Google Shape;223;g2efb70a8396_1_18"/>
              <p:cNvSpPr/>
              <p:nvPr/>
            </p:nvSpPr>
            <p:spPr>
              <a:xfrm>
                <a:off x="2235747" y="3616583"/>
                <a:ext cx="421973" cy="566288"/>
              </a:xfrm>
              <a:custGeom>
                <a:avLst/>
                <a:gdLst/>
                <a:ahLst/>
                <a:cxnLst/>
                <a:rect l="l" t="t" r="r" b="b"/>
                <a:pathLst>
                  <a:path w="421973" h="566288" extrusionOk="0">
                    <a:moveTo>
                      <a:pt x="138035" y="460645"/>
                    </a:moveTo>
                    <a:cubicBezTo>
                      <a:pt x="145651" y="461597"/>
                      <a:pt x="152315" y="463500"/>
                      <a:pt x="158026" y="465404"/>
                    </a:cubicBezTo>
                    <a:cubicBezTo>
                      <a:pt x="162786" y="472066"/>
                      <a:pt x="166594" y="479680"/>
                      <a:pt x="171354" y="486342"/>
                    </a:cubicBezTo>
                    <a:cubicBezTo>
                      <a:pt x="178018" y="496811"/>
                      <a:pt x="185633" y="507281"/>
                      <a:pt x="192297" y="517750"/>
                    </a:cubicBezTo>
                    <a:cubicBezTo>
                      <a:pt x="204673" y="535833"/>
                      <a:pt x="215144" y="552012"/>
                      <a:pt x="220856" y="565337"/>
                    </a:cubicBezTo>
                    <a:cubicBezTo>
                      <a:pt x="223712" y="565337"/>
                      <a:pt x="226568" y="565337"/>
                      <a:pt x="228472" y="565337"/>
                    </a:cubicBezTo>
                    <a:cubicBezTo>
                      <a:pt x="221808" y="551061"/>
                      <a:pt x="211337" y="534881"/>
                      <a:pt x="198009" y="515846"/>
                    </a:cubicBezTo>
                    <a:cubicBezTo>
                      <a:pt x="191345" y="505377"/>
                      <a:pt x="184681" y="494908"/>
                      <a:pt x="178018" y="484439"/>
                    </a:cubicBezTo>
                    <a:cubicBezTo>
                      <a:pt x="176114" y="481583"/>
                      <a:pt x="174210" y="478728"/>
                      <a:pt x="172306" y="475873"/>
                    </a:cubicBezTo>
                    <a:cubicBezTo>
                      <a:pt x="178018" y="478728"/>
                      <a:pt x="183730" y="483487"/>
                      <a:pt x="190393" y="489197"/>
                    </a:cubicBezTo>
                    <a:cubicBezTo>
                      <a:pt x="196105" y="493956"/>
                      <a:pt x="199913" y="500618"/>
                      <a:pt x="204673" y="506329"/>
                    </a:cubicBezTo>
                    <a:cubicBezTo>
                      <a:pt x="212289" y="516798"/>
                      <a:pt x="219904" y="528219"/>
                      <a:pt x="233232" y="533929"/>
                    </a:cubicBezTo>
                    <a:lnTo>
                      <a:pt x="237992" y="535833"/>
                    </a:lnTo>
                    <a:lnTo>
                      <a:pt x="239896" y="531074"/>
                    </a:lnTo>
                    <a:cubicBezTo>
                      <a:pt x="248463" y="502522"/>
                      <a:pt x="249415" y="471114"/>
                      <a:pt x="245607" y="439707"/>
                    </a:cubicBezTo>
                    <a:cubicBezTo>
                      <a:pt x="247511" y="440658"/>
                      <a:pt x="250367" y="441610"/>
                      <a:pt x="252271" y="441610"/>
                    </a:cubicBezTo>
                    <a:cubicBezTo>
                      <a:pt x="258935" y="442562"/>
                      <a:pt x="264647" y="437803"/>
                      <a:pt x="269407" y="430189"/>
                    </a:cubicBezTo>
                    <a:cubicBezTo>
                      <a:pt x="277974" y="415913"/>
                      <a:pt x="275118" y="397830"/>
                      <a:pt x="271310" y="378795"/>
                    </a:cubicBezTo>
                    <a:cubicBezTo>
                      <a:pt x="267502" y="357856"/>
                      <a:pt x="263695" y="336918"/>
                      <a:pt x="275118" y="320738"/>
                    </a:cubicBezTo>
                    <a:cubicBezTo>
                      <a:pt x="288446" y="301703"/>
                      <a:pt x="312245" y="293138"/>
                      <a:pt x="336996" y="284572"/>
                    </a:cubicBezTo>
                    <a:cubicBezTo>
                      <a:pt x="353179" y="278862"/>
                      <a:pt x="369363" y="273151"/>
                      <a:pt x="382690" y="264585"/>
                    </a:cubicBezTo>
                    <a:cubicBezTo>
                      <a:pt x="376027" y="284572"/>
                      <a:pt x="362699" y="301703"/>
                      <a:pt x="348420" y="319787"/>
                    </a:cubicBezTo>
                    <a:cubicBezTo>
                      <a:pt x="333188" y="338821"/>
                      <a:pt x="317005" y="358808"/>
                      <a:pt x="310341" y="384505"/>
                    </a:cubicBezTo>
                    <a:lnTo>
                      <a:pt x="302725" y="410202"/>
                    </a:lnTo>
                    <a:lnTo>
                      <a:pt x="317957" y="388312"/>
                    </a:lnTo>
                    <a:cubicBezTo>
                      <a:pt x="326525" y="375939"/>
                      <a:pt x="337948" y="365471"/>
                      <a:pt x="350324" y="354049"/>
                    </a:cubicBezTo>
                    <a:cubicBezTo>
                      <a:pt x="363651" y="342628"/>
                      <a:pt x="376979" y="330256"/>
                      <a:pt x="386498" y="315980"/>
                    </a:cubicBezTo>
                    <a:cubicBezTo>
                      <a:pt x="396018" y="301703"/>
                      <a:pt x="402682" y="280765"/>
                      <a:pt x="408394" y="263634"/>
                    </a:cubicBezTo>
                    <a:cubicBezTo>
                      <a:pt x="420769" y="325497"/>
                      <a:pt x="394114" y="392119"/>
                      <a:pt x="338900" y="432093"/>
                    </a:cubicBezTo>
                    <a:cubicBezTo>
                      <a:pt x="327476" y="440658"/>
                      <a:pt x="312245" y="440658"/>
                      <a:pt x="299869" y="440658"/>
                    </a:cubicBezTo>
                    <a:cubicBezTo>
                      <a:pt x="286542" y="440658"/>
                      <a:pt x="275118" y="439707"/>
                      <a:pt x="267502" y="449224"/>
                    </a:cubicBezTo>
                    <a:cubicBezTo>
                      <a:pt x="259887" y="458741"/>
                      <a:pt x="259887" y="476825"/>
                      <a:pt x="266551" y="507281"/>
                    </a:cubicBezTo>
                    <a:cubicBezTo>
                      <a:pt x="270358" y="526316"/>
                      <a:pt x="268455" y="546302"/>
                      <a:pt x="265599" y="566289"/>
                    </a:cubicBezTo>
                    <a:cubicBezTo>
                      <a:pt x="269407" y="566289"/>
                      <a:pt x="273214" y="566289"/>
                      <a:pt x="277022" y="566289"/>
                    </a:cubicBezTo>
                    <a:cubicBezTo>
                      <a:pt x="279878" y="546302"/>
                      <a:pt x="281782" y="525364"/>
                      <a:pt x="277022" y="506329"/>
                    </a:cubicBezTo>
                    <a:cubicBezTo>
                      <a:pt x="270358" y="478728"/>
                      <a:pt x="270358" y="462548"/>
                      <a:pt x="276070" y="455886"/>
                    </a:cubicBezTo>
                    <a:cubicBezTo>
                      <a:pt x="280830" y="450176"/>
                      <a:pt x="289398" y="450176"/>
                      <a:pt x="300821" y="450176"/>
                    </a:cubicBezTo>
                    <a:cubicBezTo>
                      <a:pt x="314149" y="450176"/>
                      <a:pt x="331284" y="450176"/>
                      <a:pt x="345564" y="439707"/>
                    </a:cubicBezTo>
                    <a:cubicBezTo>
                      <a:pt x="408394" y="394023"/>
                      <a:pt x="436001" y="315980"/>
                      <a:pt x="415057" y="245550"/>
                    </a:cubicBezTo>
                    <a:lnTo>
                      <a:pt x="411249" y="232226"/>
                    </a:lnTo>
                    <a:lnTo>
                      <a:pt x="406490" y="245550"/>
                    </a:lnTo>
                    <a:cubicBezTo>
                      <a:pt x="405538" y="249357"/>
                      <a:pt x="403634" y="255068"/>
                      <a:pt x="401730" y="260778"/>
                    </a:cubicBezTo>
                    <a:cubicBezTo>
                      <a:pt x="396970" y="276958"/>
                      <a:pt x="390306" y="298848"/>
                      <a:pt x="380787" y="311221"/>
                    </a:cubicBezTo>
                    <a:cubicBezTo>
                      <a:pt x="371267" y="324545"/>
                      <a:pt x="358891" y="335966"/>
                      <a:pt x="346516" y="347387"/>
                    </a:cubicBezTo>
                    <a:cubicBezTo>
                      <a:pt x="341756" y="352146"/>
                      <a:pt x="336996" y="355953"/>
                      <a:pt x="332236" y="360712"/>
                    </a:cubicBezTo>
                    <a:cubicBezTo>
                      <a:pt x="338900" y="348339"/>
                      <a:pt x="348420" y="336918"/>
                      <a:pt x="356987" y="325497"/>
                    </a:cubicBezTo>
                    <a:cubicBezTo>
                      <a:pt x="373171" y="303607"/>
                      <a:pt x="391258" y="281717"/>
                      <a:pt x="396018" y="253164"/>
                    </a:cubicBezTo>
                    <a:lnTo>
                      <a:pt x="397922" y="239840"/>
                    </a:lnTo>
                    <a:lnTo>
                      <a:pt x="387450" y="248406"/>
                    </a:lnTo>
                    <a:cubicBezTo>
                      <a:pt x="373171" y="260778"/>
                      <a:pt x="353179" y="268392"/>
                      <a:pt x="334140" y="275055"/>
                    </a:cubicBezTo>
                    <a:cubicBezTo>
                      <a:pt x="308437" y="283620"/>
                      <a:pt x="281782" y="293138"/>
                      <a:pt x="267502" y="314076"/>
                    </a:cubicBezTo>
                    <a:cubicBezTo>
                      <a:pt x="253223" y="333111"/>
                      <a:pt x="257983" y="357856"/>
                      <a:pt x="261791" y="378795"/>
                    </a:cubicBezTo>
                    <a:cubicBezTo>
                      <a:pt x="264647" y="395926"/>
                      <a:pt x="267502" y="412106"/>
                      <a:pt x="260839" y="423527"/>
                    </a:cubicBezTo>
                    <a:cubicBezTo>
                      <a:pt x="257983" y="428285"/>
                      <a:pt x="254175" y="431141"/>
                      <a:pt x="252271" y="431141"/>
                    </a:cubicBezTo>
                    <a:cubicBezTo>
                      <a:pt x="249415" y="431141"/>
                      <a:pt x="246559" y="428285"/>
                      <a:pt x="243703" y="424479"/>
                    </a:cubicBezTo>
                    <a:cubicBezTo>
                      <a:pt x="240848" y="401637"/>
                      <a:pt x="236088" y="379747"/>
                      <a:pt x="231328" y="358808"/>
                    </a:cubicBezTo>
                    <a:cubicBezTo>
                      <a:pt x="229424" y="347387"/>
                      <a:pt x="226568" y="335966"/>
                      <a:pt x="224664" y="325497"/>
                    </a:cubicBezTo>
                    <a:cubicBezTo>
                      <a:pt x="222760" y="315980"/>
                      <a:pt x="220856" y="305510"/>
                      <a:pt x="218000" y="294090"/>
                    </a:cubicBezTo>
                    <a:cubicBezTo>
                      <a:pt x="216096" y="283620"/>
                      <a:pt x="213240" y="272199"/>
                      <a:pt x="211337" y="260778"/>
                    </a:cubicBezTo>
                    <a:cubicBezTo>
                      <a:pt x="216096" y="261730"/>
                      <a:pt x="221808" y="261730"/>
                      <a:pt x="226568" y="259827"/>
                    </a:cubicBezTo>
                    <a:cubicBezTo>
                      <a:pt x="238943" y="256020"/>
                      <a:pt x="249415" y="242695"/>
                      <a:pt x="255127" y="224612"/>
                    </a:cubicBezTo>
                    <a:cubicBezTo>
                      <a:pt x="266551" y="189398"/>
                      <a:pt x="256079" y="112306"/>
                      <a:pt x="230376" y="80898"/>
                    </a:cubicBezTo>
                    <a:cubicBezTo>
                      <a:pt x="220856" y="68526"/>
                      <a:pt x="207529" y="59008"/>
                      <a:pt x="194201" y="50443"/>
                    </a:cubicBezTo>
                    <a:cubicBezTo>
                      <a:pt x="180874" y="40925"/>
                      <a:pt x="166594" y="30456"/>
                      <a:pt x="156122" y="17131"/>
                    </a:cubicBezTo>
                    <a:lnTo>
                      <a:pt x="142795" y="0"/>
                    </a:lnTo>
                    <a:lnTo>
                      <a:pt x="147555" y="20938"/>
                    </a:lnTo>
                    <a:cubicBezTo>
                      <a:pt x="153267" y="51394"/>
                      <a:pt x="146603" y="79947"/>
                      <a:pt x="138987" y="109451"/>
                    </a:cubicBezTo>
                    <a:cubicBezTo>
                      <a:pt x="133275" y="129437"/>
                      <a:pt x="127563" y="150376"/>
                      <a:pt x="127563" y="172266"/>
                    </a:cubicBezTo>
                    <a:cubicBezTo>
                      <a:pt x="126612" y="213191"/>
                      <a:pt x="139939" y="227467"/>
                      <a:pt x="160882" y="250309"/>
                    </a:cubicBezTo>
                    <a:cubicBezTo>
                      <a:pt x="164690" y="255068"/>
                      <a:pt x="169450" y="259827"/>
                      <a:pt x="174210" y="265537"/>
                    </a:cubicBezTo>
                    <a:cubicBezTo>
                      <a:pt x="191345" y="285524"/>
                      <a:pt x="198009" y="315028"/>
                      <a:pt x="203721" y="343580"/>
                    </a:cubicBezTo>
                    <a:cubicBezTo>
                      <a:pt x="208481" y="365471"/>
                      <a:pt x="213240" y="388312"/>
                      <a:pt x="222760" y="406395"/>
                    </a:cubicBezTo>
                    <a:lnTo>
                      <a:pt x="224664" y="409251"/>
                    </a:lnTo>
                    <a:cubicBezTo>
                      <a:pt x="227520" y="414961"/>
                      <a:pt x="230376" y="421623"/>
                      <a:pt x="234184" y="426382"/>
                    </a:cubicBezTo>
                    <a:cubicBezTo>
                      <a:pt x="238943" y="458741"/>
                      <a:pt x="239896" y="491101"/>
                      <a:pt x="232280" y="519653"/>
                    </a:cubicBezTo>
                    <a:cubicBezTo>
                      <a:pt x="224664" y="513943"/>
                      <a:pt x="218000" y="506329"/>
                      <a:pt x="212289" y="497763"/>
                    </a:cubicBezTo>
                    <a:cubicBezTo>
                      <a:pt x="208481" y="491101"/>
                      <a:pt x="202769" y="484439"/>
                      <a:pt x="197057" y="478728"/>
                    </a:cubicBezTo>
                    <a:cubicBezTo>
                      <a:pt x="183730" y="468259"/>
                      <a:pt x="175162" y="462548"/>
                      <a:pt x="162786" y="457790"/>
                    </a:cubicBezTo>
                    <a:cubicBezTo>
                      <a:pt x="150411" y="439707"/>
                      <a:pt x="137083" y="421623"/>
                      <a:pt x="120900" y="406395"/>
                    </a:cubicBezTo>
                    <a:cubicBezTo>
                      <a:pt x="136131" y="415913"/>
                      <a:pt x="150411" y="427334"/>
                      <a:pt x="164690" y="439707"/>
                    </a:cubicBezTo>
                    <a:cubicBezTo>
                      <a:pt x="169450" y="443513"/>
                      <a:pt x="175162" y="448272"/>
                      <a:pt x="179922" y="452079"/>
                    </a:cubicBezTo>
                    <a:lnTo>
                      <a:pt x="194201" y="463500"/>
                    </a:lnTo>
                    <a:lnTo>
                      <a:pt x="187537" y="446369"/>
                    </a:lnTo>
                    <a:cubicBezTo>
                      <a:pt x="182778" y="434948"/>
                      <a:pt x="180874" y="423527"/>
                      <a:pt x="178018" y="413058"/>
                    </a:cubicBezTo>
                    <a:cubicBezTo>
                      <a:pt x="171354" y="384505"/>
                      <a:pt x="164690" y="357856"/>
                      <a:pt x="128515" y="335966"/>
                    </a:cubicBezTo>
                    <a:cubicBezTo>
                      <a:pt x="108524" y="323593"/>
                      <a:pt x="86629" y="320738"/>
                      <a:pt x="64734" y="317883"/>
                    </a:cubicBezTo>
                    <a:cubicBezTo>
                      <a:pt x="43790" y="315028"/>
                      <a:pt x="24751" y="313124"/>
                      <a:pt x="7616" y="303607"/>
                    </a:cubicBezTo>
                    <a:lnTo>
                      <a:pt x="0" y="299800"/>
                    </a:lnTo>
                    <a:lnTo>
                      <a:pt x="952" y="308366"/>
                    </a:lnTo>
                    <a:cubicBezTo>
                      <a:pt x="12376" y="395926"/>
                      <a:pt x="55214" y="444465"/>
                      <a:pt x="138035" y="460645"/>
                    </a:cubicBezTo>
                    <a:close/>
                    <a:moveTo>
                      <a:pt x="214192" y="342628"/>
                    </a:moveTo>
                    <a:cubicBezTo>
                      <a:pt x="208481" y="313124"/>
                      <a:pt x="201817" y="281717"/>
                      <a:pt x="182778" y="259827"/>
                    </a:cubicBezTo>
                    <a:cubicBezTo>
                      <a:pt x="178018" y="254116"/>
                      <a:pt x="174210" y="249357"/>
                      <a:pt x="169450" y="244599"/>
                    </a:cubicBezTo>
                    <a:cubicBezTo>
                      <a:pt x="150411" y="223660"/>
                      <a:pt x="138035" y="210336"/>
                      <a:pt x="138987" y="173218"/>
                    </a:cubicBezTo>
                    <a:cubicBezTo>
                      <a:pt x="138987" y="152279"/>
                      <a:pt x="144699" y="132293"/>
                      <a:pt x="149459" y="112306"/>
                    </a:cubicBezTo>
                    <a:cubicBezTo>
                      <a:pt x="155171" y="88512"/>
                      <a:pt x="161834" y="62815"/>
                      <a:pt x="159930" y="36166"/>
                    </a:cubicBezTo>
                    <a:cubicBezTo>
                      <a:pt x="169450" y="44732"/>
                      <a:pt x="179922" y="52346"/>
                      <a:pt x="189441" y="57105"/>
                    </a:cubicBezTo>
                    <a:cubicBezTo>
                      <a:pt x="201817" y="65670"/>
                      <a:pt x="214192" y="74236"/>
                      <a:pt x="223712" y="85657"/>
                    </a:cubicBezTo>
                    <a:cubicBezTo>
                      <a:pt x="245607" y="111354"/>
                      <a:pt x="257983" y="184639"/>
                      <a:pt x="246559" y="219853"/>
                    </a:cubicBezTo>
                    <a:cubicBezTo>
                      <a:pt x="241799" y="235081"/>
                      <a:pt x="234184" y="246502"/>
                      <a:pt x="224664" y="249357"/>
                    </a:cubicBezTo>
                    <a:cubicBezTo>
                      <a:pt x="219904" y="251261"/>
                      <a:pt x="215144" y="251261"/>
                      <a:pt x="210384" y="249357"/>
                    </a:cubicBezTo>
                    <a:cubicBezTo>
                      <a:pt x="205625" y="221757"/>
                      <a:pt x="201817" y="192253"/>
                      <a:pt x="201817" y="166555"/>
                    </a:cubicBezTo>
                    <a:cubicBezTo>
                      <a:pt x="206577" y="151328"/>
                      <a:pt x="211337" y="136100"/>
                      <a:pt x="208481" y="122775"/>
                    </a:cubicBezTo>
                    <a:lnTo>
                      <a:pt x="205625" y="107547"/>
                    </a:lnTo>
                    <a:lnTo>
                      <a:pt x="199913" y="122775"/>
                    </a:lnTo>
                    <a:cubicBezTo>
                      <a:pt x="195153" y="135148"/>
                      <a:pt x="192297" y="149424"/>
                      <a:pt x="192297" y="165604"/>
                    </a:cubicBezTo>
                    <a:cubicBezTo>
                      <a:pt x="191345" y="168459"/>
                      <a:pt x="190393" y="170363"/>
                      <a:pt x="189441" y="173218"/>
                    </a:cubicBezTo>
                    <a:cubicBezTo>
                      <a:pt x="178970" y="201770"/>
                      <a:pt x="166594" y="234129"/>
                      <a:pt x="196105" y="254116"/>
                    </a:cubicBezTo>
                    <a:cubicBezTo>
                      <a:pt x="198009" y="256020"/>
                      <a:pt x="199913" y="256971"/>
                      <a:pt x="201817" y="257923"/>
                    </a:cubicBezTo>
                    <a:cubicBezTo>
                      <a:pt x="203721" y="271247"/>
                      <a:pt x="206577" y="284572"/>
                      <a:pt x="209433" y="296945"/>
                    </a:cubicBezTo>
                    <a:cubicBezTo>
                      <a:pt x="212289" y="307414"/>
                      <a:pt x="214192" y="317883"/>
                      <a:pt x="216096" y="327401"/>
                    </a:cubicBezTo>
                    <a:cubicBezTo>
                      <a:pt x="218000" y="337870"/>
                      <a:pt x="219904" y="349291"/>
                      <a:pt x="222760" y="360712"/>
                    </a:cubicBezTo>
                    <a:cubicBezTo>
                      <a:pt x="224664" y="373084"/>
                      <a:pt x="227520" y="386409"/>
                      <a:pt x="230376" y="399733"/>
                    </a:cubicBezTo>
                    <a:cubicBezTo>
                      <a:pt x="222760" y="382602"/>
                      <a:pt x="218952" y="363567"/>
                      <a:pt x="214192" y="342628"/>
                    </a:cubicBezTo>
                    <a:close/>
                    <a:moveTo>
                      <a:pt x="199913" y="244599"/>
                    </a:moveTo>
                    <a:cubicBezTo>
                      <a:pt x="183730" y="232226"/>
                      <a:pt x="186585" y="213191"/>
                      <a:pt x="193249" y="192253"/>
                    </a:cubicBezTo>
                    <a:cubicBezTo>
                      <a:pt x="195153" y="209384"/>
                      <a:pt x="197057" y="227467"/>
                      <a:pt x="199913" y="244599"/>
                    </a:cubicBezTo>
                    <a:close/>
                    <a:moveTo>
                      <a:pt x="64734" y="329304"/>
                    </a:moveTo>
                    <a:cubicBezTo>
                      <a:pt x="86629" y="332159"/>
                      <a:pt x="106620" y="335015"/>
                      <a:pt x="124708" y="345484"/>
                    </a:cubicBezTo>
                    <a:cubicBezTo>
                      <a:pt x="157074" y="365471"/>
                      <a:pt x="162786" y="389264"/>
                      <a:pt x="169450" y="416865"/>
                    </a:cubicBezTo>
                    <a:cubicBezTo>
                      <a:pt x="171354" y="423527"/>
                      <a:pt x="172306" y="429237"/>
                      <a:pt x="174210" y="435900"/>
                    </a:cubicBezTo>
                    <a:cubicBezTo>
                      <a:pt x="174210" y="434948"/>
                      <a:pt x="173258" y="434948"/>
                      <a:pt x="172306" y="433996"/>
                    </a:cubicBezTo>
                    <a:cubicBezTo>
                      <a:pt x="142795" y="409251"/>
                      <a:pt x="115188" y="386409"/>
                      <a:pt x="76157" y="375939"/>
                    </a:cubicBezTo>
                    <a:lnTo>
                      <a:pt x="73301" y="384505"/>
                    </a:lnTo>
                    <a:cubicBezTo>
                      <a:pt x="107572" y="399733"/>
                      <a:pt x="130419" y="426382"/>
                      <a:pt x="150411" y="454935"/>
                    </a:cubicBezTo>
                    <a:cubicBezTo>
                      <a:pt x="147555" y="454935"/>
                      <a:pt x="143747" y="453983"/>
                      <a:pt x="139939" y="453031"/>
                    </a:cubicBezTo>
                    <a:cubicBezTo>
                      <a:pt x="63782" y="437803"/>
                      <a:pt x="23799" y="394974"/>
                      <a:pt x="13327" y="316931"/>
                    </a:cubicBezTo>
                    <a:cubicBezTo>
                      <a:pt x="29511" y="324545"/>
                      <a:pt x="47598" y="326449"/>
                      <a:pt x="64734" y="329304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24" name="Google Shape;224;g2efb70a8396_1_18"/>
          <p:cNvSpPr txBox="1"/>
          <p:nvPr/>
        </p:nvSpPr>
        <p:spPr>
          <a:xfrm>
            <a:off x="770118" y="2229784"/>
            <a:ext cx="10810640" cy="350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Tx/>
              <a:buSzPts val="2400"/>
              <a:buFont typeface="Calibri"/>
              <a:buAutoNum type="arabicPeriod"/>
            </a:pPr>
            <a:r>
              <a:rPr lang="pl-PL" sz="2400" dirty="0">
                <a:latin typeface="Calibri"/>
                <a:ea typeface="Calibri"/>
                <a:cs typeface="Calibri"/>
                <a:sym typeface="Calibri"/>
              </a:rPr>
              <a:t>Czy wiesz,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w jaki sposób metody precyzyjnego nawadniania, takie jak nawadnianie kropelkowe, mogą zwiększyć efektywność wykorzystania wody w rolnictwie?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Tx/>
              <a:buSzPts val="2400"/>
              <a:buFont typeface="Calibri"/>
              <a:buAutoNum type="arabicPeriod"/>
            </a:pPr>
            <a:endParaRPr lang="en-US" sz="24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Tx/>
              <a:buSzPts val="2400"/>
              <a:buFont typeface="Calibri"/>
              <a:buAutoNum type="arabicPeriod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Jakie są Twoje poglądy na temat korzyści i potencjalnych problemów związanych z wykorzystaniem systemów zbierania wody deszczowej w rolnictwie?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Tx/>
              <a:buSzPts val="2400"/>
              <a:buFont typeface="Calibri"/>
              <a:buAutoNum type="arabicPeriod"/>
            </a:pPr>
            <a:endParaRPr lang="en-US" sz="24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Tx/>
              <a:buSzPts val="2400"/>
              <a:buFont typeface="Calibri"/>
              <a:buAutoNum type="arabicPeriod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Czy uważasz, że wiedza na temat zawartości wody w glebie i potrzeb upraw może mieć wpływ na nawadnianie i ogólne strategie zarządzania wodą</a:t>
            </a:r>
            <a:r>
              <a:rPr lang="tr-TR" sz="2400" dirty="0">
                <a:latin typeface="Calibri"/>
                <a:ea typeface="Calibri"/>
                <a:cs typeface="Calibri"/>
                <a:sym typeface="Calibri"/>
              </a:rPr>
              <a:t>?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g2efb70a8396_1_18"/>
          <p:cNvSpPr txBox="1"/>
          <p:nvPr/>
        </p:nvSpPr>
        <p:spPr>
          <a:xfrm>
            <a:off x="1015300" y="1488925"/>
            <a:ext cx="9792900" cy="5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solidFill>
                  <a:srgbClr val="8DC641"/>
                </a:solidFill>
                <a:latin typeface="Calibri"/>
                <a:ea typeface="Calibri"/>
                <a:cs typeface="Calibri"/>
                <a:sym typeface="Calibri"/>
              </a:rPr>
              <a:t>Aby ocenić swoją obecną wiedzę, rozważ następujące pytania... </a:t>
            </a:r>
            <a:endParaRPr sz="2400" b="1" dirty="0">
              <a:solidFill>
                <a:srgbClr val="8DC6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74679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19"/>
          <p:cNvSpPr/>
          <p:nvPr/>
        </p:nvSpPr>
        <p:spPr>
          <a:xfrm>
            <a:off x="6490881" y="1900357"/>
            <a:ext cx="1543662" cy="2025194"/>
          </a:xfrm>
          <a:custGeom>
            <a:avLst/>
            <a:gdLst/>
            <a:ahLst/>
            <a:cxnLst/>
            <a:rect l="l" t="t" r="r" b="b"/>
            <a:pathLst>
              <a:path w="2954" h="3878" extrusionOk="0">
                <a:moveTo>
                  <a:pt x="1697" y="3841"/>
                </a:moveTo>
                <a:lnTo>
                  <a:pt x="1697" y="3841"/>
                </a:lnTo>
                <a:cubicBezTo>
                  <a:pt x="2047" y="3761"/>
                  <a:pt x="2333" y="3608"/>
                  <a:pt x="2549" y="3330"/>
                </a:cubicBezTo>
                <a:cubicBezTo>
                  <a:pt x="2890" y="2881"/>
                  <a:pt x="2953" y="2378"/>
                  <a:pt x="2755" y="1857"/>
                </a:cubicBezTo>
                <a:cubicBezTo>
                  <a:pt x="2477" y="1113"/>
                  <a:pt x="1948" y="557"/>
                  <a:pt x="1374" y="36"/>
                </a:cubicBezTo>
                <a:cubicBezTo>
                  <a:pt x="1329" y="0"/>
                  <a:pt x="1284" y="9"/>
                  <a:pt x="1248" y="45"/>
                </a:cubicBezTo>
                <a:cubicBezTo>
                  <a:pt x="1212" y="81"/>
                  <a:pt x="1185" y="116"/>
                  <a:pt x="1158" y="152"/>
                </a:cubicBezTo>
                <a:cubicBezTo>
                  <a:pt x="754" y="637"/>
                  <a:pt x="395" y="1149"/>
                  <a:pt x="180" y="1741"/>
                </a:cubicBezTo>
                <a:cubicBezTo>
                  <a:pt x="54" y="2064"/>
                  <a:pt x="0" y="2396"/>
                  <a:pt x="81" y="2737"/>
                </a:cubicBezTo>
                <a:cubicBezTo>
                  <a:pt x="198" y="3303"/>
                  <a:pt x="682" y="3769"/>
                  <a:pt x="1248" y="3850"/>
                </a:cubicBezTo>
                <a:cubicBezTo>
                  <a:pt x="1248" y="3850"/>
                  <a:pt x="1553" y="3877"/>
                  <a:pt x="1697" y="3841"/>
                </a:cubicBezTo>
              </a:path>
            </a:pathLst>
          </a:custGeom>
          <a:solidFill>
            <a:srgbClr val="9FDAD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5" name="Google Shape;515;p19"/>
          <p:cNvSpPr/>
          <p:nvPr/>
        </p:nvSpPr>
        <p:spPr>
          <a:xfrm>
            <a:off x="6260484" y="2513214"/>
            <a:ext cx="1317873" cy="2209511"/>
          </a:xfrm>
          <a:custGeom>
            <a:avLst/>
            <a:gdLst/>
            <a:ahLst/>
            <a:cxnLst/>
            <a:rect l="l" t="t" r="r" b="b"/>
            <a:pathLst>
              <a:path w="2524" h="4229" extrusionOk="0">
                <a:moveTo>
                  <a:pt x="81" y="4218"/>
                </a:moveTo>
                <a:lnTo>
                  <a:pt x="81" y="4218"/>
                </a:lnTo>
                <a:cubicBezTo>
                  <a:pt x="54" y="4228"/>
                  <a:pt x="18" y="4209"/>
                  <a:pt x="9" y="4182"/>
                </a:cubicBezTo>
                <a:cubicBezTo>
                  <a:pt x="0" y="4146"/>
                  <a:pt x="18" y="4111"/>
                  <a:pt x="54" y="4102"/>
                </a:cubicBezTo>
                <a:cubicBezTo>
                  <a:pt x="862" y="3850"/>
                  <a:pt x="1535" y="3285"/>
                  <a:pt x="1930" y="2531"/>
                </a:cubicBezTo>
                <a:cubicBezTo>
                  <a:pt x="2326" y="1768"/>
                  <a:pt x="2397" y="906"/>
                  <a:pt x="2146" y="90"/>
                </a:cubicBezTo>
                <a:cubicBezTo>
                  <a:pt x="2128" y="54"/>
                  <a:pt x="2146" y="18"/>
                  <a:pt x="2182" y="9"/>
                </a:cubicBezTo>
                <a:cubicBezTo>
                  <a:pt x="2209" y="0"/>
                  <a:pt x="2245" y="18"/>
                  <a:pt x="2254" y="54"/>
                </a:cubicBezTo>
                <a:cubicBezTo>
                  <a:pt x="2523" y="897"/>
                  <a:pt x="2442" y="1795"/>
                  <a:pt x="2038" y="2585"/>
                </a:cubicBezTo>
                <a:cubicBezTo>
                  <a:pt x="1625" y="3366"/>
                  <a:pt x="934" y="3949"/>
                  <a:pt x="90" y="4218"/>
                </a:cubicBezTo>
                <a:cubicBezTo>
                  <a:pt x="81" y="4218"/>
                  <a:pt x="81" y="4218"/>
                  <a:pt x="81" y="4218"/>
                </a:cubicBezTo>
              </a:path>
            </a:pathLst>
          </a:custGeom>
          <a:solidFill>
            <a:srgbClr val="9FDAD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6" name="Google Shape;516;p19"/>
          <p:cNvSpPr/>
          <p:nvPr/>
        </p:nvSpPr>
        <p:spPr>
          <a:xfrm>
            <a:off x="3924254" y="890990"/>
            <a:ext cx="1778668" cy="1598958"/>
          </a:xfrm>
          <a:custGeom>
            <a:avLst/>
            <a:gdLst/>
            <a:ahLst/>
            <a:cxnLst/>
            <a:rect l="l" t="t" r="r" b="b"/>
            <a:pathLst>
              <a:path w="3404" h="3062" extrusionOk="0">
                <a:moveTo>
                  <a:pt x="2846" y="377"/>
                </a:moveTo>
                <a:lnTo>
                  <a:pt x="2846" y="377"/>
                </a:lnTo>
                <a:cubicBezTo>
                  <a:pt x="2577" y="143"/>
                  <a:pt x="2281" y="9"/>
                  <a:pt x="1930" y="9"/>
                </a:cubicBezTo>
                <a:cubicBezTo>
                  <a:pt x="1356" y="0"/>
                  <a:pt x="925" y="251"/>
                  <a:pt x="629" y="727"/>
                </a:cubicBezTo>
                <a:cubicBezTo>
                  <a:pt x="198" y="1391"/>
                  <a:pt x="72" y="2154"/>
                  <a:pt x="9" y="2936"/>
                </a:cubicBezTo>
                <a:cubicBezTo>
                  <a:pt x="0" y="2989"/>
                  <a:pt x="36" y="3016"/>
                  <a:pt x="90" y="3025"/>
                </a:cubicBezTo>
                <a:cubicBezTo>
                  <a:pt x="135" y="3034"/>
                  <a:pt x="189" y="3034"/>
                  <a:pt x="234" y="3034"/>
                </a:cubicBezTo>
                <a:cubicBezTo>
                  <a:pt x="862" y="3061"/>
                  <a:pt x="1482" y="3034"/>
                  <a:pt x="2092" y="2855"/>
                </a:cubicBezTo>
                <a:cubicBezTo>
                  <a:pt x="2415" y="2765"/>
                  <a:pt x="2711" y="2603"/>
                  <a:pt x="2945" y="2334"/>
                </a:cubicBezTo>
                <a:cubicBezTo>
                  <a:pt x="3322" y="1903"/>
                  <a:pt x="3403" y="1230"/>
                  <a:pt x="3125" y="727"/>
                </a:cubicBezTo>
                <a:cubicBezTo>
                  <a:pt x="3125" y="727"/>
                  <a:pt x="2963" y="476"/>
                  <a:pt x="2846" y="377"/>
                </a:cubicBezTo>
              </a:path>
            </a:pathLst>
          </a:custGeom>
          <a:solidFill>
            <a:srgbClr val="8DC6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7" name="Google Shape;517;p19"/>
          <p:cNvSpPr/>
          <p:nvPr/>
        </p:nvSpPr>
        <p:spPr>
          <a:xfrm>
            <a:off x="4362009" y="1050191"/>
            <a:ext cx="2449123" cy="836342"/>
          </a:xfrm>
          <a:custGeom>
            <a:avLst/>
            <a:gdLst/>
            <a:ahLst/>
            <a:cxnLst/>
            <a:rect l="l" t="t" r="r" b="b"/>
            <a:pathLst>
              <a:path w="4688" h="1599" extrusionOk="0">
                <a:moveTo>
                  <a:pt x="72" y="1598"/>
                </a:moveTo>
                <a:lnTo>
                  <a:pt x="72" y="1598"/>
                </a:lnTo>
                <a:cubicBezTo>
                  <a:pt x="63" y="1598"/>
                  <a:pt x="45" y="1589"/>
                  <a:pt x="36" y="1580"/>
                </a:cubicBezTo>
                <a:cubicBezTo>
                  <a:pt x="9" y="1562"/>
                  <a:pt x="0" y="1526"/>
                  <a:pt x="27" y="1499"/>
                </a:cubicBezTo>
                <a:cubicBezTo>
                  <a:pt x="539" y="781"/>
                  <a:pt x="1302" y="296"/>
                  <a:pt x="2173" y="153"/>
                </a:cubicBezTo>
                <a:cubicBezTo>
                  <a:pt x="3053" y="0"/>
                  <a:pt x="3932" y="207"/>
                  <a:pt x="4660" y="718"/>
                </a:cubicBezTo>
                <a:cubicBezTo>
                  <a:pt x="4687" y="736"/>
                  <a:pt x="4687" y="772"/>
                  <a:pt x="4669" y="799"/>
                </a:cubicBezTo>
                <a:cubicBezTo>
                  <a:pt x="4651" y="826"/>
                  <a:pt x="4615" y="835"/>
                  <a:pt x="4588" y="817"/>
                </a:cubicBezTo>
                <a:cubicBezTo>
                  <a:pt x="3888" y="323"/>
                  <a:pt x="3044" y="126"/>
                  <a:pt x="2200" y="269"/>
                </a:cubicBezTo>
                <a:cubicBezTo>
                  <a:pt x="1356" y="413"/>
                  <a:pt x="620" y="871"/>
                  <a:pt x="117" y="1571"/>
                </a:cubicBezTo>
                <a:cubicBezTo>
                  <a:pt x="108" y="1589"/>
                  <a:pt x="90" y="1598"/>
                  <a:pt x="72" y="1598"/>
                </a:cubicBezTo>
              </a:path>
            </a:pathLst>
          </a:custGeom>
          <a:solidFill>
            <a:srgbClr val="8DC6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p19"/>
          <p:cNvSpPr/>
          <p:nvPr/>
        </p:nvSpPr>
        <p:spPr>
          <a:xfrm>
            <a:off x="4057884" y="3738928"/>
            <a:ext cx="1942249" cy="1571310"/>
          </a:xfrm>
          <a:custGeom>
            <a:avLst/>
            <a:gdLst/>
            <a:ahLst/>
            <a:cxnLst/>
            <a:rect l="l" t="t" r="r" b="b"/>
            <a:pathLst>
              <a:path w="3717" h="3009" extrusionOk="0">
                <a:moveTo>
                  <a:pt x="80" y="1122"/>
                </a:moveTo>
                <a:lnTo>
                  <a:pt x="80" y="1122"/>
                </a:lnTo>
                <a:cubicBezTo>
                  <a:pt x="0" y="1463"/>
                  <a:pt x="17" y="1796"/>
                  <a:pt x="179" y="2110"/>
                </a:cubicBezTo>
                <a:cubicBezTo>
                  <a:pt x="431" y="2613"/>
                  <a:pt x="852" y="2882"/>
                  <a:pt x="1409" y="2936"/>
                </a:cubicBezTo>
                <a:cubicBezTo>
                  <a:pt x="2199" y="3008"/>
                  <a:pt x="2935" y="2774"/>
                  <a:pt x="3653" y="2469"/>
                </a:cubicBezTo>
                <a:cubicBezTo>
                  <a:pt x="3707" y="2451"/>
                  <a:pt x="3716" y="2406"/>
                  <a:pt x="3699" y="2352"/>
                </a:cubicBezTo>
                <a:cubicBezTo>
                  <a:pt x="3680" y="2307"/>
                  <a:pt x="3663" y="2271"/>
                  <a:pt x="3645" y="2227"/>
                </a:cubicBezTo>
                <a:cubicBezTo>
                  <a:pt x="3384" y="1652"/>
                  <a:pt x="3070" y="1113"/>
                  <a:pt x="2639" y="655"/>
                </a:cubicBezTo>
                <a:cubicBezTo>
                  <a:pt x="2397" y="404"/>
                  <a:pt x="2118" y="224"/>
                  <a:pt x="1786" y="135"/>
                </a:cubicBezTo>
                <a:cubicBezTo>
                  <a:pt x="1221" y="0"/>
                  <a:pt x="592" y="234"/>
                  <a:pt x="269" y="709"/>
                </a:cubicBezTo>
                <a:cubicBezTo>
                  <a:pt x="269" y="709"/>
                  <a:pt x="116" y="970"/>
                  <a:pt x="80" y="1122"/>
                </a:cubicBezTo>
              </a:path>
            </a:pathLst>
          </a:custGeom>
          <a:solidFill>
            <a:srgbClr val="63C1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" name="Google Shape;519;p19"/>
          <p:cNvSpPr/>
          <p:nvPr/>
        </p:nvSpPr>
        <p:spPr>
          <a:xfrm>
            <a:off x="3723808" y="2897978"/>
            <a:ext cx="1575918" cy="1995241"/>
          </a:xfrm>
          <a:custGeom>
            <a:avLst/>
            <a:gdLst/>
            <a:ahLst/>
            <a:cxnLst/>
            <a:rect l="l" t="t" r="r" b="b"/>
            <a:pathLst>
              <a:path w="3018" h="3817" extrusionOk="0">
                <a:moveTo>
                  <a:pt x="2954" y="3816"/>
                </a:moveTo>
                <a:lnTo>
                  <a:pt x="2954" y="3816"/>
                </a:lnTo>
                <a:cubicBezTo>
                  <a:pt x="2945" y="3816"/>
                  <a:pt x="2945" y="3816"/>
                  <a:pt x="2945" y="3816"/>
                </a:cubicBezTo>
                <a:cubicBezTo>
                  <a:pt x="2065" y="3690"/>
                  <a:pt x="1284" y="3232"/>
                  <a:pt x="754" y="2523"/>
                </a:cubicBezTo>
                <a:cubicBezTo>
                  <a:pt x="225" y="1814"/>
                  <a:pt x="0" y="934"/>
                  <a:pt x="126" y="63"/>
                </a:cubicBezTo>
                <a:cubicBezTo>
                  <a:pt x="126" y="27"/>
                  <a:pt x="162" y="0"/>
                  <a:pt x="189" y="9"/>
                </a:cubicBezTo>
                <a:cubicBezTo>
                  <a:pt x="225" y="9"/>
                  <a:pt x="252" y="45"/>
                  <a:pt x="243" y="72"/>
                </a:cubicBezTo>
                <a:cubicBezTo>
                  <a:pt x="126" y="925"/>
                  <a:pt x="341" y="1769"/>
                  <a:pt x="853" y="2451"/>
                </a:cubicBezTo>
                <a:cubicBezTo>
                  <a:pt x="1365" y="3133"/>
                  <a:pt x="2110" y="3582"/>
                  <a:pt x="2963" y="3699"/>
                </a:cubicBezTo>
                <a:cubicBezTo>
                  <a:pt x="2990" y="3708"/>
                  <a:pt x="3017" y="3735"/>
                  <a:pt x="3008" y="3771"/>
                </a:cubicBezTo>
                <a:cubicBezTo>
                  <a:pt x="3008" y="3798"/>
                  <a:pt x="2981" y="3816"/>
                  <a:pt x="2954" y="3816"/>
                </a:cubicBezTo>
              </a:path>
            </a:pathLst>
          </a:custGeom>
          <a:solidFill>
            <a:srgbClr val="63C1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0" name="Google Shape;520;p19"/>
          <p:cNvSpPr txBox="1"/>
          <p:nvPr/>
        </p:nvSpPr>
        <p:spPr>
          <a:xfrm>
            <a:off x="512458" y="936842"/>
            <a:ext cx="2623837" cy="1245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DC641"/>
              </a:buClr>
              <a:buSzPts val="2800"/>
              <a:buFont typeface="Arial"/>
              <a:buNone/>
            </a:pPr>
            <a:r>
              <a:rPr lang="en-GB" sz="2800" b="1" i="0" u="none" strike="noStrike" cap="none" dirty="0">
                <a:solidFill>
                  <a:srgbClr val="8DC641"/>
                </a:solidFill>
                <a:latin typeface="Calibri"/>
                <a:ea typeface="Calibri"/>
                <a:cs typeface="Calibri"/>
                <a:sym typeface="Calibri"/>
              </a:rPr>
              <a:t>Obfitość, dostępność i niskie zasolenie</a:t>
            </a:r>
            <a:endParaRPr sz="2800" b="1" i="0" u="none" strike="noStrike" cap="none" dirty="0">
              <a:solidFill>
                <a:srgbClr val="8DC6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1" name="Google Shape;521;p19"/>
          <p:cNvSpPr txBox="1"/>
          <p:nvPr/>
        </p:nvSpPr>
        <p:spPr>
          <a:xfrm>
            <a:off x="837031" y="2926168"/>
            <a:ext cx="2299264" cy="99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Umożliwienie skutecznego pozyskiwania tego cennego zasobu</a:t>
            </a: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22" name="Google Shape;522;p19"/>
          <p:cNvCxnSpPr/>
          <p:nvPr/>
        </p:nvCxnSpPr>
        <p:spPr>
          <a:xfrm rot="10800000">
            <a:off x="2746615" y="1227095"/>
            <a:ext cx="1873439" cy="8679"/>
          </a:xfrm>
          <a:prstGeom prst="straightConnector1">
            <a:avLst/>
          </a:prstGeom>
          <a:noFill/>
          <a:ln w="12950" cap="flat" cmpd="sng">
            <a:solidFill>
              <a:srgbClr val="8DC64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23" name="Google Shape;523;p19"/>
          <p:cNvSpPr/>
          <p:nvPr/>
        </p:nvSpPr>
        <p:spPr>
          <a:xfrm>
            <a:off x="2700184" y="1186126"/>
            <a:ext cx="90131" cy="90131"/>
          </a:xfrm>
          <a:custGeom>
            <a:avLst/>
            <a:gdLst/>
            <a:ahLst/>
            <a:cxnLst/>
            <a:rect l="l" t="t" r="r" b="b"/>
            <a:pathLst>
              <a:path w="145" h="146" extrusionOk="0">
                <a:moveTo>
                  <a:pt x="126" y="118"/>
                </a:moveTo>
                <a:lnTo>
                  <a:pt x="126" y="118"/>
                </a:lnTo>
                <a:cubicBezTo>
                  <a:pt x="144" y="91"/>
                  <a:pt x="144" y="46"/>
                  <a:pt x="117" y="28"/>
                </a:cubicBezTo>
                <a:cubicBezTo>
                  <a:pt x="90" y="0"/>
                  <a:pt x="54" y="0"/>
                  <a:pt x="27" y="28"/>
                </a:cubicBezTo>
                <a:cubicBezTo>
                  <a:pt x="0" y="54"/>
                  <a:pt x="0" y="100"/>
                  <a:pt x="27" y="118"/>
                </a:cubicBezTo>
                <a:cubicBezTo>
                  <a:pt x="54" y="145"/>
                  <a:pt x="99" y="145"/>
                  <a:pt x="126" y="118"/>
                </a:cubicBezTo>
              </a:path>
            </a:pathLst>
          </a:custGeom>
          <a:solidFill>
            <a:srgbClr val="75A94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4" name="Google Shape;524;p19"/>
          <p:cNvSpPr txBox="1"/>
          <p:nvPr/>
        </p:nvSpPr>
        <p:spPr>
          <a:xfrm>
            <a:off x="7262772" y="4427582"/>
            <a:ext cx="3933600" cy="2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3C1D3"/>
              </a:buClr>
              <a:buSzPts val="2800"/>
              <a:buFont typeface="Arial"/>
              <a:buNone/>
            </a:pPr>
            <a:r>
              <a:rPr lang="en-GB" sz="2800" b="1" i="0" u="none" strike="noStrike" cap="none" dirty="0">
                <a:solidFill>
                  <a:srgbClr val="63C1D3"/>
                </a:solidFill>
                <a:latin typeface="Calibri"/>
                <a:ea typeface="Calibri"/>
                <a:cs typeface="Calibri"/>
                <a:sym typeface="Calibri"/>
              </a:rPr>
              <a:t>Ekonomiczne i przyjazne dla środowiska systemy zbiorników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19"/>
          <p:cNvSpPr txBox="1"/>
          <p:nvPr/>
        </p:nvSpPr>
        <p:spPr>
          <a:xfrm>
            <a:off x="8334375" y="5740195"/>
            <a:ext cx="3492667" cy="9993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4400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Przedstawienie pragmatycznej i przyjaznej dla środowiska alternatywy</a:t>
            </a: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6" name="Google Shape;526;p19"/>
          <p:cNvSpPr txBox="1"/>
          <p:nvPr/>
        </p:nvSpPr>
        <p:spPr>
          <a:xfrm>
            <a:off x="9334503" y="304263"/>
            <a:ext cx="2666997" cy="339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FDADF"/>
              </a:buClr>
              <a:buSzPts val="2800"/>
              <a:buFont typeface="Arial"/>
              <a:buNone/>
            </a:pPr>
            <a:r>
              <a:rPr lang="en-GB" sz="2800" b="1" i="0" u="none" strike="noStrike" cap="none" dirty="0">
                <a:solidFill>
                  <a:srgbClr val="9FDADF"/>
                </a:solidFill>
                <a:latin typeface="Calibri"/>
                <a:ea typeface="Calibri"/>
                <a:cs typeface="Calibri"/>
                <a:sym typeface="Calibri"/>
              </a:rPr>
              <a:t>Zmniejszenie zależności od źródeł zewnętrznych</a:t>
            </a:r>
            <a:endParaRPr sz="2800" b="1" i="0" u="none" strike="noStrike" cap="none" dirty="0">
              <a:solidFill>
                <a:srgbClr val="9FDAD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7" name="Google Shape;527;p19"/>
          <p:cNvSpPr txBox="1"/>
          <p:nvPr/>
        </p:nvSpPr>
        <p:spPr>
          <a:xfrm>
            <a:off x="9448895" y="2679911"/>
            <a:ext cx="2378147" cy="99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Oferowanie dodatkowego i lokalnie pozyskiwanego zaopatrzenia w wodę</a:t>
            </a: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28" name="Google Shape;528;p19"/>
          <p:cNvGrpSpPr/>
          <p:nvPr/>
        </p:nvGrpSpPr>
        <p:grpSpPr>
          <a:xfrm rot="10800000">
            <a:off x="5170374" y="5192862"/>
            <a:ext cx="1919870" cy="90131"/>
            <a:chOff x="6348336" y="5127450"/>
            <a:chExt cx="1919870" cy="90131"/>
          </a:xfrm>
        </p:grpSpPr>
        <p:cxnSp>
          <p:nvCxnSpPr>
            <p:cNvPr id="529" name="Google Shape;529;p19"/>
            <p:cNvCxnSpPr/>
            <p:nvPr/>
          </p:nvCxnSpPr>
          <p:spPr>
            <a:xfrm rot="10800000">
              <a:off x="6394767" y="5168419"/>
              <a:ext cx="1873439" cy="8679"/>
            </a:xfrm>
            <a:prstGeom prst="straightConnector1">
              <a:avLst/>
            </a:prstGeom>
            <a:noFill/>
            <a:ln w="12950" cap="flat" cmpd="sng">
              <a:solidFill>
                <a:srgbClr val="63C1D3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530" name="Google Shape;530;p19"/>
            <p:cNvSpPr/>
            <p:nvPr/>
          </p:nvSpPr>
          <p:spPr>
            <a:xfrm>
              <a:off x="6348336" y="5127450"/>
              <a:ext cx="90131" cy="90131"/>
            </a:xfrm>
            <a:custGeom>
              <a:avLst/>
              <a:gdLst/>
              <a:ahLst/>
              <a:cxnLst/>
              <a:rect l="l" t="t" r="r" b="b"/>
              <a:pathLst>
                <a:path w="145" h="146" extrusionOk="0">
                  <a:moveTo>
                    <a:pt x="126" y="118"/>
                  </a:moveTo>
                  <a:lnTo>
                    <a:pt x="126" y="118"/>
                  </a:lnTo>
                  <a:cubicBezTo>
                    <a:pt x="144" y="91"/>
                    <a:pt x="144" y="46"/>
                    <a:pt x="117" y="28"/>
                  </a:cubicBezTo>
                  <a:cubicBezTo>
                    <a:pt x="90" y="0"/>
                    <a:pt x="54" y="0"/>
                    <a:pt x="27" y="28"/>
                  </a:cubicBezTo>
                  <a:cubicBezTo>
                    <a:pt x="0" y="54"/>
                    <a:pt x="0" y="100"/>
                    <a:pt x="27" y="118"/>
                  </a:cubicBezTo>
                  <a:cubicBezTo>
                    <a:pt x="54" y="145"/>
                    <a:pt x="99" y="145"/>
                    <a:pt x="126" y="118"/>
                  </a:cubicBezTo>
                </a:path>
              </a:pathLst>
            </a:custGeom>
            <a:solidFill>
              <a:srgbClr val="63C1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1" name="Google Shape;531;p19"/>
          <p:cNvGrpSpPr/>
          <p:nvPr/>
        </p:nvGrpSpPr>
        <p:grpSpPr>
          <a:xfrm rot="10800000">
            <a:off x="7309702" y="1868427"/>
            <a:ext cx="1919870" cy="90131"/>
            <a:chOff x="6348336" y="5127450"/>
            <a:chExt cx="1919870" cy="90131"/>
          </a:xfrm>
        </p:grpSpPr>
        <p:cxnSp>
          <p:nvCxnSpPr>
            <p:cNvPr id="532" name="Google Shape;532;p19"/>
            <p:cNvCxnSpPr/>
            <p:nvPr/>
          </p:nvCxnSpPr>
          <p:spPr>
            <a:xfrm rot="10800000">
              <a:off x="6394767" y="5168419"/>
              <a:ext cx="1873439" cy="8679"/>
            </a:xfrm>
            <a:prstGeom prst="straightConnector1">
              <a:avLst/>
            </a:prstGeom>
            <a:noFill/>
            <a:ln w="12950" cap="flat" cmpd="sng">
              <a:solidFill>
                <a:srgbClr val="9FDAD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533" name="Google Shape;533;p19"/>
            <p:cNvSpPr/>
            <p:nvPr/>
          </p:nvSpPr>
          <p:spPr>
            <a:xfrm>
              <a:off x="6348336" y="5127450"/>
              <a:ext cx="90131" cy="90131"/>
            </a:xfrm>
            <a:custGeom>
              <a:avLst/>
              <a:gdLst/>
              <a:ahLst/>
              <a:cxnLst/>
              <a:rect l="l" t="t" r="r" b="b"/>
              <a:pathLst>
                <a:path w="145" h="146" extrusionOk="0">
                  <a:moveTo>
                    <a:pt x="126" y="118"/>
                  </a:moveTo>
                  <a:lnTo>
                    <a:pt x="126" y="118"/>
                  </a:lnTo>
                  <a:cubicBezTo>
                    <a:pt x="144" y="91"/>
                    <a:pt x="144" y="46"/>
                    <a:pt x="117" y="28"/>
                  </a:cubicBezTo>
                  <a:cubicBezTo>
                    <a:pt x="90" y="0"/>
                    <a:pt x="54" y="0"/>
                    <a:pt x="27" y="28"/>
                  </a:cubicBezTo>
                  <a:cubicBezTo>
                    <a:pt x="0" y="54"/>
                    <a:pt x="0" y="100"/>
                    <a:pt x="27" y="118"/>
                  </a:cubicBezTo>
                  <a:cubicBezTo>
                    <a:pt x="54" y="145"/>
                    <a:pt x="99" y="145"/>
                    <a:pt x="126" y="118"/>
                  </a:cubicBezTo>
                </a:path>
              </a:pathLst>
            </a:custGeom>
            <a:solidFill>
              <a:srgbClr val="9FDA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34" name="Google Shape;534;p19"/>
          <p:cNvSpPr txBox="1"/>
          <p:nvPr/>
        </p:nvSpPr>
        <p:spPr>
          <a:xfrm>
            <a:off x="487738" y="72144"/>
            <a:ext cx="10595237" cy="80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DC641"/>
              </a:buClr>
              <a:buSzPts val="3600"/>
              <a:buFont typeface="Arial"/>
              <a:buNone/>
            </a:pPr>
            <a:r>
              <a:rPr lang="en-GB" sz="3600" b="1" i="0" u="none" strike="noStrike" cap="none" dirty="0">
                <a:latin typeface="Calibri"/>
                <a:ea typeface="Calibri"/>
                <a:cs typeface="Calibri"/>
                <a:sym typeface="Calibri"/>
              </a:rPr>
              <a:t>Korzyści</a:t>
            </a:r>
            <a:endParaRPr sz="14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315;p6">
            <a:extLst>
              <a:ext uri="{FF2B5EF4-FFF2-40B4-BE49-F238E27FC236}">
                <a16:creationId xmlns:a16="http://schemas.microsoft.com/office/drawing/2014/main" id="{24D5B15A-515B-D7DB-382A-2729081E8999}"/>
              </a:ext>
            </a:extLst>
          </p:cNvPr>
          <p:cNvSpPr txBox="1"/>
          <p:nvPr/>
        </p:nvSpPr>
        <p:spPr>
          <a:xfrm>
            <a:off x="2500987" y="5770353"/>
            <a:ext cx="544776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2400"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hlinkClick r:id="rId3"/>
              </a:rPr>
              <a:t>Zrównoważone praktyki gospodarki wodnej dla rolnictwa intensywnego</a:t>
            </a:r>
            <a:endParaRPr lang="en-US" b="1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>
              <a:buSzPts val="2400"/>
            </a:pPr>
            <a:endParaRPr lang="tr-TR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Graphic 3" descr="Arrow: Clockwise curve outline">
            <a:extLst>
              <a:ext uri="{FF2B5EF4-FFF2-40B4-BE49-F238E27FC236}">
                <a16:creationId xmlns:a16="http://schemas.microsoft.com/office/drawing/2014/main" id="{DD0C6DAC-E75A-6F16-8E83-25CB2A50FA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1684834" y="1983578"/>
            <a:ext cx="914400" cy="914400"/>
          </a:xfrm>
          <a:prstGeom prst="rect">
            <a:avLst/>
          </a:prstGeom>
        </p:spPr>
      </p:pic>
      <p:pic>
        <p:nvPicPr>
          <p:cNvPr id="5" name="Graphic 4" descr="Arrow: Clockwise curve outline">
            <a:extLst>
              <a:ext uri="{FF2B5EF4-FFF2-40B4-BE49-F238E27FC236}">
                <a16:creationId xmlns:a16="http://schemas.microsoft.com/office/drawing/2014/main" id="{D80F972A-BB77-7859-1316-29122EB2B1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10764068" y="4825794"/>
            <a:ext cx="914400" cy="914400"/>
          </a:xfrm>
          <a:prstGeom prst="rect">
            <a:avLst/>
          </a:prstGeom>
        </p:spPr>
      </p:pic>
      <p:pic>
        <p:nvPicPr>
          <p:cNvPr id="6" name="Graphic 5" descr="Arrow: Clockwise curve outline">
            <a:extLst>
              <a:ext uri="{FF2B5EF4-FFF2-40B4-BE49-F238E27FC236}">
                <a16:creationId xmlns:a16="http://schemas.microsoft.com/office/drawing/2014/main" id="{3BB37872-1336-0145-404B-0E99350E88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10334470" y="1821471"/>
            <a:ext cx="914400" cy="914400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71989A3F-173E-6690-3FA6-809D7E665634}"/>
              </a:ext>
            </a:extLst>
          </p:cNvPr>
          <p:cNvSpPr/>
          <p:nvPr/>
        </p:nvSpPr>
        <p:spPr>
          <a:xfrm>
            <a:off x="0" y="5424928"/>
            <a:ext cx="2512741" cy="992459"/>
          </a:xfrm>
          <a:prstGeom prst="rightArrow">
            <a:avLst/>
          </a:prstGeom>
          <a:solidFill>
            <a:srgbClr val="8DC641"/>
          </a:solidFill>
          <a:ln>
            <a:solidFill>
              <a:srgbClr val="8DC64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IE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Więcej </a:t>
            </a:r>
            <a:r>
              <a:rPr lang="en-IE" sz="2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informacji</a:t>
            </a:r>
            <a:r>
              <a:rPr lang="en-IE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znajdziesz </a:t>
            </a:r>
            <a:r>
              <a:rPr lang="en-IE" sz="2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tutaj</a:t>
            </a:r>
            <a:endParaRPr lang="en-IE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C880F41-FFAF-DB05-9751-6495A88323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5759" y="1276257"/>
            <a:ext cx="704409" cy="7044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DE4BB86-26E1-FECF-0EB1-AE8F2F07C0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52514" y="2660360"/>
            <a:ext cx="714375" cy="714375"/>
          </a:xfrm>
          <a:prstGeom prst="rect">
            <a:avLst/>
          </a:prstGeom>
        </p:spPr>
      </p:pic>
      <p:grpSp>
        <p:nvGrpSpPr>
          <p:cNvPr id="12" name="Graphic 3">
            <a:extLst>
              <a:ext uri="{FF2B5EF4-FFF2-40B4-BE49-F238E27FC236}">
                <a16:creationId xmlns:a16="http://schemas.microsoft.com/office/drawing/2014/main" id="{B98BDFA0-8B88-362E-14FF-994A4D0304A2}"/>
              </a:ext>
            </a:extLst>
          </p:cNvPr>
          <p:cNvGrpSpPr/>
          <p:nvPr/>
        </p:nvGrpSpPr>
        <p:grpSpPr>
          <a:xfrm>
            <a:off x="4511773" y="4222610"/>
            <a:ext cx="787954" cy="699436"/>
            <a:chOff x="10410452" y="410457"/>
            <a:chExt cx="1091621" cy="1089230"/>
          </a:xfrm>
        </p:grpSpPr>
        <p:sp>
          <p:nvSpPr>
            <p:cNvPr id="13" name="Freeform 1356">
              <a:extLst>
                <a:ext uri="{FF2B5EF4-FFF2-40B4-BE49-F238E27FC236}">
                  <a16:creationId xmlns:a16="http://schemas.microsoft.com/office/drawing/2014/main" id="{C70D75A2-B5A5-FEBB-6169-65A8D6CB372D}"/>
                </a:ext>
              </a:extLst>
            </p:cNvPr>
            <p:cNvSpPr/>
            <p:nvPr/>
          </p:nvSpPr>
          <p:spPr>
            <a:xfrm>
              <a:off x="10975462" y="481769"/>
              <a:ext cx="268790" cy="153594"/>
            </a:xfrm>
            <a:custGeom>
              <a:avLst/>
              <a:gdLst>
                <a:gd name="connsiteX0" fmla="*/ 134395 w 268790"/>
                <a:gd name="connsiteY0" fmla="*/ 153595 h 153594"/>
                <a:gd name="connsiteX1" fmla="*/ 208450 w 268790"/>
                <a:gd name="connsiteY1" fmla="*/ 95997 h 153594"/>
                <a:gd name="connsiteX2" fmla="*/ 268791 w 268790"/>
                <a:gd name="connsiteY2" fmla="*/ 95997 h 153594"/>
                <a:gd name="connsiteX3" fmla="*/ 268791 w 268790"/>
                <a:gd name="connsiteY3" fmla="*/ 57598 h 153594"/>
                <a:gd name="connsiteX4" fmla="*/ 208450 w 268790"/>
                <a:gd name="connsiteY4" fmla="*/ 57598 h 153594"/>
                <a:gd name="connsiteX5" fmla="*/ 134395 w 268790"/>
                <a:gd name="connsiteY5" fmla="*/ 0 h 153594"/>
                <a:gd name="connsiteX6" fmla="*/ 60340 w 268790"/>
                <a:gd name="connsiteY6" fmla="*/ 57598 h 153594"/>
                <a:gd name="connsiteX7" fmla="*/ 0 w 268790"/>
                <a:gd name="connsiteY7" fmla="*/ 57598 h 153594"/>
                <a:gd name="connsiteX8" fmla="*/ 0 w 268790"/>
                <a:gd name="connsiteY8" fmla="*/ 95997 h 153594"/>
                <a:gd name="connsiteX9" fmla="*/ 60340 w 268790"/>
                <a:gd name="connsiteY9" fmla="*/ 95997 h 153594"/>
                <a:gd name="connsiteX10" fmla="*/ 134395 w 268790"/>
                <a:gd name="connsiteY10" fmla="*/ 153595 h 153594"/>
                <a:gd name="connsiteX11" fmla="*/ 134395 w 268790"/>
                <a:gd name="connsiteY11" fmla="*/ 153595 h 153594"/>
                <a:gd name="connsiteX12" fmla="*/ 134395 w 268790"/>
                <a:gd name="connsiteY12" fmla="*/ 38399 h 153594"/>
                <a:gd name="connsiteX13" fmla="*/ 170051 w 268790"/>
                <a:gd name="connsiteY13" fmla="*/ 63084 h 153594"/>
                <a:gd name="connsiteX14" fmla="*/ 161823 w 268790"/>
                <a:gd name="connsiteY14" fmla="*/ 104225 h 153594"/>
                <a:gd name="connsiteX15" fmla="*/ 120682 w 268790"/>
                <a:gd name="connsiteY15" fmla="*/ 112453 h 153594"/>
                <a:gd name="connsiteX16" fmla="*/ 95997 w 268790"/>
                <a:gd name="connsiteY16" fmla="*/ 76797 h 153594"/>
                <a:gd name="connsiteX17" fmla="*/ 134395 w 268790"/>
                <a:gd name="connsiteY17" fmla="*/ 38399 h 153594"/>
                <a:gd name="connsiteX18" fmla="*/ 134395 w 268790"/>
                <a:gd name="connsiteY18" fmla="*/ 38399 h 153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68790" h="153594">
                  <a:moveTo>
                    <a:pt x="134395" y="153595"/>
                  </a:moveTo>
                  <a:cubicBezTo>
                    <a:pt x="170051" y="153595"/>
                    <a:pt x="200222" y="128910"/>
                    <a:pt x="208450" y="95997"/>
                  </a:cubicBezTo>
                  <a:lnTo>
                    <a:pt x="268791" y="95997"/>
                  </a:lnTo>
                  <a:lnTo>
                    <a:pt x="268791" y="57598"/>
                  </a:lnTo>
                  <a:lnTo>
                    <a:pt x="208450" y="57598"/>
                  </a:lnTo>
                  <a:cubicBezTo>
                    <a:pt x="200222" y="24685"/>
                    <a:pt x="170051" y="0"/>
                    <a:pt x="134395" y="0"/>
                  </a:cubicBezTo>
                  <a:cubicBezTo>
                    <a:pt x="98740" y="0"/>
                    <a:pt x="68569" y="24685"/>
                    <a:pt x="60340" y="57598"/>
                  </a:cubicBezTo>
                  <a:lnTo>
                    <a:pt x="0" y="57598"/>
                  </a:lnTo>
                  <a:lnTo>
                    <a:pt x="0" y="95997"/>
                  </a:lnTo>
                  <a:lnTo>
                    <a:pt x="60340" y="95997"/>
                  </a:lnTo>
                  <a:cubicBezTo>
                    <a:pt x="68569" y="128910"/>
                    <a:pt x="98740" y="153595"/>
                    <a:pt x="134395" y="153595"/>
                  </a:cubicBezTo>
                  <a:lnTo>
                    <a:pt x="134395" y="153595"/>
                  </a:lnTo>
                  <a:close/>
                  <a:moveTo>
                    <a:pt x="134395" y="38399"/>
                  </a:moveTo>
                  <a:cubicBezTo>
                    <a:pt x="150852" y="38399"/>
                    <a:pt x="164566" y="46627"/>
                    <a:pt x="170051" y="63084"/>
                  </a:cubicBezTo>
                  <a:cubicBezTo>
                    <a:pt x="175537" y="76797"/>
                    <a:pt x="172794" y="93254"/>
                    <a:pt x="161823" y="104225"/>
                  </a:cubicBezTo>
                  <a:cubicBezTo>
                    <a:pt x="150852" y="115196"/>
                    <a:pt x="134395" y="117939"/>
                    <a:pt x="120682" y="112453"/>
                  </a:cubicBezTo>
                  <a:cubicBezTo>
                    <a:pt x="106968" y="106968"/>
                    <a:pt x="95997" y="93254"/>
                    <a:pt x="95997" y="76797"/>
                  </a:cubicBezTo>
                  <a:cubicBezTo>
                    <a:pt x="95997" y="54855"/>
                    <a:pt x="112454" y="38399"/>
                    <a:pt x="134395" y="38399"/>
                  </a:cubicBezTo>
                  <a:lnTo>
                    <a:pt x="134395" y="38399"/>
                  </a:lnTo>
                  <a:close/>
                </a:path>
              </a:pathLst>
            </a:custGeom>
            <a:solidFill>
              <a:srgbClr val="6A972D"/>
            </a:solidFill>
            <a:ln w="274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 1357">
              <a:extLst>
                <a:ext uri="{FF2B5EF4-FFF2-40B4-BE49-F238E27FC236}">
                  <a16:creationId xmlns:a16="http://schemas.microsoft.com/office/drawing/2014/main" id="{9C323F78-CC4F-3EA0-875C-806EB83C3653}"/>
                </a:ext>
              </a:extLst>
            </p:cNvPr>
            <p:cNvSpPr/>
            <p:nvPr/>
          </p:nvSpPr>
          <p:spPr>
            <a:xfrm>
              <a:off x="10410452" y="410457"/>
              <a:ext cx="1091621" cy="1089230"/>
            </a:xfrm>
            <a:custGeom>
              <a:avLst/>
              <a:gdLst>
                <a:gd name="connsiteX0" fmla="*/ 1047737 w 1091621"/>
                <a:gd name="connsiteY0" fmla="*/ 822829 h 1089230"/>
                <a:gd name="connsiteX1" fmla="*/ 984653 w 1091621"/>
                <a:gd name="connsiteY1" fmla="*/ 743289 h 1089230"/>
                <a:gd name="connsiteX2" fmla="*/ 916084 w 1091621"/>
                <a:gd name="connsiteY2" fmla="*/ 715861 h 1089230"/>
                <a:gd name="connsiteX3" fmla="*/ 872200 w 1091621"/>
                <a:gd name="connsiteY3" fmla="*/ 693919 h 1089230"/>
                <a:gd name="connsiteX4" fmla="*/ 773461 w 1091621"/>
                <a:gd name="connsiteY4" fmla="*/ 655520 h 1089230"/>
                <a:gd name="connsiteX5" fmla="*/ 759747 w 1091621"/>
                <a:gd name="connsiteY5" fmla="*/ 611636 h 1089230"/>
                <a:gd name="connsiteX6" fmla="*/ 759747 w 1091621"/>
                <a:gd name="connsiteY6" fmla="*/ 562266 h 1089230"/>
                <a:gd name="connsiteX7" fmla="*/ 831058 w 1091621"/>
                <a:gd name="connsiteY7" fmla="*/ 562266 h 1089230"/>
                <a:gd name="connsiteX8" fmla="*/ 948998 w 1091621"/>
                <a:gd name="connsiteY8" fmla="*/ 482726 h 1089230"/>
                <a:gd name="connsiteX9" fmla="*/ 995624 w 1091621"/>
                <a:gd name="connsiteY9" fmla="*/ 370273 h 1089230"/>
                <a:gd name="connsiteX10" fmla="*/ 995624 w 1091621"/>
                <a:gd name="connsiteY10" fmla="*/ 356559 h 1089230"/>
                <a:gd name="connsiteX11" fmla="*/ 995624 w 1091621"/>
                <a:gd name="connsiteY11" fmla="*/ 356559 h 1089230"/>
                <a:gd name="connsiteX12" fmla="*/ 979168 w 1091621"/>
                <a:gd name="connsiteY12" fmla="*/ 345588 h 1089230"/>
                <a:gd name="connsiteX13" fmla="*/ 883171 w 1091621"/>
                <a:gd name="connsiteY13" fmla="*/ 345588 h 1089230"/>
                <a:gd name="connsiteX14" fmla="*/ 770718 w 1091621"/>
                <a:gd name="connsiteY14" fmla="*/ 416900 h 1089230"/>
                <a:gd name="connsiteX15" fmla="*/ 762489 w 1091621"/>
                <a:gd name="connsiteY15" fmla="*/ 433357 h 1089230"/>
                <a:gd name="connsiteX16" fmla="*/ 762489 w 1091621"/>
                <a:gd name="connsiteY16" fmla="*/ 293475 h 1089230"/>
                <a:gd name="connsiteX17" fmla="*/ 943512 w 1091621"/>
                <a:gd name="connsiteY17" fmla="*/ 293475 h 1089230"/>
                <a:gd name="connsiteX18" fmla="*/ 962712 w 1091621"/>
                <a:gd name="connsiteY18" fmla="*/ 274276 h 1089230"/>
                <a:gd name="connsiteX19" fmla="*/ 962712 w 1091621"/>
                <a:gd name="connsiteY19" fmla="*/ 19199 h 1089230"/>
                <a:gd name="connsiteX20" fmla="*/ 943512 w 1091621"/>
                <a:gd name="connsiteY20" fmla="*/ 0 h 1089230"/>
                <a:gd name="connsiteX21" fmla="*/ 471756 w 1091621"/>
                <a:gd name="connsiteY21" fmla="*/ 0 h 1089230"/>
                <a:gd name="connsiteX22" fmla="*/ 452557 w 1091621"/>
                <a:gd name="connsiteY22" fmla="*/ 19199 h 1089230"/>
                <a:gd name="connsiteX23" fmla="*/ 452557 w 1091621"/>
                <a:gd name="connsiteY23" fmla="*/ 274276 h 1089230"/>
                <a:gd name="connsiteX24" fmla="*/ 471756 w 1091621"/>
                <a:gd name="connsiteY24" fmla="*/ 293475 h 1089230"/>
                <a:gd name="connsiteX25" fmla="*/ 652778 w 1091621"/>
                <a:gd name="connsiteY25" fmla="*/ 293475 h 1089230"/>
                <a:gd name="connsiteX26" fmla="*/ 652778 w 1091621"/>
                <a:gd name="connsiteY26" fmla="*/ 433357 h 1089230"/>
                <a:gd name="connsiteX27" fmla="*/ 644550 w 1091621"/>
                <a:gd name="connsiteY27" fmla="*/ 416900 h 1089230"/>
                <a:gd name="connsiteX28" fmla="*/ 532097 w 1091621"/>
                <a:gd name="connsiteY28" fmla="*/ 345588 h 1089230"/>
                <a:gd name="connsiteX29" fmla="*/ 436100 w 1091621"/>
                <a:gd name="connsiteY29" fmla="*/ 345588 h 1089230"/>
                <a:gd name="connsiteX30" fmla="*/ 419643 w 1091621"/>
                <a:gd name="connsiteY30" fmla="*/ 356559 h 1089230"/>
                <a:gd name="connsiteX31" fmla="*/ 419643 w 1091621"/>
                <a:gd name="connsiteY31" fmla="*/ 356559 h 1089230"/>
                <a:gd name="connsiteX32" fmla="*/ 419643 w 1091621"/>
                <a:gd name="connsiteY32" fmla="*/ 370273 h 1089230"/>
                <a:gd name="connsiteX33" fmla="*/ 466270 w 1091621"/>
                <a:gd name="connsiteY33" fmla="*/ 482726 h 1089230"/>
                <a:gd name="connsiteX34" fmla="*/ 584209 w 1091621"/>
                <a:gd name="connsiteY34" fmla="*/ 562266 h 1089230"/>
                <a:gd name="connsiteX35" fmla="*/ 655521 w 1091621"/>
                <a:gd name="connsiteY35" fmla="*/ 562266 h 1089230"/>
                <a:gd name="connsiteX36" fmla="*/ 655521 w 1091621"/>
                <a:gd name="connsiteY36" fmla="*/ 614379 h 1089230"/>
                <a:gd name="connsiteX37" fmla="*/ 641807 w 1091621"/>
                <a:gd name="connsiteY37" fmla="*/ 652778 h 1089230"/>
                <a:gd name="connsiteX38" fmla="*/ 518383 w 1091621"/>
                <a:gd name="connsiteY38" fmla="*/ 696662 h 1089230"/>
                <a:gd name="connsiteX39" fmla="*/ 479984 w 1091621"/>
                <a:gd name="connsiteY39" fmla="*/ 718604 h 1089230"/>
                <a:gd name="connsiteX40" fmla="*/ 422386 w 1091621"/>
                <a:gd name="connsiteY40" fmla="*/ 743289 h 1089230"/>
                <a:gd name="connsiteX41" fmla="*/ 364788 w 1091621"/>
                <a:gd name="connsiteY41" fmla="*/ 817343 h 1089230"/>
                <a:gd name="connsiteX42" fmla="*/ 345589 w 1091621"/>
                <a:gd name="connsiteY42" fmla="*/ 817343 h 1089230"/>
                <a:gd name="connsiteX43" fmla="*/ 345589 w 1091621"/>
                <a:gd name="connsiteY43" fmla="*/ 798144 h 1089230"/>
                <a:gd name="connsiteX44" fmla="*/ 326389 w 1091621"/>
                <a:gd name="connsiteY44" fmla="*/ 778945 h 1089230"/>
                <a:gd name="connsiteX45" fmla="*/ 19200 w 1091621"/>
                <a:gd name="connsiteY45" fmla="*/ 778945 h 1089230"/>
                <a:gd name="connsiteX46" fmla="*/ 0 w 1091621"/>
                <a:gd name="connsiteY46" fmla="*/ 798144 h 1089230"/>
                <a:gd name="connsiteX47" fmla="*/ 0 w 1091621"/>
                <a:gd name="connsiteY47" fmla="*/ 1069677 h 1089230"/>
                <a:gd name="connsiteX48" fmla="*/ 19200 w 1091621"/>
                <a:gd name="connsiteY48" fmla="*/ 1088877 h 1089230"/>
                <a:gd name="connsiteX49" fmla="*/ 326389 w 1091621"/>
                <a:gd name="connsiteY49" fmla="*/ 1088877 h 1089230"/>
                <a:gd name="connsiteX50" fmla="*/ 345589 w 1091621"/>
                <a:gd name="connsiteY50" fmla="*/ 1069677 h 1089230"/>
                <a:gd name="connsiteX51" fmla="*/ 345589 w 1091621"/>
                <a:gd name="connsiteY51" fmla="*/ 1053221 h 1089230"/>
                <a:gd name="connsiteX52" fmla="*/ 386730 w 1091621"/>
                <a:gd name="connsiteY52" fmla="*/ 1064192 h 1089230"/>
                <a:gd name="connsiteX53" fmla="*/ 789917 w 1091621"/>
                <a:gd name="connsiteY53" fmla="*/ 1066935 h 1089230"/>
                <a:gd name="connsiteX54" fmla="*/ 932541 w 1091621"/>
                <a:gd name="connsiteY54" fmla="*/ 1034021 h 1089230"/>
                <a:gd name="connsiteX55" fmla="*/ 938027 w 1091621"/>
                <a:gd name="connsiteY55" fmla="*/ 1031279 h 1089230"/>
                <a:gd name="connsiteX56" fmla="*/ 1064193 w 1091621"/>
                <a:gd name="connsiteY56" fmla="*/ 938025 h 1089230"/>
                <a:gd name="connsiteX57" fmla="*/ 1091621 w 1091621"/>
                <a:gd name="connsiteY57" fmla="*/ 885912 h 1089230"/>
                <a:gd name="connsiteX58" fmla="*/ 1091621 w 1091621"/>
                <a:gd name="connsiteY58" fmla="*/ 885912 h 1089230"/>
                <a:gd name="connsiteX59" fmla="*/ 1047737 w 1091621"/>
                <a:gd name="connsiteY59" fmla="*/ 822829 h 1089230"/>
                <a:gd name="connsiteX60" fmla="*/ 1047737 w 1091621"/>
                <a:gd name="connsiteY60" fmla="*/ 822829 h 1089230"/>
                <a:gd name="connsiteX61" fmla="*/ 798145 w 1091621"/>
                <a:gd name="connsiteY61" fmla="*/ 430614 h 1089230"/>
                <a:gd name="connsiteX62" fmla="*/ 880429 w 1091621"/>
                <a:gd name="connsiteY62" fmla="*/ 381244 h 1089230"/>
                <a:gd name="connsiteX63" fmla="*/ 948998 w 1091621"/>
                <a:gd name="connsiteY63" fmla="*/ 381244 h 1089230"/>
                <a:gd name="connsiteX64" fmla="*/ 913341 w 1091621"/>
                <a:gd name="connsiteY64" fmla="*/ 469012 h 1089230"/>
                <a:gd name="connsiteX65" fmla="*/ 828316 w 1091621"/>
                <a:gd name="connsiteY65" fmla="*/ 526610 h 1089230"/>
                <a:gd name="connsiteX66" fmla="*/ 781689 w 1091621"/>
                <a:gd name="connsiteY66" fmla="*/ 526610 h 1089230"/>
                <a:gd name="connsiteX67" fmla="*/ 896885 w 1091621"/>
                <a:gd name="connsiteY67" fmla="*/ 427871 h 1089230"/>
                <a:gd name="connsiteX68" fmla="*/ 866715 w 1091621"/>
                <a:gd name="connsiteY68" fmla="*/ 405929 h 1089230"/>
                <a:gd name="connsiteX69" fmla="*/ 762489 w 1091621"/>
                <a:gd name="connsiteY69" fmla="*/ 493697 h 1089230"/>
                <a:gd name="connsiteX70" fmla="*/ 798145 w 1091621"/>
                <a:gd name="connsiteY70" fmla="*/ 430614 h 1089230"/>
                <a:gd name="connsiteX71" fmla="*/ 504669 w 1091621"/>
                <a:gd name="connsiteY71" fmla="*/ 181022 h 1089230"/>
                <a:gd name="connsiteX72" fmla="*/ 485470 w 1091621"/>
                <a:gd name="connsiteY72" fmla="*/ 181022 h 1089230"/>
                <a:gd name="connsiteX73" fmla="*/ 485470 w 1091621"/>
                <a:gd name="connsiteY73" fmla="*/ 109710 h 1089230"/>
                <a:gd name="connsiteX74" fmla="*/ 504669 w 1091621"/>
                <a:gd name="connsiteY74" fmla="*/ 109710 h 1089230"/>
                <a:gd name="connsiteX75" fmla="*/ 559524 w 1091621"/>
                <a:gd name="connsiteY75" fmla="*/ 54855 h 1089230"/>
                <a:gd name="connsiteX76" fmla="*/ 559524 w 1091621"/>
                <a:gd name="connsiteY76" fmla="*/ 35656 h 1089230"/>
                <a:gd name="connsiteX77" fmla="*/ 850258 w 1091621"/>
                <a:gd name="connsiteY77" fmla="*/ 35656 h 1089230"/>
                <a:gd name="connsiteX78" fmla="*/ 850258 w 1091621"/>
                <a:gd name="connsiteY78" fmla="*/ 54855 h 1089230"/>
                <a:gd name="connsiteX79" fmla="*/ 905113 w 1091621"/>
                <a:gd name="connsiteY79" fmla="*/ 109710 h 1089230"/>
                <a:gd name="connsiteX80" fmla="*/ 924313 w 1091621"/>
                <a:gd name="connsiteY80" fmla="*/ 109710 h 1089230"/>
                <a:gd name="connsiteX81" fmla="*/ 924313 w 1091621"/>
                <a:gd name="connsiteY81" fmla="*/ 181022 h 1089230"/>
                <a:gd name="connsiteX82" fmla="*/ 905113 w 1091621"/>
                <a:gd name="connsiteY82" fmla="*/ 181022 h 1089230"/>
                <a:gd name="connsiteX83" fmla="*/ 850258 w 1091621"/>
                <a:gd name="connsiteY83" fmla="*/ 235878 h 1089230"/>
                <a:gd name="connsiteX84" fmla="*/ 850258 w 1091621"/>
                <a:gd name="connsiteY84" fmla="*/ 255077 h 1089230"/>
                <a:gd name="connsiteX85" fmla="*/ 559524 w 1091621"/>
                <a:gd name="connsiteY85" fmla="*/ 255077 h 1089230"/>
                <a:gd name="connsiteX86" fmla="*/ 559524 w 1091621"/>
                <a:gd name="connsiteY86" fmla="*/ 235878 h 1089230"/>
                <a:gd name="connsiteX87" fmla="*/ 504669 w 1091621"/>
                <a:gd name="connsiteY87" fmla="*/ 181022 h 1089230"/>
                <a:gd name="connsiteX88" fmla="*/ 504669 w 1091621"/>
                <a:gd name="connsiteY88" fmla="*/ 181022 h 1089230"/>
                <a:gd name="connsiteX89" fmla="*/ 885914 w 1091621"/>
                <a:gd name="connsiteY89" fmla="*/ 255077 h 1089230"/>
                <a:gd name="connsiteX90" fmla="*/ 885914 w 1091621"/>
                <a:gd name="connsiteY90" fmla="*/ 235878 h 1089230"/>
                <a:gd name="connsiteX91" fmla="*/ 905113 w 1091621"/>
                <a:gd name="connsiteY91" fmla="*/ 216678 h 1089230"/>
                <a:gd name="connsiteX92" fmla="*/ 924313 w 1091621"/>
                <a:gd name="connsiteY92" fmla="*/ 216678 h 1089230"/>
                <a:gd name="connsiteX93" fmla="*/ 924313 w 1091621"/>
                <a:gd name="connsiteY93" fmla="*/ 252334 h 1089230"/>
                <a:gd name="connsiteX94" fmla="*/ 885914 w 1091621"/>
                <a:gd name="connsiteY94" fmla="*/ 252334 h 1089230"/>
                <a:gd name="connsiteX95" fmla="*/ 921570 w 1091621"/>
                <a:gd name="connsiteY95" fmla="*/ 74054 h 1089230"/>
                <a:gd name="connsiteX96" fmla="*/ 902370 w 1091621"/>
                <a:gd name="connsiteY96" fmla="*/ 74054 h 1089230"/>
                <a:gd name="connsiteX97" fmla="*/ 883171 w 1091621"/>
                <a:gd name="connsiteY97" fmla="*/ 54855 h 1089230"/>
                <a:gd name="connsiteX98" fmla="*/ 883171 w 1091621"/>
                <a:gd name="connsiteY98" fmla="*/ 35656 h 1089230"/>
                <a:gd name="connsiteX99" fmla="*/ 918827 w 1091621"/>
                <a:gd name="connsiteY99" fmla="*/ 35656 h 1089230"/>
                <a:gd name="connsiteX100" fmla="*/ 918827 w 1091621"/>
                <a:gd name="connsiteY100" fmla="*/ 74054 h 1089230"/>
                <a:gd name="connsiteX101" fmla="*/ 521126 w 1091621"/>
                <a:gd name="connsiteY101" fmla="*/ 35656 h 1089230"/>
                <a:gd name="connsiteX102" fmla="*/ 521126 w 1091621"/>
                <a:gd name="connsiteY102" fmla="*/ 54855 h 1089230"/>
                <a:gd name="connsiteX103" fmla="*/ 501926 w 1091621"/>
                <a:gd name="connsiteY103" fmla="*/ 74054 h 1089230"/>
                <a:gd name="connsiteX104" fmla="*/ 482727 w 1091621"/>
                <a:gd name="connsiteY104" fmla="*/ 74054 h 1089230"/>
                <a:gd name="connsiteX105" fmla="*/ 482727 w 1091621"/>
                <a:gd name="connsiteY105" fmla="*/ 38399 h 1089230"/>
                <a:gd name="connsiteX106" fmla="*/ 521126 w 1091621"/>
                <a:gd name="connsiteY106" fmla="*/ 38399 h 1089230"/>
                <a:gd name="connsiteX107" fmla="*/ 485470 w 1091621"/>
                <a:gd name="connsiteY107" fmla="*/ 219421 h 1089230"/>
                <a:gd name="connsiteX108" fmla="*/ 504669 w 1091621"/>
                <a:gd name="connsiteY108" fmla="*/ 219421 h 1089230"/>
                <a:gd name="connsiteX109" fmla="*/ 523869 w 1091621"/>
                <a:gd name="connsiteY109" fmla="*/ 238620 h 1089230"/>
                <a:gd name="connsiteX110" fmla="*/ 523869 w 1091621"/>
                <a:gd name="connsiteY110" fmla="*/ 257820 h 1089230"/>
                <a:gd name="connsiteX111" fmla="*/ 488212 w 1091621"/>
                <a:gd name="connsiteY111" fmla="*/ 257820 h 1089230"/>
                <a:gd name="connsiteX112" fmla="*/ 488212 w 1091621"/>
                <a:gd name="connsiteY112" fmla="*/ 219421 h 1089230"/>
                <a:gd name="connsiteX113" fmla="*/ 721348 w 1091621"/>
                <a:gd name="connsiteY113" fmla="*/ 290733 h 1089230"/>
                <a:gd name="connsiteX114" fmla="*/ 721348 w 1091621"/>
                <a:gd name="connsiteY114" fmla="*/ 617122 h 1089230"/>
                <a:gd name="connsiteX115" fmla="*/ 721348 w 1091621"/>
                <a:gd name="connsiteY115" fmla="*/ 622607 h 1089230"/>
                <a:gd name="connsiteX116" fmla="*/ 732319 w 1091621"/>
                <a:gd name="connsiteY116" fmla="*/ 652778 h 1089230"/>
                <a:gd name="connsiteX117" fmla="*/ 713120 w 1091621"/>
                <a:gd name="connsiteY117" fmla="*/ 652778 h 1089230"/>
                <a:gd name="connsiteX118" fmla="*/ 671978 w 1091621"/>
                <a:gd name="connsiteY118" fmla="*/ 652778 h 1089230"/>
                <a:gd name="connsiteX119" fmla="*/ 682949 w 1091621"/>
                <a:gd name="connsiteY119" fmla="*/ 622607 h 1089230"/>
                <a:gd name="connsiteX120" fmla="*/ 682949 w 1091621"/>
                <a:gd name="connsiteY120" fmla="*/ 617122 h 1089230"/>
                <a:gd name="connsiteX121" fmla="*/ 682949 w 1091621"/>
                <a:gd name="connsiteY121" fmla="*/ 290733 h 1089230"/>
                <a:gd name="connsiteX122" fmla="*/ 721348 w 1091621"/>
                <a:gd name="connsiteY122" fmla="*/ 290733 h 1089230"/>
                <a:gd name="connsiteX123" fmla="*/ 493698 w 1091621"/>
                <a:gd name="connsiteY123" fmla="*/ 469012 h 1089230"/>
                <a:gd name="connsiteX124" fmla="*/ 458042 w 1091621"/>
                <a:gd name="connsiteY124" fmla="*/ 381244 h 1089230"/>
                <a:gd name="connsiteX125" fmla="*/ 526612 w 1091621"/>
                <a:gd name="connsiteY125" fmla="*/ 381244 h 1089230"/>
                <a:gd name="connsiteX126" fmla="*/ 608895 w 1091621"/>
                <a:gd name="connsiteY126" fmla="*/ 430614 h 1089230"/>
                <a:gd name="connsiteX127" fmla="*/ 639064 w 1091621"/>
                <a:gd name="connsiteY127" fmla="*/ 493697 h 1089230"/>
                <a:gd name="connsiteX128" fmla="*/ 534840 w 1091621"/>
                <a:gd name="connsiteY128" fmla="*/ 405929 h 1089230"/>
                <a:gd name="connsiteX129" fmla="*/ 504669 w 1091621"/>
                <a:gd name="connsiteY129" fmla="*/ 427871 h 1089230"/>
                <a:gd name="connsiteX130" fmla="*/ 619866 w 1091621"/>
                <a:gd name="connsiteY130" fmla="*/ 526610 h 1089230"/>
                <a:gd name="connsiteX131" fmla="*/ 573238 w 1091621"/>
                <a:gd name="connsiteY131" fmla="*/ 526610 h 1089230"/>
                <a:gd name="connsiteX132" fmla="*/ 493698 w 1091621"/>
                <a:gd name="connsiteY132" fmla="*/ 469012 h 1089230"/>
                <a:gd name="connsiteX133" fmla="*/ 493698 w 1091621"/>
                <a:gd name="connsiteY133" fmla="*/ 469012 h 1089230"/>
                <a:gd name="connsiteX134" fmla="*/ 433357 w 1091621"/>
                <a:gd name="connsiteY134" fmla="*/ 776202 h 1089230"/>
                <a:gd name="connsiteX135" fmla="*/ 490955 w 1091621"/>
                <a:gd name="connsiteY135" fmla="*/ 751517 h 1089230"/>
                <a:gd name="connsiteX136" fmla="*/ 534840 w 1091621"/>
                <a:gd name="connsiteY136" fmla="*/ 726832 h 1089230"/>
                <a:gd name="connsiteX137" fmla="*/ 644550 w 1091621"/>
                <a:gd name="connsiteY137" fmla="*/ 691176 h 1089230"/>
                <a:gd name="connsiteX138" fmla="*/ 715862 w 1091621"/>
                <a:gd name="connsiteY138" fmla="*/ 691176 h 1089230"/>
                <a:gd name="connsiteX139" fmla="*/ 855744 w 1091621"/>
                <a:gd name="connsiteY139" fmla="*/ 729575 h 1089230"/>
                <a:gd name="connsiteX140" fmla="*/ 905113 w 1091621"/>
                <a:gd name="connsiteY140" fmla="*/ 754260 h 1089230"/>
                <a:gd name="connsiteX141" fmla="*/ 973682 w 1091621"/>
                <a:gd name="connsiteY141" fmla="*/ 781687 h 1089230"/>
                <a:gd name="connsiteX142" fmla="*/ 1009338 w 1091621"/>
                <a:gd name="connsiteY142" fmla="*/ 820086 h 1089230"/>
                <a:gd name="connsiteX143" fmla="*/ 962712 w 1091621"/>
                <a:gd name="connsiteY143" fmla="*/ 833800 h 1089230"/>
                <a:gd name="connsiteX144" fmla="*/ 863972 w 1091621"/>
                <a:gd name="connsiteY144" fmla="*/ 891398 h 1089230"/>
                <a:gd name="connsiteX145" fmla="*/ 855744 w 1091621"/>
                <a:gd name="connsiteY145" fmla="*/ 894140 h 1089230"/>
                <a:gd name="connsiteX146" fmla="*/ 817344 w 1091621"/>
                <a:gd name="connsiteY146" fmla="*/ 894140 h 1089230"/>
                <a:gd name="connsiteX147" fmla="*/ 817344 w 1091621"/>
                <a:gd name="connsiteY147" fmla="*/ 822829 h 1089230"/>
                <a:gd name="connsiteX148" fmla="*/ 754261 w 1091621"/>
                <a:gd name="connsiteY148" fmla="*/ 787173 h 1089230"/>
                <a:gd name="connsiteX149" fmla="*/ 523869 w 1091621"/>
                <a:gd name="connsiteY149" fmla="*/ 787173 h 1089230"/>
                <a:gd name="connsiteX150" fmla="*/ 438843 w 1091621"/>
                <a:gd name="connsiteY150" fmla="*/ 806372 h 1089230"/>
                <a:gd name="connsiteX151" fmla="*/ 405929 w 1091621"/>
                <a:gd name="connsiteY151" fmla="*/ 822829 h 1089230"/>
                <a:gd name="connsiteX152" fmla="*/ 394958 w 1091621"/>
                <a:gd name="connsiteY152" fmla="*/ 822829 h 1089230"/>
                <a:gd name="connsiteX153" fmla="*/ 433357 w 1091621"/>
                <a:gd name="connsiteY153" fmla="*/ 776202 h 1089230"/>
                <a:gd name="connsiteX154" fmla="*/ 433357 w 1091621"/>
                <a:gd name="connsiteY154" fmla="*/ 776202 h 1089230"/>
                <a:gd name="connsiteX155" fmla="*/ 32914 w 1091621"/>
                <a:gd name="connsiteY155" fmla="*/ 817343 h 1089230"/>
                <a:gd name="connsiteX156" fmla="*/ 213936 w 1091621"/>
                <a:gd name="connsiteY156" fmla="*/ 817343 h 1089230"/>
                <a:gd name="connsiteX157" fmla="*/ 213936 w 1091621"/>
                <a:gd name="connsiteY157" fmla="*/ 1053221 h 1089230"/>
                <a:gd name="connsiteX158" fmla="*/ 32914 w 1091621"/>
                <a:gd name="connsiteY158" fmla="*/ 1053221 h 1089230"/>
                <a:gd name="connsiteX159" fmla="*/ 32914 w 1091621"/>
                <a:gd name="connsiteY159" fmla="*/ 817343 h 1089230"/>
                <a:gd name="connsiteX160" fmla="*/ 304447 w 1091621"/>
                <a:gd name="connsiteY160" fmla="*/ 1053221 h 1089230"/>
                <a:gd name="connsiteX161" fmla="*/ 249592 w 1091621"/>
                <a:gd name="connsiteY161" fmla="*/ 1053221 h 1089230"/>
                <a:gd name="connsiteX162" fmla="*/ 249592 w 1091621"/>
                <a:gd name="connsiteY162" fmla="*/ 817343 h 1089230"/>
                <a:gd name="connsiteX163" fmla="*/ 304447 w 1091621"/>
                <a:gd name="connsiteY163" fmla="*/ 817343 h 1089230"/>
                <a:gd name="connsiteX164" fmla="*/ 304447 w 1091621"/>
                <a:gd name="connsiteY164" fmla="*/ 1053221 h 1089230"/>
                <a:gd name="connsiteX165" fmla="*/ 1047737 w 1091621"/>
                <a:gd name="connsiteY165" fmla="*/ 883169 h 1089230"/>
                <a:gd name="connsiteX166" fmla="*/ 1036766 w 1091621"/>
                <a:gd name="connsiteY166" fmla="*/ 907854 h 1089230"/>
                <a:gd name="connsiteX167" fmla="*/ 913341 w 1091621"/>
                <a:gd name="connsiteY167" fmla="*/ 1001108 h 1089230"/>
                <a:gd name="connsiteX168" fmla="*/ 773461 w 1091621"/>
                <a:gd name="connsiteY168" fmla="*/ 1034021 h 1089230"/>
                <a:gd name="connsiteX169" fmla="*/ 389473 w 1091621"/>
                <a:gd name="connsiteY169" fmla="*/ 1031279 h 1089230"/>
                <a:gd name="connsiteX170" fmla="*/ 345589 w 1091621"/>
                <a:gd name="connsiteY170" fmla="*/ 1020307 h 1089230"/>
                <a:gd name="connsiteX171" fmla="*/ 340103 w 1091621"/>
                <a:gd name="connsiteY171" fmla="*/ 1020307 h 1089230"/>
                <a:gd name="connsiteX172" fmla="*/ 340103 w 1091621"/>
                <a:gd name="connsiteY172" fmla="*/ 855742 h 1089230"/>
                <a:gd name="connsiteX173" fmla="*/ 411415 w 1091621"/>
                <a:gd name="connsiteY173" fmla="*/ 855742 h 1089230"/>
                <a:gd name="connsiteX174" fmla="*/ 419643 w 1091621"/>
                <a:gd name="connsiteY174" fmla="*/ 852999 h 1089230"/>
                <a:gd name="connsiteX175" fmla="*/ 455300 w 1091621"/>
                <a:gd name="connsiteY175" fmla="*/ 833800 h 1089230"/>
                <a:gd name="connsiteX176" fmla="*/ 523869 w 1091621"/>
                <a:gd name="connsiteY176" fmla="*/ 817343 h 1089230"/>
                <a:gd name="connsiteX177" fmla="*/ 754261 w 1091621"/>
                <a:gd name="connsiteY177" fmla="*/ 817343 h 1089230"/>
                <a:gd name="connsiteX178" fmla="*/ 778946 w 1091621"/>
                <a:gd name="connsiteY178" fmla="*/ 828314 h 1089230"/>
                <a:gd name="connsiteX179" fmla="*/ 789917 w 1091621"/>
                <a:gd name="connsiteY179" fmla="*/ 852999 h 1089230"/>
                <a:gd name="connsiteX180" fmla="*/ 778946 w 1091621"/>
                <a:gd name="connsiteY180" fmla="*/ 877684 h 1089230"/>
                <a:gd name="connsiteX181" fmla="*/ 754261 w 1091621"/>
                <a:gd name="connsiteY181" fmla="*/ 888655 h 1089230"/>
                <a:gd name="connsiteX182" fmla="*/ 630837 w 1091621"/>
                <a:gd name="connsiteY182" fmla="*/ 888655 h 1089230"/>
                <a:gd name="connsiteX183" fmla="*/ 630837 w 1091621"/>
                <a:gd name="connsiteY183" fmla="*/ 924311 h 1089230"/>
                <a:gd name="connsiteX184" fmla="*/ 858486 w 1091621"/>
                <a:gd name="connsiteY184" fmla="*/ 924311 h 1089230"/>
                <a:gd name="connsiteX185" fmla="*/ 858486 w 1091621"/>
                <a:gd name="connsiteY185" fmla="*/ 924311 h 1089230"/>
                <a:gd name="connsiteX186" fmla="*/ 883171 w 1091621"/>
                <a:gd name="connsiteY186" fmla="*/ 918825 h 1089230"/>
                <a:gd name="connsiteX187" fmla="*/ 883171 w 1091621"/>
                <a:gd name="connsiteY187" fmla="*/ 918825 h 1089230"/>
                <a:gd name="connsiteX188" fmla="*/ 981910 w 1091621"/>
                <a:gd name="connsiteY188" fmla="*/ 861227 h 1089230"/>
                <a:gd name="connsiteX189" fmla="*/ 1017567 w 1091621"/>
                <a:gd name="connsiteY189" fmla="*/ 850256 h 1089230"/>
                <a:gd name="connsiteX190" fmla="*/ 1017567 w 1091621"/>
                <a:gd name="connsiteY190" fmla="*/ 850256 h 1089230"/>
                <a:gd name="connsiteX191" fmla="*/ 1047737 w 1091621"/>
                <a:gd name="connsiteY191" fmla="*/ 883169 h 1089230"/>
                <a:gd name="connsiteX192" fmla="*/ 1047737 w 1091621"/>
                <a:gd name="connsiteY192" fmla="*/ 883169 h 1089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</a:cxnLst>
              <a:rect l="l" t="t" r="r" b="b"/>
              <a:pathLst>
                <a:path w="1091621" h="1089230">
                  <a:moveTo>
                    <a:pt x="1047737" y="822829"/>
                  </a:moveTo>
                  <a:cubicBezTo>
                    <a:pt x="1042252" y="787173"/>
                    <a:pt x="1020310" y="757002"/>
                    <a:pt x="984653" y="743289"/>
                  </a:cubicBezTo>
                  <a:lnTo>
                    <a:pt x="916084" y="715861"/>
                  </a:lnTo>
                  <a:cubicBezTo>
                    <a:pt x="899627" y="710375"/>
                    <a:pt x="885914" y="702147"/>
                    <a:pt x="872200" y="693919"/>
                  </a:cubicBezTo>
                  <a:cubicBezTo>
                    <a:pt x="842030" y="674719"/>
                    <a:pt x="809116" y="663748"/>
                    <a:pt x="773461" y="655520"/>
                  </a:cubicBezTo>
                  <a:lnTo>
                    <a:pt x="759747" y="611636"/>
                  </a:lnTo>
                  <a:lnTo>
                    <a:pt x="759747" y="562266"/>
                  </a:lnTo>
                  <a:lnTo>
                    <a:pt x="831058" y="562266"/>
                  </a:lnTo>
                  <a:cubicBezTo>
                    <a:pt x="883171" y="562266"/>
                    <a:pt x="929798" y="532096"/>
                    <a:pt x="948998" y="482726"/>
                  </a:cubicBezTo>
                  <a:lnTo>
                    <a:pt x="995624" y="370273"/>
                  </a:lnTo>
                  <a:cubicBezTo>
                    <a:pt x="998367" y="364787"/>
                    <a:pt x="998367" y="362045"/>
                    <a:pt x="995624" y="356559"/>
                  </a:cubicBezTo>
                  <a:lnTo>
                    <a:pt x="995624" y="356559"/>
                  </a:lnTo>
                  <a:cubicBezTo>
                    <a:pt x="992882" y="351074"/>
                    <a:pt x="987396" y="345588"/>
                    <a:pt x="979168" y="345588"/>
                  </a:cubicBezTo>
                  <a:lnTo>
                    <a:pt x="883171" y="345588"/>
                  </a:lnTo>
                  <a:cubicBezTo>
                    <a:pt x="833801" y="345588"/>
                    <a:pt x="789917" y="373016"/>
                    <a:pt x="770718" y="416900"/>
                  </a:cubicBezTo>
                  <a:lnTo>
                    <a:pt x="762489" y="433357"/>
                  </a:lnTo>
                  <a:lnTo>
                    <a:pt x="762489" y="293475"/>
                  </a:lnTo>
                  <a:lnTo>
                    <a:pt x="943512" y="293475"/>
                  </a:lnTo>
                  <a:cubicBezTo>
                    <a:pt x="954483" y="293475"/>
                    <a:pt x="962712" y="285247"/>
                    <a:pt x="962712" y="274276"/>
                  </a:cubicBezTo>
                  <a:lnTo>
                    <a:pt x="962712" y="19199"/>
                  </a:lnTo>
                  <a:cubicBezTo>
                    <a:pt x="962712" y="8228"/>
                    <a:pt x="954483" y="0"/>
                    <a:pt x="943512" y="0"/>
                  </a:cubicBezTo>
                  <a:lnTo>
                    <a:pt x="471756" y="0"/>
                  </a:lnTo>
                  <a:cubicBezTo>
                    <a:pt x="460785" y="0"/>
                    <a:pt x="452557" y="8228"/>
                    <a:pt x="452557" y="19199"/>
                  </a:cubicBezTo>
                  <a:lnTo>
                    <a:pt x="452557" y="274276"/>
                  </a:lnTo>
                  <a:cubicBezTo>
                    <a:pt x="452557" y="285247"/>
                    <a:pt x="460785" y="293475"/>
                    <a:pt x="471756" y="293475"/>
                  </a:cubicBezTo>
                  <a:lnTo>
                    <a:pt x="652778" y="293475"/>
                  </a:lnTo>
                  <a:lnTo>
                    <a:pt x="652778" y="433357"/>
                  </a:lnTo>
                  <a:lnTo>
                    <a:pt x="644550" y="416900"/>
                  </a:lnTo>
                  <a:cubicBezTo>
                    <a:pt x="622609" y="373016"/>
                    <a:pt x="578724" y="345588"/>
                    <a:pt x="532097" y="345588"/>
                  </a:cubicBezTo>
                  <a:lnTo>
                    <a:pt x="436100" y="345588"/>
                  </a:lnTo>
                  <a:cubicBezTo>
                    <a:pt x="427872" y="345588"/>
                    <a:pt x="422386" y="351074"/>
                    <a:pt x="419643" y="356559"/>
                  </a:cubicBezTo>
                  <a:lnTo>
                    <a:pt x="419643" y="356559"/>
                  </a:lnTo>
                  <a:cubicBezTo>
                    <a:pt x="416901" y="362045"/>
                    <a:pt x="416901" y="364787"/>
                    <a:pt x="419643" y="370273"/>
                  </a:cubicBezTo>
                  <a:lnTo>
                    <a:pt x="466270" y="482726"/>
                  </a:lnTo>
                  <a:cubicBezTo>
                    <a:pt x="485470" y="532096"/>
                    <a:pt x="532097" y="562266"/>
                    <a:pt x="584209" y="562266"/>
                  </a:cubicBezTo>
                  <a:lnTo>
                    <a:pt x="655521" y="562266"/>
                  </a:lnTo>
                  <a:lnTo>
                    <a:pt x="655521" y="614379"/>
                  </a:lnTo>
                  <a:lnTo>
                    <a:pt x="641807" y="652778"/>
                  </a:lnTo>
                  <a:cubicBezTo>
                    <a:pt x="597923" y="655520"/>
                    <a:pt x="554039" y="669234"/>
                    <a:pt x="518383" y="696662"/>
                  </a:cubicBezTo>
                  <a:cubicBezTo>
                    <a:pt x="507412" y="704890"/>
                    <a:pt x="493698" y="713118"/>
                    <a:pt x="479984" y="718604"/>
                  </a:cubicBezTo>
                  <a:lnTo>
                    <a:pt x="422386" y="743289"/>
                  </a:lnTo>
                  <a:cubicBezTo>
                    <a:pt x="392215" y="757002"/>
                    <a:pt x="370274" y="784430"/>
                    <a:pt x="364788" y="817343"/>
                  </a:cubicBezTo>
                  <a:lnTo>
                    <a:pt x="345589" y="817343"/>
                  </a:lnTo>
                  <a:lnTo>
                    <a:pt x="345589" y="798144"/>
                  </a:lnTo>
                  <a:cubicBezTo>
                    <a:pt x="345589" y="787173"/>
                    <a:pt x="337360" y="778945"/>
                    <a:pt x="326389" y="778945"/>
                  </a:cubicBezTo>
                  <a:lnTo>
                    <a:pt x="19200" y="778945"/>
                  </a:lnTo>
                  <a:cubicBezTo>
                    <a:pt x="8228" y="778945"/>
                    <a:pt x="0" y="787173"/>
                    <a:pt x="0" y="798144"/>
                  </a:cubicBezTo>
                  <a:lnTo>
                    <a:pt x="0" y="1069677"/>
                  </a:lnTo>
                  <a:cubicBezTo>
                    <a:pt x="0" y="1080648"/>
                    <a:pt x="8228" y="1088877"/>
                    <a:pt x="19200" y="1088877"/>
                  </a:cubicBezTo>
                  <a:lnTo>
                    <a:pt x="326389" y="1088877"/>
                  </a:lnTo>
                  <a:cubicBezTo>
                    <a:pt x="337360" y="1088877"/>
                    <a:pt x="345589" y="1080648"/>
                    <a:pt x="345589" y="1069677"/>
                  </a:cubicBezTo>
                  <a:lnTo>
                    <a:pt x="345589" y="1053221"/>
                  </a:lnTo>
                  <a:lnTo>
                    <a:pt x="386730" y="1064192"/>
                  </a:lnTo>
                  <a:cubicBezTo>
                    <a:pt x="518383" y="1097105"/>
                    <a:pt x="655521" y="1097105"/>
                    <a:pt x="789917" y="1066935"/>
                  </a:cubicBezTo>
                  <a:lnTo>
                    <a:pt x="932541" y="1034021"/>
                  </a:lnTo>
                  <a:cubicBezTo>
                    <a:pt x="935284" y="1034021"/>
                    <a:pt x="938027" y="1031279"/>
                    <a:pt x="938027" y="1031279"/>
                  </a:cubicBezTo>
                  <a:lnTo>
                    <a:pt x="1064193" y="938025"/>
                  </a:lnTo>
                  <a:cubicBezTo>
                    <a:pt x="1080650" y="924311"/>
                    <a:pt x="1091621" y="905112"/>
                    <a:pt x="1091621" y="885912"/>
                  </a:cubicBezTo>
                  <a:lnTo>
                    <a:pt x="1091621" y="885912"/>
                  </a:lnTo>
                  <a:cubicBezTo>
                    <a:pt x="1083393" y="858485"/>
                    <a:pt x="1069679" y="833800"/>
                    <a:pt x="1047737" y="822829"/>
                  </a:cubicBezTo>
                  <a:lnTo>
                    <a:pt x="1047737" y="822829"/>
                  </a:lnTo>
                  <a:close/>
                  <a:moveTo>
                    <a:pt x="798145" y="430614"/>
                  </a:moveTo>
                  <a:cubicBezTo>
                    <a:pt x="814602" y="400443"/>
                    <a:pt x="844772" y="381244"/>
                    <a:pt x="880429" y="381244"/>
                  </a:cubicBezTo>
                  <a:lnTo>
                    <a:pt x="948998" y="381244"/>
                  </a:lnTo>
                  <a:lnTo>
                    <a:pt x="913341" y="469012"/>
                  </a:lnTo>
                  <a:cubicBezTo>
                    <a:pt x="899627" y="504668"/>
                    <a:pt x="866715" y="526610"/>
                    <a:pt x="828316" y="526610"/>
                  </a:cubicBezTo>
                  <a:lnTo>
                    <a:pt x="781689" y="526610"/>
                  </a:lnTo>
                  <a:cubicBezTo>
                    <a:pt x="828316" y="501926"/>
                    <a:pt x="866715" y="469012"/>
                    <a:pt x="896885" y="427871"/>
                  </a:cubicBezTo>
                  <a:lnTo>
                    <a:pt x="866715" y="405929"/>
                  </a:lnTo>
                  <a:cubicBezTo>
                    <a:pt x="839287" y="441585"/>
                    <a:pt x="803631" y="471755"/>
                    <a:pt x="762489" y="493697"/>
                  </a:cubicBezTo>
                  <a:lnTo>
                    <a:pt x="798145" y="430614"/>
                  </a:lnTo>
                  <a:close/>
                  <a:moveTo>
                    <a:pt x="504669" y="181022"/>
                  </a:moveTo>
                  <a:lnTo>
                    <a:pt x="485470" y="181022"/>
                  </a:lnTo>
                  <a:lnTo>
                    <a:pt x="485470" y="109710"/>
                  </a:lnTo>
                  <a:lnTo>
                    <a:pt x="504669" y="109710"/>
                  </a:lnTo>
                  <a:cubicBezTo>
                    <a:pt x="534840" y="109710"/>
                    <a:pt x="559524" y="85026"/>
                    <a:pt x="559524" y="54855"/>
                  </a:cubicBezTo>
                  <a:lnTo>
                    <a:pt x="559524" y="35656"/>
                  </a:lnTo>
                  <a:lnTo>
                    <a:pt x="850258" y="35656"/>
                  </a:lnTo>
                  <a:lnTo>
                    <a:pt x="850258" y="54855"/>
                  </a:lnTo>
                  <a:cubicBezTo>
                    <a:pt x="850258" y="85026"/>
                    <a:pt x="874943" y="109710"/>
                    <a:pt x="905113" y="109710"/>
                  </a:cubicBezTo>
                  <a:lnTo>
                    <a:pt x="924313" y="109710"/>
                  </a:lnTo>
                  <a:lnTo>
                    <a:pt x="924313" y="181022"/>
                  </a:lnTo>
                  <a:lnTo>
                    <a:pt x="905113" y="181022"/>
                  </a:lnTo>
                  <a:cubicBezTo>
                    <a:pt x="874943" y="181022"/>
                    <a:pt x="850258" y="205707"/>
                    <a:pt x="850258" y="235878"/>
                  </a:cubicBezTo>
                  <a:lnTo>
                    <a:pt x="850258" y="255077"/>
                  </a:lnTo>
                  <a:lnTo>
                    <a:pt x="559524" y="255077"/>
                  </a:lnTo>
                  <a:lnTo>
                    <a:pt x="559524" y="235878"/>
                  </a:lnTo>
                  <a:cubicBezTo>
                    <a:pt x="559524" y="205707"/>
                    <a:pt x="534840" y="181022"/>
                    <a:pt x="504669" y="181022"/>
                  </a:cubicBezTo>
                  <a:lnTo>
                    <a:pt x="504669" y="181022"/>
                  </a:lnTo>
                  <a:close/>
                  <a:moveTo>
                    <a:pt x="885914" y="255077"/>
                  </a:moveTo>
                  <a:lnTo>
                    <a:pt x="885914" y="235878"/>
                  </a:lnTo>
                  <a:cubicBezTo>
                    <a:pt x="885914" y="224906"/>
                    <a:pt x="894142" y="216678"/>
                    <a:pt x="905113" y="216678"/>
                  </a:cubicBezTo>
                  <a:lnTo>
                    <a:pt x="924313" y="216678"/>
                  </a:lnTo>
                  <a:lnTo>
                    <a:pt x="924313" y="252334"/>
                  </a:lnTo>
                  <a:lnTo>
                    <a:pt x="885914" y="252334"/>
                  </a:lnTo>
                  <a:close/>
                  <a:moveTo>
                    <a:pt x="921570" y="74054"/>
                  </a:moveTo>
                  <a:lnTo>
                    <a:pt x="902370" y="74054"/>
                  </a:lnTo>
                  <a:cubicBezTo>
                    <a:pt x="891399" y="74054"/>
                    <a:pt x="883171" y="65826"/>
                    <a:pt x="883171" y="54855"/>
                  </a:cubicBezTo>
                  <a:lnTo>
                    <a:pt x="883171" y="35656"/>
                  </a:lnTo>
                  <a:lnTo>
                    <a:pt x="918827" y="35656"/>
                  </a:lnTo>
                  <a:lnTo>
                    <a:pt x="918827" y="74054"/>
                  </a:lnTo>
                  <a:close/>
                  <a:moveTo>
                    <a:pt x="521126" y="35656"/>
                  </a:moveTo>
                  <a:lnTo>
                    <a:pt x="521126" y="54855"/>
                  </a:lnTo>
                  <a:cubicBezTo>
                    <a:pt x="521126" y="65826"/>
                    <a:pt x="512898" y="74054"/>
                    <a:pt x="501926" y="74054"/>
                  </a:cubicBezTo>
                  <a:lnTo>
                    <a:pt x="482727" y="74054"/>
                  </a:lnTo>
                  <a:lnTo>
                    <a:pt x="482727" y="38399"/>
                  </a:lnTo>
                  <a:lnTo>
                    <a:pt x="521126" y="38399"/>
                  </a:lnTo>
                  <a:close/>
                  <a:moveTo>
                    <a:pt x="485470" y="219421"/>
                  </a:moveTo>
                  <a:lnTo>
                    <a:pt x="504669" y="219421"/>
                  </a:lnTo>
                  <a:cubicBezTo>
                    <a:pt x="515640" y="219421"/>
                    <a:pt x="523869" y="227649"/>
                    <a:pt x="523869" y="238620"/>
                  </a:cubicBezTo>
                  <a:lnTo>
                    <a:pt x="523869" y="257820"/>
                  </a:lnTo>
                  <a:lnTo>
                    <a:pt x="488212" y="257820"/>
                  </a:lnTo>
                  <a:lnTo>
                    <a:pt x="488212" y="219421"/>
                  </a:lnTo>
                  <a:close/>
                  <a:moveTo>
                    <a:pt x="721348" y="290733"/>
                  </a:moveTo>
                  <a:lnTo>
                    <a:pt x="721348" y="617122"/>
                  </a:lnTo>
                  <a:cubicBezTo>
                    <a:pt x="721348" y="619864"/>
                    <a:pt x="721348" y="619864"/>
                    <a:pt x="721348" y="622607"/>
                  </a:cubicBezTo>
                  <a:lnTo>
                    <a:pt x="732319" y="652778"/>
                  </a:lnTo>
                  <a:cubicBezTo>
                    <a:pt x="726833" y="652778"/>
                    <a:pt x="721348" y="652778"/>
                    <a:pt x="713120" y="652778"/>
                  </a:cubicBezTo>
                  <a:lnTo>
                    <a:pt x="671978" y="652778"/>
                  </a:lnTo>
                  <a:lnTo>
                    <a:pt x="682949" y="622607"/>
                  </a:lnTo>
                  <a:cubicBezTo>
                    <a:pt x="682949" y="619864"/>
                    <a:pt x="682949" y="619864"/>
                    <a:pt x="682949" y="617122"/>
                  </a:cubicBezTo>
                  <a:lnTo>
                    <a:pt x="682949" y="290733"/>
                  </a:lnTo>
                  <a:lnTo>
                    <a:pt x="721348" y="290733"/>
                  </a:lnTo>
                  <a:close/>
                  <a:moveTo>
                    <a:pt x="493698" y="469012"/>
                  </a:moveTo>
                  <a:lnTo>
                    <a:pt x="458042" y="381244"/>
                  </a:lnTo>
                  <a:lnTo>
                    <a:pt x="526612" y="381244"/>
                  </a:lnTo>
                  <a:cubicBezTo>
                    <a:pt x="562267" y="381244"/>
                    <a:pt x="592438" y="400443"/>
                    <a:pt x="608895" y="430614"/>
                  </a:cubicBezTo>
                  <a:lnTo>
                    <a:pt x="639064" y="493697"/>
                  </a:lnTo>
                  <a:cubicBezTo>
                    <a:pt x="597923" y="471755"/>
                    <a:pt x="562267" y="441585"/>
                    <a:pt x="534840" y="405929"/>
                  </a:cubicBezTo>
                  <a:lnTo>
                    <a:pt x="504669" y="427871"/>
                  </a:lnTo>
                  <a:cubicBezTo>
                    <a:pt x="534840" y="469012"/>
                    <a:pt x="575981" y="501926"/>
                    <a:pt x="619866" y="526610"/>
                  </a:cubicBezTo>
                  <a:lnTo>
                    <a:pt x="573238" y="526610"/>
                  </a:lnTo>
                  <a:cubicBezTo>
                    <a:pt x="540326" y="526610"/>
                    <a:pt x="507412" y="504668"/>
                    <a:pt x="493698" y="469012"/>
                  </a:cubicBezTo>
                  <a:lnTo>
                    <a:pt x="493698" y="469012"/>
                  </a:lnTo>
                  <a:close/>
                  <a:moveTo>
                    <a:pt x="433357" y="776202"/>
                  </a:moveTo>
                  <a:lnTo>
                    <a:pt x="490955" y="751517"/>
                  </a:lnTo>
                  <a:cubicBezTo>
                    <a:pt x="507412" y="746031"/>
                    <a:pt x="521126" y="735060"/>
                    <a:pt x="534840" y="726832"/>
                  </a:cubicBezTo>
                  <a:cubicBezTo>
                    <a:pt x="565010" y="702147"/>
                    <a:pt x="603409" y="691176"/>
                    <a:pt x="644550" y="691176"/>
                  </a:cubicBezTo>
                  <a:lnTo>
                    <a:pt x="715862" y="691176"/>
                  </a:lnTo>
                  <a:cubicBezTo>
                    <a:pt x="765232" y="691176"/>
                    <a:pt x="811859" y="704890"/>
                    <a:pt x="855744" y="729575"/>
                  </a:cubicBezTo>
                  <a:cubicBezTo>
                    <a:pt x="872200" y="737803"/>
                    <a:pt x="888656" y="746031"/>
                    <a:pt x="905113" y="754260"/>
                  </a:cubicBezTo>
                  <a:lnTo>
                    <a:pt x="973682" y="781687"/>
                  </a:lnTo>
                  <a:cubicBezTo>
                    <a:pt x="990139" y="787173"/>
                    <a:pt x="1003853" y="803629"/>
                    <a:pt x="1009338" y="820086"/>
                  </a:cubicBezTo>
                  <a:cubicBezTo>
                    <a:pt x="992882" y="820086"/>
                    <a:pt x="979168" y="825571"/>
                    <a:pt x="962712" y="833800"/>
                  </a:cubicBezTo>
                  <a:lnTo>
                    <a:pt x="863972" y="891398"/>
                  </a:lnTo>
                  <a:cubicBezTo>
                    <a:pt x="861229" y="891398"/>
                    <a:pt x="858486" y="894140"/>
                    <a:pt x="855744" y="894140"/>
                  </a:cubicBezTo>
                  <a:lnTo>
                    <a:pt x="817344" y="894140"/>
                  </a:lnTo>
                  <a:cubicBezTo>
                    <a:pt x="831058" y="872198"/>
                    <a:pt x="831058" y="844771"/>
                    <a:pt x="817344" y="822829"/>
                  </a:cubicBezTo>
                  <a:cubicBezTo>
                    <a:pt x="803631" y="800887"/>
                    <a:pt x="781689" y="787173"/>
                    <a:pt x="754261" y="787173"/>
                  </a:cubicBezTo>
                  <a:lnTo>
                    <a:pt x="523869" y="787173"/>
                  </a:lnTo>
                  <a:cubicBezTo>
                    <a:pt x="493698" y="787173"/>
                    <a:pt x="466270" y="795401"/>
                    <a:pt x="438843" y="806372"/>
                  </a:cubicBezTo>
                  <a:lnTo>
                    <a:pt x="405929" y="822829"/>
                  </a:lnTo>
                  <a:lnTo>
                    <a:pt x="394958" y="822829"/>
                  </a:lnTo>
                  <a:cubicBezTo>
                    <a:pt x="403187" y="798144"/>
                    <a:pt x="414158" y="784430"/>
                    <a:pt x="433357" y="776202"/>
                  </a:cubicBezTo>
                  <a:lnTo>
                    <a:pt x="433357" y="776202"/>
                  </a:lnTo>
                  <a:close/>
                  <a:moveTo>
                    <a:pt x="32914" y="817343"/>
                  </a:moveTo>
                  <a:lnTo>
                    <a:pt x="213936" y="817343"/>
                  </a:lnTo>
                  <a:lnTo>
                    <a:pt x="213936" y="1053221"/>
                  </a:lnTo>
                  <a:lnTo>
                    <a:pt x="32914" y="1053221"/>
                  </a:lnTo>
                  <a:lnTo>
                    <a:pt x="32914" y="817343"/>
                  </a:lnTo>
                  <a:close/>
                  <a:moveTo>
                    <a:pt x="304447" y="1053221"/>
                  </a:moveTo>
                  <a:lnTo>
                    <a:pt x="249592" y="1053221"/>
                  </a:lnTo>
                  <a:lnTo>
                    <a:pt x="249592" y="817343"/>
                  </a:lnTo>
                  <a:lnTo>
                    <a:pt x="304447" y="817343"/>
                  </a:lnTo>
                  <a:lnTo>
                    <a:pt x="304447" y="1053221"/>
                  </a:lnTo>
                  <a:close/>
                  <a:moveTo>
                    <a:pt x="1047737" y="883169"/>
                  </a:moveTo>
                  <a:cubicBezTo>
                    <a:pt x="1047737" y="891398"/>
                    <a:pt x="1042252" y="902369"/>
                    <a:pt x="1036766" y="907854"/>
                  </a:cubicBezTo>
                  <a:lnTo>
                    <a:pt x="913341" y="1001108"/>
                  </a:lnTo>
                  <a:lnTo>
                    <a:pt x="773461" y="1034021"/>
                  </a:lnTo>
                  <a:cubicBezTo>
                    <a:pt x="647293" y="1064192"/>
                    <a:pt x="515640" y="1061449"/>
                    <a:pt x="389473" y="1031279"/>
                  </a:cubicBezTo>
                  <a:lnTo>
                    <a:pt x="345589" y="1020307"/>
                  </a:lnTo>
                  <a:cubicBezTo>
                    <a:pt x="342846" y="1020307"/>
                    <a:pt x="342846" y="1020307"/>
                    <a:pt x="340103" y="1020307"/>
                  </a:cubicBezTo>
                  <a:lnTo>
                    <a:pt x="340103" y="855742"/>
                  </a:lnTo>
                  <a:lnTo>
                    <a:pt x="411415" y="855742"/>
                  </a:lnTo>
                  <a:cubicBezTo>
                    <a:pt x="414158" y="855742"/>
                    <a:pt x="416901" y="855742"/>
                    <a:pt x="419643" y="852999"/>
                  </a:cubicBezTo>
                  <a:lnTo>
                    <a:pt x="455300" y="833800"/>
                  </a:lnTo>
                  <a:cubicBezTo>
                    <a:pt x="477241" y="822829"/>
                    <a:pt x="499184" y="817343"/>
                    <a:pt x="523869" y="817343"/>
                  </a:cubicBezTo>
                  <a:lnTo>
                    <a:pt x="754261" y="817343"/>
                  </a:lnTo>
                  <a:cubicBezTo>
                    <a:pt x="765232" y="817343"/>
                    <a:pt x="773461" y="820086"/>
                    <a:pt x="778946" y="828314"/>
                  </a:cubicBezTo>
                  <a:cubicBezTo>
                    <a:pt x="784432" y="833800"/>
                    <a:pt x="789917" y="844771"/>
                    <a:pt x="789917" y="852999"/>
                  </a:cubicBezTo>
                  <a:cubicBezTo>
                    <a:pt x="789917" y="863970"/>
                    <a:pt x="787175" y="872198"/>
                    <a:pt x="778946" y="877684"/>
                  </a:cubicBezTo>
                  <a:cubicBezTo>
                    <a:pt x="773461" y="883169"/>
                    <a:pt x="762489" y="888655"/>
                    <a:pt x="754261" y="888655"/>
                  </a:cubicBezTo>
                  <a:lnTo>
                    <a:pt x="630837" y="888655"/>
                  </a:lnTo>
                  <a:lnTo>
                    <a:pt x="630837" y="924311"/>
                  </a:lnTo>
                  <a:lnTo>
                    <a:pt x="858486" y="924311"/>
                  </a:lnTo>
                  <a:lnTo>
                    <a:pt x="858486" y="924311"/>
                  </a:lnTo>
                  <a:cubicBezTo>
                    <a:pt x="866715" y="924311"/>
                    <a:pt x="874943" y="921568"/>
                    <a:pt x="883171" y="918825"/>
                  </a:cubicBezTo>
                  <a:cubicBezTo>
                    <a:pt x="883171" y="918825"/>
                    <a:pt x="883171" y="918825"/>
                    <a:pt x="883171" y="918825"/>
                  </a:cubicBezTo>
                  <a:lnTo>
                    <a:pt x="981910" y="861227"/>
                  </a:lnTo>
                  <a:cubicBezTo>
                    <a:pt x="992882" y="855742"/>
                    <a:pt x="1006596" y="850256"/>
                    <a:pt x="1017567" y="850256"/>
                  </a:cubicBezTo>
                  <a:lnTo>
                    <a:pt x="1017567" y="850256"/>
                  </a:lnTo>
                  <a:cubicBezTo>
                    <a:pt x="1036766" y="852999"/>
                    <a:pt x="1047737" y="866713"/>
                    <a:pt x="1047737" y="883169"/>
                  </a:cubicBezTo>
                  <a:lnTo>
                    <a:pt x="1047737" y="883169"/>
                  </a:lnTo>
                  <a:close/>
                </a:path>
              </a:pathLst>
            </a:custGeom>
            <a:solidFill>
              <a:srgbClr val="000000"/>
            </a:solidFill>
            <a:ln w="274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601254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20"/>
          <p:cNvSpPr txBox="1">
            <a:spLocks noGrp="1"/>
          </p:cNvSpPr>
          <p:nvPr>
            <p:ph type="body" idx="1"/>
          </p:nvPr>
        </p:nvSpPr>
        <p:spPr>
          <a:xfrm>
            <a:off x="6186233" y="2341241"/>
            <a:ext cx="6010480" cy="3066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</a:pPr>
            <a:r>
              <a:rPr lang="en-GB" dirty="0"/>
              <a:t>Wybór upraw oszczędzających wodę</a:t>
            </a:r>
            <a:endParaRPr dirty="0"/>
          </a:p>
        </p:txBody>
      </p:sp>
      <p:sp>
        <p:nvSpPr>
          <p:cNvPr id="541" name="Google Shape;541;p20"/>
          <p:cNvSpPr txBox="1">
            <a:spLocks noGrp="1"/>
          </p:cNvSpPr>
          <p:nvPr>
            <p:ph type="body" idx="2"/>
          </p:nvPr>
        </p:nvSpPr>
        <p:spPr>
          <a:xfrm>
            <a:off x="4502882" y="892243"/>
            <a:ext cx="2066906" cy="582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None/>
            </a:pPr>
            <a:r>
              <a:rPr lang="en-GB" dirty="0"/>
              <a:t>04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088949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21"/>
          <p:cNvSpPr txBox="1">
            <a:spLocks noGrp="1"/>
          </p:cNvSpPr>
          <p:nvPr>
            <p:ph type="body" idx="1"/>
          </p:nvPr>
        </p:nvSpPr>
        <p:spPr>
          <a:xfrm>
            <a:off x="569063" y="1173753"/>
            <a:ext cx="5976200" cy="4516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pl-PL" sz="2200" dirty="0"/>
              <a:t>Uprawa odmian </a:t>
            </a:r>
            <a:r>
              <a:rPr lang="pl-PL" sz="2200" b="1" dirty="0"/>
              <a:t>odpornych na suszę i rodzimych </a:t>
            </a:r>
            <a:r>
              <a:rPr lang="pl-PL" sz="2200" dirty="0"/>
              <a:t>promuje zrównoważone wykorzystanie wody w rolnictwie. 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pl-PL" sz="2200" dirty="0"/>
              <a:t>Wykorzystanie upraw o cechach takich jak </a:t>
            </a:r>
            <a:r>
              <a:rPr lang="pl-PL" sz="2200" b="1" dirty="0"/>
              <a:t>rozległe systemy korzeniowe i zmniejszona transpiracja </a:t>
            </a:r>
            <a:r>
              <a:rPr lang="pl-PL" sz="2200" dirty="0"/>
              <a:t>pomaga dostosować się do suchych warunków.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pl-PL" sz="2200" b="1" dirty="0"/>
              <a:t>Płodozmian </a:t>
            </a:r>
            <a:r>
              <a:rPr lang="pl-PL" sz="2200" dirty="0"/>
              <a:t>zwiększa odporność na suszę i zasolenie gleby, korzystnie wpływając na poziom wód gruntowych i produkcję rolną.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pl-PL" sz="2200" dirty="0"/>
              <a:t>Techniki takie jak </a:t>
            </a:r>
            <a:r>
              <a:rPr lang="pl-PL" sz="2200" b="1" dirty="0"/>
              <a:t>uprawa okrywowa i ściółkowanie </a:t>
            </a:r>
            <a:r>
              <a:rPr lang="pl-PL" sz="2200" dirty="0"/>
              <a:t>pomagają zatrzymać wilgoć i złagodzić skutki niedoboru wody.</a:t>
            </a:r>
          </a:p>
        </p:txBody>
      </p:sp>
      <p:grpSp>
        <p:nvGrpSpPr>
          <p:cNvPr id="548" name="Google Shape;548;p21"/>
          <p:cNvGrpSpPr/>
          <p:nvPr/>
        </p:nvGrpSpPr>
        <p:grpSpPr>
          <a:xfrm rot="3730759">
            <a:off x="6806483" y="507641"/>
            <a:ext cx="949887" cy="1163493"/>
            <a:chOff x="7602444" y="4967675"/>
            <a:chExt cx="483620" cy="592374"/>
          </a:xfrm>
        </p:grpSpPr>
        <p:grpSp>
          <p:nvGrpSpPr>
            <p:cNvPr id="549" name="Google Shape;549;p21"/>
            <p:cNvGrpSpPr/>
            <p:nvPr/>
          </p:nvGrpSpPr>
          <p:grpSpPr>
            <a:xfrm>
              <a:off x="7618661" y="4967675"/>
              <a:ext cx="467403" cy="507609"/>
              <a:chOff x="2251964" y="3590497"/>
              <a:chExt cx="467403" cy="507609"/>
            </a:xfrm>
          </p:grpSpPr>
          <p:sp>
            <p:nvSpPr>
              <p:cNvPr id="550" name="Google Shape;550;p21"/>
              <p:cNvSpPr/>
              <p:nvPr/>
            </p:nvSpPr>
            <p:spPr>
              <a:xfrm>
                <a:off x="2251964" y="3888722"/>
                <a:ext cx="228111" cy="209384"/>
              </a:xfrm>
              <a:custGeom>
                <a:avLst/>
                <a:gdLst/>
                <a:ahLst/>
                <a:cxnLst/>
                <a:rect l="l" t="t" r="r" b="b"/>
                <a:pathLst>
                  <a:path w="228111" h="209384" extrusionOk="0">
                    <a:moveTo>
                      <a:pt x="227486" y="185651"/>
                    </a:moveTo>
                    <a:cubicBezTo>
                      <a:pt x="229390" y="134257"/>
                      <a:pt x="219870" y="75249"/>
                      <a:pt x="177032" y="42889"/>
                    </a:cubicBezTo>
                    <a:cubicBezTo>
                      <a:pt x="131338" y="8626"/>
                      <a:pt x="63748" y="5771"/>
                      <a:pt x="8534" y="61"/>
                    </a:cubicBezTo>
                    <a:cubicBezTo>
                      <a:pt x="-34" y="-891"/>
                      <a:pt x="-1938" y="9578"/>
                      <a:pt x="1870" y="15289"/>
                    </a:cubicBezTo>
                    <a:cubicBezTo>
                      <a:pt x="19957" y="39082"/>
                      <a:pt x="29477" y="67635"/>
                      <a:pt x="43757" y="93332"/>
                    </a:cubicBezTo>
                    <a:cubicBezTo>
                      <a:pt x="56132" y="114270"/>
                      <a:pt x="71364" y="133305"/>
                      <a:pt x="89451" y="149485"/>
                    </a:cubicBezTo>
                    <a:cubicBezTo>
                      <a:pt x="122770" y="178989"/>
                      <a:pt x="164656" y="198024"/>
                      <a:pt x="208447" y="204686"/>
                    </a:cubicBezTo>
                    <a:cubicBezTo>
                      <a:pt x="211303" y="212300"/>
                      <a:pt x="224630" y="210397"/>
                      <a:pt x="225582" y="200879"/>
                    </a:cubicBezTo>
                    <a:cubicBezTo>
                      <a:pt x="225582" y="197072"/>
                      <a:pt x="226534" y="193265"/>
                      <a:pt x="226534" y="189458"/>
                    </a:cubicBezTo>
                    <a:cubicBezTo>
                      <a:pt x="228438" y="188507"/>
                      <a:pt x="228438" y="186603"/>
                      <a:pt x="227486" y="185651"/>
                    </a:cubicBezTo>
                    <a:close/>
                  </a:path>
                </a:pathLst>
              </a:custGeom>
              <a:solidFill>
                <a:srgbClr val="8DC6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lang="pl-PL" sz="1800" b="0" i="0" u="none" strike="noStrike" cap="none" dirty="0">
                  <a:solidFill>
                    <a:srgbClr val="086D6E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1" name="Google Shape;551;p21"/>
              <p:cNvSpPr/>
              <p:nvPr/>
            </p:nvSpPr>
            <p:spPr>
              <a:xfrm>
                <a:off x="2405863" y="3590497"/>
                <a:ext cx="176382" cy="341656"/>
              </a:xfrm>
              <a:custGeom>
                <a:avLst/>
                <a:gdLst/>
                <a:ahLst/>
                <a:cxnLst/>
                <a:rect l="l" t="t" r="r" b="b"/>
                <a:pathLst>
                  <a:path w="176382" h="341656" extrusionOk="0">
                    <a:moveTo>
                      <a:pt x="174495" y="173607"/>
                    </a:moveTo>
                    <a:cubicBezTo>
                      <a:pt x="168784" y="140296"/>
                      <a:pt x="147840" y="110791"/>
                      <a:pt x="127849" y="85094"/>
                    </a:cubicBezTo>
                    <a:cubicBezTo>
                      <a:pt x="104050" y="54638"/>
                      <a:pt x="77395" y="27038"/>
                      <a:pt x="48836" y="2292"/>
                    </a:cubicBezTo>
                    <a:cubicBezTo>
                      <a:pt x="43124" y="-2466"/>
                      <a:pt x="34556" y="389"/>
                      <a:pt x="33604" y="8955"/>
                    </a:cubicBezTo>
                    <a:cubicBezTo>
                      <a:pt x="31701" y="45121"/>
                      <a:pt x="25989" y="80336"/>
                      <a:pt x="18373" y="115550"/>
                    </a:cubicBezTo>
                    <a:cubicBezTo>
                      <a:pt x="11709" y="144103"/>
                      <a:pt x="2189" y="172655"/>
                      <a:pt x="286" y="202159"/>
                    </a:cubicBezTo>
                    <a:cubicBezTo>
                      <a:pt x="-1618" y="228808"/>
                      <a:pt x="5997" y="251650"/>
                      <a:pt x="23133" y="272588"/>
                    </a:cubicBezTo>
                    <a:cubicBezTo>
                      <a:pt x="41220" y="296382"/>
                      <a:pt x="61212" y="320176"/>
                      <a:pt x="84059" y="339211"/>
                    </a:cubicBezTo>
                    <a:cubicBezTo>
                      <a:pt x="89771" y="343969"/>
                      <a:pt x="96434" y="341114"/>
                      <a:pt x="98338" y="336355"/>
                    </a:cubicBezTo>
                    <a:lnTo>
                      <a:pt x="98338" y="336355"/>
                    </a:lnTo>
                    <a:cubicBezTo>
                      <a:pt x="99290" y="335403"/>
                      <a:pt x="100242" y="335403"/>
                      <a:pt x="100242" y="334452"/>
                    </a:cubicBezTo>
                    <a:cubicBezTo>
                      <a:pt x="150696" y="299237"/>
                      <a:pt x="184967" y="237374"/>
                      <a:pt x="174495" y="173607"/>
                    </a:cubicBezTo>
                    <a:close/>
                  </a:path>
                </a:pathLst>
              </a:custGeom>
              <a:solidFill>
                <a:srgbClr val="8DC6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lang="pl-PL" sz="1800" b="0" i="0" u="none" strike="noStrike" cap="none" dirty="0">
                  <a:solidFill>
                    <a:srgbClr val="086D6E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2" name="Google Shape;552;p21"/>
              <p:cNvSpPr/>
              <p:nvPr/>
            </p:nvSpPr>
            <p:spPr>
              <a:xfrm>
                <a:off x="2545612" y="3849754"/>
                <a:ext cx="173755" cy="240181"/>
              </a:xfrm>
              <a:custGeom>
                <a:avLst/>
                <a:gdLst/>
                <a:ahLst/>
                <a:cxnLst/>
                <a:rect l="l" t="t" r="r" b="b"/>
                <a:pathLst>
                  <a:path w="173755" h="240181" extrusionOk="0">
                    <a:moveTo>
                      <a:pt x="163262" y="8573"/>
                    </a:moveTo>
                    <a:cubicBezTo>
                      <a:pt x="162310" y="1911"/>
                      <a:pt x="156598" y="-1896"/>
                      <a:pt x="149935" y="959"/>
                    </a:cubicBezTo>
                    <a:cubicBezTo>
                      <a:pt x="123280" y="13332"/>
                      <a:pt x="96625" y="25705"/>
                      <a:pt x="69969" y="38077"/>
                    </a:cubicBezTo>
                    <a:cubicBezTo>
                      <a:pt x="49978" y="47595"/>
                      <a:pt x="29987" y="56161"/>
                      <a:pt x="19515" y="76147"/>
                    </a:cubicBezTo>
                    <a:cubicBezTo>
                      <a:pt x="9996" y="93279"/>
                      <a:pt x="8092" y="112313"/>
                      <a:pt x="7140" y="131348"/>
                    </a:cubicBezTo>
                    <a:cubicBezTo>
                      <a:pt x="5236" y="150383"/>
                      <a:pt x="3332" y="169418"/>
                      <a:pt x="2380" y="188453"/>
                    </a:cubicBezTo>
                    <a:cubicBezTo>
                      <a:pt x="2380" y="189405"/>
                      <a:pt x="1428" y="189405"/>
                      <a:pt x="1428" y="190356"/>
                    </a:cubicBezTo>
                    <a:cubicBezTo>
                      <a:pt x="-476" y="196067"/>
                      <a:pt x="-476" y="200826"/>
                      <a:pt x="1428" y="205584"/>
                    </a:cubicBezTo>
                    <a:cubicBezTo>
                      <a:pt x="1428" y="209391"/>
                      <a:pt x="476" y="212247"/>
                      <a:pt x="476" y="216054"/>
                    </a:cubicBezTo>
                    <a:cubicBezTo>
                      <a:pt x="-476" y="224619"/>
                      <a:pt x="9996" y="226523"/>
                      <a:pt x="14755" y="222716"/>
                    </a:cubicBezTo>
                    <a:cubicBezTo>
                      <a:pt x="27131" y="231282"/>
                      <a:pt x="43314" y="236992"/>
                      <a:pt x="54738" y="238896"/>
                    </a:cubicBezTo>
                    <a:cubicBezTo>
                      <a:pt x="84249" y="243654"/>
                      <a:pt x="113760" y="235089"/>
                      <a:pt x="135655" y="215102"/>
                    </a:cubicBezTo>
                    <a:cubicBezTo>
                      <a:pt x="193725" y="164659"/>
                      <a:pt x="169926" y="77099"/>
                      <a:pt x="163262" y="8573"/>
                    </a:cubicBezTo>
                    <a:close/>
                  </a:path>
                </a:pathLst>
              </a:custGeom>
              <a:solidFill>
                <a:srgbClr val="8DC6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lang="pl-PL" sz="1800" b="0" i="0" u="none" strike="noStrike" cap="none" dirty="0">
                  <a:solidFill>
                    <a:srgbClr val="086D6E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53" name="Google Shape;553;p21"/>
            <p:cNvGrpSpPr/>
            <p:nvPr/>
          </p:nvGrpSpPr>
          <p:grpSpPr>
            <a:xfrm>
              <a:off x="7602444" y="4993761"/>
              <a:ext cx="421973" cy="566288"/>
              <a:chOff x="2235747" y="3616583"/>
              <a:chExt cx="421973" cy="566288"/>
            </a:xfrm>
          </p:grpSpPr>
          <p:sp>
            <p:nvSpPr>
              <p:cNvPr id="554" name="Google Shape;554;p21"/>
              <p:cNvSpPr/>
              <p:nvPr/>
            </p:nvSpPr>
            <p:spPr>
              <a:xfrm>
                <a:off x="2235747" y="3616583"/>
                <a:ext cx="421973" cy="566288"/>
              </a:xfrm>
              <a:custGeom>
                <a:avLst/>
                <a:gdLst/>
                <a:ahLst/>
                <a:cxnLst/>
                <a:rect l="l" t="t" r="r" b="b"/>
                <a:pathLst>
                  <a:path w="421973" h="566288" extrusionOk="0">
                    <a:moveTo>
                      <a:pt x="138035" y="460645"/>
                    </a:moveTo>
                    <a:cubicBezTo>
                      <a:pt x="145651" y="461597"/>
                      <a:pt x="152315" y="463500"/>
                      <a:pt x="158026" y="465404"/>
                    </a:cubicBezTo>
                    <a:cubicBezTo>
                      <a:pt x="162786" y="472066"/>
                      <a:pt x="166594" y="479680"/>
                      <a:pt x="171354" y="486342"/>
                    </a:cubicBezTo>
                    <a:cubicBezTo>
                      <a:pt x="178018" y="496811"/>
                      <a:pt x="185633" y="507281"/>
                      <a:pt x="192297" y="517750"/>
                    </a:cubicBezTo>
                    <a:cubicBezTo>
                      <a:pt x="204673" y="535833"/>
                      <a:pt x="215144" y="552012"/>
                      <a:pt x="220856" y="565337"/>
                    </a:cubicBezTo>
                    <a:cubicBezTo>
                      <a:pt x="223712" y="565337"/>
                      <a:pt x="226568" y="565337"/>
                      <a:pt x="228472" y="565337"/>
                    </a:cubicBezTo>
                    <a:cubicBezTo>
                      <a:pt x="221808" y="551061"/>
                      <a:pt x="211337" y="534881"/>
                      <a:pt x="198009" y="515846"/>
                    </a:cubicBezTo>
                    <a:cubicBezTo>
                      <a:pt x="191345" y="505377"/>
                      <a:pt x="184681" y="494908"/>
                      <a:pt x="178018" y="484439"/>
                    </a:cubicBezTo>
                    <a:cubicBezTo>
                      <a:pt x="176114" y="481583"/>
                      <a:pt x="174210" y="478728"/>
                      <a:pt x="172306" y="475873"/>
                    </a:cubicBezTo>
                    <a:cubicBezTo>
                      <a:pt x="178018" y="478728"/>
                      <a:pt x="183730" y="483487"/>
                      <a:pt x="190393" y="489197"/>
                    </a:cubicBezTo>
                    <a:cubicBezTo>
                      <a:pt x="196105" y="493956"/>
                      <a:pt x="199913" y="500618"/>
                      <a:pt x="204673" y="506329"/>
                    </a:cubicBezTo>
                    <a:cubicBezTo>
                      <a:pt x="212289" y="516798"/>
                      <a:pt x="219904" y="528219"/>
                      <a:pt x="233232" y="533929"/>
                    </a:cubicBezTo>
                    <a:lnTo>
                      <a:pt x="237992" y="535833"/>
                    </a:lnTo>
                    <a:lnTo>
                      <a:pt x="239896" y="531074"/>
                    </a:lnTo>
                    <a:cubicBezTo>
                      <a:pt x="248463" y="502522"/>
                      <a:pt x="249415" y="471114"/>
                      <a:pt x="245607" y="439707"/>
                    </a:cubicBezTo>
                    <a:cubicBezTo>
                      <a:pt x="247511" y="440658"/>
                      <a:pt x="250367" y="441610"/>
                      <a:pt x="252271" y="441610"/>
                    </a:cubicBezTo>
                    <a:cubicBezTo>
                      <a:pt x="258935" y="442562"/>
                      <a:pt x="264647" y="437803"/>
                      <a:pt x="269407" y="430189"/>
                    </a:cubicBezTo>
                    <a:cubicBezTo>
                      <a:pt x="277974" y="415913"/>
                      <a:pt x="275118" y="397830"/>
                      <a:pt x="271310" y="378795"/>
                    </a:cubicBezTo>
                    <a:cubicBezTo>
                      <a:pt x="267502" y="357856"/>
                      <a:pt x="263695" y="336918"/>
                      <a:pt x="275118" y="320738"/>
                    </a:cubicBezTo>
                    <a:cubicBezTo>
                      <a:pt x="288446" y="301703"/>
                      <a:pt x="312245" y="293138"/>
                      <a:pt x="336996" y="284572"/>
                    </a:cubicBezTo>
                    <a:cubicBezTo>
                      <a:pt x="353179" y="278862"/>
                      <a:pt x="369363" y="273151"/>
                      <a:pt x="382690" y="264585"/>
                    </a:cubicBezTo>
                    <a:cubicBezTo>
                      <a:pt x="376027" y="284572"/>
                      <a:pt x="362699" y="301703"/>
                      <a:pt x="348420" y="319787"/>
                    </a:cubicBezTo>
                    <a:cubicBezTo>
                      <a:pt x="333188" y="338821"/>
                      <a:pt x="317005" y="358808"/>
                      <a:pt x="310341" y="384505"/>
                    </a:cubicBezTo>
                    <a:lnTo>
                      <a:pt x="302725" y="410202"/>
                    </a:lnTo>
                    <a:lnTo>
                      <a:pt x="317957" y="388312"/>
                    </a:lnTo>
                    <a:cubicBezTo>
                      <a:pt x="326525" y="375939"/>
                      <a:pt x="337948" y="365471"/>
                      <a:pt x="350324" y="354049"/>
                    </a:cubicBezTo>
                    <a:cubicBezTo>
                      <a:pt x="363651" y="342628"/>
                      <a:pt x="376979" y="330256"/>
                      <a:pt x="386498" y="315980"/>
                    </a:cubicBezTo>
                    <a:cubicBezTo>
                      <a:pt x="396018" y="301703"/>
                      <a:pt x="402682" y="280765"/>
                      <a:pt x="408394" y="263634"/>
                    </a:cubicBezTo>
                    <a:cubicBezTo>
                      <a:pt x="420769" y="325497"/>
                      <a:pt x="394114" y="392119"/>
                      <a:pt x="338900" y="432093"/>
                    </a:cubicBezTo>
                    <a:cubicBezTo>
                      <a:pt x="327476" y="440658"/>
                      <a:pt x="312245" y="440658"/>
                      <a:pt x="299869" y="440658"/>
                    </a:cubicBezTo>
                    <a:cubicBezTo>
                      <a:pt x="286542" y="440658"/>
                      <a:pt x="275118" y="439707"/>
                      <a:pt x="267502" y="449224"/>
                    </a:cubicBezTo>
                    <a:cubicBezTo>
                      <a:pt x="259887" y="458741"/>
                      <a:pt x="259887" y="476825"/>
                      <a:pt x="266551" y="507281"/>
                    </a:cubicBezTo>
                    <a:cubicBezTo>
                      <a:pt x="270358" y="526316"/>
                      <a:pt x="268455" y="546302"/>
                      <a:pt x="265599" y="566289"/>
                    </a:cubicBezTo>
                    <a:cubicBezTo>
                      <a:pt x="269407" y="566289"/>
                      <a:pt x="273214" y="566289"/>
                      <a:pt x="277022" y="566289"/>
                    </a:cubicBezTo>
                    <a:cubicBezTo>
                      <a:pt x="279878" y="546302"/>
                      <a:pt x="281782" y="525364"/>
                      <a:pt x="277022" y="506329"/>
                    </a:cubicBezTo>
                    <a:cubicBezTo>
                      <a:pt x="270358" y="478728"/>
                      <a:pt x="270358" y="462548"/>
                      <a:pt x="276070" y="455886"/>
                    </a:cubicBezTo>
                    <a:cubicBezTo>
                      <a:pt x="280830" y="450176"/>
                      <a:pt x="289398" y="450176"/>
                      <a:pt x="300821" y="450176"/>
                    </a:cubicBezTo>
                    <a:cubicBezTo>
                      <a:pt x="314149" y="450176"/>
                      <a:pt x="331284" y="450176"/>
                      <a:pt x="345564" y="439707"/>
                    </a:cubicBezTo>
                    <a:cubicBezTo>
                      <a:pt x="408394" y="394023"/>
                      <a:pt x="436001" y="315980"/>
                      <a:pt x="415057" y="245550"/>
                    </a:cubicBezTo>
                    <a:lnTo>
                      <a:pt x="411249" y="232226"/>
                    </a:lnTo>
                    <a:lnTo>
                      <a:pt x="406490" y="245550"/>
                    </a:lnTo>
                    <a:cubicBezTo>
                      <a:pt x="405538" y="249357"/>
                      <a:pt x="403634" y="255068"/>
                      <a:pt x="401730" y="260778"/>
                    </a:cubicBezTo>
                    <a:cubicBezTo>
                      <a:pt x="396970" y="276958"/>
                      <a:pt x="390306" y="298848"/>
                      <a:pt x="380787" y="311221"/>
                    </a:cubicBezTo>
                    <a:cubicBezTo>
                      <a:pt x="371267" y="324545"/>
                      <a:pt x="358891" y="335966"/>
                      <a:pt x="346516" y="347387"/>
                    </a:cubicBezTo>
                    <a:cubicBezTo>
                      <a:pt x="341756" y="352146"/>
                      <a:pt x="336996" y="355953"/>
                      <a:pt x="332236" y="360712"/>
                    </a:cubicBezTo>
                    <a:cubicBezTo>
                      <a:pt x="338900" y="348339"/>
                      <a:pt x="348420" y="336918"/>
                      <a:pt x="356987" y="325497"/>
                    </a:cubicBezTo>
                    <a:cubicBezTo>
                      <a:pt x="373171" y="303607"/>
                      <a:pt x="391258" y="281717"/>
                      <a:pt x="396018" y="253164"/>
                    </a:cubicBezTo>
                    <a:lnTo>
                      <a:pt x="397922" y="239840"/>
                    </a:lnTo>
                    <a:lnTo>
                      <a:pt x="387450" y="248406"/>
                    </a:lnTo>
                    <a:cubicBezTo>
                      <a:pt x="373171" y="260778"/>
                      <a:pt x="353179" y="268392"/>
                      <a:pt x="334140" y="275055"/>
                    </a:cubicBezTo>
                    <a:cubicBezTo>
                      <a:pt x="308437" y="283620"/>
                      <a:pt x="281782" y="293138"/>
                      <a:pt x="267502" y="314076"/>
                    </a:cubicBezTo>
                    <a:cubicBezTo>
                      <a:pt x="253223" y="333111"/>
                      <a:pt x="257983" y="357856"/>
                      <a:pt x="261791" y="378795"/>
                    </a:cubicBezTo>
                    <a:cubicBezTo>
                      <a:pt x="264647" y="395926"/>
                      <a:pt x="267502" y="412106"/>
                      <a:pt x="260839" y="423527"/>
                    </a:cubicBezTo>
                    <a:cubicBezTo>
                      <a:pt x="257983" y="428285"/>
                      <a:pt x="254175" y="431141"/>
                      <a:pt x="252271" y="431141"/>
                    </a:cubicBezTo>
                    <a:cubicBezTo>
                      <a:pt x="249415" y="431141"/>
                      <a:pt x="246559" y="428285"/>
                      <a:pt x="243703" y="424479"/>
                    </a:cubicBezTo>
                    <a:cubicBezTo>
                      <a:pt x="240848" y="401637"/>
                      <a:pt x="236088" y="379747"/>
                      <a:pt x="231328" y="358808"/>
                    </a:cubicBezTo>
                    <a:cubicBezTo>
                      <a:pt x="229424" y="347387"/>
                      <a:pt x="226568" y="335966"/>
                      <a:pt x="224664" y="325497"/>
                    </a:cubicBezTo>
                    <a:cubicBezTo>
                      <a:pt x="222760" y="315980"/>
                      <a:pt x="220856" y="305510"/>
                      <a:pt x="218000" y="294090"/>
                    </a:cubicBezTo>
                    <a:cubicBezTo>
                      <a:pt x="216096" y="283620"/>
                      <a:pt x="213240" y="272199"/>
                      <a:pt x="211337" y="260778"/>
                    </a:cubicBezTo>
                    <a:cubicBezTo>
                      <a:pt x="216096" y="261730"/>
                      <a:pt x="221808" y="261730"/>
                      <a:pt x="226568" y="259827"/>
                    </a:cubicBezTo>
                    <a:cubicBezTo>
                      <a:pt x="238943" y="256020"/>
                      <a:pt x="249415" y="242695"/>
                      <a:pt x="255127" y="224612"/>
                    </a:cubicBezTo>
                    <a:cubicBezTo>
                      <a:pt x="266551" y="189398"/>
                      <a:pt x="256079" y="112306"/>
                      <a:pt x="230376" y="80898"/>
                    </a:cubicBezTo>
                    <a:cubicBezTo>
                      <a:pt x="220856" y="68526"/>
                      <a:pt x="207529" y="59008"/>
                      <a:pt x="194201" y="50443"/>
                    </a:cubicBezTo>
                    <a:cubicBezTo>
                      <a:pt x="180874" y="40925"/>
                      <a:pt x="166594" y="30456"/>
                      <a:pt x="156122" y="17131"/>
                    </a:cubicBezTo>
                    <a:lnTo>
                      <a:pt x="142795" y="0"/>
                    </a:lnTo>
                    <a:lnTo>
                      <a:pt x="147555" y="20938"/>
                    </a:lnTo>
                    <a:cubicBezTo>
                      <a:pt x="153267" y="51394"/>
                      <a:pt x="146603" y="79947"/>
                      <a:pt x="138987" y="109451"/>
                    </a:cubicBezTo>
                    <a:cubicBezTo>
                      <a:pt x="133275" y="129437"/>
                      <a:pt x="127563" y="150376"/>
                      <a:pt x="127563" y="172266"/>
                    </a:cubicBezTo>
                    <a:cubicBezTo>
                      <a:pt x="126612" y="213191"/>
                      <a:pt x="139939" y="227467"/>
                      <a:pt x="160882" y="250309"/>
                    </a:cubicBezTo>
                    <a:cubicBezTo>
                      <a:pt x="164690" y="255068"/>
                      <a:pt x="169450" y="259827"/>
                      <a:pt x="174210" y="265537"/>
                    </a:cubicBezTo>
                    <a:cubicBezTo>
                      <a:pt x="191345" y="285524"/>
                      <a:pt x="198009" y="315028"/>
                      <a:pt x="203721" y="343580"/>
                    </a:cubicBezTo>
                    <a:cubicBezTo>
                      <a:pt x="208481" y="365471"/>
                      <a:pt x="213240" y="388312"/>
                      <a:pt x="222760" y="406395"/>
                    </a:cubicBezTo>
                    <a:lnTo>
                      <a:pt x="224664" y="409251"/>
                    </a:lnTo>
                    <a:cubicBezTo>
                      <a:pt x="227520" y="414961"/>
                      <a:pt x="230376" y="421623"/>
                      <a:pt x="234184" y="426382"/>
                    </a:cubicBezTo>
                    <a:cubicBezTo>
                      <a:pt x="238943" y="458741"/>
                      <a:pt x="239896" y="491101"/>
                      <a:pt x="232280" y="519653"/>
                    </a:cubicBezTo>
                    <a:cubicBezTo>
                      <a:pt x="224664" y="513943"/>
                      <a:pt x="218000" y="506329"/>
                      <a:pt x="212289" y="497763"/>
                    </a:cubicBezTo>
                    <a:cubicBezTo>
                      <a:pt x="208481" y="491101"/>
                      <a:pt x="202769" y="484439"/>
                      <a:pt x="197057" y="478728"/>
                    </a:cubicBezTo>
                    <a:cubicBezTo>
                      <a:pt x="183730" y="468259"/>
                      <a:pt x="175162" y="462548"/>
                      <a:pt x="162786" y="457790"/>
                    </a:cubicBezTo>
                    <a:cubicBezTo>
                      <a:pt x="150411" y="439707"/>
                      <a:pt x="137083" y="421623"/>
                      <a:pt x="120900" y="406395"/>
                    </a:cubicBezTo>
                    <a:cubicBezTo>
                      <a:pt x="136131" y="415913"/>
                      <a:pt x="150411" y="427334"/>
                      <a:pt x="164690" y="439707"/>
                    </a:cubicBezTo>
                    <a:cubicBezTo>
                      <a:pt x="169450" y="443513"/>
                      <a:pt x="175162" y="448272"/>
                      <a:pt x="179922" y="452079"/>
                    </a:cubicBezTo>
                    <a:lnTo>
                      <a:pt x="194201" y="463500"/>
                    </a:lnTo>
                    <a:lnTo>
                      <a:pt x="187537" y="446369"/>
                    </a:lnTo>
                    <a:cubicBezTo>
                      <a:pt x="182778" y="434948"/>
                      <a:pt x="180874" y="423527"/>
                      <a:pt x="178018" y="413058"/>
                    </a:cubicBezTo>
                    <a:cubicBezTo>
                      <a:pt x="171354" y="384505"/>
                      <a:pt x="164690" y="357856"/>
                      <a:pt x="128515" y="335966"/>
                    </a:cubicBezTo>
                    <a:cubicBezTo>
                      <a:pt x="108524" y="323593"/>
                      <a:pt x="86629" y="320738"/>
                      <a:pt x="64734" y="317883"/>
                    </a:cubicBezTo>
                    <a:cubicBezTo>
                      <a:pt x="43790" y="315028"/>
                      <a:pt x="24751" y="313124"/>
                      <a:pt x="7616" y="303607"/>
                    </a:cubicBezTo>
                    <a:lnTo>
                      <a:pt x="0" y="299800"/>
                    </a:lnTo>
                    <a:lnTo>
                      <a:pt x="952" y="308366"/>
                    </a:lnTo>
                    <a:cubicBezTo>
                      <a:pt x="12376" y="395926"/>
                      <a:pt x="55214" y="444465"/>
                      <a:pt x="138035" y="460645"/>
                    </a:cubicBezTo>
                    <a:close/>
                    <a:moveTo>
                      <a:pt x="214192" y="342628"/>
                    </a:moveTo>
                    <a:cubicBezTo>
                      <a:pt x="208481" y="313124"/>
                      <a:pt x="201817" y="281717"/>
                      <a:pt x="182778" y="259827"/>
                    </a:cubicBezTo>
                    <a:cubicBezTo>
                      <a:pt x="178018" y="254116"/>
                      <a:pt x="174210" y="249357"/>
                      <a:pt x="169450" y="244599"/>
                    </a:cubicBezTo>
                    <a:cubicBezTo>
                      <a:pt x="150411" y="223660"/>
                      <a:pt x="138035" y="210336"/>
                      <a:pt x="138987" y="173218"/>
                    </a:cubicBezTo>
                    <a:cubicBezTo>
                      <a:pt x="138987" y="152279"/>
                      <a:pt x="144699" y="132293"/>
                      <a:pt x="149459" y="112306"/>
                    </a:cubicBezTo>
                    <a:cubicBezTo>
                      <a:pt x="155171" y="88512"/>
                      <a:pt x="161834" y="62815"/>
                      <a:pt x="159930" y="36166"/>
                    </a:cubicBezTo>
                    <a:cubicBezTo>
                      <a:pt x="169450" y="44732"/>
                      <a:pt x="179922" y="52346"/>
                      <a:pt x="189441" y="57105"/>
                    </a:cubicBezTo>
                    <a:cubicBezTo>
                      <a:pt x="201817" y="65670"/>
                      <a:pt x="214192" y="74236"/>
                      <a:pt x="223712" y="85657"/>
                    </a:cubicBezTo>
                    <a:cubicBezTo>
                      <a:pt x="245607" y="111354"/>
                      <a:pt x="257983" y="184639"/>
                      <a:pt x="246559" y="219853"/>
                    </a:cubicBezTo>
                    <a:cubicBezTo>
                      <a:pt x="241799" y="235081"/>
                      <a:pt x="234184" y="246502"/>
                      <a:pt x="224664" y="249357"/>
                    </a:cubicBezTo>
                    <a:cubicBezTo>
                      <a:pt x="219904" y="251261"/>
                      <a:pt x="215144" y="251261"/>
                      <a:pt x="210384" y="249357"/>
                    </a:cubicBezTo>
                    <a:cubicBezTo>
                      <a:pt x="205625" y="221757"/>
                      <a:pt x="201817" y="192253"/>
                      <a:pt x="201817" y="166555"/>
                    </a:cubicBezTo>
                    <a:cubicBezTo>
                      <a:pt x="206577" y="151328"/>
                      <a:pt x="211337" y="136100"/>
                      <a:pt x="208481" y="122775"/>
                    </a:cubicBezTo>
                    <a:lnTo>
                      <a:pt x="205625" y="107547"/>
                    </a:lnTo>
                    <a:lnTo>
                      <a:pt x="199913" y="122775"/>
                    </a:lnTo>
                    <a:cubicBezTo>
                      <a:pt x="195153" y="135148"/>
                      <a:pt x="192297" y="149424"/>
                      <a:pt x="192297" y="165604"/>
                    </a:cubicBezTo>
                    <a:cubicBezTo>
                      <a:pt x="191345" y="168459"/>
                      <a:pt x="190393" y="170363"/>
                      <a:pt x="189441" y="173218"/>
                    </a:cubicBezTo>
                    <a:cubicBezTo>
                      <a:pt x="178970" y="201770"/>
                      <a:pt x="166594" y="234129"/>
                      <a:pt x="196105" y="254116"/>
                    </a:cubicBezTo>
                    <a:cubicBezTo>
                      <a:pt x="198009" y="256020"/>
                      <a:pt x="199913" y="256971"/>
                      <a:pt x="201817" y="257923"/>
                    </a:cubicBezTo>
                    <a:cubicBezTo>
                      <a:pt x="203721" y="271247"/>
                      <a:pt x="206577" y="284572"/>
                      <a:pt x="209433" y="296945"/>
                    </a:cubicBezTo>
                    <a:cubicBezTo>
                      <a:pt x="212289" y="307414"/>
                      <a:pt x="214192" y="317883"/>
                      <a:pt x="216096" y="327401"/>
                    </a:cubicBezTo>
                    <a:cubicBezTo>
                      <a:pt x="218000" y="337870"/>
                      <a:pt x="219904" y="349291"/>
                      <a:pt x="222760" y="360712"/>
                    </a:cubicBezTo>
                    <a:cubicBezTo>
                      <a:pt x="224664" y="373084"/>
                      <a:pt x="227520" y="386409"/>
                      <a:pt x="230376" y="399733"/>
                    </a:cubicBezTo>
                    <a:cubicBezTo>
                      <a:pt x="222760" y="382602"/>
                      <a:pt x="218952" y="363567"/>
                      <a:pt x="214192" y="342628"/>
                    </a:cubicBezTo>
                    <a:close/>
                    <a:moveTo>
                      <a:pt x="199913" y="244599"/>
                    </a:moveTo>
                    <a:cubicBezTo>
                      <a:pt x="183730" y="232226"/>
                      <a:pt x="186585" y="213191"/>
                      <a:pt x="193249" y="192253"/>
                    </a:cubicBezTo>
                    <a:cubicBezTo>
                      <a:pt x="195153" y="209384"/>
                      <a:pt x="197057" y="227467"/>
                      <a:pt x="199913" y="244599"/>
                    </a:cubicBezTo>
                    <a:close/>
                    <a:moveTo>
                      <a:pt x="64734" y="329304"/>
                    </a:moveTo>
                    <a:cubicBezTo>
                      <a:pt x="86629" y="332159"/>
                      <a:pt x="106620" y="335015"/>
                      <a:pt x="124708" y="345484"/>
                    </a:cubicBezTo>
                    <a:cubicBezTo>
                      <a:pt x="157074" y="365471"/>
                      <a:pt x="162786" y="389264"/>
                      <a:pt x="169450" y="416865"/>
                    </a:cubicBezTo>
                    <a:cubicBezTo>
                      <a:pt x="171354" y="423527"/>
                      <a:pt x="172306" y="429237"/>
                      <a:pt x="174210" y="435900"/>
                    </a:cubicBezTo>
                    <a:cubicBezTo>
                      <a:pt x="174210" y="434948"/>
                      <a:pt x="173258" y="434948"/>
                      <a:pt x="172306" y="433996"/>
                    </a:cubicBezTo>
                    <a:cubicBezTo>
                      <a:pt x="142795" y="409251"/>
                      <a:pt x="115188" y="386409"/>
                      <a:pt x="76157" y="375939"/>
                    </a:cubicBezTo>
                    <a:lnTo>
                      <a:pt x="73301" y="384505"/>
                    </a:lnTo>
                    <a:cubicBezTo>
                      <a:pt x="107572" y="399733"/>
                      <a:pt x="130419" y="426382"/>
                      <a:pt x="150411" y="454935"/>
                    </a:cubicBezTo>
                    <a:cubicBezTo>
                      <a:pt x="147555" y="454935"/>
                      <a:pt x="143747" y="453983"/>
                      <a:pt x="139939" y="453031"/>
                    </a:cubicBezTo>
                    <a:cubicBezTo>
                      <a:pt x="63782" y="437803"/>
                      <a:pt x="23799" y="394974"/>
                      <a:pt x="13327" y="316931"/>
                    </a:cubicBezTo>
                    <a:cubicBezTo>
                      <a:pt x="29511" y="324545"/>
                      <a:pt x="47598" y="326449"/>
                      <a:pt x="64734" y="329304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lang="pl-PL" sz="1800" b="0" i="0" u="none" strike="noStrike" cap="none" dirty="0">
                  <a:solidFill>
                    <a:srgbClr val="086D6E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5" name="Google Shape;555;p21"/>
              <p:cNvSpPr/>
              <p:nvPr/>
            </p:nvSpPr>
            <p:spPr>
              <a:xfrm>
                <a:off x="2235747" y="3616583"/>
                <a:ext cx="421973" cy="566288"/>
              </a:xfrm>
              <a:custGeom>
                <a:avLst/>
                <a:gdLst/>
                <a:ahLst/>
                <a:cxnLst/>
                <a:rect l="l" t="t" r="r" b="b"/>
                <a:pathLst>
                  <a:path w="421973" h="566288" extrusionOk="0">
                    <a:moveTo>
                      <a:pt x="138035" y="460645"/>
                    </a:moveTo>
                    <a:cubicBezTo>
                      <a:pt x="145651" y="461597"/>
                      <a:pt x="152315" y="463500"/>
                      <a:pt x="158026" y="465404"/>
                    </a:cubicBezTo>
                    <a:cubicBezTo>
                      <a:pt x="162786" y="472066"/>
                      <a:pt x="166594" y="479680"/>
                      <a:pt x="171354" y="486342"/>
                    </a:cubicBezTo>
                    <a:cubicBezTo>
                      <a:pt x="178018" y="496811"/>
                      <a:pt x="185633" y="507281"/>
                      <a:pt x="192297" y="517750"/>
                    </a:cubicBezTo>
                    <a:cubicBezTo>
                      <a:pt x="204673" y="535833"/>
                      <a:pt x="215144" y="552012"/>
                      <a:pt x="220856" y="565337"/>
                    </a:cubicBezTo>
                    <a:cubicBezTo>
                      <a:pt x="223712" y="565337"/>
                      <a:pt x="226568" y="565337"/>
                      <a:pt x="228472" y="565337"/>
                    </a:cubicBezTo>
                    <a:cubicBezTo>
                      <a:pt x="221808" y="551061"/>
                      <a:pt x="211337" y="534881"/>
                      <a:pt x="198009" y="515846"/>
                    </a:cubicBezTo>
                    <a:cubicBezTo>
                      <a:pt x="191345" y="505377"/>
                      <a:pt x="184681" y="494908"/>
                      <a:pt x="178018" y="484439"/>
                    </a:cubicBezTo>
                    <a:cubicBezTo>
                      <a:pt x="176114" y="481583"/>
                      <a:pt x="174210" y="478728"/>
                      <a:pt x="172306" y="475873"/>
                    </a:cubicBezTo>
                    <a:cubicBezTo>
                      <a:pt x="178018" y="478728"/>
                      <a:pt x="183730" y="483487"/>
                      <a:pt x="190393" y="489197"/>
                    </a:cubicBezTo>
                    <a:cubicBezTo>
                      <a:pt x="196105" y="493956"/>
                      <a:pt x="199913" y="500618"/>
                      <a:pt x="204673" y="506329"/>
                    </a:cubicBezTo>
                    <a:cubicBezTo>
                      <a:pt x="212289" y="516798"/>
                      <a:pt x="219904" y="528219"/>
                      <a:pt x="233232" y="533929"/>
                    </a:cubicBezTo>
                    <a:lnTo>
                      <a:pt x="237992" y="535833"/>
                    </a:lnTo>
                    <a:lnTo>
                      <a:pt x="239896" y="531074"/>
                    </a:lnTo>
                    <a:cubicBezTo>
                      <a:pt x="248463" y="502522"/>
                      <a:pt x="249415" y="471114"/>
                      <a:pt x="245607" y="439707"/>
                    </a:cubicBezTo>
                    <a:cubicBezTo>
                      <a:pt x="247511" y="440658"/>
                      <a:pt x="250367" y="441610"/>
                      <a:pt x="252271" y="441610"/>
                    </a:cubicBezTo>
                    <a:cubicBezTo>
                      <a:pt x="258935" y="442562"/>
                      <a:pt x="264647" y="437803"/>
                      <a:pt x="269407" y="430189"/>
                    </a:cubicBezTo>
                    <a:cubicBezTo>
                      <a:pt x="277974" y="415913"/>
                      <a:pt x="275118" y="397830"/>
                      <a:pt x="271310" y="378795"/>
                    </a:cubicBezTo>
                    <a:cubicBezTo>
                      <a:pt x="267502" y="357856"/>
                      <a:pt x="263695" y="336918"/>
                      <a:pt x="275118" y="320738"/>
                    </a:cubicBezTo>
                    <a:cubicBezTo>
                      <a:pt x="288446" y="301703"/>
                      <a:pt x="312245" y="293138"/>
                      <a:pt x="336996" y="284572"/>
                    </a:cubicBezTo>
                    <a:cubicBezTo>
                      <a:pt x="353179" y="278862"/>
                      <a:pt x="369363" y="273151"/>
                      <a:pt x="382690" y="264585"/>
                    </a:cubicBezTo>
                    <a:cubicBezTo>
                      <a:pt x="376027" y="284572"/>
                      <a:pt x="362699" y="301703"/>
                      <a:pt x="348420" y="319787"/>
                    </a:cubicBezTo>
                    <a:cubicBezTo>
                      <a:pt x="333188" y="338821"/>
                      <a:pt x="317005" y="358808"/>
                      <a:pt x="310341" y="384505"/>
                    </a:cubicBezTo>
                    <a:lnTo>
                      <a:pt x="302725" y="410202"/>
                    </a:lnTo>
                    <a:lnTo>
                      <a:pt x="317957" y="388312"/>
                    </a:lnTo>
                    <a:cubicBezTo>
                      <a:pt x="326525" y="375939"/>
                      <a:pt x="337948" y="365471"/>
                      <a:pt x="350324" y="354049"/>
                    </a:cubicBezTo>
                    <a:cubicBezTo>
                      <a:pt x="363651" y="342628"/>
                      <a:pt x="376979" y="330256"/>
                      <a:pt x="386498" y="315980"/>
                    </a:cubicBezTo>
                    <a:cubicBezTo>
                      <a:pt x="396018" y="301703"/>
                      <a:pt x="402682" y="280765"/>
                      <a:pt x="408394" y="263634"/>
                    </a:cubicBezTo>
                    <a:cubicBezTo>
                      <a:pt x="420769" y="325497"/>
                      <a:pt x="394114" y="392119"/>
                      <a:pt x="338900" y="432093"/>
                    </a:cubicBezTo>
                    <a:cubicBezTo>
                      <a:pt x="327476" y="440658"/>
                      <a:pt x="312245" y="440658"/>
                      <a:pt x="299869" y="440658"/>
                    </a:cubicBezTo>
                    <a:cubicBezTo>
                      <a:pt x="286542" y="440658"/>
                      <a:pt x="275118" y="439707"/>
                      <a:pt x="267502" y="449224"/>
                    </a:cubicBezTo>
                    <a:cubicBezTo>
                      <a:pt x="259887" y="458741"/>
                      <a:pt x="259887" y="476825"/>
                      <a:pt x="266551" y="507281"/>
                    </a:cubicBezTo>
                    <a:cubicBezTo>
                      <a:pt x="270358" y="526316"/>
                      <a:pt x="268455" y="546302"/>
                      <a:pt x="265599" y="566289"/>
                    </a:cubicBezTo>
                    <a:cubicBezTo>
                      <a:pt x="269407" y="566289"/>
                      <a:pt x="273214" y="566289"/>
                      <a:pt x="277022" y="566289"/>
                    </a:cubicBezTo>
                    <a:cubicBezTo>
                      <a:pt x="279878" y="546302"/>
                      <a:pt x="281782" y="525364"/>
                      <a:pt x="277022" y="506329"/>
                    </a:cubicBezTo>
                    <a:cubicBezTo>
                      <a:pt x="270358" y="478728"/>
                      <a:pt x="270358" y="462548"/>
                      <a:pt x="276070" y="455886"/>
                    </a:cubicBezTo>
                    <a:cubicBezTo>
                      <a:pt x="280830" y="450176"/>
                      <a:pt x="289398" y="450176"/>
                      <a:pt x="300821" y="450176"/>
                    </a:cubicBezTo>
                    <a:cubicBezTo>
                      <a:pt x="314149" y="450176"/>
                      <a:pt x="331284" y="450176"/>
                      <a:pt x="345564" y="439707"/>
                    </a:cubicBezTo>
                    <a:cubicBezTo>
                      <a:pt x="408394" y="394023"/>
                      <a:pt x="436001" y="315980"/>
                      <a:pt x="415057" y="245550"/>
                    </a:cubicBezTo>
                    <a:lnTo>
                      <a:pt x="411249" y="232226"/>
                    </a:lnTo>
                    <a:lnTo>
                      <a:pt x="406490" y="245550"/>
                    </a:lnTo>
                    <a:cubicBezTo>
                      <a:pt x="405538" y="249357"/>
                      <a:pt x="403634" y="255068"/>
                      <a:pt x="401730" y="260778"/>
                    </a:cubicBezTo>
                    <a:cubicBezTo>
                      <a:pt x="396970" y="276958"/>
                      <a:pt x="390306" y="298848"/>
                      <a:pt x="380787" y="311221"/>
                    </a:cubicBezTo>
                    <a:cubicBezTo>
                      <a:pt x="371267" y="324545"/>
                      <a:pt x="358891" y="335966"/>
                      <a:pt x="346516" y="347387"/>
                    </a:cubicBezTo>
                    <a:cubicBezTo>
                      <a:pt x="341756" y="352146"/>
                      <a:pt x="336996" y="355953"/>
                      <a:pt x="332236" y="360712"/>
                    </a:cubicBezTo>
                    <a:cubicBezTo>
                      <a:pt x="338900" y="348339"/>
                      <a:pt x="348420" y="336918"/>
                      <a:pt x="356987" y="325497"/>
                    </a:cubicBezTo>
                    <a:cubicBezTo>
                      <a:pt x="373171" y="303607"/>
                      <a:pt x="391258" y="281717"/>
                      <a:pt x="396018" y="253164"/>
                    </a:cubicBezTo>
                    <a:lnTo>
                      <a:pt x="397922" y="239840"/>
                    </a:lnTo>
                    <a:lnTo>
                      <a:pt x="387450" y="248406"/>
                    </a:lnTo>
                    <a:cubicBezTo>
                      <a:pt x="373171" y="260778"/>
                      <a:pt x="353179" y="268392"/>
                      <a:pt x="334140" y="275055"/>
                    </a:cubicBezTo>
                    <a:cubicBezTo>
                      <a:pt x="308437" y="283620"/>
                      <a:pt x="281782" y="293138"/>
                      <a:pt x="267502" y="314076"/>
                    </a:cubicBezTo>
                    <a:cubicBezTo>
                      <a:pt x="253223" y="333111"/>
                      <a:pt x="257983" y="357856"/>
                      <a:pt x="261791" y="378795"/>
                    </a:cubicBezTo>
                    <a:cubicBezTo>
                      <a:pt x="264647" y="395926"/>
                      <a:pt x="267502" y="412106"/>
                      <a:pt x="260839" y="423527"/>
                    </a:cubicBezTo>
                    <a:cubicBezTo>
                      <a:pt x="257983" y="428285"/>
                      <a:pt x="254175" y="431141"/>
                      <a:pt x="252271" y="431141"/>
                    </a:cubicBezTo>
                    <a:cubicBezTo>
                      <a:pt x="249415" y="431141"/>
                      <a:pt x="246559" y="428285"/>
                      <a:pt x="243703" y="424479"/>
                    </a:cubicBezTo>
                    <a:cubicBezTo>
                      <a:pt x="240848" y="401637"/>
                      <a:pt x="236088" y="379747"/>
                      <a:pt x="231328" y="358808"/>
                    </a:cubicBezTo>
                    <a:cubicBezTo>
                      <a:pt x="229424" y="347387"/>
                      <a:pt x="226568" y="335966"/>
                      <a:pt x="224664" y="325497"/>
                    </a:cubicBezTo>
                    <a:cubicBezTo>
                      <a:pt x="222760" y="315980"/>
                      <a:pt x="220856" y="305510"/>
                      <a:pt x="218000" y="294090"/>
                    </a:cubicBezTo>
                    <a:cubicBezTo>
                      <a:pt x="216096" y="283620"/>
                      <a:pt x="213240" y="272199"/>
                      <a:pt x="211337" y="260778"/>
                    </a:cubicBezTo>
                    <a:cubicBezTo>
                      <a:pt x="216096" y="261730"/>
                      <a:pt x="221808" y="261730"/>
                      <a:pt x="226568" y="259827"/>
                    </a:cubicBezTo>
                    <a:cubicBezTo>
                      <a:pt x="238943" y="256020"/>
                      <a:pt x="249415" y="242695"/>
                      <a:pt x="255127" y="224612"/>
                    </a:cubicBezTo>
                    <a:cubicBezTo>
                      <a:pt x="266551" y="189398"/>
                      <a:pt x="256079" y="112306"/>
                      <a:pt x="230376" y="80898"/>
                    </a:cubicBezTo>
                    <a:cubicBezTo>
                      <a:pt x="220856" y="68526"/>
                      <a:pt x="207529" y="59008"/>
                      <a:pt x="194201" y="50443"/>
                    </a:cubicBezTo>
                    <a:cubicBezTo>
                      <a:pt x="180874" y="40925"/>
                      <a:pt x="166594" y="30456"/>
                      <a:pt x="156122" y="17131"/>
                    </a:cubicBezTo>
                    <a:lnTo>
                      <a:pt x="142795" y="0"/>
                    </a:lnTo>
                    <a:lnTo>
                      <a:pt x="147555" y="20938"/>
                    </a:lnTo>
                    <a:cubicBezTo>
                      <a:pt x="153267" y="51394"/>
                      <a:pt x="146603" y="79947"/>
                      <a:pt x="138987" y="109451"/>
                    </a:cubicBezTo>
                    <a:cubicBezTo>
                      <a:pt x="133275" y="129437"/>
                      <a:pt x="127563" y="150376"/>
                      <a:pt x="127563" y="172266"/>
                    </a:cubicBezTo>
                    <a:cubicBezTo>
                      <a:pt x="126612" y="213191"/>
                      <a:pt x="139939" y="227467"/>
                      <a:pt x="160882" y="250309"/>
                    </a:cubicBezTo>
                    <a:cubicBezTo>
                      <a:pt x="164690" y="255068"/>
                      <a:pt x="169450" y="259827"/>
                      <a:pt x="174210" y="265537"/>
                    </a:cubicBezTo>
                    <a:cubicBezTo>
                      <a:pt x="191345" y="285524"/>
                      <a:pt x="198009" y="315028"/>
                      <a:pt x="203721" y="343580"/>
                    </a:cubicBezTo>
                    <a:cubicBezTo>
                      <a:pt x="208481" y="365471"/>
                      <a:pt x="213240" y="388312"/>
                      <a:pt x="222760" y="406395"/>
                    </a:cubicBezTo>
                    <a:lnTo>
                      <a:pt x="224664" y="409251"/>
                    </a:lnTo>
                    <a:cubicBezTo>
                      <a:pt x="227520" y="414961"/>
                      <a:pt x="230376" y="421623"/>
                      <a:pt x="234184" y="426382"/>
                    </a:cubicBezTo>
                    <a:cubicBezTo>
                      <a:pt x="238943" y="458741"/>
                      <a:pt x="239896" y="491101"/>
                      <a:pt x="232280" y="519653"/>
                    </a:cubicBezTo>
                    <a:cubicBezTo>
                      <a:pt x="224664" y="513943"/>
                      <a:pt x="218000" y="506329"/>
                      <a:pt x="212289" y="497763"/>
                    </a:cubicBezTo>
                    <a:cubicBezTo>
                      <a:pt x="208481" y="491101"/>
                      <a:pt x="202769" y="484439"/>
                      <a:pt x="197057" y="478728"/>
                    </a:cubicBezTo>
                    <a:cubicBezTo>
                      <a:pt x="183730" y="468259"/>
                      <a:pt x="175162" y="462548"/>
                      <a:pt x="162786" y="457790"/>
                    </a:cubicBezTo>
                    <a:cubicBezTo>
                      <a:pt x="150411" y="439707"/>
                      <a:pt x="137083" y="421623"/>
                      <a:pt x="120900" y="406395"/>
                    </a:cubicBezTo>
                    <a:cubicBezTo>
                      <a:pt x="136131" y="415913"/>
                      <a:pt x="150411" y="427334"/>
                      <a:pt x="164690" y="439707"/>
                    </a:cubicBezTo>
                    <a:cubicBezTo>
                      <a:pt x="169450" y="443513"/>
                      <a:pt x="175162" y="448272"/>
                      <a:pt x="179922" y="452079"/>
                    </a:cubicBezTo>
                    <a:lnTo>
                      <a:pt x="194201" y="463500"/>
                    </a:lnTo>
                    <a:lnTo>
                      <a:pt x="187537" y="446369"/>
                    </a:lnTo>
                    <a:cubicBezTo>
                      <a:pt x="182778" y="434948"/>
                      <a:pt x="180874" y="423527"/>
                      <a:pt x="178018" y="413058"/>
                    </a:cubicBezTo>
                    <a:cubicBezTo>
                      <a:pt x="171354" y="384505"/>
                      <a:pt x="164690" y="357856"/>
                      <a:pt x="128515" y="335966"/>
                    </a:cubicBezTo>
                    <a:cubicBezTo>
                      <a:pt x="108524" y="323593"/>
                      <a:pt x="86629" y="320738"/>
                      <a:pt x="64734" y="317883"/>
                    </a:cubicBezTo>
                    <a:cubicBezTo>
                      <a:pt x="43790" y="315028"/>
                      <a:pt x="24751" y="313124"/>
                      <a:pt x="7616" y="303607"/>
                    </a:cubicBezTo>
                    <a:lnTo>
                      <a:pt x="0" y="299800"/>
                    </a:lnTo>
                    <a:lnTo>
                      <a:pt x="952" y="308366"/>
                    </a:lnTo>
                    <a:cubicBezTo>
                      <a:pt x="12376" y="395926"/>
                      <a:pt x="55214" y="444465"/>
                      <a:pt x="138035" y="460645"/>
                    </a:cubicBezTo>
                    <a:close/>
                    <a:moveTo>
                      <a:pt x="214192" y="342628"/>
                    </a:moveTo>
                    <a:cubicBezTo>
                      <a:pt x="208481" y="313124"/>
                      <a:pt x="201817" y="281717"/>
                      <a:pt x="182778" y="259827"/>
                    </a:cubicBezTo>
                    <a:cubicBezTo>
                      <a:pt x="178018" y="254116"/>
                      <a:pt x="174210" y="249357"/>
                      <a:pt x="169450" y="244599"/>
                    </a:cubicBezTo>
                    <a:cubicBezTo>
                      <a:pt x="150411" y="223660"/>
                      <a:pt x="138035" y="210336"/>
                      <a:pt x="138987" y="173218"/>
                    </a:cubicBezTo>
                    <a:cubicBezTo>
                      <a:pt x="138987" y="152279"/>
                      <a:pt x="144699" y="132293"/>
                      <a:pt x="149459" y="112306"/>
                    </a:cubicBezTo>
                    <a:cubicBezTo>
                      <a:pt x="155171" y="88512"/>
                      <a:pt x="161834" y="62815"/>
                      <a:pt x="159930" y="36166"/>
                    </a:cubicBezTo>
                    <a:cubicBezTo>
                      <a:pt x="169450" y="44732"/>
                      <a:pt x="179922" y="52346"/>
                      <a:pt x="189441" y="57105"/>
                    </a:cubicBezTo>
                    <a:cubicBezTo>
                      <a:pt x="201817" y="65670"/>
                      <a:pt x="214192" y="74236"/>
                      <a:pt x="223712" y="85657"/>
                    </a:cubicBezTo>
                    <a:cubicBezTo>
                      <a:pt x="245607" y="111354"/>
                      <a:pt x="257983" y="184639"/>
                      <a:pt x="246559" y="219853"/>
                    </a:cubicBezTo>
                    <a:cubicBezTo>
                      <a:pt x="241799" y="235081"/>
                      <a:pt x="234184" y="246502"/>
                      <a:pt x="224664" y="249357"/>
                    </a:cubicBezTo>
                    <a:cubicBezTo>
                      <a:pt x="219904" y="251261"/>
                      <a:pt x="215144" y="251261"/>
                      <a:pt x="210384" y="249357"/>
                    </a:cubicBezTo>
                    <a:cubicBezTo>
                      <a:pt x="205625" y="221757"/>
                      <a:pt x="201817" y="192253"/>
                      <a:pt x="201817" y="166555"/>
                    </a:cubicBezTo>
                    <a:cubicBezTo>
                      <a:pt x="206577" y="151328"/>
                      <a:pt x="211337" y="136100"/>
                      <a:pt x="208481" y="122775"/>
                    </a:cubicBezTo>
                    <a:lnTo>
                      <a:pt x="205625" y="107547"/>
                    </a:lnTo>
                    <a:lnTo>
                      <a:pt x="199913" y="122775"/>
                    </a:lnTo>
                    <a:cubicBezTo>
                      <a:pt x="195153" y="135148"/>
                      <a:pt x="192297" y="149424"/>
                      <a:pt x="192297" y="165604"/>
                    </a:cubicBezTo>
                    <a:cubicBezTo>
                      <a:pt x="191345" y="168459"/>
                      <a:pt x="190393" y="170363"/>
                      <a:pt x="189441" y="173218"/>
                    </a:cubicBezTo>
                    <a:cubicBezTo>
                      <a:pt x="178970" y="201770"/>
                      <a:pt x="166594" y="234129"/>
                      <a:pt x="196105" y="254116"/>
                    </a:cubicBezTo>
                    <a:cubicBezTo>
                      <a:pt x="198009" y="256020"/>
                      <a:pt x="199913" y="256971"/>
                      <a:pt x="201817" y="257923"/>
                    </a:cubicBezTo>
                    <a:cubicBezTo>
                      <a:pt x="203721" y="271247"/>
                      <a:pt x="206577" y="284572"/>
                      <a:pt x="209433" y="296945"/>
                    </a:cubicBezTo>
                    <a:cubicBezTo>
                      <a:pt x="212289" y="307414"/>
                      <a:pt x="214192" y="317883"/>
                      <a:pt x="216096" y="327401"/>
                    </a:cubicBezTo>
                    <a:cubicBezTo>
                      <a:pt x="218000" y="337870"/>
                      <a:pt x="219904" y="349291"/>
                      <a:pt x="222760" y="360712"/>
                    </a:cubicBezTo>
                    <a:cubicBezTo>
                      <a:pt x="224664" y="373084"/>
                      <a:pt x="227520" y="386409"/>
                      <a:pt x="230376" y="399733"/>
                    </a:cubicBezTo>
                    <a:cubicBezTo>
                      <a:pt x="222760" y="382602"/>
                      <a:pt x="218952" y="363567"/>
                      <a:pt x="214192" y="342628"/>
                    </a:cubicBezTo>
                    <a:close/>
                    <a:moveTo>
                      <a:pt x="199913" y="244599"/>
                    </a:moveTo>
                    <a:cubicBezTo>
                      <a:pt x="183730" y="232226"/>
                      <a:pt x="186585" y="213191"/>
                      <a:pt x="193249" y="192253"/>
                    </a:cubicBezTo>
                    <a:cubicBezTo>
                      <a:pt x="195153" y="209384"/>
                      <a:pt x="197057" y="227467"/>
                      <a:pt x="199913" y="244599"/>
                    </a:cubicBezTo>
                    <a:close/>
                    <a:moveTo>
                      <a:pt x="64734" y="329304"/>
                    </a:moveTo>
                    <a:cubicBezTo>
                      <a:pt x="86629" y="332159"/>
                      <a:pt x="106620" y="335015"/>
                      <a:pt x="124708" y="345484"/>
                    </a:cubicBezTo>
                    <a:cubicBezTo>
                      <a:pt x="157074" y="365471"/>
                      <a:pt x="162786" y="389264"/>
                      <a:pt x="169450" y="416865"/>
                    </a:cubicBezTo>
                    <a:cubicBezTo>
                      <a:pt x="171354" y="423527"/>
                      <a:pt x="172306" y="429237"/>
                      <a:pt x="174210" y="435900"/>
                    </a:cubicBezTo>
                    <a:cubicBezTo>
                      <a:pt x="174210" y="434948"/>
                      <a:pt x="173258" y="434948"/>
                      <a:pt x="172306" y="433996"/>
                    </a:cubicBezTo>
                    <a:cubicBezTo>
                      <a:pt x="142795" y="409251"/>
                      <a:pt x="115188" y="386409"/>
                      <a:pt x="76157" y="375939"/>
                    </a:cubicBezTo>
                    <a:lnTo>
                      <a:pt x="73301" y="384505"/>
                    </a:lnTo>
                    <a:cubicBezTo>
                      <a:pt x="107572" y="399733"/>
                      <a:pt x="130419" y="426382"/>
                      <a:pt x="150411" y="454935"/>
                    </a:cubicBezTo>
                    <a:cubicBezTo>
                      <a:pt x="147555" y="454935"/>
                      <a:pt x="143747" y="453983"/>
                      <a:pt x="139939" y="453031"/>
                    </a:cubicBezTo>
                    <a:cubicBezTo>
                      <a:pt x="63782" y="437803"/>
                      <a:pt x="23799" y="394974"/>
                      <a:pt x="13327" y="316931"/>
                    </a:cubicBezTo>
                    <a:cubicBezTo>
                      <a:pt x="29511" y="324545"/>
                      <a:pt x="47598" y="326449"/>
                      <a:pt x="64734" y="329304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lang="pl-PL" sz="1800" b="0" i="0" u="none" strike="noStrike" cap="none" dirty="0">
                  <a:solidFill>
                    <a:srgbClr val="086D6E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56" name="Google Shape;556;p21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 l="35788" r="35788"/>
          <a:stretch/>
        </p:blipFill>
        <p:spPr>
          <a:xfrm>
            <a:off x="6545263" y="1452563"/>
            <a:ext cx="5646737" cy="4656137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B687FCD-AA89-6C01-ECD3-7FC7028848C9}"/>
              </a:ext>
            </a:extLst>
          </p:cNvPr>
          <p:cNvSpPr txBox="1"/>
          <p:nvPr/>
        </p:nvSpPr>
        <p:spPr>
          <a:xfrm>
            <a:off x="660538" y="527422"/>
            <a:ext cx="5581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Inteligentne praktyki wodne</a:t>
            </a:r>
          </a:p>
        </p:txBody>
      </p:sp>
    </p:spTree>
    <p:extLst>
      <p:ext uri="{BB962C8B-B14F-4D97-AF65-F5344CB8AC3E}">
        <p14:creationId xmlns:p14="http://schemas.microsoft.com/office/powerpoint/2010/main" val="13252096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22"/>
          <p:cNvSpPr txBox="1">
            <a:spLocks noGrp="1"/>
          </p:cNvSpPr>
          <p:nvPr>
            <p:ph type="body" idx="2"/>
          </p:nvPr>
        </p:nvSpPr>
        <p:spPr>
          <a:xfrm>
            <a:off x="529440" y="506080"/>
            <a:ext cx="11269270" cy="80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DC641"/>
              </a:buClr>
              <a:buSzPts val="3600"/>
              <a:buNone/>
            </a:pPr>
            <a:r>
              <a:rPr lang="en-GB" b="1" dirty="0"/>
              <a:t>Kluczowe elementy wyboru upraw oszczędzających wodę</a:t>
            </a:r>
            <a:endParaRPr b="1" dirty="0"/>
          </a:p>
        </p:txBody>
      </p:sp>
      <p:grpSp>
        <p:nvGrpSpPr>
          <p:cNvPr id="563" name="Google Shape;563;p22"/>
          <p:cNvGrpSpPr/>
          <p:nvPr/>
        </p:nvGrpSpPr>
        <p:grpSpPr>
          <a:xfrm>
            <a:off x="655295" y="1726609"/>
            <a:ext cx="10592651" cy="3404780"/>
            <a:chOff x="1293" y="584147"/>
            <a:chExt cx="10592651" cy="3404780"/>
          </a:xfrm>
          <a:solidFill>
            <a:srgbClr val="8DC641"/>
          </a:solidFill>
        </p:grpSpPr>
        <p:sp>
          <p:nvSpPr>
            <p:cNvPr id="564" name="Google Shape;564;p22"/>
            <p:cNvSpPr/>
            <p:nvPr/>
          </p:nvSpPr>
          <p:spPr>
            <a:xfrm>
              <a:off x="1293" y="584147"/>
              <a:ext cx="3026471" cy="1513235"/>
            </a:xfrm>
            <a:prstGeom prst="roundRect">
              <a:avLst>
                <a:gd name="adj" fmla="val 10000"/>
              </a:avLst>
            </a:prstGeom>
            <a:grpFill/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22"/>
            <p:cNvSpPr txBox="1"/>
            <p:nvPr/>
          </p:nvSpPr>
          <p:spPr>
            <a:xfrm>
              <a:off x="45614" y="628468"/>
              <a:ext cx="2937829" cy="142459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60950" tIns="40625" rIns="60950" bIns="40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Calibri"/>
                <a:buNone/>
              </a:pPr>
              <a:r>
                <a:rPr lang="en-GB" sz="32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Odmiany odporne na suszę</a:t>
              </a:r>
              <a:endParaRPr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22"/>
            <p:cNvSpPr/>
            <p:nvPr/>
          </p:nvSpPr>
          <p:spPr>
            <a:xfrm>
              <a:off x="303940" y="2097383"/>
              <a:ext cx="302647" cy="113492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grpFill/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567" name="Google Shape;567;p22"/>
            <p:cNvSpPr/>
            <p:nvPr/>
          </p:nvSpPr>
          <p:spPr>
            <a:xfrm>
              <a:off x="606587" y="2475692"/>
              <a:ext cx="2421177" cy="1513235"/>
            </a:xfrm>
            <a:prstGeom prst="roundRect">
              <a:avLst>
                <a:gd name="adj" fmla="val 10000"/>
              </a:avLst>
            </a:prstGeom>
            <a:grpFill/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22"/>
            <p:cNvSpPr txBox="1"/>
            <p:nvPr/>
          </p:nvSpPr>
          <p:spPr>
            <a:xfrm>
              <a:off x="650908" y="2520013"/>
              <a:ext cx="2332535" cy="142459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GB" sz="1500" b="0" i="0" u="none" strike="noStrike" cap="none" dirty="0">
                  <a:latin typeface="Calibri"/>
                  <a:ea typeface="Calibri"/>
                  <a:cs typeface="Calibri"/>
                  <a:sym typeface="Calibri"/>
                </a:rPr>
                <a:t>Wybierz rośliny o głębokich systemach korzeniowych i ograniczonej utracie wilgoci, aby dobrze </a:t>
              </a:r>
              <a:r>
                <a:rPr lang="en-GB" sz="1500" b="0" i="0" u="none" strike="noStrike" cap="none" dirty="0" err="1">
                  <a:latin typeface="Calibri"/>
                  <a:ea typeface="Calibri"/>
                  <a:cs typeface="Calibri"/>
                  <a:sym typeface="Calibri"/>
                </a:rPr>
                <a:t>się</a:t>
              </a:r>
              <a:r>
                <a:rPr lang="en-GB" sz="1500" b="0" i="0" u="none" strike="noStrike" cap="none" dirty="0"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pl-PL" sz="1500" b="0" i="0" u="none" strike="noStrike" cap="none" dirty="0">
                  <a:latin typeface="Calibri"/>
                  <a:ea typeface="Calibri"/>
                  <a:cs typeface="Calibri"/>
                  <a:sym typeface="Calibri"/>
                </a:rPr>
                <a:t>rozwijały</a:t>
              </a:r>
              <a:r>
                <a:rPr lang="en-GB" sz="1500" b="0" i="0" u="none" strike="noStrike" cap="none" dirty="0">
                  <a:latin typeface="Calibri"/>
                  <a:ea typeface="Calibri"/>
                  <a:cs typeface="Calibri"/>
                  <a:sym typeface="Calibri"/>
                </a:rPr>
                <a:t> w warunkach niedoboru wody.</a:t>
              </a:r>
              <a:endParaRPr sz="1500" b="0" i="0" u="none" strike="noStrike" cap="none" dirty="0">
                <a:sym typeface="Arial"/>
              </a:endParaRPr>
            </a:p>
          </p:txBody>
        </p:sp>
        <p:sp>
          <p:nvSpPr>
            <p:cNvPr id="569" name="Google Shape;569;p22"/>
            <p:cNvSpPr/>
            <p:nvPr/>
          </p:nvSpPr>
          <p:spPr>
            <a:xfrm>
              <a:off x="3784383" y="584147"/>
              <a:ext cx="3026471" cy="1513235"/>
            </a:xfrm>
            <a:prstGeom prst="roundRect">
              <a:avLst>
                <a:gd name="adj" fmla="val 10000"/>
              </a:avLst>
            </a:prstGeom>
            <a:grpFill/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22"/>
            <p:cNvSpPr txBox="1"/>
            <p:nvPr/>
          </p:nvSpPr>
          <p:spPr>
            <a:xfrm>
              <a:off x="3828704" y="628468"/>
              <a:ext cx="2937829" cy="142459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60950" tIns="40625" rIns="60950" bIns="40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Calibri"/>
                <a:buNone/>
              </a:pPr>
              <a:r>
                <a:rPr lang="en-GB" sz="32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Sadzenie roślin rodzimych</a:t>
              </a:r>
              <a:endParaRPr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22"/>
            <p:cNvSpPr/>
            <p:nvPr/>
          </p:nvSpPr>
          <p:spPr>
            <a:xfrm>
              <a:off x="4087030" y="2097383"/>
              <a:ext cx="302647" cy="113492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grpFill/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572" name="Google Shape;572;p22"/>
            <p:cNvSpPr/>
            <p:nvPr/>
          </p:nvSpPr>
          <p:spPr>
            <a:xfrm>
              <a:off x="4389677" y="2475692"/>
              <a:ext cx="2421177" cy="1513235"/>
            </a:xfrm>
            <a:prstGeom prst="roundRect">
              <a:avLst>
                <a:gd name="adj" fmla="val 10000"/>
              </a:avLst>
            </a:prstGeom>
            <a:grpFill/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22"/>
            <p:cNvSpPr txBox="1"/>
            <p:nvPr/>
          </p:nvSpPr>
          <p:spPr>
            <a:xfrm>
              <a:off x="4433998" y="2520013"/>
              <a:ext cx="2332535" cy="142459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GB" sz="1500" b="0" i="0" u="none" strike="noStrike" cap="none" dirty="0" err="1">
                  <a:latin typeface="Calibri"/>
                  <a:ea typeface="Calibri"/>
                  <a:cs typeface="Calibri"/>
                  <a:sym typeface="Calibri"/>
                </a:rPr>
                <a:t> Wybór </a:t>
              </a:r>
              <a:r>
                <a:rPr lang="en-GB" sz="1500" b="0" i="0" u="none" strike="noStrike" cap="none" dirty="0">
                  <a:latin typeface="Calibri"/>
                  <a:ea typeface="Calibri"/>
                  <a:cs typeface="Calibri"/>
                  <a:sym typeface="Calibri"/>
                </a:rPr>
                <a:t>rodzimych upraw dostosowanych do regionalnego klimatu w celu zapewnienia odporności na suszę.</a:t>
              </a:r>
              <a:endParaRPr sz="1500" b="0" i="0" u="none" strike="noStrike" cap="none" dirty="0">
                <a:sym typeface="Arial"/>
              </a:endParaRPr>
            </a:p>
          </p:txBody>
        </p:sp>
        <p:sp>
          <p:nvSpPr>
            <p:cNvPr id="574" name="Google Shape;574;p22"/>
            <p:cNvSpPr/>
            <p:nvPr/>
          </p:nvSpPr>
          <p:spPr>
            <a:xfrm>
              <a:off x="7567472" y="584147"/>
              <a:ext cx="3026471" cy="1513235"/>
            </a:xfrm>
            <a:prstGeom prst="roundRect">
              <a:avLst>
                <a:gd name="adj" fmla="val 10000"/>
              </a:avLst>
            </a:prstGeom>
            <a:grpFill/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22"/>
            <p:cNvSpPr txBox="1"/>
            <p:nvPr/>
          </p:nvSpPr>
          <p:spPr>
            <a:xfrm>
              <a:off x="7611793" y="628468"/>
              <a:ext cx="2937829" cy="142459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60950" tIns="40625" rIns="60950" bIns="40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Calibri"/>
                <a:buNone/>
              </a:pPr>
              <a:r>
                <a:rPr lang="en-GB" sz="32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Rotacja upraw</a:t>
              </a:r>
              <a:endParaRPr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22"/>
            <p:cNvSpPr/>
            <p:nvPr/>
          </p:nvSpPr>
          <p:spPr>
            <a:xfrm>
              <a:off x="7870120" y="2097383"/>
              <a:ext cx="302647" cy="113492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grpFill/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577" name="Google Shape;577;p22"/>
            <p:cNvSpPr/>
            <p:nvPr/>
          </p:nvSpPr>
          <p:spPr>
            <a:xfrm>
              <a:off x="8172767" y="2475692"/>
              <a:ext cx="2421177" cy="1513235"/>
            </a:xfrm>
            <a:prstGeom prst="roundRect">
              <a:avLst>
                <a:gd name="adj" fmla="val 10000"/>
              </a:avLst>
            </a:prstGeom>
            <a:grpFill/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22"/>
            <p:cNvSpPr txBox="1"/>
            <p:nvPr/>
          </p:nvSpPr>
          <p:spPr>
            <a:xfrm>
              <a:off x="8217088" y="2520013"/>
              <a:ext cx="2332535" cy="142459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GB" sz="1500" b="0" i="0" u="none" strike="noStrike" cap="none" dirty="0">
                  <a:latin typeface="Calibri"/>
                  <a:ea typeface="Calibri"/>
                  <a:cs typeface="Calibri"/>
                  <a:sym typeface="Calibri"/>
                </a:rPr>
                <a:t>Stosowanie płodozmianu w celu zwiększenia efektywności wykorzystania wody i łagodzenia stresów abiotycznych, takich jak susza i zasolenie gleby.</a:t>
              </a:r>
              <a:endParaRPr sz="1500" b="0" i="0" u="none" strike="noStrike" cap="none" dirty="0"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62829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23"/>
          <p:cNvSpPr txBox="1">
            <a:spLocks noGrp="1"/>
          </p:cNvSpPr>
          <p:nvPr>
            <p:ph type="body" idx="1"/>
          </p:nvPr>
        </p:nvSpPr>
        <p:spPr>
          <a:xfrm>
            <a:off x="5849349" y="2420546"/>
            <a:ext cx="6010480" cy="3066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</a:pPr>
            <a:r>
              <a:rPr lang="en-GB"/>
              <a:t>Oczyszczanie ścieków</a:t>
            </a:r>
            <a:endParaRPr/>
          </a:p>
        </p:txBody>
      </p:sp>
      <p:sp>
        <p:nvSpPr>
          <p:cNvPr id="585" name="Google Shape;585;p23"/>
          <p:cNvSpPr txBox="1">
            <a:spLocks noGrp="1"/>
          </p:cNvSpPr>
          <p:nvPr>
            <p:ph type="body" idx="2"/>
          </p:nvPr>
        </p:nvSpPr>
        <p:spPr>
          <a:xfrm>
            <a:off x="4502882" y="892243"/>
            <a:ext cx="2066906" cy="582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None/>
            </a:pPr>
            <a:r>
              <a:rPr lang="en-GB"/>
              <a:t>05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394964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24"/>
          <p:cNvSpPr/>
          <p:nvPr/>
        </p:nvSpPr>
        <p:spPr>
          <a:xfrm>
            <a:off x="3967682" y="1028960"/>
            <a:ext cx="2054637" cy="1950033"/>
          </a:xfrm>
          <a:custGeom>
            <a:avLst/>
            <a:gdLst/>
            <a:ahLst/>
            <a:cxnLst/>
            <a:rect l="l" t="t" r="r" b="b"/>
            <a:pathLst>
              <a:path w="3327" h="3625" extrusionOk="0">
                <a:moveTo>
                  <a:pt x="72" y="3624"/>
                </a:moveTo>
                <a:lnTo>
                  <a:pt x="72" y="3624"/>
                </a:lnTo>
                <a:cubicBezTo>
                  <a:pt x="36" y="3624"/>
                  <a:pt x="0" y="3588"/>
                  <a:pt x="0" y="3543"/>
                </a:cubicBezTo>
                <a:cubicBezTo>
                  <a:pt x="0" y="2648"/>
                  <a:pt x="334" y="1799"/>
                  <a:pt x="940" y="1140"/>
                </a:cubicBezTo>
                <a:cubicBezTo>
                  <a:pt x="1546" y="489"/>
                  <a:pt x="2359" y="82"/>
                  <a:pt x="3236" y="9"/>
                </a:cubicBezTo>
                <a:cubicBezTo>
                  <a:pt x="3281" y="0"/>
                  <a:pt x="3317" y="28"/>
                  <a:pt x="3317" y="73"/>
                </a:cubicBezTo>
                <a:cubicBezTo>
                  <a:pt x="3326" y="109"/>
                  <a:pt x="3290" y="145"/>
                  <a:pt x="3254" y="154"/>
                </a:cubicBezTo>
                <a:cubicBezTo>
                  <a:pt x="2404" y="227"/>
                  <a:pt x="1627" y="615"/>
                  <a:pt x="1048" y="1239"/>
                </a:cubicBezTo>
                <a:cubicBezTo>
                  <a:pt x="470" y="1872"/>
                  <a:pt x="153" y="2693"/>
                  <a:pt x="153" y="3543"/>
                </a:cubicBezTo>
                <a:cubicBezTo>
                  <a:pt x="153" y="3588"/>
                  <a:pt x="117" y="3624"/>
                  <a:pt x="72" y="3624"/>
                </a:cubicBezTo>
              </a:path>
            </a:pathLst>
          </a:custGeom>
          <a:solidFill>
            <a:srgbClr val="75A94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1" name="Google Shape;591;p24"/>
          <p:cNvSpPr/>
          <p:nvPr/>
        </p:nvSpPr>
        <p:spPr>
          <a:xfrm>
            <a:off x="5909375" y="1025682"/>
            <a:ext cx="1941049" cy="1789601"/>
          </a:xfrm>
          <a:custGeom>
            <a:avLst/>
            <a:gdLst/>
            <a:ahLst/>
            <a:cxnLst/>
            <a:rect l="l" t="t" r="r" b="b"/>
            <a:pathLst>
              <a:path w="3617" h="3317" extrusionOk="0">
                <a:moveTo>
                  <a:pt x="3534" y="3316"/>
                </a:moveTo>
                <a:lnTo>
                  <a:pt x="3534" y="3316"/>
                </a:lnTo>
                <a:cubicBezTo>
                  <a:pt x="3498" y="3316"/>
                  <a:pt x="3471" y="3289"/>
                  <a:pt x="3462" y="3253"/>
                </a:cubicBezTo>
                <a:cubicBezTo>
                  <a:pt x="3390" y="2403"/>
                  <a:pt x="3001" y="1627"/>
                  <a:pt x="2377" y="1048"/>
                </a:cubicBezTo>
                <a:cubicBezTo>
                  <a:pt x="1745" y="470"/>
                  <a:pt x="922" y="144"/>
                  <a:pt x="72" y="144"/>
                </a:cubicBezTo>
                <a:cubicBezTo>
                  <a:pt x="27" y="144"/>
                  <a:pt x="0" y="117"/>
                  <a:pt x="0" y="72"/>
                </a:cubicBezTo>
                <a:cubicBezTo>
                  <a:pt x="0" y="36"/>
                  <a:pt x="27" y="0"/>
                  <a:pt x="72" y="0"/>
                </a:cubicBezTo>
                <a:cubicBezTo>
                  <a:pt x="967" y="0"/>
                  <a:pt x="1817" y="334"/>
                  <a:pt x="2477" y="940"/>
                </a:cubicBezTo>
                <a:cubicBezTo>
                  <a:pt x="3128" y="1536"/>
                  <a:pt x="3534" y="2358"/>
                  <a:pt x="3607" y="3235"/>
                </a:cubicBezTo>
                <a:cubicBezTo>
                  <a:pt x="3616" y="3280"/>
                  <a:pt x="3589" y="3316"/>
                  <a:pt x="3544" y="3316"/>
                </a:cubicBezTo>
                <a:cubicBezTo>
                  <a:pt x="3544" y="3316"/>
                  <a:pt x="3544" y="3316"/>
                  <a:pt x="3534" y="3316"/>
                </a:cubicBezTo>
              </a:path>
            </a:pathLst>
          </a:custGeom>
          <a:solidFill>
            <a:srgbClr val="75A94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2" name="Google Shape;592;p24"/>
          <p:cNvSpPr/>
          <p:nvPr/>
        </p:nvSpPr>
        <p:spPr>
          <a:xfrm>
            <a:off x="7716271" y="2708415"/>
            <a:ext cx="181901" cy="229651"/>
          </a:xfrm>
          <a:custGeom>
            <a:avLst/>
            <a:gdLst/>
            <a:ahLst/>
            <a:cxnLst/>
            <a:rect l="l" t="t" r="r" b="b"/>
            <a:pathLst>
              <a:path w="353" h="444" extrusionOk="0">
                <a:moveTo>
                  <a:pt x="199" y="443"/>
                </a:moveTo>
                <a:lnTo>
                  <a:pt x="0" y="18"/>
                </a:lnTo>
                <a:lnTo>
                  <a:pt x="180" y="108"/>
                </a:lnTo>
                <a:lnTo>
                  <a:pt x="352" y="0"/>
                </a:lnTo>
                <a:lnTo>
                  <a:pt x="199" y="443"/>
                </a:lnTo>
              </a:path>
            </a:pathLst>
          </a:custGeom>
          <a:solidFill>
            <a:srgbClr val="75A94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593" name="Google Shape;593;p24"/>
          <p:cNvSpPr/>
          <p:nvPr/>
        </p:nvSpPr>
        <p:spPr>
          <a:xfrm>
            <a:off x="3987301" y="3304141"/>
            <a:ext cx="1869032" cy="1714416"/>
          </a:xfrm>
          <a:custGeom>
            <a:avLst/>
            <a:gdLst/>
            <a:ahLst/>
            <a:cxnLst/>
            <a:rect l="l" t="t" r="r" b="b"/>
            <a:pathLst>
              <a:path w="3626" h="3327" extrusionOk="0">
                <a:moveTo>
                  <a:pt x="3553" y="3326"/>
                </a:moveTo>
                <a:lnTo>
                  <a:pt x="3553" y="3326"/>
                </a:lnTo>
                <a:cubicBezTo>
                  <a:pt x="2658" y="3326"/>
                  <a:pt x="1799" y="2992"/>
                  <a:pt x="1139" y="2386"/>
                </a:cubicBezTo>
                <a:cubicBezTo>
                  <a:pt x="488" y="1781"/>
                  <a:pt x="81" y="967"/>
                  <a:pt x="9" y="81"/>
                </a:cubicBezTo>
                <a:cubicBezTo>
                  <a:pt x="0" y="45"/>
                  <a:pt x="36" y="9"/>
                  <a:pt x="72" y="9"/>
                </a:cubicBezTo>
                <a:cubicBezTo>
                  <a:pt x="117" y="0"/>
                  <a:pt x="154" y="27"/>
                  <a:pt x="154" y="72"/>
                </a:cubicBezTo>
                <a:cubicBezTo>
                  <a:pt x="226" y="913"/>
                  <a:pt x="614" y="1699"/>
                  <a:pt x="1238" y="2278"/>
                </a:cubicBezTo>
                <a:cubicBezTo>
                  <a:pt x="1871" y="2856"/>
                  <a:pt x="2694" y="3173"/>
                  <a:pt x="3553" y="3173"/>
                </a:cubicBezTo>
                <a:cubicBezTo>
                  <a:pt x="3589" y="3173"/>
                  <a:pt x="3625" y="3209"/>
                  <a:pt x="3625" y="3245"/>
                </a:cubicBezTo>
                <a:cubicBezTo>
                  <a:pt x="3625" y="3290"/>
                  <a:pt x="3589" y="3326"/>
                  <a:pt x="3553" y="3326"/>
                </a:cubicBezTo>
              </a:path>
            </a:pathLst>
          </a:custGeom>
          <a:solidFill>
            <a:srgbClr val="75A94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594" name="Google Shape;594;p24"/>
          <p:cNvSpPr/>
          <p:nvPr/>
        </p:nvSpPr>
        <p:spPr>
          <a:xfrm>
            <a:off x="6145102" y="3147252"/>
            <a:ext cx="1712142" cy="1864484"/>
          </a:xfrm>
          <a:custGeom>
            <a:avLst/>
            <a:gdLst/>
            <a:ahLst/>
            <a:cxnLst/>
            <a:rect l="l" t="t" r="r" b="b"/>
            <a:pathLst>
              <a:path w="3319" h="3616" extrusionOk="0">
                <a:moveTo>
                  <a:pt x="73" y="3615"/>
                </a:moveTo>
                <a:lnTo>
                  <a:pt x="73" y="3615"/>
                </a:lnTo>
                <a:cubicBezTo>
                  <a:pt x="36" y="3615"/>
                  <a:pt x="0" y="3588"/>
                  <a:pt x="0" y="3552"/>
                </a:cubicBezTo>
                <a:cubicBezTo>
                  <a:pt x="0" y="3507"/>
                  <a:pt x="27" y="3471"/>
                  <a:pt x="64" y="3471"/>
                </a:cubicBezTo>
                <a:cubicBezTo>
                  <a:pt x="913" y="3399"/>
                  <a:pt x="1691" y="3010"/>
                  <a:pt x="2269" y="2377"/>
                </a:cubicBezTo>
                <a:cubicBezTo>
                  <a:pt x="2848" y="1753"/>
                  <a:pt x="3173" y="931"/>
                  <a:pt x="3173" y="72"/>
                </a:cubicBezTo>
                <a:cubicBezTo>
                  <a:pt x="3173" y="36"/>
                  <a:pt x="3201" y="0"/>
                  <a:pt x="3246" y="0"/>
                </a:cubicBezTo>
                <a:cubicBezTo>
                  <a:pt x="3282" y="0"/>
                  <a:pt x="3318" y="36"/>
                  <a:pt x="3318" y="72"/>
                </a:cubicBezTo>
                <a:cubicBezTo>
                  <a:pt x="3318" y="967"/>
                  <a:pt x="2984" y="1826"/>
                  <a:pt x="2378" y="2476"/>
                </a:cubicBezTo>
                <a:cubicBezTo>
                  <a:pt x="1781" y="3136"/>
                  <a:pt x="959" y="3534"/>
                  <a:pt x="82" y="3615"/>
                </a:cubicBezTo>
                <a:lnTo>
                  <a:pt x="73" y="3615"/>
                </a:lnTo>
              </a:path>
            </a:pathLst>
          </a:custGeom>
          <a:solidFill>
            <a:srgbClr val="75A94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595" name="Google Shape;595;p24"/>
          <p:cNvSpPr/>
          <p:nvPr/>
        </p:nvSpPr>
        <p:spPr>
          <a:xfrm>
            <a:off x="6022319" y="4875311"/>
            <a:ext cx="229649" cy="186448"/>
          </a:xfrm>
          <a:custGeom>
            <a:avLst/>
            <a:gdLst/>
            <a:ahLst/>
            <a:cxnLst/>
            <a:rect l="l" t="t" r="r" b="b"/>
            <a:pathLst>
              <a:path w="444" h="363" extrusionOk="0">
                <a:moveTo>
                  <a:pt x="0" y="199"/>
                </a:moveTo>
                <a:lnTo>
                  <a:pt x="443" y="362"/>
                </a:lnTo>
                <a:lnTo>
                  <a:pt x="335" y="190"/>
                </a:lnTo>
                <a:lnTo>
                  <a:pt x="425" y="0"/>
                </a:lnTo>
                <a:lnTo>
                  <a:pt x="0" y="199"/>
                </a:lnTo>
              </a:path>
            </a:pathLst>
          </a:custGeom>
          <a:solidFill>
            <a:srgbClr val="75A94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596" name="Google Shape;596;p24"/>
          <p:cNvSpPr/>
          <p:nvPr/>
        </p:nvSpPr>
        <p:spPr>
          <a:xfrm>
            <a:off x="7324847" y="2410403"/>
            <a:ext cx="923148" cy="918600"/>
          </a:xfrm>
          <a:custGeom>
            <a:avLst/>
            <a:gdLst/>
            <a:ahLst/>
            <a:cxnLst/>
            <a:rect l="l" t="t" r="r" b="b"/>
            <a:pathLst>
              <a:path w="1791" h="1782" extrusionOk="0">
                <a:moveTo>
                  <a:pt x="1790" y="895"/>
                </a:moveTo>
                <a:lnTo>
                  <a:pt x="1790" y="895"/>
                </a:lnTo>
                <a:cubicBezTo>
                  <a:pt x="1790" y="1383"/>
                  <a:pt x="1392" y="1781"/>
                  <a:pt x="895" y="1781"/>
                </a:cubicBezTo>
                <a:cubicBezTo>
                  <a:pt x="398" y="1781"/>
                  <a:pt x="0" y="1383"/>
                  <a:pt x="0" y="895"/>
                </a:cubicBezTo>
                <a:cubicBezTo>
                  <a:pt x="0" y="398"/>
                  <a:pt x="398" y="0"/>
                  <a:pt x="895" y="0"/>
                </a:cubicBezTo>
                <a:cubicBezTo>
                  <a:pt x="1392" y="0"/>
                  <a:pt x="1790" y="398"/>
                  <a:pt x="1790" y="895"/>
                </a:cubicBezTo>
              </a:path>
            </a:pathLst>
          </a:custGeom>
          <a:solidFill>
            <a:srgbClr val="9FDAD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597" name="Google Shape;597;p24"/>
          <p:cNvSpPr/>
          <p:nvPr/>
        </p:nvSpPr>
        <p:spPr>
          <a:xfrm>
            <a:off x="3466278" y="2371463"/>
            <a:ext cx="923148" cy="918600"/>
          </a:xfrm>
          <a:custGeom>
            <a:avLst/>
            <a:gdLst/>
            <a:ahLst/>
            <a:cxnLst/>
            <a:rect l="l" t="t" r="r" b="b"/>
            <a:pathLst>
              <a:path w="1791" h="1782" extrusionOk="0">
                <a:moveTo>
                  <a:pt x="1790" y="895"/>
                </a:moveTo>
                <a:lnTo>
                  <a:pt x="1790" y="895"/>
                </a:lnTo>
                <a:cubicBezTo>
                  <a:pt x="1790" y="1383"/>
                  <a:pt x="1392" y="1781"/>
                  <a:pt x="895" y="1781"/>
                </a:cubicBezTo>
                <a:cubicBezTo>
                  <a:pt x="407" y="1781"/>
                  <a:pt x="0" y="1383"/>
                  <a:pt x="0" y="895"/>
                </a:cubicBezTo>
                <a:cubicBezTo>
                  <a:pt x="0" y="398"/>
                  <a:pt x="407" y="0"/>
                  <a:pt x="895" y="0"/>
                </a:cubicBezTo>
                <a:cubicBezTo>
                  <a:pt x="1392" y="0"/>
                  <a:pt x="1790" y="398"/>
                  <a:pt x="1790" y="895"/>
                </a:cubicBezTo>
              </a:path>
            </a:pathLst>
          </a:custGeom>
          <a:solidFill>
            <a:srgbClr val="9FDAD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598" name="Google Shape;598;p24"/>
          <p:cNvSpPr/>
          <p:nvPr/>
        </p:nvSpPr>
        <p:spPr>
          <a:xfrm>
            <a:off x="5592707" y="4316875"/>
            <a:ext cx="923148" cy="923147"/>
          </a:xfrm>
          <a:custGeom>
            <a:avLst/>
            <a:gdLst/>
            <a:ahLst/>
            <a:cxnLst/>
            <a:rect l="l" t="t" r="r" b="b"/>
            <a:pathLst>
              <a:path w="1791" h="1791" extrusionOk="0">
                <a:moveTo>
                  <a:pt x="1790" y="895"/>
                </a:moveTo>
                <a:lnTo>
                  <a:pt x="1790" y="895"/>
                </a:lnTo>
                <a:cubicBezTo>
                  <a:pt x="1790" y="1392"/>
                  <a:pt x="1383" y="1790"/>
                  <a:pt x="895" y="1790"/>
                </a:cubicBezTo>
                <a:cubicBezTo>
                  <a:pt x="397" y="1790"/>
                  <a:pt x="0" y="1392"/>
                  <a:pt x="0" y="895"/>
                </a:cubicBezTo>
                <a:cubicBezTo>
                  <a:pt x="0" y="407"/>
                  <a:pt x="397" y="0"/>
                  <a:pt x="895" y="0"/>
                </a:cubicBezTo>
                <a:cubicBezTo>
                  <a:pt x="1383" y="0"/>
                  <a:pt x="1790" y="407"/>
                  <a:pt x="1790" y="895"/>
                </a:cubicBezTo>
              </a:path>
            </a:pathLst>
          </a:custGeom>
          <a:solidFill>
            <a:srgbClr val="9FDAD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grpSp>
        <p:nvGrpSpPr>
          <p:cNvPr id="599" name="Google Shape;599;p24"/>
          <p:cNvGrpSpPr/>
          <p:nvPr/>
        </p:nvGrpSpPr>
        <p:grpSpPr>
          <a:xfrm>
            <a:off x="5096720" y="1855161"/>
            <a:ext cx="1650111" cy="2443688"/>
            <a:chOff x="-50415" y="2166347"/>
            <a:chExt cx="2129405" cy="3153486"/>
          </a:xfrm>
        </p:grpSpPr>
        <p:sp>
          <p:nvSpPr>
            <p:cNvPr id="600" name="Google Shape;600;p24"/>
            <p:cNvSpPr/>
            <p:nvPr/>
          </p:nvSpPr>
          <p:spPr>
            <a:xfrm>
              <a:off x="-50415" y="2166347"/>
              <a:ext cx="2129405" cy="3153486"/>
            </a:xfrm>
            <a:custGeom>
              <a:avLst/>
              <a:gdLst/>
              <a:ahLst/>
              <a:cxnLst/>
              <a:rect l="l" t="t" r="r" b="b"/>
              <a:pathLst>
                <a:path w="3813" h="5648" extrusionOk="0">
                  <a:moveTo>
                    <a:pt x="3595" y="2511"/>
                  </a:moveTo>
                  <a:lnTo>
                    <a:pt x="3595" y="2511"/>
                  </a:lnTo>
                  <a:cubicBezTo>
                    <a:pt x="3297" y="1526"/>
                    <a:pt x="2655" y="759"/>
                    <a:pt x="1951" y="45"/>
                  </a:cubicBezTo>
                  <a:cubicBezTo>
                    <a:pt x="1896" y="0"/>
                    <a:pt x="1833" y="0"/>
                    <a:pt x="1788" y="54"/>
                  </a:cubicBezTo>
                  <a:cubicBezTo>
                    <a:pt x="1743" y="91"/>
                    <a:pt x="1698" y="136"/>
                    <a:pt x="1661" y="181"/>
                  </a:cubicBezTo>
                  <a:cubicBezTo>
                    <a:pt x="1101" y="768"/>
                    <a:pt x="604" y="1409"/>
                    <a:pt x="270" y="2150"/>
                  </a:cubicBezTo>
                  <a:cubicBezTo>
                    <a:pt x="89" y="2556"/>
                    <a:pt x="0" y="2981"/>
                    <a:pt x="62" y="3433"/>
                  </a:cubicBezTo>
                  <a:cubicBezTo>
                    <a:pt x="170" y="4174"/>
                    <a:pt x="767" y="4815"/>
                    <a:pt x="1490" y="4969"/>
                  </a:cubicBezTo>
                  <a:cubicBezTo>
                    <a:pt x="1571" y="4987"/>
                    <a:pt x="1698" y="4978"/>
                    <a:pt x="1734" y="5023"/>
                  </a:cubicBezTo>
                  <a:cubicBezTo>
                    <a:pt x="1779" y="5086"/>
                    <a:pt x="1752" y="5204"/>
                    <a:pt x="1752" y="5294"/>
                  </a:cubicBezTo>
                  <a:lnTo>
                    <a:pt x="1752" y="5294"/>
                  </a:lnTo>
                  <a:cubicBezTo>
                    <a:pt x="1752" y="5366"/>
                    <a:pt x="1752" y="5430"/>
                    <a:pt x="1752" y="5502"/>
                  </a:cubicBezTo>
                  <a:cubicBezTo>
                    <a:pt x="1752" y="5583"/>
                    <a:pt x="1779" y="5637"/>
                    <a:pt x="1860" y="5647"/>
                  </a:cubicBezTo>
                  <a:cubicBezTo>
                    <a:pt x="1932" y="5647"/>
                    <a:pt x="1977" y="5592"/>
                    <a:pt x="1977" y="5502"/>
                  </a:cubicBezTo>
                  <a:cubicBezTo>
                    <a:pt x="1977" y="5366"/>
                    <a:pt x="1987" y="5240"/>
                    <a:pt x="1977" y="5104"/>
                  </a:cubicBezTo>
                  <a:cubicBezTo>
                    <a:pt x="1977" y="5032"/>
                    <a:pt x="1996" y="5005"/>
                    <a:pt x="2077" y="4996"/>
                  </a:cubicBezTo>
                  <a:cubicBezTo>
                    <a:pt x="2529" y="4942"/>
                    <a:pt x="2908" y="4743"/>
                    <a:pt x="3206" y="4399"/>
                  </a:cubicBezTo>
                  <a:cubicBezTo>
                    <a:pt x="3694" y="3839"/>
                    <a:pt x="3812" y="3198"/>
                    <a:pt x="3595" y="2511"/>
                  </a:cubicBezTo>
                </a:path>
              </a:pathLst>
            </a:custGeom>
            <a:solidFill>
              <a:srgbClr val="8DC64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601" name="Google Shape;601;p24"/>
            <p:cNvSpPr/>
            <p:nvPr/>
          </p:nvSpPr>
          <p:spPr>
            <a:xfrm>
              <a:off x="926895" y="3114115"/>
              <a:ext cx="137857" cy="2205718"/>
            </a:xfrm>
            <a:custGeom>
              <a:avLst/>
              <a:gdLst/>
              <a:ahLst/>
              <a:cxnLst/>
              <a:rect l="l" t="t" r="r" b="b"/>
              <a:pathLst>
                <a:path w="245" h="3950" extrusionOk="0">
                  <a:moveTo>
                    <a:pt x="135" y="3949"/>
                  </a:moveTo>
                  <a:lnTo>
                    <a:pt x="135" y="3949"/>
                  </a:lnTo>
                  <a:cubicBezTo>
                    <a:pt x="108" y="3949"/>
                    <a:pt x="108" y="3949"/>
                    <a:pt x="108" y="3949"/>
                  </a:cubicBezTo>
                  <a:cubicBezTo>
                    <a:pt x="45" y="3949"/>
                    <a:pt x="0" y="3894"/>
                    <a:pt x="0" y="3840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54"/>
                    <a:pt x="54" y="0"/>
                    <a:pt x="117" y="0"/>
                  </a:cubicBezTo>
                  <a:lnTo>
                    <a:pt x="117" y="0"/>
                  </a:lnTo>
                  <a:cubicBezTo>
                    <a:pt x="189" y="0"/>
                    <a:pt x="244" y="54"/>
                    <a:pt x="244" y="126"/>
                  </a:cubicBezTo>
                  <a:cubicBezTo>
                    <a:pt x="244" y="3840"/>
                    <a:pt x="244" y="3840"/>
                    <a:pt x="244" y="3840"/>
                  </a:cubicBezTo>
                  <a:cubicBezTo>
                    <a:pt x="244" y="3894"/>
                    <a:pt x="199" y="3949"/>
                    <a:pt x="135" y="3949"/>
                  </a:cubicBezTo>
                </a:path>
              </a:pathLst>
            </a:custGeom>
            <a:solidFill>
              <a:srgbClr val="75A9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602" name="Google Shape;602;p24"/>
            <p:cNvSpPr/>
            <p:nvPr/>
          </p:nvSpPr>
          <p:spPr>
            <a:xfrm>
              <a:off x="956436" y="3793555"/>
              <a:ext cx="817298" cy="812374"/>
            </a:xfrm>
            <a:custGeom>
              <a:avLst/>
              <a:gdLst/>
              <a:ahLst/>
              <a:cxnLst/>
              <a:rect l="l" t="t" r="r" b="b"/>
              <a:pathLst>
                <a:path w="1465" h="1455" extrusionOk="0">
                  <a:moveTo>
                    <a:pt x="36" y="1427"/>
                  </a:moveTo>
                  <a:lnTo>
                    <a:pt x="36" y="1427"/>
                  </a:lnTo>
                  <a:lnTo>
                    <a:pt x="36" y="1427"/>
                  </a:lnTo>
                  <a:cubicBezTo>
                    <a:pt x="0" y="1391"/>
                    <a:pt x="0" y="1337"/>
                    <a:pt x="36" y="1301"/>
                  </a:cubicBezTo>
                  <a:cubicBezTo>
                    <a:pt x="1310" y="27"/>
                    <a:pt x="1310" y="27"/>
                    <a:pt x="1310" y="27"/>
                  </a:cubicBezTo>
                  <a:cubicBezTo>
                    <a:pt x="1337" y="0"/>
                    <a:pt x="1391" y="0"/>
                    <a:pt x="1427" y="27"/>
                  </a:cubicBezTo>
                  <a:lnTo>
                    <a:pt x="1427" y="27"/>
                  </a:lnTo>
                  <a:cubicBezTo>
                    <a:pt x="1464" y="63"/>
                    <a:pt x="1464" y="117"/>
                    <a:pt x="1427" y="153"/>
                  </a:cubicBezTo>
                  <a:cubicBezTo>
                    <a:pt x="153" y="1427"/>
                    <a:pt x="153" y="1427"/>
                    <a:pt x="153" y="1427"/>
                  </a:cubicBezTo>
                  <a:cubicBezTo>
                    <a:pt x="126" y="1454"/>
                    <a:pt x="72" y="1454"/>
                    <a:pt x="36" y="1427"/>
                  </a:cubicBezTo>
                </a:path>
              </a:pathLst>
            </a:custGeom>
            <a:solidFill>
              <a:srgbClr val="75A9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603" name="Google Shape;603;p24"/>
            <p:cNvSpPr/>
            <p:nvPr/>
          </p:nvSpPr>
          <p:spPr>
            <a:xfrm>
              <a:off x="956436" y="3461222"/>
              <a:ext cx="393878" cy="398801"/>
            </a:xfrm>
            <a:custGeom>
              <a:avLst/>
              <a:gdLst/>
              <a:ahLst/>
              <a:cxnLst/>
              <a:rect l="l" t="t" r="r" b="b"/>
              <a:pathLst>
                <a:path w="706" h="715" extrusionOk="0">
                  <a:moveTo>
                    <a:pt x="36" y="678"/>
                  </a:moveTo>
                  <a:lnTo>
                    <a:pt x="36" y="678"/>
                  </a:lnTo>
                  <a:lnTo>
                    <a:pt x="36" y="678"/>
                  </a:lnTo>
                  <a:cubicBezTo>
                    <a:pt x="0" y="642"/>
                    <a:pt x="0" y="588"/>
                    <a:pt x="36" y="552"/>
                  </a:cubicBezTo>
                  <a:cubicBezTo>
                    <a:pt x="551" y="37"/>
                    <a:pt x="551" y="37"/>
                    <a:pt x="551" y="37"/>
                  </a:cubicBezTo>
                  <a:cubicBezTo>
                    <a:pt x="587" y="0"/>
                    <a:pt x="641" y="0"/>
                    <a:pt x="677" y="37"/>
                  </a:cubicBezTo>
                  <a:lnTo>
                    <a:pt x="677" y="37"/>
                  </a:lnTo>
                  <a:cubicBezTo>
                    <a:pt x="705" y="73"/>
                    <a:pt x="705" y="127"/>
                    <a:pt x="677" y="163"/>
                  </a:cubicBezTo>
                  <a:cubicBezTo>
                    <a:pt x="153" y="678"/>
                    <a:pt x="153" y="678"/>
                    <a:pt x="153" y="678"/>
                  </a:cubicBezTo>
                  <a:cubicBezTo>
                    <a:pt x="126" y="714"/>
                    <a:pt x="72" y="714"/>
                    <a:pt x="36" y="678"/>
                  </a:cubicBezTo>
                </a:path>
              </a:pathLst>
            </a:custGeom>
            <a:solidFill>
              <a:srgbClr val="75A9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604" name="Google Shape;604;p24"/>
            <p:cNvSpPr/>
            <p:nvPr/>
          </p:nvSpPr>
          <p:spPr>
            <a:xfrm>
              <a:off x="180988" y="3970800"/>
              <a:ext cx="817298" cy="817298"/>
            </a:xfrm>
            <a:custGeom>
              <a:avLst/>
              <a:gdLst/>
              <a:ahLst/>
              <a:cxnLst/>
              <a:rect l="l" t="t" r="r" b="b"/>
              <a:pathLst>
                <a:path w="1465" h="1465" extrusionOk="0">
                  <a:moveTo>
                    <a:pt x="1428" y="1427"/>
                  </a:moveTo>
                  <a:lnTo>
                    <a:pt x="1428" y="1427"/>
                  </a:lnTo>
                  <a:lnTo>
                    <a:pt x="1428" y="1427"/>
                  </a:lnTo>
                  <a:cubicBezTo>
                    <a:pt x="1464" y="1391"/>
                    <a:pt x="1464" y="1337"/>
                    <a:pt x="1428" y="1310"/>
                  </a:cubicBezTo>
                  <a:cubicBezTo>
                    <a:pt x="163" y="36"/>
                    <a:pt x="163" y="36"/>
                    <a:pt x="163" y="36"/>
                  </a:cubicBezTo>
                  <a:cubicBezTo>
                    <a:pt x="127" y="0"/>
                    <a:pt x="73" y="0"/>
                    <a:pt x="36" y="36"/>
                  </a:cubicBezTo>
                  <a:lnTo>
                    <a:pt x="36" y="36"/>
                  </a:lnTo>
                  <a:cubicBezTo>
                    <a:pt x="0" y="72"/>
                    <a:pt x="0" y="126"/>
                    <a:pt x="36" y="153"/>
                  </a:cubicBezTo>
                  <a:cubicBezTo>
                    <a:pt x="1310" y="1427"/>
                    <a:pt x="1310" y="1427"/>
                    <a:pt x="1310" y="1427"/>
                  </a:cubicBezTo>
                  <a:cubicBezTo>
                    <a:pt x="1338" y="1464"/>
                    <a:pt x="1401" y="1464"/>
                    <a:pt x="1428" y="1427"/>
                  </a:cubicBezTo>
                </a:path>
              </a:pathLst>
            </a:custGeom>
            <a:solidFill>
              <a:srgbClr val="75A9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605" name="Google Shape;605;p24"/>
            <p:cNvSpPr/>
            <p:nvPr/>
          </p:nvSpPr>
          <p:spPr>
            <a:xfrm>
              <a:off x="604406" y="3643390"/>
              <a:ext cx="393878" cy="393878"/>
            </a:xfrm>
            <a:custGeom>
              <a:avLst/>
              <a:gdLst/>
              <a:ahLst/>
              <a:cxnLst/>
              <a:rect l="l" t="t" r="r" b="b"/>
              <a:pathLst>
                <a:path w="706" h="705" extrusionOk="0">
                  <a:moveTo>
                    <a:pt x="669" y="677"/>
                  </a:moveTo>
                  <a:lnTo>
                    <a:pt x="669" y="677"/>
                  </a:lnTo>
                  <a:lnTo>
                    <a:pt x="669" y="677"/>
                  </a:lnTo>
                  <a:cubicBezTo>
                    <a:pt x="705" y="641"/>
                    <a:pt x="705" y="587"/>
                    <a:pt x="669" y="551"/>
                  </a:cubicBezTo>
                  <a:cubicBezTo>
                    <a:pt x="154" y="36"/>
                    <a:pt x="154" y="36"/>
                    <a:pt x="154" y="36"/>
                  </a:cubicBezTo>
                  <a:cubicBezTo>
                    <a:pt x="118" y="0"/>
                    <a:pt x="64" y="0"/>
                    <a:pt x="27" y="36"/>
                  </a:cubicBezTo>
                  <a:lnTo>
                    <a:pt x="27" y="36"/>
                  </a:lnTo>
                  <a:cubicBezTo>
                    <a:pt x="0" y="63"/>
                    <a:pt x="0" y="126"/>
                    <a:pt x="27" y="153"/>
                  </a:cubicBezTo>
                  <a:cubicBezTo>
                    <a:pt x="551" y="677"/>
                    <a:pt x="551" y="677"/>
                    <a:pt x="551" y="677"/>
                  </a:cubicBezTo>
                  <a:cubicBezTo>
                    <a:pt x="579" y="704"/>
                    <a:pt x="642" y="704"/>
                    <a:pt x="669" y="677"/>
                  </a:cubicBezTo>
                </a:path>
              </a:pathLst>
            </a:custGeom>
            <a:solidFill>
              <a:srgbClr val="75A9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endParaRPr>
            </a:p>
          </p:txBody>
        </p:sp>
      </p:grpSp>
      <p:sp>
        <p:nvSpPr>
          <p:cNvPr id="606" name="Google Shape;606;p24"/>
          <p:cNvSpPr txBox="1"/>
          <p:nvPr/>
        </p:nvSpPr>
        <p:spPr>
          <a:xfrm>
            <a:off x="8366188" y="1458623"/>
            <a:ext cx="3339550" cy="339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DC641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rgbClr val="8DC64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Zintegrowane planowanie</a:t>
            </a:r>
            <a:endParaRPr sz="1400" b="0" i="0" u="none" strike="noStrike" cap="none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607" name="Google Shape;607;p24"/>
          <p:cNvSpPr txBox="1"/>
          <p:nvPr/>
        </p:nvSpPr>
        <p:spPr>
          <a:xfrm>
            <a:off x="8688524" y="2616419"/>
            <a:ext cx="3334745" cy="99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Font typeface="Arial"/>
              <a:buNone/>
            </a:pPr>
            <a:r>
              <a:rPr lang="en-GB" sz="2000" b="0" i="0" u="none" strike="noStrike" cap="none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Integracja planowania i zarządzania w oczyszczaniu ścieków w celu wydajnego recyklingu wody i zmniejszenia wpływu na środowisko.</a:t>
            </a:r>
            <a:endParaRPr sz="2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608" name="Google Shape;608;p24"/>
          <p:cNvSpPr txBox="1"/>
          <p:nvPr/>
        </p:nvSpPr>
        <p:spPr>
          <a:xfrm>
            <a:off x="279970" y="1245301"/>
            <a:ext cx="2731535" cy="339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DC641"/>
              </a:buClr>
              <a:buSzPts val="2800"/>
              <a:buFont typeface="Arial"/>
              <a:buNone/>
            </a:pPr>
            <a:r>
              <a:rPr lang="en-GB" sz="2800" b="1" i="0" u="none" strike="noStrike" cap="none" dirty="0">
                <a:solidFill>
                  <a:srgbClr val="8DC64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Recykling wody</a:t>
            </a:r>
            <a:endParaRPr sz="1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609" name="Google Shape;609;p24"/>
          <p:cNvSpPr txBox="1"/>
          <p:nvPr/>
        </p:nvSpPr>
        <p:spPr>
          <a:xfrm>
            <a:off x="452255" y="2399666"/>
            <a:ext cx="2727605" cy="99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Font typeface="Arial"/>
              <a:buNone/>
            </a:pPr>
            <a:r>
              <a:rPr lang="en-GB" sz="2000" b="0" i="0" u="none" strike="noStrike" cap="none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Wykorzystanie oczyszczonych ścieków do nawadniania w celu zmniejszenia zależności od ograniczonych zasobów słodkiej wody.</a:t>
            </a:r>
            <a:endParaRPr sz="2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610" name="Google Shape;610;p24"/>
          <p:cNvSpPr txBox="1"/>
          <p:nvPr/>
        </p:nvSpPr>
        <p:spPr>
          <a:xfrm>
            <a:off x="6428217" y="4847308"/>
            <a:ext cx="3569863" cy="339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DC641"/>
              </a:buClr>
              <a:buSzPts val="2800"/>
              <a:buFont typeface="Arial"/>
              <a:buNone/>
            </a:pPr>
            <a:r>
              <a:rPr lang="en-GB" sz="2800" b="1" i="0" u="none" strike="noStrike" cap="none" dirty="0">
                <a:solidFill>
                  <a:srgbClr val="8DC64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Zwiększona odporność</a:t>
            </a:r>
            <a:endParaRPr sz="1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611" name="Google Shape;611;p24"/>
          <p:cNvSpPr txBox="1"/>
          <p:nvPr/>
        </p:nvSpPr>
        <p:spPr>
          <a:xfrm>
            <a:off x="6510283" y="5286204"/>
            <a:ext cx="5681717" cy="14186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Font typeface="Arial"/>
              <a:buNone/>
            </a:pPr>
            <a:r>
              <a:rPr lang="en-GB" sz="2000" b="0" i="0" u="none" strike="noStrike" cap="none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Realizacja ponownego wykorzystania ścieków rolniczych poprawia zdolność rolników do przetrwania w suchych warunkach i zmniejsza negatywne skutki dla środowiska.</a:t>
            </a:r>
            <a:endParaRPr sz="2000" b="0" i="0" u="none" strike="noStrike" cap="none" dirty="0">
              <a:solidFill>
                <a:srgbClr val="0D0D0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Google Shape;315;p6">
            <a:extLst>
              <a:ext uri="{FF2B5EF4-FFF2-40B4-BE49-F238E27FC236}">
                <a16:creationId xmlns:a16="http://schemas.microsoft.com/office/drawing/2014/main" id="{C7C04C48-5202-32A5-B70F-25C29F951350}"/>
              </a:ext>
            </a:extLst>
          </p:cNvPr>
          <p:cNvSpPr txBox="1"/>
          <p:nvPr/>
        </p:nvSpPr>
        <p:spPr>
          <a:xfrm>
            <a:off x="2677886" y="5170398"/>
            <a:ext cx="2942890" cy="116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2400"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hlinkClick r:id="rId3"/>
              </a:rPr>
              <a:t>Wykorzystanie oczyszczonych ścieków jako wody do nawadniania w rolnictwie - wpływ na środowisko, zdrowie i gospodarkę</a:t>
            </a:r>
            <a:endParaRPr lang="en-US" b="1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lang="tr-TR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Graphic 2" descr="Arrow: Clockwise curve outline">
            <a:extLst>
              <a:ext uri="{FF2B5EF4-FFF2-40B4-BE49-F238E27FC236}">
                <a16:creationId xmlns:a16="http://schemas.microsoft.com/office/drawing/2014/main" id="{76D8C8E9-7E52-548D-4790-8EA463FE52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1917243" y="1702019"/>
            <a:ext cx="914400" cy="914400"/>
          </a:xfrm>
          <a:prstGeom prst="rect">
            <a:avLst/>
          </a:prstGeom>
        </p:spPr>
      </p:pic>
      <p:pic>
        <p:nvPicPr>
          <p:cNvPr id="4" name="Graphic 3" descr="Arrow: Clockwise curve outline">
            <a:extLst>
              <a:ext uri="{FF2B5EF4-FFF2-40B4-BE49-F238E27FC236}">
                <a16:creationId xmlns:a16="http://schemas.microsoft.com/office/drawing/2014/main" id="{A286904F-DE63-2A8E-9A71-F024D7418A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8034940">
            <a:off x="10035962" y="4651491"/>
            <a:ext cx="914400" cy="914400"/>
          </a:xfrm>
          <a:prstGeom prst="rect">
            <a:avLst/>
          </a:prstGeom>
        </p:spPr>
      </p:pic>
      <p:pic>
        <p:nvPicPr>
          <p:cNvPr id="5" name="Graphic 4" descr="Arrow: Clockwise curve outline">
            <a:extLst>
              <a:ext uri="{FF2B5EF4-FFF2-40B4-BE49-F238E27FC236}">
                <a16:creationId xmlns:a16="http://schemas.microsoft.com/office/drawing/2014/main" id="{9E965E05-40C8-B545-7767-CD21111781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10035963" y="1772986"/>
            <a:ext cx="914400" cy="914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4C7980-CD4B-5E3A-AC15-9E6BD3543BCF}"/>
              </a:ext>
            </a:extLst>
          </p:cNvPr>
          <p:cNvSpPr txBox="1"/>
          <p:nvPr/>
        </p:nvSpPr>
        <p:spPr>
          <a:xfrm>
            <a:off x="3350617" y="183528"/>
            <a:ext cx="5220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Wykorzystanie ścieków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383F5B1D-73BD-53EB-B884-B4E56C96E63D}"/>
              </a:ext>
            </a:extLst>
          </p:cNvPr>
          <p:cNvSpPr/>
          <p:nvPr/>
        </p:nvSpPr>
        <p:spPr>
          <a:xfrm>
            <a:off x="165144" y="5165885"/>
            <a:ext cx="2512741" cy="992459"/>
          </a:xfrm>
          <a:prstGeom prst="rightArrow">
            <a:avLst/>
          </a:prstGeom>
          <a:solidFill>
            <a:srgbClr val="8DC641"/>
          </a:solidFill>
          <a:ln>
            <a:solidFill>
              <a:srgbClr val="8DC64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IE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Więcej </a:t>
            </a:r>
            <a:r>
              <a:rPr lang="en-IE" sz="1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informacji</a:t>
            </a:r>
            <a:r>
              <a:rPr lang="en-IE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znajdziesz </a:t>
            </a:r>
            <a:r>
              <a:rPr lang="en-IE" sz="1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tutaj</a:t>
            </a:r>
            <a:endParaRPr lang="en-IE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7520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25"/>
          <p:cNvSpPr txBox="1">
            <a:spLocks noGrp="1"/>
          </p:cNvSpPr>
          <p:nvPr>
            <p:ph type="body" idx="2"/>
          </p:nvPr>
        </p:nvSpPr>
        <p:spPr>
          <a:xfrm>
            <a:off x="529440" y="506080"/>
            <a:ext cx="11260940" cy="80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DC641"/>
              </a:buClr>
              <a:buSzPts val="3600"/>
              <a:buNone/>
            </a:pPr>
            <a:r>
              <a:rPr lang="en-GB" b="1" dirty="0"/>
              <a:t>Kluczowe elementy wyboru upraw oszczędzających wodę</a:t>
            </a:r>
            <a:endParaRPr b="1" dirty="0"/>
          </a:p>
        </p:txBody>
      </p:sp>
      <p:grpSp>
        <p:nvGrpSpPr>
          <p:cNvPr id="617" name="Google Shape;617;p25"/>
          <p:cNvGrpSpPr/>
          <p:nvPr/>
        </p:nvGrpSpPr>
        <p:grpSpPr>
          <a:xfrm>
            <a:off x="729632" y="1309734"/>
            <a:ext cx="11060748" cy="4571367"/>
            <a:chOff x="0" y="0"/>
            <a:chExt cx="11060748" cy="4571367"/>
          </a:xfrm>
          <a:solidFill>
            <a:srgbClr val="8DC641"/>
          </a:solidFill>
        </p:grpSpPr>
        <p:sp>
          <p:nvSpPr>
            <p:cNvPr id="618" name="Google Shape;618;p25"/>
            <p:cNvSpPr/>
            <p:nvPr/>
          </p:nvSpPr>
          <p:spPr>
            <a:xfrm>
              <a:off x="4424299" y="0"/>
              <a:ext cx="6636449" cy="1428552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D6EBBB"/>
            </a:solidFill>
            <a:ln w="12700" cap="flat" cmpd="sng">
              <a:solidFill>
                <a:srgbClr val="CAD3D4">
                  <a:alpha val="89411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25"/>
            <p:cNvSpPr txBox="1"/>
            <p:nvPr/>
          </p:nvSpPr>
          <p:spPr>
            <a:xfrm>
              <a:off x="4424299" y="178569"/>
              <a:ext cx="6100742" cy="1071414"/>
            </a:xfrm>
            <a:prstGeom prst="rect">
              <a:avLst/>
            </a:prstGeom>
            <a:solidFill>
              <a:srgbClr val="D6EBBB"/>
            </a:solidFill>
            <a:ln>
              <a:noFill/>
            </a:ln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lang="en-GB" sz="1600" b="0" i="0" u="none" strike="noStrike" cap="none" dirty="0">
                  <a:latin typeface="Calibri"/>
                  <a:ea typeface="Calibri"/>
                  <a:cs typeface="Calibri"/>
                  <a:sym typeface="Calibri"/>
                </a:rPr>
                <a:t>	Oczyszczanie wody z różnych źródeł do nawadniania w rolnictwie, zmniejszanie zależności od zasobów słodkiej wody i promowanie zrównoważonej gospodarki wodnej.</a:t>
              </a:r>
              <a:endParaRPr sz="1100" b="0" i="0" u="none" strike="noStrike" cap="none" dirty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25"/>
            <p:cNvSpPr/>
            <p:nvPr/>
          </p:nvSpPr>
          <p:spPr>
            <a:xfrm>
              <a:off x="0" y="0"/>
              <a:ext cx="4424299" cy="1428552"/>
            </a:xfrm>
            <a:prstGeom prst="roundRect">
              <a:avLst>
                <a:gd name="adj" fmla="val 16667"/>
              </a:avLst>
            </a:prstGeom>
            <a:grpFill/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25"/>
            <p:cNvSpPr txBox="1"/>
            <p:nvPr/>
          </p:nvSpPr>
          <p:spPr>
            <a:xfrm>
              <a:off x="69736" y="69736"/>
              <a:ext cx="4284827" cy="128908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lang="en-GB" sz="2400" b="1" i="0" u="none" strike="noStrike" cap="none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Wykorzystanie oczyszczonych ścieków</a:t>
              </a:r>
              <a:endParaRPr sz="24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p25"/>
            <p:cNvSpPr/>
            <p:nvPr/>
          </p:nvSpPr>
          <p:spPr>
            <a:xfrm>
              <a:off x="4424299" y="1571407"/>
              <a:ext cx="6636449" cy="1428552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D6EBBB"/>
            </a:solidFill>
            <a:ln w="12700" cap="flat" cmpd="sng">
              <a:solidFill>
                <a:srgbClr val="CAD3D4">
                  <a:alpha val="89411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25"/>
            <p:cNvSpPr txBox="1"/>
            <p:nvPr/>
          </p:nvSpPr>
          <p:spPr>
            <a:xfrm>
              <a:off x="4424299" y="1749976"/>
              <a:ext cx="6100742" cy="1071414"/>
            </a:xfrm>
            <a:prstGeom prst="rect">
              <a:avLst/>
            </a:prstGeom>
            <a:solidFill>
              <a:srgbClr val="D6EBBB"/>
            </a:solidFill>
            <a:ln>
              <a:noFill/>
            </a:ln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lang="en-GB" sz="1600" b="0" i="0" u="none" strike="noStrike" cap="none" dirty="0">
                  <a:latin typeface="Calibri"/>
                  <a:ea typeface="Calibri"/>
                  <a:cs typeface="Calibri"/>
                  <a:sym typeface="Calibri"/>
                </a:rPr>
                <a:t>	Zintegruj wysiłki w zakresie planowania i zarządzania w celu wydajnego oczyszczania ścieków, biorąc pod uwagę jakość wody, przepisy dotyczące ochrony środowiska i wymagania dotyczące upraw, aby zapewnić spełnienie norm bezpieczeństwa i zdrowia.</a:t>
              </a:r>
              <a:endParaRPr sz="1100" b="0" i="0" u="none" strike="noStrike" cap="none" dirty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25"/>
            <p:cNvSpPr/>
            <p:nvPr/>
          </p:nvSpPr>
          <p:spPr>
            <a:xfrm>
              <a:off x="0" y="1571407"/>
              <a:ext cx="4424299" cy="1428552"/>
            </a:xfrm>
            <a:prstGeom prst="roundRect">
              <a:avLst>
                <a:gd name="adj" fmla="val 16667"/>
              </a:avLst>
            </a:prstGeom>
            <a:grpFill/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25"/>
            <p:cNvSpPr txBox="1"/>
            <p:nvPr/>
          </p:nvSpPr>
          <p:spPr>
            <a:xfrm>
              <a:off x="69736" y="1641143"/>
              <a:ext cx="4284827" cy="128908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lang="en-GB" sz="2400" b="1" i="0" u="none" strike="noStrike" cap="none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Zintegrowane planowanie i zarządzanie</a:t>
              </a:r>
              <a:endParaRPr sz="2400" b="0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p25"/>
            <p:cNvSpPr/>
            <p:nvPr/>
          </p:nvSpPr>
          <p:spPr>
            <a:xfrm>
              <a:off x="4424299" y="3142815"/>
              <a:ext cx="6636449" cy="1428552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D6EBBB"/>
            </a:solidFill>
            <a:ln w="12700" cap="flat" cmpd="sng">
              <a:solidFill>
                <a:srgbClr val="CAD3D4">
                  <a:alpha val="89411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25"/>
            <p:cNvSpPr txBox="1"/>
            <p:nvPr/>
          </p:nvSpPr>
          <p:spPr>
            <a:xfrm>
              <a:off x="4424299" y="3321384"/>
              <a:ext cx="6100742" cy="1071414"/>
            </a:xfrm>
            <a:prstGeom prst="rect">
              <a:avLst/>
            </a:prstGeom>
            <a:solidFill>
              <a:srgbClr val="D6EBBB"/>
            </a:solidFill>
            <a:ln>
              <a:noFill/>
            </a:ln>
          </p:spPr>
          <p:txBody>
            <a:bodyPr spcFirstLastPara="1" wrap="square" lIns="12050" tIns="12050" rIns="12050" bIns="12050" anchor="ctr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rPr lang="en-GB" sz="1600" b="0" i="0" u="none" strike="noStrike" cap="none" dirty="0">
                  <a:latin typeface="Calibri"/>
                  <a:ea typeface="Calibri"/>
                  <a:cs typeface="Calibri"/>
                  <a:sym typeface="Calibri"/>
                </a:rPr>
                <a:t>	Realizacja systemu zamkniętego obiegu, w którym oczyszczone ścieki są wykorzystywane do nawadniania, a następnie zbierane w celu dalszego oczyszczania, zwiększając efektywność wykorzystania wody i zmniejszając zanieczyszczenie.</a:t>
              </a:r>
              <a:endParaRPr sz="1100" b="0" i="0" u="none" strike="noStrike" cap="none" dirty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25"/>
            <p:cNvSpPr/>
            <p:nvPr/>
          </p:nvSpPr>
          <p:spPr>
            <a:xfrm>
              <a:off x="0" y="3142815"/>
              <a:ext cx="4424299" cy="1428552"/>
            </a:xfrm>
            <a:prstGeom prst="roundRect">
              <a:avLst>
                <a:gd name="adj" fmla="val 16667"/>
              </a:avLst>
            </a:prstGeom>
            <a:grpFill/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25"/>
            <p:cNvSpPr txBox="1"/>
            <p:nvPr/>
          </p:nvSpPr>
          <p:spPr>
            <a:xfrm>
              <a:off x="69736" y="3212551"/>
              <a:ext cx="4284827" cy="128908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lang="en-GB" sz="2400" b="1" i="0" u="none" strike="noStrike" cap="none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Cykliczne wykorzystanie wody</a:t>
              </a:r>
              <a:endParaRPr sz="24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06087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27"/>
          <p:cNvSpPr txBox="1"/>
          <p:nvPr/>
        </p:nvSpPr>
        <p:spPr>
          <a:xfrm>
            <a:off x="406764" y="982196"/>
            <a:ext cx="5689236" cy="4693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/>
              <a:buChar char="•"/>
            </a:pPr>
            <a:r>
              <a:rPr lang="en-GB" sz="23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Ole Lyngby Pedersen i jego brat Per kierują I/S </a:t>
            </a:r>
            <a:r>
              <a:rPr lang="en-GB" sz="2300" b="0" i="0" u="none" strike="noStrike" cap="none" dirty="0" err="1">
                <a:latin typeface="Calibri"/>
                <a:ea typeface="Calibri"/>
                <a:cs typeface="Calibri"/>
                <a:sym typeface="Calibri"/>
              </a:rPr>
              <a:t>Faurgård</a:t>
            </a:r>
            <a:r>
              <a:rPr lang="en-GB" sz="23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, pionierskim gospodarstwem rolnym trzeciej generacji położonym w Odder w środkowej Danii.</a:t>
            </a:r>
            <a:endParaRPr sz="2300" b="0" i="0" u="none" strike="noStrike" cap="none" dirty="0"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Tx/>
              <a:buSzPts val="1800"/>
              <a:buFont typeface="Arial"/>
              <a:buChar char="•"/>
            </a:pPr>
            <a:r>
              <a:rPr lang="pl-PL" sz="2300" dirty="0">
                <a:latin typeface="Calibri"/>
                <a:ea typeface="Calibri"/>
                <a:cs typeface="Calibri"/>
                <a:sym typeface="Calibri"/>
              </a:rPr>
              <a:t>Połączenie sił z LIFE AGWAPLAN w 2008 roku przekształciło ich gospodarstwo w latarnię innowacji.</a:t>
            </a:r>
          </a:p>
          <a:p>
            <a:pPr marL="285750" lvl="0" indent="-285750">
              <a:buClrTx/>
              <a:buSzPts val="1800"/>
              <a:buFont typeface="Arial"/>
              <a:buChar char="•"/>
            </a:pPr>
            <a:r>
              <a:rPr lang="en-GB" sz="2300" b="0" i="0" u="none" strike="noStrike" cap="none" dirty="0" err="1">
                <a:latin typeface="Calibri"/>
                <a:ea typeface="Calibri"/>
                <a:cs typeface="Calibri"/>
                <a:sym typeface="Calibri"/>
              </a:rPr>
              <a:t>Farma</a:t>
            </a:r>
            <a:r>
              <a:rPr lang="en-GB" sz="23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 Ole staje się żywym laboratorium dla najnowocześniejszych technik środowiskowych.</a:t>
            </a:r>
            <a:endParaRPr sz="2300" b="0" i="0" u="none" strike="noStrike" cap="none" dirty="0"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/>
              <a:buChar char="•"/>
            </a:pPr>
            <a:r>
              <a:rPr lang="en-GB" sz="23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Zobacz narodziny pierwszych sztucznych mokradeł w Danii, oznaczające rewolucyjny skok w zrównoważonym rolnictwie.</a:t>
            </a:r>
            <a:endParaRPr sz="2300" b="0" i="0" u="none" strike="noStrike" cap="none" dirty="0">
              <a:sym typeface="Arial"/>
            </a:endParaRPr>
          </a:p>
        </p:txBody>
      </p:sp>
      <p:pic>
        <p:nvPicPr>
          <p:cNvPr id="642" name="Google Shape;642;p27" descr="Besøg en bondegård - Book gratis besøg på I/S Faurgård her!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0" y="1097280"/>
            <a:ext cx="5544526" cy="394805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1D3C4436-1AEC-3F4D-8765-D172A008AB48}"/>
              </a:ext>
            </a:extLst>
          </p:cNvPr>
          <p:cNvSpPr txBox="1">
            <a:spLocks/>
          </p:cNvSpPr>
          <p:nvPr/>
        </p:nvSpPr>
        <p:spPr>
          <a:xfrm>
            <a:off x="152640" y="195689"/>
            <a:ext cx="4990998" cy="99265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l-PL" sz="3600" b="1" dirty="0">
                <a:highlight>
                  <a:srgbClr val="8DC641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Zainspiruj się…</a:t>
            </a:r>
            <a:endParaRPr lang="en-IE" sz="3600" b="1" dirty="0">
              <a:highlight>
                <a:srgbClr val="8DC641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6503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28"/>
          <p:cNvSpPr txBox="1">
            <a:spLocks noGrp="1"/>
          </p:cNvSpPr>
          <p:nvPr>
            <p:ph type="body" idx="1"/>
          </p:nvPr>
        </p:nvSpPr>
        <p:spPr>
          <a:xfrm>
            <a:off x="5836596" y="1383016"/>
            <a:ext cx="5943600" cy="4388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/>
              <a:buChar char="•"/>
            </a:pPr>
            <a:r>
              <a:rPr lang="en-GB" dirty="0"/>
              <a:t>Ole stosuje zbiór zrównoważonych praktyk, takich jak: precyzyjne planowanie nawożenia, strategiczne zarządzanie gnojowicą i innowacyjne strefy buforowe.</a:t>
            </a:r>
            <a:endParaRPr dirty="0"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ts val="1800"/>
              <a:buFont typeface="Arial"/>
              <a:buChar char="•"/>
            </a:pPr>
            <a:r>
              <a:rPr lang="en-GB" dirty="0"/>
              <a:t>Proaktywne podejście Ole, w tym mapowanie nieruchomości i konsultacje z ekspertami, wyznacza nowy standard zarządzania </a:t>
            </a:r>
            <a:r>
              <a:rPr lang="en-GB" dirty="0" err="1"/>
              <a:t>środowiskiem</a:t>
            </a:r>
            <a:r>
              <a:rPr lang="en-GB" dirty="0"/>
              <a:t>.</a:t>
            </a:r>
            <a:r>
              <a:rPr lang="pl-PL" dirty="0"/>
              <a:t> </a:t>
            </a:r>
            <a:endParaRPr dirty="0"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ts val="1800"/>
              <a:buFont typeface="Arial"/>
              <a:buChar char="•"/>
            </a:pPr>
            <a:r>
              <a:rPr lang="en-GB" dirty="0"/>
              <a:t>Doceniana za niezachwiane oddanie i transformujący wpływ, farma </a:t>
            </a:r>
            <a:r>
              <a:rPr lang="en-GB" dirty="0" err="1"/>
              <a:t>Ole staje się </a:t>
            </a:r>
            <a:r>
              <a:rPr lang="en-GB" dirty="0"/>
              <a:t>miejscem pielgrzymek dla entuzjastów ekologii.</a:t>
            </a:r>
            <a:endParaRPr dirty="0"/>
          </a:p>
        </p:txBody>
      </p:sp>
      <p:pic>
        <p:nvPicPr>
          <p:cNvPr id="648" name="Google Shape;648;p28" descr="The experimental farm that pioneered one of Denmark's first constructed  wetlands - WWF Baltic Farm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8176" y="839096"/>
            <a:ext cx="4930902" cy="49377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C089075-98AC-75A3-6DB2-D3DD696BD890}"/>
              </a:ext>
            </a:extLst>
          </p:cNvPr>
          <p:cNvSpPr txBox="1"/>
          <p:nvPr/>
        </p:nvSpPr>
        <p:spPr>
          <a:xfrm>
            <a:off x="6096000" y="616180"/>
            <a:ext cx="60976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36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I/S </a:t>
            </a:r>
            <a:r>
              <a:rPr lang="en-IE" sz="3600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Faurgård </a:t>
            </a:r>
            <a:r>
              <a:rPr lang="en-IE" sz="36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ciąg dalszy </a:t>
            </a:r>
            <a:endParaRPr lang="en-IE" sz="3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2E78FD1C-E542-6698-5C6F-F6751959EFE4}"/>
              </a:ext>
            </a:extLst>
          </p:cNvPr>
          <p:cNvSpPr/>
          <p:nvPr/>
        </p:nvSpPr>
        <p:spPr>
          <a:xfrm>
            <a:off x="3180396" y="5526060"/>
            <a:ext cx="2512741" cy="992459"/>
          </a:xfrm>
          <a:prstGeom prst="rightArrow">
            <a:avLst/>
          </a:prstGeom>
          <a:solidFill>
            <a:srgbClr val="8DC641"/>
          </a:solidFill>
          <a:ln>
            <a:solidFill>
              <a:srgbClr val="8DC64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IE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Więcej informacji tutaj</a:t>
            </a:r>
          </a:p>
        </p:txBody>
      </p:sp>
      <p:sp>
        <p:nvSpPr>
          <p:cNvPr id="5" name="Google Shape;315;p6">
            <a:extLst>
              <a:ext uri="{FF2B5EF4-FFF2-40B4-BE49-F238E27FC236}">
                <a16:creationId xmlns:a16="http://schemas.microsoft.com/office/drawing/2014/main" id="{314D7003-EA23-1F26-C1A4-26938846A285}"/>
              </a:ext>
            </a:extLst>
          </p:cNvPr>
          <p:cNvSpPr txBox="1"/>
          <p:nvPr/>
        </p:nvSpPr>
        <p:spPr>
          <a:xfrm>
            <a:off x="5657019" y="5771702"/>
            <a:ext cx="525979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Eksperymentalna farma, która była pionierem jednego z pierwszych zbudowanych </a:t>
            </a:r>
            <a:r>
              <a:rPr lang="tr-TR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mokradeł</a:t>
            </a:r>
            <a:r>
              <a:rPr lang="en-US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 w Danii </a:t>
            </a:r>
            <a:endParaRPr lang="tr-TR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7076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" name="Google Shape;573;p29"/>
          <p:cNvGrpSpPr/>
          <p:nvPr/>
        </p:nvGrpSpPr>
        <p:grpSpPr>
          <a:xfrm>
            <a:off x="10222537" y="5692848"/>
            <a:ext cx="610343" cy="610343"/>
            <a:chOff x="1950027" y="2499889"/>
            <a:chExt cx="850463" cy="850463"/>
          </a:xfrm>
        </p:grpSpPr>
        <p:sp>
          <p:nvSpPr>
            <p:cNvPr id="574" name="Google Shape;574;p29">
              <a:hlinkClick r:id="rId3"/>
            </p:cNvPr>
            <p:cNvSpPr/>
            <p:nvPr/>
          </p:nvSpPr>
          <p:spPr>
            <a:xfrm>
              <a:off x="1950027" y="2499889"/>
              <a:ext cx="850463" cy="850463"/>
            </a:xfrm>
            <a:custGeom>
              <a:avLst/>
              <a:gdLst/>
              <a:ahLst/>
              <a:cxnLst/>
              <a:rect l="l" t="t" r="r" b="b"/>
              <a:pathLst>
                <a:path w="850463" h="850463" extrusionOk="0">
                  <a:moveTo>
                    <a:pt x="850464" y="425232"/>
                  </a:moveTo>
                  <a:cubicBezTo>
                    <a:pt x="850464" y="660081"/>
                    <a:pt x="660081" y="850464"/>
                    <a:pt x="425232" y="850464"/>
                  </a:cubicBezTo>
                  <a:cubicBezTo>
                    <a:pt x="190383" y="850464"/>
                    <a:pt x="0" y="660081"/>
                    <a:pt x="0" y="425232"/>
                  </a:cubicBezTo>
                  <a:cubicBezTo>
                    <a:pt x="0" y="190383"/>
                    <a:pt x="190383" y="0"/>
                    <a:pt x="425232" y="0"/>
                  </a:cubicBezTo>
                  <a:cubicBezTo>
                    <a:pt x="660081" y="0"/>
                    <a:pt x="850464" y="190383"/>
                    <a:pt x="850464" y="425232"/>
                  </a:cubicBezTo>
                  <a:close/>
                </a:path>
              </a:pathLst>
            </a:custGeom>
            <a:solidFill>
              <a:srgbClr val="9FDA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75" name="Google Shape;575;p29"/>
            <p:cNvGrpSpPr/>
            <p:nvPr/>
          </p:nvGrpSpPr>
          <p:grpSpPr>
            <a:xfrm>
              <a:off x="2107521" y="2657382"/>
              <a:ext cx="535476" cy="535477"/>
              <a:chOff x="2107521" y="2657382"/>
              <a:chExt cx="535476" cy="535477"/>
            </a:xfrm>
          </p:grpSpPr>
          <p:sp>
            <p:nvSpPr>
              <p:cNvPr id="576" name="Google Shape;576;p29"/>
              <p:cNvSpPr/>
              <p:nvPr/>
            </p:nvSpPr>
            <p:spPr>
              <a:xfrm>
                <a:off x="2107521" y="2657382"/>
                <a:ext cx="535476" cy="535477"/>
              </a:xfrm>
              <a:custGeom>
                <a:avLst/>
                <a:gdLst/>
                <a:ahLst/>
                <a:cxnLst/>
                <a:rect l="l" t="t" r="r" b="b"/>
                <a:pathLst>
                  <a:path w="535476" h="535477" extrusionOk="0">
                    <a:moveTo>
                      <a:pt x="267739" y="48508"/>
                    </a:moveTo>
                    <a:cubicBezTo>
                      <a:pt x="338925" y="48508"/>
                      <a:pt x="347745" y="48508"/>
                      <a:pt x="376094" y="49768"/>
                    </a:cubicBezTo>
                    <a:cubicBezTo>
                      <a:pt x="401923" y="51028"/>
                      <a:pt x="416412" y="55438"/>
                      <a:pt x="425862" y="59217"/>
                    </a:cubicBezTo>
                    <a:cubicBezTo>
                      <a:pt x="438461" y="64257"/>
                      <a:pt x="447281" y="69927"/>
                      <a:pt x="456730" y="79377"/>
                    </a:cubicBezTo>
                    <a:cubicBezTo>
                      <a:pt x="466180" y="88826"/>
                      <a:pt x="471849" y="97646"/>
                      <a:pt x="476890" y="110245"/>
                    </a:cubicBezTo>
                    <a:cubicBezTo>
                      <a:pt x="480669" y="119695"/>
                      <a:pt x="485079" y="133554"/>
                      <a:pt x="486339" y="160013"/>
                    </a:cubicBezTo>
                    <a:cubicBezTo>
                      <a:pt x="487599" y="188362"/>
                      <a:pt x="487599" y="196552"/>
                      <a:pt x="487599" y="268368"/>
                    </a:cubicBezTo>
                    <a:cubicBezTo>
                      <a:pt x="487599" y="340185"/>
                      <a:pt x="487599" y="348375"/>
                      <a:pt x="486339" y="376724"/>
                    </a:cubicBezTo>
                    <a:cubicBezTo>
                      <a:pt x="485079" y="402553"/>
                      <a:pt x="480669" y="417042"/>
                      <a:pt x="476890" y="426492"/>
                    </a:cubicBezTo>
                    <a:cubicBezTo>
                      <a:pt x="471849" y="439091"/>
                      <a:pt x="466180" y="447911"/>
                      <a:pt x="456730" y="457360"/>
                    </a:cubicBezTo>
                    <a:cubicBezTo>
                      <a:pt x="447281" y="466810"/>
                      <a:pt x="438461" y="472480"/>
                      <a:pt x="425862" y="477519"/>
                    </a:cubicBezTo>
                    <a:cubicBezTo>
                      <a:pt x="416412" y="481299"/>
                      <a:pt x="402552" y="485709"/>
                      <a:pt x="376094" y="486969"/>
                    </a:cubicBezTo>
                    <a:cubicBezTo>
                      <a:pt x="347745" y="488229"/>
                      <a:pt x="339555" y="488229"/>
                      <a:pt x="267739" y="488229"/>
                    </a:cubicBezTo>
                    <a:cubicBezTo>
                      <a:pt x="195921" y="488229"/>
                      <a:pt x="187732" y="488229"/>
                      <a:pt x="159383" y="486969"/>
                    </a:cubicBezTo>
                    <a:cubicBezTo>
                      <a:pt x="133554" y="485709"/>
                      <a:pt x="119065" y="481299"/>
                      <a:pt x="109615" y="477519"/>
                    </a:cubicBezTo>
                    <a:cubicBezTo>
                      <a:pt x="97016" y="472480"/>
                      <a:pt x="88196" y="466810"/>
                      <a:pt x="78747" y="457360"/>
                    </a:cubicBezTo>
                    <a:cubicBezTo>
                      <a:pt x="69297" y="447911"/>
                      <a:pt x="63627" y="439091"/>
                      <a:pt x="58587" y="426492"/>
                    </a:cubicBezTo>
                    <a:cubicBezTo>
                      <a:pt x="54808" y="417042"/>
                      <a:pt x="50398" y="403183"/>
                      <a:pt x="49138" y="376724"/>
                    </a:cubicBezTo>
                    <a:cubicBezTo>
                      <a:pt x="47878" y="348375"/>
                      <a:pt x="47878" y="340185"/>
                      <a:pt x="47878" y="268368"/>
                    </a:cubicBezTo>
                    <a:cubicBezTo>
                      <a:pt x="47878" y="196552"/>
                      <a:pt x="47878" y="188362"/>
                      <a:pt x="49138" y="160013"/>
                    </a:cubicBezTo>
                    <a:cubicBezTo>
                      <a:pt x="50398" y="134184"/>
                      <a:pt x="54808" y="119695"/>
                      <a:pt x="58587" y="110245"/>
                    </a:cubicBezTo>
                    <a:cubicBezTo>
                      <a:pt x="63627" y="97646"/>
                      <a:pt x="69297" y="88826"/>
                      <a:pt x="78747" y="79377"/>
                    </a:cubicBezTo>
                    <a:cubicBezTo>
                      <a:pt x="88196" y="69927"/>
                      <a:pt x="97016" y="64257"/>
                      <a:pt x="109615" y="59217"/>
                    </a:cubicBezTo>
                    <a:cubicBezTo>
                      <a:pt x="119065" y="55438"/>
                      <a:pt x="132924" y="51028"/>
                      <a:pt x="159383" y="49768"/>
                    </a:cubicBezTo>
                    <a:cubicBezTo>
                      <a:pt x="187732" y="48508"/>
                      <a:pt x="195921" y="48508"/>
                      <a:pt x="267739" y="48508"/>
                    </a:cubicBezTo>
                    <a:moveTo>
                      <a:pt x="267739" y="0"/>
                    </a:moveTo>
                    <a:cubicBezTo>
                      <a:pt x="195292" y="0"/>
                      <a:pt x="185842" y="0"/>
                      <a:pt x="157493" y="1890"/>
                    </a:cubicBezTo>
                    <a:cubicBezTo>
                      <a:pt x="129144" y="3150"/>
                      <a:pt x="109615" y="7560"/>
                      <a:pt x="92606" y="14489"/>
                    </a:cubicBezTo>
                    <a:cubicBezTo>
                      <a:pt x="74967" y="21419"/>
                      <a:pt x="59847" y="30239"/>
                      <a:pt x="45358" y="45358"/>
                    </a:cubicBezTo>
                    <a:cubicBezTo>
                      <a:pt x="30239" y="60477"/>
                      <a:pt x="21419" y="74967"/>
                      <a:pt x="14489" y="92606"/>
                    </a:cubicBezTo>
                    <a:cubicBezTo>
                      <a:pt x="7560" y="109615"/>
                      <a:pt x="3150" y="129144"/>
                      <a:pt x="1890" y="157493"/>
                    </a:cubicBezTo>
                    <a:cubicBezTo>
                      <a:pt x="630" y="185842"/>
                      <a:pt x="0" y="195292"/>
                      <a:pt x="0" y="267739"/>
                    </a:cubicBezTo>
                    <a:cubicBezTo>
                      <a:pt x="0" y="340185"/>
                      <a:pt x="0" y="349635"/>
                      <a:pt x="1890" y="377984"/>
                    </a:cubicBezTo>
                    <a:cubicBezTo>
                      <a:pt x="3150" y="406333"/>
                      <a:pt x="7560" y="425862"/>
                      <a:pt x="14489" y="442871"/>
                    </a:cubicBezTo>
                    <a:cubicBezTo>
                      <a:pt x="21419" y="460510"/>
                      <a:pt x="30239" y="475630"/>
                      <a:pt x="45358" y="490119"/>
                    </a:cubicBezTo>
                    <a:cubicBezTo>
                      <a:pt x="60477" y="505238"/>
                      <a:pt x="74967" y="514058"/>
                      <a:pt x="92606" y="520988"/>
                    </a:cubicBezTo>
                    <a:cubicBezTo>
                      <a:pt x="109615" y="527917"/>
                      <a:pt x="129144" y="532327"/>
                      <a:pt x="157493" y="533587"/>
                    </a:cubicBezTo>
                    <a:cubicBezTo>
                      <a:pt x="185842" y="534847"/>
                      <a:pt x="195292" y="535477"/>
                      <a:pt x="267739" y="535477"/>
                    </a:cubicBezTo>
                    <a:cubicBezTo>
                      <a:pt x="340185" y="535477"/>
                      <a:pt x="349635" y="535477"/>
                      <a:pt x="377984" y="533587"/>
                    </a:cubicBezTo>
                    <a:cubicBezTo>
                      <a:pt x="406333" y="532327"/>
                      <a:pt x="425862" y="527917"/>
                      <a:pt x="442871" y="520988"/>
                    </a:cubicBezTo>
                    <a:cubicBezTo>
                      <a:pt x="460510" y="514058"/>
                      <a:pt x="475630" y="505238"/>
                      <a:pt x="490119" y="490119"/>
                    </a:cubicBezTo>
                    <a:cubicBezTo>
                      <a:pt x="505238" y="475000"/>
                      <a:pt x="514058" y="460510"/>
                      <a:pt x="520988" y="442871"/>
                    </a:cubicBezTo>
                    <a:cubicBezTo>
                      <a:pt x="527917" y="425862"/>
                      <a:pt x="532327" y="406333"/>
                      <a:pt x="533587" y="377984"/>
                    </a:cubicBezTo>
                    <a:cubicBezTo>
                      <a:pt x="534847" y="349635"/>
                      <a:pt x="535477" y="340185"/>
                      <a:pt x="535477" y="267739"/>
                    </a:cubicBezTo>
                    <a:cubicBezTo>
                      <a:pt x="535477" y="195292"/>
                      <a:pt x="535477" y="185842"/>
                      <a:pt x="533587" y="157493"/>
                    </a:cubicBezTo>
                    <a:cubicBezTo>
                      <a:pt x="532327" y="129144"/>
                      <a:pt x="527917" y="109615"/>
                      <a:pt x="520988" y="92606"/>
                    </a:cubicBezTo>
                    <a:cubicBezTo>
                      <a:pt x="514058" y="74967"/>
                      <a:pt x="505238" y="59847"/>
                      <a:pt x="490119" y="45358"/>
                    </a:cubicBezTo>
                    <a:cubicBezTo>
                      <a:pt x="474999" y="30239"/>
                      <a:pt x="460510" y="21419"/>
                      <a:pt x="442871" y="14489"/>
                    </a:cubicBezTo>
                    <a:cubicBezTo>
                      <a:pt x="425862" y="7560"/>
                      <a:pt x="406333" y="3150"/>
                      <a:pt x="377984" y="1890"/>
                    </a:cubicBezTo>
                    <a:cubicBezTo>
                      <a:pt x="349635" y="630"/>
                      <a:pt x="340185" y="0"/>
                      <a:pt x="267739" y="0"/>
                    </a:cubicBezTo>
                    <a:lnTo>
                      <a:pt x="26773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7" name="Google Shape;577;p29"/>
              <p:cNvSpPr/>
              <p:nvPr/>
            </p:nvSpPr>
            <p:spPr>
              <a:xfrm>
                <a:off x="2237925" y="2787786"/>
                <a:ext cx="274668" cy="274668"/>
              </a:xfrm>
              <a:custGeom>
                <a:avLst/>
                <a:gdLst/>
                <a:ahLst/>
                <a:cxnLst/>
                <a:rect l="l" t="t" r="r" b="b"/>
                <a:pathLst>
                  <a:path w="274668" h="274668" extrusionOk="0">
                    <a:moveTo>
                      <a:pt x="137334" y="0"/>
                    </a:moveTo>
                    <a:cubicBezTo>
                      <a:pt x="61107" y="0"/>
                      <a:pt x="0" y="61737"/>
                      <a:pt x="0" y="137334"/>
                    </a:cubicBezTo>
                    <a:cubicBezTo>
                      <a:pt x="0" y="212931"/>
                      <a:pt x="61737" y="274668"/>
                      <a:pt x="137334" y="274668"/>
                    </a:cubicBezTo>
                    <a:cubicBezTo>
                      <a:pt x="212931" y="274668"/>
                      <a:pt x="274668" y="212931"/>
                      <a:pt x="274668" y="137334"/>
                    </a:cubicBezTo>
                    <a:cubicBezTo>
                      <a:pt x="274668" y="61737"/>
                      <a:pt x="212931" y="0"/>
                      <a:pt x="137334" y="0"/>
                    </a:cubicBezTo>
                    <a:close/>
                    <a:moveTo>
                      <a:pt x="137334" y="226790"/>
                    </a:moveTo>
                    <a:cubicBezTo>
                      <a:pt x="88196" y="226790"/>
                      <a:pt x="47878" y="187102"/>
                      <a:pt x="47878" y="137334"/>
                    </a:cubicBezTo>
                    <a:cubicBezTo>
                      <a:pt x="47878" y="87566"/>
                      <a:pt x="87566" y="47878"/>
                      <a:pt x="137334" y="47878"/>
                    </a:cubicBezTo>
                    <a:cubicBezTo>
                      <a:pt x="186472" y="47878"/>
                      <a:pt x="226790" y="87566"/>
                      <a:pt x="226790" y="137334"/>
                    </a:cubicBezTo>
                    <a:cubicBezTo>
                      <a:pt x="226790" y="187102"/>
                      <a:pt x="186472" y="226790"/>
                      <a:pt x="137334" y="22679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8" name="Google Shape;578;p29"/>
              <p:cNvSpPr/>
              <p:nvPr/>
            </p:nvSpPr>
            <p:spPr>
              <a:xfrm>
                <a:off x="2486134" y="2749988"/>
                <a:ext cx="64257" cy="64257"/>
              </a:xfrm>
              <a:custGeom>
                <a:avLst/>
                <a:gdLst/>
                <a:ahLst/>
                <a:cxnLst/>
                <a:rect l="l" t="t" r="r" b="b"/>
                <a:pathLst>
                  <a:path w="64257" h="64257" extrusionOk="0">
                    <a:moveTo>
                      <a:pt x="64257" y="32129"/>
                    </a:moveTo>
                    <a:cubicBezTo>
                      <a:pt x="64257" y="49873"/>
                      <a:pt x="49873" y="64257"/>
                      <a:pt x="32129" y="64257"/>
                    </a:cubicBezTo>
                    <a:cubicBezTo>
                      <a:pt x="14385" y="64257"/>
                      <a:pt x="0" y="49873"/>
                      <a:pt x="0" y="32129"/>
                    </a:cubicBezTo>
                    <a:cubicBezTo>
                      <a:pt x="0" y="14384"/>
                      <a:pt x="14385" y="0"/>
                      <a:pt x="32129" y="0"/>
                    </a:cubicBezTo>
                    <a:cubicBezTo>
                      <a:pt x="49873" y="0"/>
                      <a:pt x="64257" y="14384"/>
                      <a:pt x="64257" y="3212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85" name="Google Shape;585;p29"/>
          <p:cNvGrpSpPr/>
          <p:nvPr/>
        </p:nvGrpSpPr>
        <p:grpSpPr>
          <a:xfrm>
            <a:off x="8782409" y="5686956"/>
            <a:ext cx="610343" cy="610794"/>
            <a:chOff x="-1196056" y="2499889"/>
            <a:chExt cx="850463" cy="851092"/>
          </a:xfrm>
        </p:grpSpPr>
        <p:sp>
          <p:nvSpPr>
            <p:cNvPr id="586" name="Google Shape;586;p29"/>
            <p:cNvSpPr/>
            <p:nvPr/>
          </p:nvSpPr>
          <p:spPr>
            <a:xfrm>
              <a:off x="-1196056" y="2499889"/>
              <a:ext cx="850463" cy="845423"/>
            </a:xfrm>
            <a:custGeom>
              <a:avLst/>
              <a:gdLst/>
              <a:ahLst/>
              <a:cxnLst/>
              <a:rect l="l" t="t" r="r" b="b"/>
              <a:pathLst>
                <a:path w="850463" h="845423" extrusionOk="0">
                  <a:moveTo>
                    <a:pt x="850463" y="425232"/>
                  </a:moveTo>
                  <a:cubicBezTo>
                    <a:pt x="850463" y="190252"/>
                    <a:pt x="660212" y="0"/>
                    <a:pt x="425232" y="0"/>
                  </a:cubicBezTo>
                  <a:cubicBezTo>
                    <a:pt x="190252" y="0"/>
                    <a:pt x="0" y="190252"/>
                    <a:pt x="0" y="425232"/>
                  </a:cubicBezTo>
                  <a:cubicBezTo>
                    <a:pt x="0" y="637533"/>
                    <a:pt x="155603" y="813295"/>
                    <a:pt x="359085" y="845424"/>
                  </a:cubicBezTo>
                  <a:lnTo>
                    <a:pt x="359085" y="548076"/>
                  </a:lnTo>
                  <a:lnTo>
                    <a:pt x="251359" y="548076"/>
                  </a:lnTo>
                  <a:lnTo>
                    <a:pt x="251359" y="425232"/>
                  </a:lnTo>
                  <a:lnTo>
                    <a:pt x="359085" y="425232"/>
                  </a:lnTo>
                  <a:lnTo>
                    <a:pt x="359085" y="331996"/>
                  </a:lnTo>
                  <a:cubicBezTo>
                    <a:pt x="359085" y="225530"/>
                    <a:pt x="422712" y="166313"/>
                    <a:pt x="519728" y="166313"/>
                  </a:cubicBezTo>
                  <a:cubicBezTo>
                    <a:pt x="566346" y="166313"/>
                    <a:pt x="614854" y="174503"/>
                    <a:pt x="614854" y="174503"/>
                  </a:cubicBezTo>
                  <a:lnTo>
                    <a:pt x="614854" y="279078"/>
                  </a:lnTo>
                  <a:lnTo>
                    <a:pt x="561306" y="279078"/>
                  </a:lnTo>
                  <a:cubicBezTo>
                    <a:pt x="508388" y="279078"/>
                    <a:pt x="492009" y="311837"/>
                    <a:pt x="492009" y="345225"/>
                  </a:cubicBezTo>
                  <a:lnTo>
                    <a:pt x="492009" y="425232"/>
                  </a:lnTo>
                  <a:lnTo>
                    <a:pt x="609184" y="425232"/>
                  </a:lnTo>
                  <a:lnTo>
                    <a:pt x="590285" y="548076"/>
                  </a:lnTo>
                  <a:lnTo>
                    <a:pt x="491379" y="548076"/>
                  </a:lnTo>
                  <a:lnTo>
                    <a:pt x="491379" y="845424"/>
                  </a:lnTo>
                  <a:cubicBezTo>
                    <a:pt x="694860" y="813925"/>
                    <a:pt x="850463" y="637533"/>
                    <a:pt x="850463" y="425232"/>
                  </a:cubicBezTo>
                  <a:close/>
                </a:path>
              </a:pathLst>
            </a:custGeom>
            <a:solidFill>
              <a:srgbClr val="9FDA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587;p29">
              <a:hlinkClick r:id="rId4"/>
            </p:cNvPr>
            <p:cNvSpPr/>
            <p:nvPr/>
          </p:nvSpPr>
          <p:spPr>
            <a:xfrm>
              <a:off x="-945327" y="2666201"/>
              <a:ext cx="363494" cy="684780"/>
            </a:xfrm>
            <a:custGeom>
              <a:avLst/>
              <a:gdLst/>
              <a:ahLst/>
              <a:cxnLst/>
              <a:rect l="l" t="t" r="r" b="b"/>
              <a:pathLst>
                <a:path w="363494" h="684780" extrusionOk="0">
                  <a:moveTo>
                    <a:pt x="339555" y="381764"/>
                  </a:moveTo>
                  <a:lnTo>
                    <a:pt x="358455" y="258919"/>
                  </a:lnTo>
                  <a:lnTo>
                    <a:pt x="240650" y="258919"/>
                  </a:lnTo>
                  <a:lnTo>
                    <a:pt x="240650" y="179542"/>
                  </a:lnTo>
                  <a:cubicBezTo>
                    <a:pt x="240650" y="146154"/>
                    <a:pt x="257029" y="113395"/>
                    <a:pt x="309947" y="113395"/>
                  </a:cubicBezTo>
                  <a:lnTo>
                    <a:pt x="363494" y="113395"/>
                  </a:lnTo>
                  <a:lnTo>
                    <a:pt x="363494" y="8190"/>
                  </a:lnTo>
                  <a:cubicBezTo>
                    <a:pt x="363494" y="8190"/>
                    <a:pt x="314987" y="0"/>
                    <a:pt x="268368" y="0"/>
                  </a:cubicBezTo>
                  <a:cubicBezTo>
                    <a:pt x="171353" y="0"/>
                    <a:pt x="107725" y="58588"/>
                    <a:pt x="107725" y="165683"/>
                  </a:cubicBezTo>
                  <a:lnTo>
                    <a:pt x="107725" y="259549"/>
                  </a:lnTo>
                  <a:lnTo>
                    <a:pt x="0" y="259549"/>
                  </a:lnTo>
                  <a:lnTo>
                    <a:pt x="0" y="382394"/>
                  </a:lnTo>
                  <a:lnTo>
                    <a:pt x="107725" y="382394"/>
                  </a:lnTo>
                  <a:lnTo>
                    <a:pt x="107725" y="679741"/>
                  </a:lnTo>
                  <a:cubicBezTo>
                    <a:pt x="129144" y="682891"/>
                    <a:pt x="151823" y="684781"/>
                    <a:pt x="173873" y="684781"/>
                  </a:cubicBezTo>
                  <a:cubicBezTo>
                    <a:pt x="195922" y="684781"/>
                    <a:pt x="218601" y="682891"/>
                    <a:pt x="240020" y="679741"/>
                  </a:cubicBezTo>
                  <a:lnTo>
                    <a:pt x="240020" y="382394"/>
                  </a:lnTo>
                  <a:lnTo>
                    <a:pt x="339555" y="3823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88" name="Google Shape;588;p29"/>
          <p:cNvSpPr/>
          <p:nvPr/>
        </p:nvSpPr>
        <p:spPr>
          <a:xfrm>
            <a:off x="9494024" y="5692848"/>
            <a:ext cx="610343" cy="610343"/>
          </a:xfrm>
          <a:custGeom>
            <a:avLst/>
            <a:gdLst/>
            <a:ahLst/>
            <a:cxnLst/>
            <a:rect l="l" t="t" r="r" b="b"/>
            <a:pathLst>
              <a:path w="850463" h="850463" extrusionOk="0">
                <a:moveTo>
                  <a:pt x="850464" y="425232"/>
                </a:moveTo>
                <a:cubicBezTo>
                  <a:pt x="850464" y="660081"/>
                  <a:pt x="660081" y="850464"/>
                  <a:pt x="425232" y="850464"/>
                </a:cubicBezTo>
                <a:cubicBezTo>
                  <a:pt x="190383" y="850464"/>
                  <a:pt x="0" y="660081"/>
                  <a:pt x="0" y="425232"/>
                </a:cubicBezTo>
                <a:cubicBezTo>
                  <a:pt x="0" y="190383"/>
                  <a:pt x="190383" y="0"/>
                  <a:pt x="425232" y="0"/>
                </a:cubicBezTo>
                <a:cubicBezTo>
                  <a:pt x="660081" y="0"/>
                  <a:pt x="850464" y="190383"/>
                  <a:pt x="850464" y="425232"/>
                </a:cubicBezTo>
                <a:close/>
              </a:path>
            </a:pathLst>
          </a:custGeom>
          <a:solidFill>
            <a:srgbClr val="9FDAD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9" name="Google Shape;589;p29" descr="World with solid fill">
            <a:hlinkClick r:id="rId5"/>
          </p:cNvPr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31602" y="5745797"/>
            <a:ext cx="535186" cy="53518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ABCE99-00BC-0D5A-CC3E-D249B3E70122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2448419" y="1079400"/>
            <a:ext cx="9234385" cy="3288205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IE" sz="3600" b="1" dirty="0"/>
              <a:t>Brawo!!! </a:t>
            </a:r>
            <a:r>
              <a:rPr lang="en-IE" sz="3600" dirty="0"/>
              <a:t>Świetnie sobie radzisz... kontynuuj tę podróż edukacyjną.</a:t>
            </a:r>
          </a:p>
          <a:p>
            <a:pPr>
              <a:lnSpc>
                <a:spcPct val="110000"/>
              </a:lnSpc>
            </a:pPr>
            <a:r>
              <a:rPr lang="en-IE" sz="3600" dirty="0"/>
              <a:t>W </a:t>
            </a:r>
            <a:r>
              <a:rPr lang="pl-PL" sz="3600" dirty="0"/>
              <a:t>siódmym </a:t>
            </a:r>
            <a:r>
              <a:rPr lang="en-IE" sz="3600" dirty="0"/>
              <a:t>module omawiamy </a:t>
            </a:r>
            <a:r>
              <a:rPr lang="en-US" sz="3600" b="1" dirty="0"/>
              <a:t>zarządzanie zasobami naturalnymi, koncentrując się na glebie</a:t>
            </a:r>
            <a:r>
              <a:rPr lang="en-IE" sz="3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88402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"/>
          <p:cNvSpPr txBox="1">
            <a:spLocks noGrp="1"/>
          </p:cNvSpPr>
          <p:nvPr>
            <p:ph type="body" idx="1"/>
          </p:nvPr>
        </p:nvSpPr>
        <p:spPr>
          <a:xfrm>
            <a:off x="5862882" y="1337990"/>
            <a:ext cx="700387" cy="689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DC641"/>
              </a:buClr>
              <a:buSzPts val="3200"/>
              <a:buNone/>
            </a:pPr>
            <a:r>
              <a:rPr lang="en-GB" dirty="0"/>
              <a:t>01</a:t>
            </a:r>
            <a:endParaRPr dirty="0"/>
          </a:p>
        </p:txBody>
      </p:sp>
      <p:sp>
        <p:nvSpPr>
          <p:cNvPr id="232" name="Google Shape;232;p2"/>
          <p:cNvSpPr txBox="1">
            <a:spLocks noGrp="1"/>
          </p:cNvSpPr>
          <p:nvPr>
            <p:ph type="body" idx="2"/>
          </p:nvPr>
        </p:nvSpPr>
        <p:spPr>
          <a:xfrm>
            <a:off x="6698179" y="1337990"/>
            <a:ext cx="4465067" cy="689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</a:pPr>
            <a:r>
              <a:rPr lang="en-GB" b="1" dirty="0"/>
              <a:t>Wprowadzenie</a:t>
            </a:r>
            <a:endParaRPr b="1" dirty="0"/>
          </a:p>
        </p:txBody>
      </p:sp>
      <p:sp>
        <p:nvSpPr>
          <p:cNvPr id="233" name="Google Shape;233;p2"/>
          <p:cNvSpPr txBox="1">
            <a:spLocks noGrp="1"/>
          </p:cNvSpPr>
          <p:nvPr>
            <p:ph type="body" idx="3"/>
          </p:nvPr>
        </p:nvSpPr>
        <p:spPr>
          <a:xfrm>
            <a:off x="528064" y="1335236"/>
            <a:ext cx="4869495" cy="3982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400"/>
              <a:buNone/>
            </a:pPr>
            <a:r>
              <a:rPr lang="pl-PL" sz="2100" b="0" i="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Moduł ten poświęcony jest kluczowym aspektom zarządzania zasobami wodnymi w rolnictwie. </a:t>
            </a:r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2400"/>
              <a:buNone/>
            </a:pPr>
            <a:r>
              <a:rPr lang="pl-PL" sz="2100" b="0" i="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Po zakończeniu tego modułu zrozumiesz znaczenie zarządzania zasobami wodnymi w rolnictwie, będziesz potrafił zidentyfikować czynniki wpływające na zrównoważoną gospodarkę wodną oraz poznasz techniki precyzyjnego nawadniania, takie jak systemy kroplowe i zraszające. Będziesz także w stanie ocenić korzyści płynące ze zbierania wody deszczowej i wykorzystania oczyszczonych ścieków do nawadniania.</a:t>
            </a:r>
            <a:endParaRPr sz="2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4" name="Google Shape;234;p2"/>
          <p:cNvSpPr txBox="1">
            <a:spLocks noGrp="1"/>
          </p:cNvSpPr>
          <p:nvPr>
            <p:ph type="body" idx="4"/>
          </p:nvPr>
        </p:nvSpPr>
        <p:spPr>
          <a:xfrm>
            <a:off x="5884585" y="2252978"/>
            <a:ext cx="700387" cy="689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DC641"/>
              </a:buClr>
              <a:buSzPts val="3200"/>
              <a:buNone/>
            </a:pPr>
            <a:r>
              <a:rPr lang="en-GB" dirty="0"/>
              <a:t>02</a:t>
            </a:r>
            <a:endParaRPr dirty="0"/>
          </a:p>
        </p:txBody>
      </p:sp>
      <p:sp>
        <p:nvSpPr>
          <p:cNvPr id="235" name="Google Shape;235;p2"/>
          <p:cNvSpPr txBox="1">
            <a:spLocks noGrp="1"/>
          </p:cNvSpPr>
          <p:nvPr>
            <p:ph type="body" idx="5"/>
          </p:nvPr>
        </p:nvSpPr>
        <p:spPr>
          <a:xfrm>
            <a:off x="6719882" y="2252978"/>
            <a:ext cx="4465067" cy="689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</a:pPr>
            <a:r>
              <a:rPr lang="en-GB" b="1" dirty="0"/>
              <a:t>Nawadnianie precyzyjne</a:t>
            </a:r>
            <a:endParaRPr b="1" dirty="0"/>
          </a:p>
        </p:txBody>
      </p:sp>
      <p:sp>
        <p:nvSpPr>
          <p:cNvPr id="236" name="Google Shape;236;p2"/>
          <p:cNvSpPr txBox="1">
            <a:spLocks noGrp="1"/>
          </p:cNvSpPr>
          <p:nvPr>
            <p:ph type="body" idx="6"/>
          </p:nvPr>
        </p:nvSpPr>
        <p:spPr>
          <a:xfrm>
            <a:off x="5891164" y="3167965"/>
            <a:ext cx="700387" cy="689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DC641"/>
              </a:buClr>
              <a:buSzPts val="3200"/>
              <a:buNone/>
            </a:pPr>
            <a:r>
              <a:rPr lang="en-GB" dirty="0"/>
              <a:t>03</a:t>
            </a:r>
            <a:endParaRPr dirty="0"/>
          </a:p>
        </p:txBody>
      </p:sp>
      <p:sp>
        <p:nvSpPr>
          <p:cNvPr id="237" name="Google Shape;237;p2"/>
          <p:cNvSpPr txBox="1">
            <a:spLocks noGrp="1"/>
          </p:cNvSpPr>
          <p:nvPr>
            <p:ph type="body" idx="7"/>
          </p:nvPr>
        </p:nvSpPr>
        <p:spPr>
          <a:xfrm>
            <a:off x="6726461" y="3167965"/>
            <a:ext cx="4465067" cy="689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</a:pPr>
            <a:r>
              <a:rPr lang="en-GB" b="1" dirty="0"/>
              <a:t>Wykorzystanie wody deszczowej</a:t>
            </a:r>
            <a:endParaRPr b="1" dirty="0"/>
          </a:p>
        </p:txBody>
      </p:sp>
      <p:sp>
        <p:nvSpPr>
          <p:cNvPr id="238" name="Google Shape;238;p2"/>
          <p:cNvSpPr txBox="1">
            <a:spLocks noGrp="1"/>
          </p:cNvSpPr>
          <p:nvPr>
            <p:ph type="body" idx="8"/>
          </p:nvPr>
        </p:nvSpPr>
        <p:spPr>
          <a:xfrm>
            <a:off x="5912867" y="4082953"/>
            <a:ext cx="700387" cy="689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DC641"/>
              </a:buClr>
              <a:buSzPts val="3200"/>
              <a:buNone/>
            </a:pPr>
            <a:r>
              <a:rPr lang="en-GB" dirty="0"/>
              <a:t>04</a:t>
            </a:r>
            <a:endParaRPr dirty="0"/>
          </a:p>
        </p:txBody>
      </p:sp>
      <p:sp>
        <p:nvSpPr>
          <p:cNvPr id="239" name="Google Shape;239;p2"/>
          <p:cNvSpPr txBox="1">
            <a:spLocks noGrp="1"/>
          </p:cNvSpPr>
          <p:nvPr>
            <p:ph type="body" idx="9"/>
          </p:nvPr>
        </p:nvSpPr>
        <p:spPr>
          <a:xfrm>
            <a:off x="6748164" y="4082953"/>
            <a:ext cx="4465067" cy="689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</a:pPr>
            <a:r>
              <a:rPr lang="en-GB" b="1" dirty="0"/>
              <a:t>Wybór upraw oszczędzających wodę</a:t>
            </a:r>
            <a:endParaRPr b="1" dirty="0"/>
          </a:p>
        </p:txBody>
      </p:sp>
      <p:sp>
        <p:nvSpPr>
          <p:cNvPr id="240" name="Google Shape;240;p2"/>
          <p:cNvSpPr txBox="1">
            <a:spLocks noGrp="1"/>
          </p:cNvSpPr>
          <p:nvPr>
            <p:ph type="body" idx="13"/>
          </p:nvPr>
        </p:nvSpPr>
        <p:spPr>
          <a:xfrm>
            <a:off x="5891164" y="4997940"/>
            <a:ext cx="700387" cy="689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DC641"/>
              </a:buClr>
              <a:buSzPts val="3200"/>
              <a:buNone/>
            </a:pPr>
            <a:r>
              <a:rPr lang="en-GB" dirty="0"/>
              <a:t>05</a:t>
            </a:r>
            <a:endParaRPr dirty="0"/>
          </a:p>
        </p:txBody>
      </p:sp>
      <p:sp>
        <p:nvSpPr>
          <p:cNvPr id="241" name="Google Shape;241;p2"/>
          <p:cNvSpPr txBox="1">
            <a:spLocks noGrp="1"/>
          </p:cNvSpPr>
          <p:nvPr>
            <p:ph type="body" idx="14"/>
          </p:nvPr>
        </p:nvSpPr>
        <p:spPr>
          <a:xfrm>
            <a:off x="6726461" y="4997940"/>
            <a:ext cx="4465067" cy="689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</a:pPr>
            <a:r>
              <a:rPr lang="en-GB" b="1" dirty="0"/>
              <a:t>Oczyszczanie ścieków</a:t>
            </a:r>
            <a:endParaRPr b="1" dirty="0"/>
          </a:p>
        </p:txBody>
      </p:sp>
      <p:sp>
        <p:nvSpPr>
          <p:cNvPr id="242" name="Google Shape;242;p2"/>
          <p:cNvSpPr txBox="1">
            <a:spLocks noGrp="1"/>
          </p:cNvSpPr>
          <p:nvPr>
            <p:ph type="body" idx="15"/>
          </p:nvPr>
        </p:nvSpPr>
        <p:spPr>
          <a:xfrm>
            <a:off x="849241" y="383586"/>
            <a:ext cx="5041923" cy="720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</a:pPr>
            <a:r>
              <a:rPr lang="pl-PL"/>
              <a:t>Spis treści</a:t>
            </a:r>
            <a:endParaRPr lang="pl-PL" dirty="0"/>
          </a:p>
        </p:txBody>
      </p:sp>
      <p:grpSp>
        <p:nvGrpSpPr>
          <p:cNvPr id="243" name="Google Shape;243;p2"/>
          <p:cNvGrpSpPr/>
          <p:nvPr/>
        </p:nvGrpSpPr>
        <p:grpSpPr>
          <a:xfrm rot="3730759">
            <a:off x="10867814" y="245891"/>
            <a:ext cx="949887" cy="1163493"/>
            <a:chOff x="7602444" y="4967675"/>
            <a:chExt cx="483620" cy="592374"/>
          </a:xfrm>
        </p:grpSpPr>
        <p:grpSp>
          <p:nvGrpSpPr>
            <p:cNvPr id="244" name="Google Shape;244;p2"/>
            <p:cNvGrpSpPr/>
            <p:nvPr/>
          </p:nvGrpSpPr>
          <p:grpSpPr>
            <a:xfrm>
              <a:off x="7618661" y="4967675"/>
              <a:ext cx="467403" cy="507609"/>
              <a:chOff x="2251964" y="3590497"/>
              <a:chExt cx="467403" cy="507609"/>
            </a:xfrm>
          </p:grpSpPr>
          <p:sp>
            <p:nvSpPr>
              <p:cNvPr id="245" name="Google Shape;245;p2"/>
              <p:cNvSpPr/>
              <p:nvPr/>
            </p:nvSpPr>
            <p:spPr>
              <a:xfrm>
                <a:off x="2251964" y="3888722"/>
                <a:ext cx="228111" cy="209384"/>
              </a:xfrm>
              <a:custGeom>
                <a:avLst/>
                <a:gdLst/>
                <a:ahLst/>
                <a:cxnLst/>
                <a:rect l="l" t="t" r="r" b="b"/>
                <a:pathLst>
                  <a:path w="228111" h="209384" extrusionOk="0">
                    <a:moveTo>
                      <a:pt x="227486" y="185651"/>
                    </a:moveTo>
                    <a:cubicBezTo>
                      <a:pt x="229390" y="134257"/>
                      <a:pt x="219870" y="75249"/>
                      <a:pt x="177032" y="42889"/>
                    </a:cubicBezTo>
                    <a:cubicBezTo>
                      <a:pt x="131338" y="8626"/>
                      <a:pt x="63748" y="5771"/>
                      <a:pt x="8534" y="61"/>
                    </a:cubicBezTo>
                    <a:cubicBezTo>
                      <a:pt x="-34" y="-891"/>
                      <a:pt x="-1938" y="9578"/>
                      <a:pt x="1870" y="15289"/>
                    </a:cubicBezTo>
                    <a:cubicBezTo>
                      <a:pt x="19957" y="39082"/>
                      <a:pt x="29477" y="67635"/>
                      <a:pt x="43757" y="93332"/>
                    </a:cubicBezTo>
                    <a:cubicBezTo>
                      <a:pt x="56132" y="114270"/>
                      <a:pt x="71364" y="133305"/>
                      <a:pt x="89451" y="149485"/>
                    </a:cubicBezTo>
                    <a:cubicBezTo>
                      <a:pt x="122770" y="178989"/>
                      <a:pt x="164656" y="198024"/>
                      <a:pt x="208447" y="204686"/>
                    </a:cubicBezTo>
                    <a:cubicBezTo>
                      <a:pt x="211303" y="212300"/>
                      <a:pt x="224630" y="210397"/>
                      <a:pt x="225582" y="200879"/>
                    </a:cubicBezTo>
                    <a:cubicBezTo>
                      <a:pt x="225582" y="197072"/>
                      <a:pt x="226534" y="193265"/>
                      <a:pt x="226534" y="189458"/>
                    </a:cubicBezTo>
                    <a:cubicBezTo>
                      <a:pt x="228438" y="188507"/>
                      <a:pt x="228438" y="186603"/>
                      <a:pt x="227486" y="185651"/>
                    </a:cubicBezTo>
                    <a:close/>
                  </a:path>
                </a:pathLst>
              </a:custGeom>
              <a:solidFill>
                <a:srgbClr val="8DC6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" name="Google Shape;246;p2"/>
              <p:cNvSpPr/>
              <p:nvPr/>
            </p:nvSpPr>
            <p:spPr>
              <a:xfrm>
                <a:off x="2405863" y="3590497"/>
                <a:ext cx="176382" cy="341656"/>
              </a:xfrm>
              <a:custGeom>
                <a:avLst/>
                <a:gdLst/>
                <a:ahLst/>
                <a:cxnLst/>
                <a:rect l="l" t="t" r="r" b="b"/>
                <a:pathLst>
                  <a:path w="176382" h="341656" extrusionOk="0">
                    <a:moveTo>
                      <a:pt x="174495" y="173607"/>
                    </a:moveTo>
                    <a:cubicBezTo>
                      <a:pt x="168784" y="140296"/>
                      <a:pt x="147840" y="110791"/>
                      <a:pt x="127849" y="85094"/>
                    </a:cubicBezTo>
                    <a:cubicBezTo>
                      <a:pt x="104050" y="54638"/>
                      <a:pt x="77395" y="27038"/>
                      <a:pt x="48836" y="2292"/>
                    </a:cubicBezTo>
                    <a:cubicBezTo>
                      <a:pt x="43124" y="-2466"/>
                      <a:pt x="34556" y="389"/>
                      <a:pt x="33604" y="8955"/>
                    </a:cubicBezTo>
                    <a:cubicBezTo>
                      <a:pt x="31701" y="45121"/>
                      <a:pt x="25989" y="80336"/>
                      <a:pt x="18373" y="115550"/>
                    </a:cubicBezTo>
                    <a:cubicBezTo>
                      <a:pt x="11709" y="144103"/>
                      <a:pt x="2189" y="172655"/>
                      <a:pt x="286" y="202159"/>
                    </a:cubicBezTo>
                    <a:cubicBezTo>
                      <a:pt x="-1618" y="228808"/>
                      <a:pt x="5997" y="251650"/>
                      <a:pt x="23133" y="272588"/>
                    </a:cubicBezTo>
                    <a:cubicBezTo>
                      <a:pt x="41220" y="296382"/>
                      <a:pt x="61212" y="320176"/>
                      <a:pt x="84059" y="339211"/>
                    </a:cubicBezTo>
                    <a:cubicBezTo>
                      <a:pt x="89771" y="343969"/>
                      <a:pt x="96434" y="341114"/>
                      <a:pt x="98338" y="336355"/>
                    </a:cubicBezTo>
                    <a:lnTo>
                      <a:pt x="98338" y="336355"/>
                    </a:lnTo>
                    <a:cubicBezTo>
                      <a:pt x="99290" y="335403"/>
                      <a:pt x="100242" y="335403"/>
                      <a:pt x="100242" y="334452"/>
                    </a:cubicBezTo>
                    <a:cubicBezTo>
                      <a:pt x="150696" y="299237"/>
                      <a:pt x="184967" y="237374"/>
                      <a:pt x="174495" y="173607"/>
                    </a:cubicBezTo>
                    <a:close/>
                  </a:path>
                </a:pathLst>
              </a:custGeom>
              <a:solidFill>
                <a:srgbClr val="8DC6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" name="Google Shape;247;p2"/>
              <p:cNvSpPr/>
              <p:nvPr/>
            </p:nvSpPr>
            <p:spPr>
              <a:xfrm>
                <a:off x="2545612" y="3849754"/>
                <a:ext cx="173755" cy="240181"/>
              </a:xfrm>
              <a:custGeom>
                <a:avLst/>
                <a:gdLst/>
                <a:ahLst/>
                <a:cxnLst/>
                <a:rect l="l" t="t" r="r" b="b"/>
                <a:pathLst>
                  <a:path w="173755" h="240181" extrusionOk="0">
                    <a:moveTo>
                      <a:pt x="163262" y="8573"/>
                    </a:moveTo>
                    <a:cubicBezTo>
                      <a:pt x="162310" y="1911"/>
                      <a:pt x="156598" y="-1896"/>
                      <a:pt x="149935" y="959"/>
                    </a:cubicBezTo>
                    <a:cubicBezTo>
                      <a:pt x="123280" y="13332"/>
                      <a:pt x="96625" y="25705"/>
                      <a:pt x="69969" y="38077"/>
                    </a:cubicBezTo>
                    <a:cubicBezTo>
                      <a:pt x="49978" y="47595"/>
                      <a:pt x="29987" y="56161"/>
                      <a:pt x="19515" y="76147"/>
                    </a:cubicBezTo>
                    <a:cubicBezTo>
                      <a:pt x="9996" y="93279"/>
                      <a:pt x="8092" y="112313"/>
                      <a:pt x="7140" y="131348"/>
                    </a:cubicBezTo>
                    <a:cubicBezTo>
                      <a:pt x="5236" y="150383"/>
                      <a:pt x="3332" y="169418"/>
                      <a:pt x="2380" y="188453"/>
                    </a:cubicBezTo>
                    <a:cubicBezTo>
                      <a:pt x="2380" y="189405"/>
                      <a:pt x="1428" y="189405"/>
                      <a:pt x="1428" y="190356"/>
                    </a:cubicBezTo>
                    <a:cubicBezTo>
                      <a:pt x="-476" y="196067"/>
                      <a:pt x="-476" y="200826"/>
                      <a:pt x="1428" y="205584"/>
                    </a:cubicBezTo>
                    <a:cubicBezTo>
                      <a:pt x="1428" y="209391"/>
                      <a:pt x="476" y="212247"/>
                      <a:pt x="476" y="216054"/>
                    </a:cubicBezTo>
                    <a:cubicBezTo>
                      <a:pt x="-476" y="224619"/>
                      <a:pt x="9996" y="226523"/>
                      <a:pt x="14755" y="222716"/>
                    </a:cubicBezTo>
                    <a:cubicBezTo>
                      <a:pt x="27131" y="231282"/>
                      <a:pt x="43314" y="236992"/>
                      <a:pt x="54738" y="238896"/>
                    </a:cubicBezTo>
                    <a:cubicBezTo>
                      <a:pt x="84249" y="243654"/>
                      <a:pt x="113760" y="235089"/>
                      <a:pt x="135655" y="215102"/>
                    </a:cubicBezTo>
                    <a:cubicBezTo>
                      <a:pt x="193725" y="164659"/>
                      <a:pt x="169926" y="77099"/>
                      <a:pt x="163262" y="8573"/>
                    </a:cubicBezTo>
                    <a:close/>
                  </a:path>
                </a:pathLst>
              </a:custGeom>
              <a:solidFill>
                <a:srgbClr val="8DC6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8" name="Google Shape;248;p2"/>
            <p:cNvGrpSpPr/>
            <p:nvPr/>
          </p:nvGrpSpPr>
          <p:grpSpPr>
            <a:xfrm>
              <a:off x="7602444" y="4993761"/>
              <a:ext cx="421973" cy="566288"/>
              <a:chOff x="2235747" y="3616583"/>
              <a:chExt cx="421973" cy="566288"/>
            </a:xfrm>
          </p:grpSpPr>
          <p:sp>
            <p:nvSpPr>
              <p:cNvPr id="249" name="Google Shape;249;p2"/>
              <p:cNvSpPr/>
              <p:nvPr/>
            </p:nvSpPr>
            <p:spPr>
              <a:xfrm>
                <a:off x="2235747" y="3616583"/>
                <a:ext cx="421973" cy="566288"/>
              </a:xfrm>
              <a:custGeom>
                <a:avLst/>
                <a:gdLst/>
                <a:ahLst/>
                <a:cxnLst/>
                <a:rect l="l" t="t" r="r" b="b"/>
                <a:pathLst>
                  <a:path w="421973" h="566288" extrusionOk="0">
                    <a:moveTo>
                      <a:pt x="138035" y="460645"/>
                    </a:moveTo>
                    <a:cubicBezTo>
                      <a:pt x="145651" y="461597"/>
                      <a:pt x="152315" y="463500"/>
                      <a:pt x="158026" y="465404"/>
                    </a:cubicBezTo>
                    <a:cubicBezTo>
                      <a:pt x="162786" y="472066"/>
                      <a:pt x="166594" y="479680"/>
                      <a:pt x="171354" y="486342"/>
                    </a:cubicBezTo>
                    <a:cubicBezTo>
                      <a:pt x="178018" y="496811"/>
                      <a:pt x="185633" y="507281"/>
                      <a:pt x="192297" y="517750"/>
                    </a:cubicBezTo>
                    <a:cubicBezTo>
                      <a:pt x="204673" y="535833"/>
                      <a:pt x="215144" y="552012"/>
                      <a:pt x="220856" y="565337"/>
                    </a:cubicBezTo>
                    <a:cubicBezTo>
                      <a:pt x="223712" y="565337"/>
                      <a:pt x="226568" y="565337"/>
                      <a:pt x="228472" y="565337"/>
                    </a:cubicBezTo>
                    <a:cubicBezTo>
                      <a:pt x="221808" y="551061"/>
                      <a:pt x="211337" y="534881"/>
                      <a:pt x="198009" y="515846"/>
                    </a:cubicBezTo>
                    <a:cubicBezTo>
                      <a:pt x="191345" y="505377"/>
                      <a:pt x="184681" y="494908"/>
                      <a:pt x="178018" y="484439"/>
                    </a:cubicBezTo>
                    <a:cubicBezTo>
                      <a:pt x="176114" y="481583"/>
                      <a:pt x="174210" y="478728"/>
                      <a:pt x="172306" y="475873"/>
                    </a:cubicBezTo>
                    <a:cubicBezTo>
                      <a:pt x="178018" y="478728"/>
                      <a:pt x="183730" y="483487"/>
                      <a:pt x="190393" y="489197"/>
                    </a:cubicBezTo>
                    <a:cubicBezTo>
                      <a:pt x="196105" y="493956"/>
                      <a:pt x="199913" y="500618"/>
                      <a:pt x="204673" y="506329"/>
                    </a:cubicBezTo>
                    <a:cubicBezTo>
                      <a:pt x="212289" y="516798"/>
                      <a:pt x="219904" y="528219"/>
                      <a:pt x="233232" y="533929"/>
                    </a:cubicBezTo>
                    <a:lnTo>
                      <a:pt x="237992" y="535833"/>
                    </a:lnTo>
                    <a:lnTo>
                      <a:pt x="239896" y="531074"/>
                    </a:lnTo>
                    <a:cubicBezTo>
                      <a:pt x="248463" y="502522"/>
                      <a:pt x="249415" y="471114"/>
                      <a:pt x="245607" y="439707"/>
                    </a:cubicBezTo>
                    <a:cubicBezTo>
                      <a:pt x="247511" y="440658"/>
                      <a:pt x="250367" y="441610"/>
                      <a:pt x="252271" y="441610"/>
                    </a:cubicBezTo>
                    <a:cubicBezTo>
                      <a:pt x="258935" y="442562"/>
                      <a:pt x="264647" y="437803"/>
                      <a:pt x="269407" y="430189"/>
                    </a:cubicBezTo>
                    <a:cubicBezTo>
                      <a:pt x="277974" y="415913"/>
                      <a:pt x="275118" y="397830"/>
                      <a:pt x="271310" y="378795"/>
                    </a:cubicBezTo>
                    <a:cubicBezTo>
                      <a:pt x="267502" y="357856"/>
                      <a:pt x="263695" y="336918"/>
                      <a:pt x="275118" y="320738"/>
                    </a:cubicBezTo>
                    <a:cubicBezTo>
                      <a:pt x="288446" y="301703"/>
                      <a:pt x="312245" y="293138"/>
                      <a:pt x="336996" y="284572"/>
                    </a:cubicBezTo>
                    <a:cubicBezTo>
                      <a:pt x="353179" y="278862"/>
                      <a:pt x="369363" y="273151"/>
                      <a:pt x="382690" y="264585"/>
                    </a:cubicBezTo>
                    <a:cubicBezTo>
                      <a:pt x="376027" y="284572"/>
                      <a:pt x="362699" y="301703"/>
                      <a:pt x="348420" y="319787"/>
                    </a:cubicBezTo>
                    <a:cubicBezTo>
                      <a:pt x="333188" y="338821"/>
                      <a:pt x="317005" y="358808"/>
                      <a:pt x="310341" y="384505"/>
                    </a:cubicBezTo>
                    <a:lnTo>
                      <a:pt x="302725" y="410202"/>
                    </a:lnTo>
                    <a:lnTo>
                      <a:pt x="317957" y="388312"/>
                    </a:lnTo>
                    <a:cubicBezTo>
                      <a:pt x="326525" y="375939"/>
                      <a:pt x="337948" y="365471"/>
                      <a:pt x="350324" y="354049"/>
                    </a:cubicBezTo>
                    <a:cubicBezTo>
                      <a:pt x="363651" y="342628"/>
                      <a:pt x="376979" y="330256"/>
                      <a:pt x="386498" y="315980"/>
                    </a:cubicBezTo>
                    <a:cubicBezTo>
                      <a:pt x="396018" y="301703"/>
                      <a:pt x="402682" y="280765"/>
                      <a:pt x="408394" y="263634"/>
                    </a:cubicBezTo>
                    <a:cubicBezTo>
                      <a:pt x="420769" y="325497"/>
                      <a:pt x="394114" y="392119"/>
                      <a:pt x="338900" y="432093"/>
                    </a:cubicBezTo>
                    <a:cubicBezTo>
                      <a:pt x="327476" y="440658"/>
                      <a:pt x="312245" y="440658"/>
                      <a:pt x="299869" y="440658"/>
                    </a:cubicBezTo>
                    <a:cubicBezTo>
                      <a:pt x="286542" y="440658"/>
                      <a:pt x="275118" y="439707"/>
                      <a:pt x="267502" y="449224"/>
                    </a:cubicBezTo>
                    <a:cubicBezTo>
                      <a:pt x="259887" y="458741"/>
                      <a:pt x="259887" y="476825"/>
                      <a:pt x="266551" y="507281"/>
                    </a:cubicBezTo>
                    <a:cubicBezTo>
                      <a:pt x="270358" y="526316"/>
                      <a:pt x="268455" y="546302"/>
                      <a:pt x="265599" y="566289"/>
                    </a:cubicBezTo>
                    <a:cubicBezTo>
                      <a:pt x="269407" y="566289"/>
                      <a:pt x="273214" y="566289"/>
                      <a:pt x="277022" y="566289"/>
                    </a:cubicBezTo>
                    <a:cubicBezTo>
                      <a:pt x="279878" y="546302"/>
                      <a:pt x="281782" y="525364"/>
                      <a:pt x="277022" y="506329"/>
                    </a:cubicBezTo>
                    <a:cubicBezTo>
                      <a:pt x="270358" y="478728"/>
                      <a:pt x="270358" y="462548"/>
                      <a:pt x="276070" y="455886"/>
                    </a:cubicBezTo>
                    <a:cubicBezTo>
                      <a:pt x="280830" y="450176"/>
                      <a:pt x="289398" y="450176"/>
                      <a:pt x="300821" y="450176"/>
                    </a:cubicBezTo>
                    <a:cubicBezTo>
                      <a:pt x="314149" y="450176"/>
                      <a:pt x="331284" y="450176"/>
                      <a:pt x="345564" y="439707"/>
                    </a:cubicBezTo>
                    <a:cubicBezTo>
                      <a:pt x="408394" y="394023"/>
                      <a:pt x="436001" y="315980"/>
                      <a:pt x="415057" y="245550"/>
                    </a:cubicBezTo>
                    <a:lnTo>
                      <a:pt x="411249" y="232226"/>
                    </a:lnTo>
                    <a:lnTo>
                      <a:pt x="406490" y="245550"/>
                    </a:lnTo>
                    <a:cubicBezTo>
                      <a:pt x="405538" y="249357"/>
                      <a:pt x="403634" y="255068"/>
                      <a:pt x="401730" y="260778"/>
                    </a:cubicBezTo>
                    <a:cubicBezTo>
                      <a:pt x="396970" y="276958"/>
                      <a:pt x="390306" y="298848"/>
                      <a:pt x="380787" y="311221"/>
                    </a:cubicBezTo>
                    <a:cubicBezTo>
                      <a:pt x="371267" y="324545"/>
                      <a:pt x="358891" y="335966"/>
                      <a:pt x="346516" y="347387"/>
                    </a:cubicBezTo>
                    <a:cubicBezTo>
                      <a:pt x="341756" y="352146"/>
                      <a:pt x="336996" y="355953"/>
                      <a:pt x="332236" y="360712"/>
                    </a:cubicBezTo>
                    <a:cubicBezTo>
                      <a:pt x="338900" y="348339"/>
                      <a:pt x="348420" y="336918"/>
                      <a:pt x="356987" y="325497"/>
                    </a:cubicBezTo>
                    <a:cubicBezTo>
                      <a:pt x="373171" y="303607"/>
                      <a:pt x="391258" y="281717"/>
                      <a:pt x="396018" y="253164"/>
                    </a:cubicBezTo>
                    <a:lnTo>
                      <a:pt x="397922" y="239840"/>
                    </a:lnTo>
                    <a:lnTo>
                      <a:pt x="387450" y="248406"/>
                    </a:lnTo>
                    <a:cubicBezTo>
                      <a:pt x="373171" y="260778"/>
                      <a:pt x="353179" y="268392"/>
                      <a:pt x="334140" y="275055"/>
                    </a:cubicBezTo>
                    <a:cubicBezTo>
                      <a:pt x="308437" y="283620"/>
                      <a:pt x="281782" y="293138"/>
                      <a:pt x="267502" y="314076"/>
                    </a:cubicBezTo>
                    <a:cubicBezTo>
                      <a:pt x="253223" y="333111"/>
                      <a:pt x="257983" y="357856"/>
                      <a:pt x="261791" y="378795"/>
                    </a:cubicBezTo>
                    <a:cubicBezTo>
                      <a:pt x="264647" y="395926"/>
                      <a:pt x="267502" y="412106"/>
                      <a:pt x="260839" y="423527"/>
                    </a:cubicBezTo>
                    <a:cubicBezTo>
                      <a:pt x="257983" y="428285"/>
                      <a:pt x="254175" y="431141"/>
                      <a:pt x="252271" y="431141"/>
                    </a:cubicBezTo>
                    <a:cubicBezTo>
                      <a:pt x="249415" y="431141"/>
                      <a:pt x="246559" y="428285"/>
                      <a:pt x="243703" y="424479"/>
                    </a:cubicBezTo>
                    <a:cubicBezTo>
                      <a:pt x="240848" y="401637"/>
                      <a:pt x="236088" y="379747"/>
                      <a:pt x="231328" y="358808"/>
                    </a:cubicBezTo>
                    <a:cubicBezTo>
                      <a:pt x="229424" y="347387"/>
                      <a:pt x="226568" y="335966"/>
                      <a:pt x="224664" y="325497"/>
                    </a:cubicBezTo>
                    <a:cubicBezTo>
                      <a:pt x="222760" y="315980"/>
                      <a:pt x="220856" y="305510"/>
                      <a:pt x="218000" y="294090"/>
                    </a:cubicBezTo>
                    <a:cubicBezTo>
                      <a:pt x="216096" y="283620"/>
                      <a:pt x="213240" y="272199"/>
                      <a:pt x="211337" y="260778"/>
                    </a:cubicBezTo>
                    <a:cubicBezTo>
                      <a:pt x="216096" y="261730"/>
                      <a:pt x="221808" y="261730"/>
                      <a:pt x="226568" y="259827"/>
                    </a:cubicBezTo>
                    <a:cubicBezTo>
                      <a:pt x="238943" y="256020"/>
                      <a:pt x="249415" y="242695"/>
                      <a:pt x="255127" y="224612"/>
                    </a:cubicBezTo>
                    <a:cubicBezTo>
                      <a:pt x="266551" y="189398"/>
                      <a:pt x="256079" y="112306"/>
                      <a:pt x="230376" y="80898"/>
                    </a:cubicBezTo>
                    <a:cubicBezTo>
                      <a:pt x="220856" y="68526"/>
                      <a:pt x="207529" y="59008"/>
                      <a:pt x="194201" y="50443"/>
                    </a:cubicBezTo>
                    <a:cubicBezTo>
                      <a:pt x="180874" y="40925"/>
                      <a:pt x="166594" y="30456"/>
                      <a:pt x="156122" y="17131"/>
                    </a:cubicBezTo>
                    <a:lnTo>
                      <a:pt x="142795" y="0"/>
                    </a:lnTo>
                    <a:lnTo>
                      <a:pt x="147555" y="20938"/>
                    </a:lnTo>
                    <a:cubicBezTo>
                      <a:pt x="153267" y="51394"/>
                      <a:pt x="146603" y="79947"/>
                      <a:pt x="138987" y="109451"/>
                    </a:cubicBezTo>
                    <a:cubicBezTo>
                      <a:pt x="133275" y="129437"/>
                      <a:pt x="127563" y="150376"/>
                      <a:pt x="127563" y="172266"/>
                    </a:cubicBezTo>
                    <a:cubicBezTo>
                      <a:pt x="126612" y="213191"/>
                      <a:pt x="139939" y="227467"/>
                      <a:pt x="160882" y="250309"/>
                    </a:cubicBezTo>
                    <a:cubicBezTo>
                      <a:pt x="164690" y="255068"/>
                      <a:pt x="169450" y="259827"/>
                      <a:pt x="174210" y="265537"/>
                    </a:cubicBezTo>
                    <a:cubicBezTo>
                      <a:pt x="191345" y="285524"/>
                      <a:pt x="198009" y="315028"/>
                      <a:pt x="203721" y="343580"/>
                    </a:cubicBezTo>
                    <a:cubicBezTo>
                      <a:pt x="208481" y="365471"/>
                      <a:pt x="213240" y="388312"/>
                      <a:pt x="222760" y="406395"/>
                    </a:cubicBezTo>
                    <a:lnTo>
                      <a:pt x="224664" y="409251"/>
                    </a:lnTo>
                    <a:cubicBezTo>
                      <a:pt x="227520" y="414961"/>
                      <a:pt x="230376" y="421623"/>
                      <a:pt x="234184" y="426382"/>
                    </a:cubicBezTo>
                    <a:cubicBezTo>
                      <a:pt x="238943" y="458741"/>
                      <a:pt x="239896" y="491101"/>
                      <a:pt x="232280" y="519653"/>
                    </a:cubicBezTo>
                    <a:cubicBezTo>
                      <a:pt x="224664" y="513943"/>
                      <a:pt x="218000" y="506329"/>
                      <a:pt x="212289" y="497763"/>
                    </a:cubicBezTo>
                    <a:cubicBezTo>
                      <a:pt x="208481" y="491101"/>
                      <a:pt x="202769" y="484439"/>
                      <a:pt x="197057" y="478728"/>
                    </a:cubicBezTo>
                    <a:cubicBezTo>
                      <a:pt x="183730" y="468259"/>
                      <a:pt x="175162" y="462548"/>
                      <a:pt x="162786" y="457790"/>
                    </a:cubicBezTo>
                    <a:cubicBezTo>
                      <a:pt x="150411" y="439707"/>
                      <a:pt x="137083" y="421623"/>
                      <a:pt x="120900" y="406395"/>
                    </a:cubicBezTo>
                    <a:cubicBezTo>
                      <a:pt x="136131" y="415913"/>
                      <a:pt x="150411" y="427334"/>
                      <a:pt x="164690" y="439707"/>
                    </a:cubicBezTo>
                    <a:cubicBezTo>
                      <a:pt x="169450" y="443513"/>
                      <a:pt x="175162" y="448272"/>
                      <a:pt x="179922" y="452079"/>
                    </a:cubicBezTo>
                    <a:lnTo>
                      <a:pt x="194201" y="463500"/>
                    </a:lnTo>
                    <a:lnTo>
                      <a:pt x="187537" y="446369"/>
                    </a:lnTo>
                    <a:cubicBezTo>
                      <a:pt x="182778" y="434948"/>
                      <a:pt x="180874" y="423527"/>
                      <a:pt x="178018" y="413058"/>
                    </a:cubicBezTo>
                    <a:cubicBezTo>
                      <a:pt x="171354" y="384505"/>
                      <a:pt x="164690" y="357856"/>
                      <a:pt x="128515" y="335966"/>
                    </a:cubicBezTo>
                    <a:cubicBezTo>
                      <a:pt x="108524" y="323593"/>
                      <a:pt x="86629" y="320738"/>
                      <a:pt x="64734" y="317883"/>
                    </a:cubicBezTo>
                    <a:cubicBezTo>
                      <a:pt x="43790" y="315028"/>
                      <a:pt x="24751" y="313124"/>
                      <a:pt x="7616" y="303607"/>
                    </a:cubicBezTo>
                    <a:lnTo>
                      <a:pt x="0" y="299800"/>
                    </a:lnTo>
                    <a:lnTo>
                      <a:pt x="952" y="308366"/>
                    </a:lnTo>
                    <a:cubicBezTo>
                      <a:pt x="12376" y="395926"/>
                      <a:pt x="55214" y="444465"/>
                      <a:pt x="138035" y="460645"/>
                    </a:cubicBezTo>
                    <a:close/>
                    <a:moveTo>
                      <a:pt x="214192" y="342628"/>
                    </a:moveTo>
                    <a:cubicBezTo>
                      <a:pt x="208481" y="313124"/>
                      <a:pt x="201817" y="281717"/>
                      <a:pt x="182778" y="259827"/>
                    </a:cubicBezTo>
                    <a:cubicBezTo>
                      <a:pt x="178018" y="254116"/>
                      <a:pt x="174210" y="249357"/>
                      <a:pt x="169450" y="244599"/>
                    </a:cubicBezTo>
                    <a:cubicBezTo>
                      <a:pt x="150411" y="223660"/>
                      <a:pt x="138035" y="210336"/>
                      <a:pt x="138987" y="173218"/>
                    </a:cubicBezTo>
                    <a:cubicBezTo>
                      <a:pt x="138987" y="152279"/>
                      <a:pt x="144699" y="132293"/>
                      <a:pt x="149459" y="112306"/>
                    </a:cubicBezTo>
                    <a:cubicBezTo>
                      <a:pt x="155171" y="88512"/>
                      <a:pt x="161834" y="62815"/>
                      <a:pt x="159930" y="36166"/>
                    </a:cubicBezTo>
                    <a:cubicBezTo>
                      <a:pt x="169450" y="44732"/>
                      <a:pt x="179922" y="52346"/>
                      <a:pt x="189441" y="57105"/>
                    </a:cubicBezTo>
                    <a:cubicBezTo>
                      <a:pt x="201817" y="65670"/>
                      <a:pt x="214192" y="74236"/>
                      <a:pt x="223712" y="85657"/>
                    </a:cubicBezTo>
                    <a:cubicBezTo>
                      <a:pt x="245607" y="111354"/>
                      <a:pt x="257983" y="184639"/>
                      <a:pt x="246559" y="219853"/>
                    </a:cubicBezTo>
                    <a:cubicBezTo>
                      <a:pt x="241799" y="235081"/>
                      <a:pt x="234184" y="246502"/>
                      <a:pt x="224664" y="249357"/>
                    </a:cubicBezTo>
                    <a:cubicBezTo>
                      <a:pt x="219904" y="251261"/>
                      <a:pt x="215144" y="251261"/>
                      <a:pt x="210384" y="249357"/>
                    </a:cubicBezTo>
                    <a:cubicBezTo>
                      <a:pt x="205625" y="221757"/>
                      <a:pt x="201817" y="192253"/>
                      <a:pt x="201817" y="166555"/>
                    </a:cubicBezTo>
                    <a:cubicBezTo>
                      <a:pt x="206577" y="151328"/>
                      <a:pt x="211337" y="136100"/>
                      <a:pt x="208481" y="122775"/>
                    </a:cubicBezTo>
                    <a:lnTo>
                      <a:pt x="205625" y="107547"/>
                    </a:lnTo>
                    <a:lnTo>
                      <a:pt x="199913" y="122775"/>
                    </a:lnTo>
                    <a:cubicBezTo>
                      <a:pt x="195153" y="135148"/>
                      <a:pt x="192297" y="149424"/>
                      <a:pt x="192297" y="165604"/>
                    </a:cubicBezTo>
                    <a:cubicBezTo>
                      <a:pt x="191345" y="168459"/>
                      <a:pt x="190393" y="170363"/>
                      <a:pt x="189441" y="173218"/>
                    </a:cubicBezTo>
                    <a:cubicBezTo>
                      <a:pt x="178970" y="201770"/>
                      <a:pt x="166594" y="234129"/>
                      <a:pt x="196105" y="254116"/>
                    </a:cubicBezTo>
                    <a:cubicBezTo>
                      <a:pt x="198009" y="256020"/>
                      <a:pt x="199913" y="256971"/>
                      <a:pt x="201817" y="257923"/>
                    </a:cubicBezTo>
                    <a:cubicBezTo>
                      <a:pt x="203721" y="271247"/>
                      <a:pt x="206577" y="284572"/>
                      <a:pt x="209433" y="296945"/>
                    </a:cubicBezTo>
                    <a:cubicBezTo>
                      <a:pt x="212289" y="307414"/>
                      <a:pt x="214192" y="317883"/>
                      <a:pt x="216096" y="327401"/>
                    </a:cubicBezTo>
                    <a:cubicBezTo>
                      <a:pt x="218000" y="337870"/>
                      <a:pt x="219904" y="349291"/>
                      <a:pt x="222760" y="360712"/>
                    </a:cubicBezTo>
                    <a:cubicBezTo>
                      <a:pt x="224664" y="373084"/>
                      <a:pt x="227520" y="386409"/>
                      <a:pt x="230376" y="399733"/>
                    </a:cubicBezTo>
                    <a:cubicBezTo>
                      <a:pt x="222760" y="382602"/>
                      <a:pt x="218952" y="363567"/>
                      <a:pt x="214192" y="342628"/>
                    </a:cubicBezTo>
                    <a:close/>
                    <a:moveTo>
                      <a:pt x="199913" y="244599"/>
                    </a:moveTo>
                    <a:cubicBezTo>
                      <a:pt x="183730" y="232226"/>
                      <a:pt x="186585" y="213191"/>
                      <a:pt x="193249" y="192253"/>
                    </a:cubicBezTo>
                    <a:cubicBezTo>
                      <a:pt x="195153" y="209384"/>
                      <a:pt x="197057" y="227467"/>
                      <a:pt x="199913" y="244599"/>
                    </a:cubicBezTo>
                    <a:close/>
                    <a:moveTo>
                      <a:pt x="64734" y="329304"/>
                    </a:moveTo>
                    <a:cubicBezTo>
                      <a:pt x="86629" y="332159"/>
                      <a:pt x="106620" y="335015"/>
                      <a:pt x="124708" y="345484"/>
                    </a:cubicBezTo>
                    <a:cubicBezTo>
                      <a:pt x="157074" y="365471"/>
                      <a:pt x="162786" y="389264"/>
                      <a:pt x="169450" y="416865"/>
                    </a:cubicBezTo>
                    <a:cubicBezTo>
                      <a:pt x="171354" y="423527"/>
                      <a:pt x="172306" y="429237"/>
                      <a:pt x="174210" y="435900"/>
                    </a:cubicBezTo>
                    <a:cubicBezTo>
                      <a:pt x="174210" y="434948"/>
                      <a:pt x="173258" y="434948"/>
                      <a:pt x="172306" y="433996"/>
                    </a:cubicBezTo>
                    <a:cubicBezTo>
                      <a:pt x="142795" y="409251"/>
                      <a:pt x="115188" y="386409"/>
                      <a:pt x="76157" y="375939"/>
                    </a:cubicBezTo>
                    <a:lnTo>
                      <a:pt x="73301" y="384505"/>
                    </a:lnTo>
                    <a:cubicBezTo>
                      <a:pt x="107572" y="399733"/>
                      <a:pt x="130419" y="426382"/>
                      <a:pt x="150411" y="454935"/>
                    </a:cubicBezTo>
                    <a:cubicBezTo>
                      <a:pt x="147555" y="454935"/>
                      <a:pt x="143747" y="453983"/>
                      <a:pt x="139939" y="453031"/>
                    </a:cubicBezTo>
                    <a:cubicBezTo>
                      <a:pt x="63782" y="437803"/>
                      <a:pt x="23799" y="394974"/>
                      <a:pt x="13327" y="316931"/>
                    </a:cubicBezTo>
                    <a:cubicBezTo>
                      <a:pt x="29511" y="324545"/>
                      <a:pt x="47598" y="326449"/>
                      <a:pt x="64734" y="329304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" name="Google Shape;250;p2"/>
              <p:cNvSpPr/>
              <p:nvPr/>
            </p:nvSpPr>
            <p:spPr>
              <a:xfrm>
                <a:off x="2235747" y="3616583"/>
                <a:ext cx="421973" cy="566288"/>
              </a:xfrm>
              <a:custGeom>
                <a:avLst/>
                <a:gdLst/>
                <a:ahLst/>
                <a:cxnLst/>
                <a:rect l="l" t="t" r="r" b="b"/>
                <a:pathLst>
                  <a:path w="421973" h="566288" extrusionOk="0">
                    <a:moveTo>
                      <a:pt x="138035" y="460645"/>
                    </a:moveTo>
                    <a:cubicBezTo>
                      <a:pt x="145651" y="461597"/>
                      <a:pt x="152315" y="463500"/>
                      <a:pt x="158026" y="465404"/>
                    </a:cubicBezTo>
                    <a:cubicBezTo>
                      <a:pt x="162786" y="472066"/>
                      <a:pt x="166594" y="479680"/>
                      <a:pt x="171354" y="486342"/>
                    </a:cubicBezTo>
                    <a:cubicBezTo>
                      <a:pt x="178018" y="496811"/>
                      <a:pt x="185633" y="507281"/>
                      <a:pt x="192297" y="517750"/>
                    </a:cubicBezTo>
                    <a:cubicBezTo>
                      <a:pt x="204673" y="535833"/>
                      <a:pt x="215144" y="552012"/>
                      <a:pt x="220856" y="565337"/>
                    </a:cubicBezTo>
                    <a:cubicBezTo>
                      <a:pt x="223712" y="565337"/>
                      <a:pt x="226568" y="565337"/>
                      <a:pt x="228472" y="565337"/>
                    </a:cubicBezTo>
                    <a:cubicBezTo>
                      <a:pt x="221808" y="551061"/>
                      <a:pt x="211337" y="534881"/>
                      <a:pt x="198009" y="515846"/>
                    </a:cubicBezTo>
                    <a:cubicBezTo>
                      <a:pt x="191345" y="505377"/>
                      <a:pt x="184681" y="494908"/>
                      <a:pt x="178018" y="484439"/>
                    </a:cubicBezTo>
                    <a:cubicBezTo>
                      <a:pt x="176114" y="481583"/>
                      <a:pt x="174210" y="478728"/>
                      <a:pt x="172306" y="475873"/>
                    </a:cubicBezTo>
                    <a:cubicBezTo>
                      <a:pt x="178018" y="478728"/>
                      <a:pt x="183730" y="483487"/>
                      <a:pt x="190393" y="489197"/>
                    </a:cubicBezTo>
                    <a:cubicBezTo>
                      <a:pt x="196105" y="493956"/>
                      <a:pt x="199913" y="500618"/>
                      <a:pt x="204673" y="506329"/>
                    </a:cubicBezTo>
                    <a:cubicBezTo>
                      <a:pt x="212289" y="516798"/>
                      <a:pt x="219904" y="528219"/>
                      <a:pt x="233232" y="533929"/>
                    </a:cubicBezTo>
                    <a:lnTo>
                      <a:pt x="237992" y="535833"/>
                    </a:lnTo>
                    <a:lnTo>
                      <a:pt x="239896" y="531074"/>
                    </a:lnTo>
                    <a:cubicBezTo>
                      <a:pt x="248463" y="502522"/>
                      <a:pt x="249415" y="471114"/>
                      <a:pt x="245607" y="439707"/>
                    </a:cubicBezTo>
                    <a:cubicBezTo>
                      <a:pt x="247511" y="440658"/>
                      <a:pt x="250367" y="441610"/>
                      <a:pt x="252271" y="441610"/>
                    </a:cubicBezTo>
                    <a:cubicBezTo>
                      <a:pt x="258935" y="442562"/>
                      <a:pt x="264647" y="437803"/>
                      <a:pt x="269407" y="430189"/>
                    </a:cubicBezTo>
                    <a:cubicBezTo>
                      <a:pt x="277974" y="415913"/>
                      <a:pt x="275118" y="397830"/>
                      <a:pt x="271310" y="378795"/>
                    </a:cubicBezTo>
                    <a:cubicBezTo>
                      <a:pt x="267502" y="357856"/>
                      <a:pt x="263695" y="336918"/>
                      <a:pt x="275118" y="320738"/>
                    </a:cubicBezTo>
                    <a:cubicBezTo>
                      <a:pt x="288446" y="301703"/>
                      <a:pt x="312245" y="293138"/>
                      <a:pt x="336996" y="284572"/>
                    </a:cubicBezTo>
                    <a:cubicBezTo>
                      <a:pt x="353179" y="278862"/>
                      <a:pt x="369363" y="273151"/>
                      <a:pt x="382690" y="264585"/>
                    </a:cubicBezTo>
                    <a:cubicBezTo>
                      <a:pt x="376027" y="284572"/>
                      <a:pt x="362699" y="301703"/>
                      <a:pt x="348420" y="319787"/>
                    </a:cubicBezTo>
                    <a:cubicBezTo>
                      <a:pt x="333188" y="338821"/>
                      <a:pt x="317005" y="358808"/>
                      <a:pt x="310341" y="384505"/>
                    </a:cubicBezTo>
                    <a:lnTo>
                      <a:pt x="302725" y="410202"/>
                    </a:lnTo>
                    <a:lnTo>
                      <a:pt x="317957" y="388312"/>
                    </a:lnTo>
                    <a:cubicBezTo>
                      <a:pt x="326525" y="375939"/>
                      <a:pt x="337948" y="365471"/>
                      <a:pt x="350324" y="354049"/>
                    </a:cubicBezTo>
                    <a:cubicBezTo>
                      <a:pt x="363651" y="342628"/>
                      <a:pt x="376979" y="330256"/>
                      <a:pt x="386498" y="315980"/>
                    </a:cubicBezTo>
                    <a:cubicBezTo>
                      <a:pt x="396018" y="301703"/>
                      <a:pt x="402682" y="280765"/>
                      <a:pt x="408394" y="263634"/>
                    </a:cubicBezTo>
                    <a:cubicBezTo>
                      <a:pt x="420769" y="325497"/>
                      <a:pt x="394114" y="392119"/>
                      <a:pt x="338900" y="432093"/>
                    </a:cubicBezTo>
                    <a:cubicBezTo>
                      <a:pt x="327476" y="440658"/>
                      <a:pt x="312245" y="440658"/>
                      <a:pt x="299869" y="440658"/>
                    </a:cubicBezTo>
                    <a:cubicBezTo>
                      <a:pt x="286542" y="440658"/>
                      <a:pt x="275118" y="439707"/>
                      <a:pt x="267502" y="449224"/>
                    </a:cubicBezTo>
                    <a:cubicBezTo>
                      <a:pt x="259887" y="458741"/>
                      <a:pt x="259887" y="476825"/>
                      <a:pt x="266551" y="507281"/>
                    </a:cubicBezTo>
                    <a:cubicBezTo>
                      <a:pt x="270358" y="526316"/>
                      <a:pt x="268455" y="546302"/>
                      <a:pt x="265599" y="566289"/>
                    </a:cubicBezTo>
                    <a:cubicBezTo>
                      <a:pt x="269407" y="566289"/>
                      <a:pt x="273214" y="566289"/>
                      <a:pt x="277022" y="566289"/>
                    </a:cubicBezTo>
                    <a:cubicBezTo>
                      <a:pt x="279878" y="546302"/>
                      <a:pt x="281782" y="525364"/>
                      <a:pt x="277022" y="506329"/>
                    </a:cubicBezTo>
                    <a:cubicBezTo>
                      <a:pt x="270358" y="478728"/>
                      <a:pt x="270358" y="462548"/>
                      <a:pt x="276070" y="455886"/>
                    </a:cubicBezTo>
                    <a:cubicBezTo>
                      <a:pt x="280830" y="450176"/>
                      <a:pt x="289398" y="450176"/>
                      <a:pt x="300821" y="450176"/>
                    </a:cubicBezTo>
                    <a:cubicBezTo>
                      <a:pt x="314149" y="450176"/>
                      <a:pt x="331284" y="450176"/>
                      <a:pt x="345564" y="439707"/>
                    </a:cubicBezTo>
                    <a:cubicBezTo>
                      <a:pt x="408394" y="394023"/>
                      <a:pt x="436001" y="315980"/>
                      <a:pt x="415057" y="245550"/>
                    </a:cubicBezTo>
                    <a:lnTo>
                      <a:pt x="411249" y="232226"/>
                    </a:lnTo>
                    <a:lnTo>
                      <a:pt x="406490" y="245550"/>
                    </a:lnTo>
                    <a:cubicBezTo>
                      <a:pt x="405538" y="249357"/>
                      <a:pt x="403634" y="255068"/>
                      <a:pt x="401730" y="260778"/>
                    </a:cubicBezTo>
                    <a:cubicBezTo>
                      <a:pt x="396970" y="276958"/>
                      <a:pt x="390306" y="298848"/>
                      <a:pt x="380787" y="311221"/>
                    </a:cubicBezTo>
                    <a:cubicBezTo>
                      <a:pt x="371267" y="324545"/>
                      <a:pt x="358891" y="335966"/>
                      <a:pt x="346516" y="347387"/>
                    </a:cubicBezTo>
                    <a:cubicBezTo>
                      <a:pt x="341756" y="352146"/>
                      <a:pt x="336996" y="355953"/>
                      <a:pt x="332236" y="360712"/>
                    </a:cubicBezTo>
                    <a:cubicBezTo>
                      <a:pt x="338900" y="348339"/>
                      <a:pt x="348420" y="336918"/>
                      <a:pt x="356987" y="325497"/>
                    </a:cubicBezTo>
                    <a:cubicBezTo>
                      <a:pt x="373171" y="303607"/>
                      <a:pt x="391258" y="281717"/>
                      <a:pt x="396018" y="253164"/>
                    </a:cubicBezTo>
                    <a:lnTo>
                      <a:pt x="397922" y="239840"/>
                    </a:lnTo>
                    <a:lnTo>
                      <a:pt x="387450" y="248406"/>
                    </a:lnTo>
                    <a:cubicBezTo>
                      <a:pt x="373171" y="260778"/>
                      <a:pt x="353179" y="268392"/>
                      <a:pt x="334140" y="275055"/>
                    </a:cubicBezTo>
                    <a:cubicBezTo>
                      <a:pt x="308437" y="283620"/>
                      <a:pt x="281782" y="293138"/>
                      <a:pt x="267502" y="314076"/>
                    </a:cubicBezTo>
                    <a:cubicBezTo>
                      <a:pt x="253223" y="333111"/>
                      <a:pt x="257983" y="357856"/>
                      <a:pt x="261791" y="378795"/>
                    </a:cubicBezTo>
                    <a:cubicBezTo>
                      <a:pt x="264647" y="395926"/>
                      <a:pt x="267502" y="412106"/>
                      <a:pt x="260839" y="423527"/>
                    </a:cubicBezTo>
                    <a:cubicBezTo>
                      <a:pt x="257983" y="428285"/>
                      <a:pt x="254175" y="431141"/>
                      <a:pt x="252271" y="431141"/>
                    </a:cubicBezTo>
                    <a:cubicBezTo>
                      <a:pt x="249415" y="431141"/>
                      <a:pt x="246559" y="428285"/>
                      <a:pt x="243703" y="424479"/>
                    </a:cubicBezTo>
                    <a:cubicBezTo>
                      <a:pt x="240848" y="401637"/>
                      <a:pt x="236088" y="379747"/>
                      <a:pt x="231328" y="358808"/>
                    </a:cubicBezTo>
                    <a:cubicBezTo>
                      <a:pt x="229424" y="347387"/>
                      <a:pt x="226568" y="335966"/>
                      <a:pt x="224664" y="325497"/>
                    </a:cubicBezTo>
                    <a:cubicBezTo>
                      <a:pt x="222760" y="315980"/>
                      <a:pt x="220856" y="305510"/>
                      <a:pt x="218000" y="294090"/>
                    </a:cubicBezTo>
                    <a:cubicBezTo>
                      <a:pt x="216096" y="283620"/>
                      <a:pt x="213240" y="272199"/>
                      <a:pt x="211337" y="260778"/>
                    </a:cubicBezTo>
                    <a:cubicBezTo>
                      <a:pt x="216096" y="261730"/>
                      <a:pt x="221808" y="261730"/>
                      <a:pt x="226568" y="259827"/>
                    </a:cubicBezTo>
                    <a:cubicBezTo>
                      <a:pt x="238943" y="256020"/>
                      <a:pt x="249415" y="242695"/>
                      <a:pt x="255127" y="224612"/>
                    </a:cubicBezTo>
                    <a:cubicBezTo>
                      <a:pt x="266551" y="189398"/>
                      <a:pt x="256079" y="112306"/>
                      <a:pt x="230376" y="80898"/>
                    </a:cubicBezTo>
                    <a:cubicBezTo>
                      <a:pt x="220856" y="68526"/>
                      <a:pt x="207529" y="59008"/>
                      <a:pt x="194201" y="50443"/>
                    </a:cubicBezTo>
                    <a:cubicBezTo>
                      <a:pt x="180874" y="40925"/>
                      <a:pt x="166594" y="30456"/>
                      <a:pt x="156122" y="17131"/>
                    </a:cubicBezTo>
                    <a:lnTo>
                      <a:pt x="142795" y="0"/>
                    </a:lnTo>
                    <a:lnTo>
                      <a:pt x="147555" y="20938"/>
                    </a:lnTo>
                    <a:cubicBezTo>
                      <a:pt x="153267" y="51394"/>
                      <a:pt x="146603" y="79947"/>
                      <a:pt x="138987" y="109451"/>
                    </a:cubicBezTo>
                    <a:cubicBezTo>
                      <a:pt x="133275" y="129437"/>
                      <a:pt x="127563" y="150376"/>
                      <a:pt x="127563" y="172266"/>
                    </a:cubicBezTo>
                    <a:cubicBezTo>
                      <a:pt x="126612" y="213191"/>
                      <a:pt x="139939" y="227467"/>
                      <a:pt x="160882" y="250309"/>
                    </a:cubicBezTo>
                    <a:cubicBezTo>
                      <a:pt x="164690" y="255068"/>
                      <a:pt x="169450" y="259827"/>
                      <a:pt x="174210" y="265537"/>
                    </a:cubicBezTo>
                    <a:cubicBezTo>
                      <a:pt x="191345" y="285524"/>
                      <a:pt x="198009" y="315028"/>
                      <a:pt x="203721" y="343580"/>
                    </a:cubicBezTo>
                    <a:cubicBezTo>
                      <a:pt x="208481" y="365471"/>
                      <a:pt x="213240" y="388312"/>
                      <a:pt x="222760" y="406395"/>
                    </a:cubicBezTo>
                    <a:lnTo>
                      <a:pt x="224664" y="409251"/>
                    </a:lnTo>
                    <a:cubicBezTo>
                      <a:pt x="227520" y="414961"/>
                      <a:pt x="230376" y="421623"/>
                      <a:pt x="234184" y="426382"/>
                    </a:cubicBezTo>
                    <a:cubicBezTo>
                      <a:pt x="238943" y="458741"/>
                      <a:pt x="239896" y="491101"/>
                      <a:pt x="232280" y="519653"/>
                    </a:cubicBezTo>
                    <a:cubicBezTo>
                      <a:pt x="224664" y="513943"/>
                      <a:pt x="218000" y="506329"/>
                      <a:pt x="212289" y="497763"/>
                    </a:cubicBezTo>
                    <a:cubicBezTo>
                      <a:pt x="208481" y="491101"/>
                      <a:pt x="202769" y="484439"/>
                      <a:pt x="197057" y="478728"/>
                    </a:cubicBezTo>
                    <a:cubicBezTo>
                      <a:pt x="183730" y="468259"/>
                      <a:pt x="175162" y="462548"/>
                      <a:pt x="162786" y="457790"/>
                    </a:cubicBezTo>
                    <a:cubicBezTo>
                      <a:pt x="150411" y="439707"/>
                      <a:pt x="137083" y="421623"/>
                      <a:pt x="120900" y="406395"/>
                    </a:cubicBezTo>
                    <a:cubicBezTo>
                      <a:pt x="136131" y="415913"/>
                      <a:pt x="150411" y="427334"/>
                      <a:pt x="164690" y="439707"/>
                    </a:cubicBezTo>
                    <a:cubicBezTo>
                      <a:pt x="169450" y="443513"/>
                      <a:pt x="175162" y="448272"/>
                      <a:pt x="179922" y="452079"/>
                    </a:cubicBezTo>
                    <a:lnTo>
                      <a:pt x="194201" y="463500"/>
                    </a:lnTo>
                    <a:lnTo>
                      <a:pt x="187537" y="446369"/>
                    </a:lnTo>
                    <a:cubicBezTo>
                      <a:pt x="182778" y="434948"/>
                      <a:pt x="180874" y="423527"/>
                      <a:pt x="178018" y="413058"/>
                    </a:cubicBezTo>
                    <a:cubicBezTo>
                      <a:pt x="171354" y="384505"/>
                      <a:pt x="164690" y="357856"/>
                      <a:pt x="128515" y="335966"/>
                    </a:cubicBezTo>
                    <a:cubicBezTo>
                      <a:pt x="108524" y="323593"/>
                      <a:pt x="86629" y="320738"/>
                      <a:pt x="64734" y="317883"/>
                    </a:cubicBezTo>
                    <a:cubicBezTo>
                      <a:pt x="43790" y="315028"/>
                      <a:pt x="24751" y="313124"/>
                      <a:pt x="7616" y="303607"/>
                    </a:cubicBezTo>
                    <a:lnTo>
                      <a:pt x="0" y="299800"/>
                    </a:lnTo>
                    <a:lnTo>
                      <a:pt x="952" y="308366"/>
                    </a:lnTo>
                    <a:cubicBezTo>
                      <a:pt x="12376" y="395926"/>
                      <a:pt x="55214" y="444465"/>
                      <a:pt x="138035" y="460645"/>
                    </a:cubicBezTo>
                    <a:close/>
                    <a:moveTo>
                      <a:pt x="214192" y="342628"/>
                    </a:moveTo>
                    <a:cubicBezTo>
                      <a:pt x="208481" y="313124"/>
                      <a:pt x="201817" y="281717"/>
                      <a:pt x="182778" y="259827"/>
                    </a:cubicBezTo>
                    <a:cubicBezTo>
                      <a:pt x="178018" y="254116"/>
                      <a:pt x="174210" y="249357"/>
                      <a:pt x="169450" y="244599"/>
                    </a:cubicBezTo>
                    <a:cubicBezTo>
                      <a:pt x="150411" y="223660"/>
                      <a:pt x="138035" y="210336"/>
                      <a:pt x="138987" y="173218"/>
                    </a:cubicBezTo>
                    <a:cubicBezTo>
                      <a:pt x="138987" y="152279"/>
                      <a:pt x="144699" y="132293"/>
                      <a:pt x="149459" y="112306"/>
                    </a:cubicBezTo>
                    <a:cubicBezTo>
                      <a:pt x="155171" y="88512"/>
                      <a:pt x="161834" y="62815"/>
                      <a:pt x="159930" y="36166"/>
                    </a:cubicBezTo>
                    <a:cubicBezTo>
                      <a:pt x="169450" y="44732"/>
                      <a:pt x="179922" y="52346"/>
                      <a:pt x="189441" y="57105"/>
                    </a:cubicBezTo>
                    <a:cubicBezTo>
                      <a:pt x="201817" y="65670"/>
                      <a:pt x="214192" y="74236"/>
                      <a:pt x="223712" y="85657"/>
                    </a:cubicBezTo>
                    <a:cubicBezTo>
                      <a:pt x="245607" y="111354"/>
                      <a:pt x="257983" y="184639"/>
                      <a:pt x="246559" y="219853"/>
                    </a:cubicBezTo>
                    <a:cubicBezTo>
                      <a:pt x="241799" y="235081"/>
                      <a:pt x="234184" y="246502"/>
                      <a:pt x="224664" y="249357"/>
                    </a:cubicBezTo>
                    <a:cubicBezTo>
                      <a:pt x="219904" y="251261"/>
                      <a:pt x="215144" y="251261"/>
                      <a:pt x="210384" y="249357"/>
                    </a:cubicBezTo>
                    <a:cubicBezTo>
                      <a:pt x="205625" y="221757"/>
                      <a:pt x="201817" y="192253"/>
                      <a:pt x="201817" y="166555"/>
                    </a:cubicBezTo>
                    <a:cubicBezTo>
                      <a:pt x="206577" y="151328"/>
                      <a:pt x="211337" y="136100"/>
                      <a:pt x="208481" y="122775"/>
                    </a:cubicBezTo>
                    <a:lnTo>
                      <a:pt x="205625" y="107547"/>
                    </a:lnTo>
                    <a:lnTo>
                      <a:pt x="199913" y="122775"/>
                    </a:lnTo>
                    <a:cubicBezTo>
                      <a:pt x="195153" y="135148"/>
                      <a:pt x="192297" y="149424"/>
                      <a:pt x="192297" y="165604"/>
                    </a:cubicBezTo>
                    <a:cubicBezTo>
                      <a:pt x="191345" y="168459"/>
                      <a:pt x="190393" y="170363"/>
                      <a:pt x="189441" y="173218"/>
                    </a:cubicBezTo>
                    <a:cubicBezTo>
                      <a:pt x="178970" y="201770"/>
                      <a:pt x="166594" y="234129"/>
                      <a:pt x="196105" y="254116"/>
                    </a:cubicBezTo>
                    <a:cubicBezTo>
                      <a:pt x="198009" y="256020"/>
                      <a:pt x="199913" y="256971"/>
                      <a:pt x="201817" y="257923"/>
                    </a:cubicBezTo>
                    <a:cubicBezTo>
                      <a:pt x="203721" y="271247"/>
                      <a:pt x="206577" y="284572"/>
                      <a:pt x="209433" y="296945"/>
                    </a:cubicBezTo>
                    <a:cubicBezTo>
                      <a:pt x="212289" y="307414"/>
                      <a:pt x="214192" y="317883"/>
                      <a:pt x="216096" y="327401"/>
                    </a:cubicBezTo>
                    <a:cubicBezTo>
                      <a:pt x="218000" y="337870"/>
                      <a:pt x="219904" y="349291"/>
                      <a:pt x="222760" y="360712"/>
                    </a:cubicBezTo>
                    <a:cubicBezTo>
                      <a:pt x="224664" y="373084"/>
                      <a:pt x="227520" y="386409"/>
                      <a:pt x="230376" y="399733"/>
                    </a:cubicBezTo>
                    <a:cubicBezTo>
                      <a:pt x="222760" y="382602"/>
                      <a:pt x="218952" y="363567"/>
                      <a:pt x="214192" y="342628"/>
                    </a:cubicBezTo>
                    <a:close/>
                    <a:moveTo>
                      <a:pt x="199913" y="244599"/>
                    </a:moveTo>
                    <a:cubicBezTo>
                      <a:pt x="183730" y="232226"/>
                      <a:pt x="186585" y="213191"/>
                      <a:pt x="193249" y="192253"/>
                    </a:cubicBezTo>
                    <a:cubicBezTo>
                      <a:pt x="195153" y="209384"/>
                      <a:pt x="197057" y="227467"/>
                      <a:pt x="199913" y="244599"/>
                    </a:cubicBezTo>
                    <a:close/>
                    <a:moveTo>
                      <a:pt x="64734" y="329304"/>
                    </a:moveTo>
                    <a:cubicBezTo>
                      <a:pt x="86629" y="332159"/>
                      <a:pt x="106620" y="335015"/>
                      <a:pt x="124708" y="345484"/>
                    </a:cubicBezTo>
                    <a:cubicBezTo>
                      <a:pt x="157074" y="365471"/>
                      <a:pt x="162786" y="389264"/>
                      <a:pt x="169450" y="416865"/>
                    </a:cubicBezTo>
                    <a:cubicBezTo>
                      <a:pt x="171354" y="423527"/>
                      <a:pt x="172306" y="429237"/>
                      <a:pt x="174210" y="435900"/>
                    </a:cubicBezTo>
                    <a:cubicBezTo>
                      <a:pt x="174210" y="434948"/>
                      <a:pt x="173258" y="434948"/>
                      <a:pt x="172306" y="433996"/>
                    </a:cubicBezTo>
                    <a:cubicBezTo>
                      <a:pt x="142795" y="409251"/>
                      <a:pt x="115188" y="386409"/>
                      <a:pt x="76157" y="375939"/>
                    </a:cubicBezTo>
                    <a:lnTo>
                      <a:pt x="73301" y="384505"/>
                    </a:lnTo>
                    <a:cubicBezTo>
                      <a:pt x="107572" y="399733"/>
                      <a:pt x="130419" y="426382"/>
                      <a:pt x="150411" y="454935"/>
                    </a:cubicBezTo>
                    <a:cubicBezTo>
                      <a:pt x="147555" y="454935"/>
                      <a:pt x="143747" y="453983"/>
                      <a:pt x="139939" y="453031"/>
                    </a:cubicBezTo>
                    <a:cubicBezTo>
                      <a:pt x="63782" y="437803"/>
                      <a:pt x="23799" y="394974"/>
                      <a:pt x="13327" y="316931"/>
                    </a:cubicBezTo>
                    <a:cubicBezTo>
                      <a:pt x="29511" y="324545"/>
                      <a:pt x="47598" y="326449"/>
                      <a:pt x="64734" y="329304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966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"/>
          <p:cNvSpPr txBox="1">
            <a:spLocks noGrp="1"/>
          </p:cNvSpPr>
          <p:nvPr>
            <p:ph type="body" idx="1"/>
          </p:nvPr>
        </p:nvSpPr>
        <p:spPr>
          <a:xfrm>
            <a:off x="6186233" y="2341241"/>
            <a:ext cx="6010480" cy="3066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</a:pPr>
            <a:r>
              <a:rPr lang="en-GB" dirty="0"/>
              <a:t>Wprowadzenie</a:t>
            </a:r>
            <a:endParaRPr dirty="0"/>
          </a:p>
        </p:txBody>
      </p:sp>
      <p:sp>
        <p:nvSpPr>
          <p:cNvPr id="257" name="Google Shape;257;p3"/>
          <p:cNvSpPr txBox="1">
            <a:spLocks noGrp="1"/>
          </p:cNvSpPr>
          <p:nvPr>
            <p:ph type="body" idx="2"/>
          </p:nvPr>
        </p:nvSpPr>
        <p:spPr>
          <a:xfrm>
            <a:off x="4502882" y="892243"/>
            <a:ext cx="2066906" cy="582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None/>
            </a:pPr>
            <a:r>
              <a:rPr lang="en-GB" dirty="0"/>
              <a:t>01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07426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"/>
          <p:cNvSpPr txBox="1">
            <a:spLocks noGrp="1"/>
          </p:cNvSpPr>
          <p:nvPr>
            <p:ph type="body" idx="2"/>
          </p:nvPr>
        </p:nvSpPr>
        <p:spPr>
          <a:xfrm>
            <a:off x="877888" y="462944"/>
            <a:ext cx="10595237" cy="80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DC641"/>
              </a:buClr>
              <a:buSzPts val="3600"/>
              <a:buNone/>
            </a:pPr>
            <a:r>
              <a:rPr lang="en-GB" b="1" dirty="0"/>
              <a:t>Zarządzanie zasobami wodnymi </a:t>
            </a:r>
            <a:endParaRPr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DC641"/>
              </a:buClr>
              <a:buSzPts val="3600"/>
              <a:buNone/>
            </a:pPr>
            <a:endParaRPr b="1" dirty="0"/>
          </a:p>
        </p:txBody>
      </p:sp>
      <p:grpSp>
        <p:nvGrpSpPr>
          <p:cNvPr id="272" name="Google Shape;272;p4"/>
          <p:cNvGrpSpPr/>
          <p:nvPr/>
        </p:nvGrpSpPr>
        <p:grpSpPr>
          <a:xfrm>
            <a:off x="685515" y="1188190"/>
            <a:ext cx="10619275" cy="4723459"/>
            <a:chOff x="0" y="2309"/>
            <a:chExt cx="10619275" cy="4723459"/>
          </a:xfrm>
        </p:grpSpPr>
        <p:sp>
          <p:nvSpPr>
            <p:cNvPr id="273" name="Google Shape;273;p4"/>
            <p:cNvSpPr/>
            <p:nvPr/>
          </p:nvSpPr>
          <p:spPr>
            <a:xfrm rot="5400000">
              <a:off x="-193578" y="195887"/>
              <a:ext cx="1290524" cy="903367"/>
            </a:xfrm>
            <a:prstGeom prst="chevron">
              <a:avLst>
                <a:gd name="adj" fmla="val 50000"/>
              </a:avLst>
            </a:prstGeom>
            <a:solidFill>
              <a:srgbClr val="056C6E"/>
            </a:solidFill>
            <a:ln w="12700" cap="flat" cmpd="sng">
              <a:solidFill>
                <a:srgbClr val="056C6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4"/>
            <p:cNvSpPr txBox="1"/>
            <p:nvPr/>
          </p:nvSpPr>
          <p:spPr>
            <a:xfrm>
              <a:off x="1" y="453993"/>
              <a:ext cx="903367" cy="3871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lang="en-GB" sz="24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4"/>
            <p:cNvSpPr/>
            <p:nvPr/>
          </p:nvSpPr>
          <p:spPr>
            <a:xfrm rot="5400000">
              <a:off x="5341901" y="-4436224"/>
              <a:ext cx="838841" cy="9715908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alpha val="89411"/>
              </a:schemeClr>
            </a:solidFill>
            <a:ln w="12700" cap="flat" cmpd="sng">
              <a:solidFill>
                <a:srgbClr val="056C6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4"/>
            <p:cNvSpPr txBox="1"/>
            <p:nvPr/>
          </p:nvSpPr>
          <p:spPr>
            <a:xfrm>
              <a:off x="903368" y="43258"/>
              <a:ext cx="9674959" cy="7569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0675" tIns="15225" rIns="15225" bIns="15225" anchor="ctr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rPr lang="en-GB" sz="2200" b="0" i="0" u="none" strike="noStrike" cap="none" dirty="0">
                  <a:latin typeface="Calibri"/>
                  <a:ea typeface="Calibri"/>
                  <a:cs typeface="Calibri"/>
                  <a:sym typeface="Calibri"/>
                </a:rPr>
                <a:t>	Strategiczne planowanie, rozwój i efektywne wykorzystanie zasobów wodnych są niezbędne w rolnictwie.</a:t>
              </a:r>
              <a:endParaRPr sz="2200" b="0" i="0" u="none" strike="noStrike" cap="none" dirty="0">
                <a:sym typeface="Arial"/>
              </a:endParaRPr>
            </a:p>
          </p:txBody>
        </p:sp>
        <p:sp>
          <p:nvSpPr>
            <p:cNvPr id="277" name="Google Shape;277;p4"/>
            <p:cNvSpPr/>
            <p:nvPr/>
          </p:nvSpPr>
          <p:spPr>
            <a:xfrm rot="5400000">
              <a:off x="-193578" y="1340199"/>
              <a:ext cx="1290524" cy="903367"/>
            </a:xfrm>
            <a:prstGeom prst="chevron">
              <a:avLst>
                <a:gd name="adj" fmla="val 50000"/>
              </a:avLst>
            </a:prstGeom>
            <a:solidFill>
              <a:srgbClr val="056C6E"/>
            </a:solidFill>
            <a:ln w="12700" cap="flat" cmpd="sng">
              <a:solidFill>
                <a:srgbClr val="056C6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4"/>
            <p:cNvSpPr txBox="1"/>
            <p:nvPr/>
          </p:nvSpPr>
          <p:spPr>
            <a:xfrm>
              <a:off x="1" y="1598305"/>
              <a:ext cx="903367" cy="3871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4"/>
            <p:cNvSpPr/>
            <p:nvPr/>
          </p:nvSpPr>
          <p:spPr>
            <a:xfrm rot="5400000">
              <a:off x="5341901" y="-3291913"/>
              <a:ext cx="838841" cy="9715908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alpha val="89411"/>
              </a:schemeClr>
            </a:solidFill>
            <a:ln w="12700" cap="flat" cmpd="sng">
              <a:solidFill>
                <a:srgbClr val="056C6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4"/>
            <p:cNvSpPr txBox="1"/>
            <p:nvPr/>
          </p:nvSpPr>
          <p:spPr>
            <a:xfrm>
              <a:off x="903368" y="1187569"/>
              <a:ext cx="9674959" cy="7569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0675" tIns="15225" rIns="15225" bIns="15225" anchor="ctr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rPr lang="en-GB" sz="2200" b="0" i="0" u="none" strike="noStrike" cap="none" dirty="0">
                  <a:latin typeface="Calibri"/>
                  <a:ea typeface="Calibri"/>
                  <a:cs typeface="Calibri"/>
                  <a:sym typeface="Calibri"/>
                </a:rPr>
                <a:t>	Rozbudowa nawadnianych gruntów jest bezpośrednio związana z dostępnością wody i kosztami infrastruktury.</a:t>
              </a:r>
              <a:endParaRPr sz="2200" b="0" i="0" u="none" strike="noStrike" cap="none" dirty="0">
                <a:sym typeface="Arial"/>
              </a:endParaRPr>
            </a:p>
          </p:txBody>
        </p:sp>
        <p:sp>
          <p:nvSpPr>
            <p:cNvPr id="281" name="Google Shape;281;p4"/>
            <p:cNvSpPr/>
            <p:nvPr/>
          </p:nvSpPr>
          <p:spPr>
            <a:xfrm rot="5400000">
              <a:off x="-193578" y="2484510"/>
              <a:ext cx="1290524" cy="903367"/>
            </a:xfrm>
            <a:prstGeom prst="chevron">
              <a:avLst>
                <a:gd name="adj" fmla="val 50000"/>
              </a:avLst>
            </a:prstGeom>
            <a:solidFill>
              <a:srgbClr val="056C6E"/>
            </a:solidFill>
            <a:ln w="12700" cap="flat" cmpd="sng">
              <a:solidFill>
                <a:srgbClr val="056C6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4"/>
            <p:cNvSpPr txBox="1"/>
            <p:nvPr/>
          </p:nvSpPr>
          <p:spPr>
            <a:xfrm>
              <a:off x="1" y="2742616"/>
              <a:ext cx="903367" cy="3871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4"/>
            <p:cNvSpPr/>
            <p:nvPr/>
          </p:nvSpPr>
          <p:spPr>
            <a:xfrm rot="5400000">
              <a:off x="5341901" y="-2147601"/>
              <a:ext cx="838841" cy="9715908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alpha val="89411"/>
              </a:schemeClr>
            </a:solidFill>
            <a:ln w="12700" cap="flat" cmpd="sng">
              <a:solidFill>
                <a:srgbClr val="056C6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4"/>
            <p:cNvSpPr txBox="1"/>
            <p:nvPr/>
          </p:nvSpPr>
          <p:spPr>
            <a:xfrm>
              <a:off x="903368" y="2331881"/>
              <a:ext cx="9674959" cy="7569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0675" tIns="15225" rIns="15225" bIns="15225" anchor="ctr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rPr lang="en-GB" sz="2200" b="0" i="0" u="none" strike="noStrike" cap="none" dirty="0">
                  <a:latin typeface="Calibri"/>
                  <a:ea typeface="Calibri"/>
                  <a:cs typeface="Calibri"/>
                  <a:sym typeface="Calibri"/>
                </a:rPr>
                <a:t>	Zrozumienie stanu infrastruktury irygacyjnej ma kluczowe znaczenie dla oceny jej wpływu na użytkowanie gruntów, wytwarzanie energii i działania ekonomiczne.</a:t>
              </a:r>
              <a:endParaRPr sz="2200" b="0" i="0" u="none" strike="noStrike" cap="none" dirty="0">
                <a:sym typeface="Arial"/>
              </a:endParaRPr>
            </a:p>
          </p:txBody>
        </p:sp>
        <p:sp>
          <p:nvSpPr>
            <p:cNvPr id="285" name="Google Shape;285;p4"/>
            <p:cNvSpPr/>
            <p:nvPr/>
          </p:nvSpPr>
          <p:spPr>
            <a:xfrm rot="5400000">
              <a:off x="-193578" y="3628822"/>
              <a:ext cx="1290524" cy="903367"/>
            </a:xfrm>
            <a:prstGeom prst="chevron">
              <a:avLst>
                <a:gd name="adj" fmla="val 50000"/>
              </a:avLst>
            </a:prstGeom>
            <a:solidFill>
              <a:srgbClr val="056C6E"/>
            </a:solidFill>
            <a:ln w="12700" cap="flat" cmpd="sng">
              <a:solidFill>
                <a:srgbClr val="056C6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4"/>
            <p:cNvSpPr txBox="1"/>
            <p:nvPr/>
          </p:nvSpPr>
          <p:spPr>
            <a:xfrm>
              <a:off x="1" y="3886928"/>
              <a:ext cx="903367" cy="3871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4"/>
            <p:cNvSpPr/>
            <p:nvPr/>
          </p:nvSpPr>
          <p:spPr>
            <a:xfrm rot="5400000">
              <a:off x="5341901" y="-1003290"/>
              <a:ext cx="838841" cy="9715908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alpha val="89411"/>
              </a:schemeClr>
            </a:solidFill>
            <a:ln w="12700" cap="flat" cmpd="sng">
              <a:solidFill>
                <a:srgbClr val="056C6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4"/>
            <p:cNvSpPr txBox="1"/>
            <p:nvPr/>
          </p:nvSpPr>
          <p:spPr>
            <a:xfrm>
              <a:off x="903368" y="3476192"/>
              <a:ext cx="9674959" cy="7569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0675" tIns="15225" rIns="15225" bIns="15225" anchor="ctr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lang="en-GB" sz="2200" b="0" i="0" u="none" strike="noStrike" cap="none" dirty="0">
                  <a:latin typeface="Calibri"/>
                  <a:ea typeface="Calibri"/>
                  <a:cs typeface="Calibri"/>
                  <a:sym typeface="Calibri"/>
                </a:rPr>
                <a:t>	Wodochłonne rolnictwo ma kluczowe znaczenie dla wysokiej produkcji roślinnej i ochrony źródeł wody przed zanieczyszczeniem.</a:t>
              </a:r>
              <a:endParaRPr sz="2200" b="0" i="0" u="none" strike="noStrike" cap="none" dirty="0">
                <a:sym typeface="Arial"/>
              </a:endParaRPr>
            </a:p>
          </p:txBody>
        </p:sp>
      </p:grpSp>
      <p:sp>
        <p:nvSpPr>
          <p:cNvPr id="2" name="Google Shape;315;p6">
            <a:extLst>
              <a:ext uri="{FF2B5EF4-FFF2-40B4-BE49-F238E27FC236}">
                <a16:creationId xmlns:a16="http://schemas.microsoft.com/office/drawing/2014/main" id="{FF29F9BD-42A9-5BFB-4867-B83694F6704C}"/>
              </a:ext>
            </a:extLst>
          </p:cNvPr>
          <p:cNvSpPr txBox="1"/>
          <p:nvPr/>
        </p:nvSpPr>
        <p:spPr>
          <a:xfrm>
            <a:off x="5995153" y="5669159"/>
            <a:ext cx="48424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Zrównoważona gospodarka wodna w rolnictwie w warunkach zmian klimatu</a:t>
            </a:r>
            <a:endParaRPr sz="1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566A41BA-EA4D-ACD6-705A-3D119241B85B}"/>
              </a:ext>
            </a:extLst>
          </p:cNvPr>
          <p:cNvSpPr/>
          <p:nvPr/>
        </p:nvSpPr>
        <p:spPr>
          <a:xfrm>
            <a:off x="3306104" y="5389210"/>
            <a:ext cx="2512741" cy="992459"/>
          </a:xfrm>
          <a:prstGeom prst="rightArrow">
            <a:avLst/>
          </a:prstGeom>
          <a:solidFill>
            <a:srgbClr val="8DC641"/>
          </a:solidFill>
          <a:ln>
            <a:solidFill>
              <a:srgbClr val="8DC64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IE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Więcej </a:t>
            </a:r>
            <a:r>
              <a:rPr lang="en-IE" sz="1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informacji</a:t>
            </a:r>
            <a:r>
              <a:rPr lang="en-IE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znajdziesz </a:t>
            </a:r>
            <a:r>
              <a:rPr lang="en-IE" sz="1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tutaj</a:t>
            </a:r>
            <a:endParaRPr lang="en-IE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64" name="Google Shape;264;p4"/>
          <p:cNvGrpSpPr/>
          <p:nvPr/>
        </p:nvGrpSpPr>
        <p:grpSpPr>
          <a:xfrm rot="3730759">
            <a:off x="10363841" y="187949"/>
            <a:ext cx="949887" cy="1163493"/>
            <a:chOff x="7602444" y="4967675"/>
            <a:chExt cx="483620" cy="592374"/>
          </a:xfrm>
        </p:grpSpPr>
        <p:grpSp>
          <p:nvGrpSpPr>
            <p:cNvPr id="265" name="Google Shape;265;p4"/>
            <p:cNvGrpSpPr/>
            <p:nvPr/>
          </p:nvGrpSpPr>
          <p:grpSpPr>
            <a:xfrm>
              <a:off x="7618661" y="4967675"/>
              <a:ext cx="467403" cy="507609"/>
              <a:chOff x="2251964" y="3590497"/>
              <a:chExt cx="467403" cy="507609"/>
            </a:xfrm>
          </p:grpSpPr>
          <p:sp>
            <p:nvSpPr>
              <p:cNvPr id="266" name="Google Shape;266;p4"/>
              <p:cNvSpPr/>
              <p:nvPr/>
            </p:nvSpPr>
            <p:spPr>
              <a:xfrm>
                <a:off x="2251964" y="3888722"/>
                <a:ext cx="228111" cy="209384"/>
              </a:xfrm>
              <a:custGeom>
                <a:avLst/>
                <a:gdLst/>
                <a:ahLst/>
                <a:cxnLst/>
                <a:rect l="l" t="t" r="r" b="b"/>
                <a:pathLst>
                  <a:path w="228111" h="209384" extrusionOk="0">
                    <a:moveTo>
                      <a:pt x="227486" y="185651"/>
                    </a:moveTo>
                    <a:cubicBezTo>
                      <a:pt x="229390" y="134257"/>
                      <a:pt x="219870" y="75249"/>
                      <a:pt x="177032" y="42889"/>
                    </a:cubicBezTo>
                    <a:cubicBezTo>
                      <a:pt x="131338" y="8626"/>
                      <a:pt x="63748" y="5771"/>
                      <a:pt x="8534" y="61"/>
                    </a:cubicBezTo>
                    <a:cubicBezTo>
                      <a:pt x="-34" y="-891"/>
                      <a:pt x="-1938" y="9578"/>
                      <a:pt x="1870" y="15289"/>
                    </a:cubicBezTo>
                    <a:cubicBezTo>
                      <a:pt x="19957" y="39082"/>
                      <a:pt x="29477" y="67635"/>
                      <a:pt x="43757" y="93332"/>
                    </a:cubicBezTo>
                    <a:cubicBezTo>
                      <a:pt x="56132" y="114270"/>
                      <a:pt x="71364" y="133305"/>
                      <a:pt x="89451" y="149485"/>
                    </a:cubicBezTo>
                    <a:cubicBezTo>
                      <a:pt x="122770" y="178989"/>
                      <a:pt x="164656" y="198024"/>
                      <a:pt x="208447" y="204686"/>
                    </a:cubicBezTo>
                    <a:cubicBezTo>
                      <a:pt x="211303" y="212300"/>
                      <a:pt x="224630" y="210397"/>
                      <a:pt x="225582" y="200879"/>
                    </a:cubicBezTo>
                    <a:cubicBezTo>
                      <a:pt x="225582" y="197072"/>
                      <a:pt x="226534" y="193265"/>
                      <a:pt x="226534" y="189458"/>
                    </a:cubicBezTo>
                    <a:cubicBezTo>
                      <a:pt x="228438" y="188507"/>
                      <a:pt x="228438" y="186603"/>
                      <a:pt x="227486" y="185651"/>
                    </a:cubicBezTo>
                    <a:close/>
                  </a:path>
                </a:pathLst>
              </a:custGeom>
              <a:solidFill>
                <a:srgbClr val="8DC6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" name="Google Shape;267;p4"/>
              <p:cNvSpPr/>
              <p:nvPr/>
            </p:nvSpPr>
            <p:spPr>
              <a:xfrm>
                <a:off x="2405863" y="3590497"/>
                <a:ext cx="176382" cy="341656"/>
              </a:xfrm>
              <a:custGeom>
                <a:avLst/>
                <a:gdLst/>
                <a:ahLst/>
                <a:cxnLst/>
                <a:rect l="l" t="t" r="r" b="b"/>
                <a:pathLst>
                  <a:path w="176382" h="341656" extrusionOk="0">
                    <a:moveTo>
                      <a:pt x="174495" y="173607"/>
                    </a:moveTo>
                    <a:cubicBezTo>
                      <a:pt x="168784" y="140296"/>
                      <a:pt x="147840" y="110791"/>
                      <a:pt x="127849" y="85094"/>
                    </a:cubicBezTo>
                    <a:cubicBezTo>
                      <a:pt x="104050" y="54638"/>
                      <a:pt x="77395" y="27038"/>
                      <a:pt x="48836" y="2292"/>
                    </a:cubicBezTo>
                    <a:cubicBezTo>
                      <a:pt x="43124" y="-2466"/>
                      <a:pt x="34556" y="389"/>
                      <a:pt x="33604" y="8955"/>
                    </a:cubicBezTo>
                    <a:cubicBezTo>
                      <a:pt x="31701" y="45121"/>
                      <a:pt x="25989" y="80336"/>
                      <a:pt x="18373" y="115550"/>
                    </a:cubicBezTo>
                    <a:cubicBezTo>
                      <a:pt x="11709" y="144103"/>
                      <a:pt x="2189" y="172655"/>
                      <a:pt x="286" y="202159"/>
                    </a:cubicBezTo>
                    <a:cubicBezTo>
                      <a:pt x="-1618" y="228808"/>
                      <a:pt x="5997" y="251650"/>
                      <a:pt x="23133" y="272588"/>
                    </a:cubicBezTo>
                    <a:cubicBezTo>
                      <a:pt x="41220" y="296382"/>
                      <a:pt x="61212" y="320176"/>
                      <a:pt x="84059" y="339211"/>
                    </a:cubicBezTo>
                    <a:cubicBezTo>
                      <a:pt x="89771" y="343969"/>
                      <a:pt x="96434" y="341114"/>
                      <a:pt x="98338" y="336355"/>
                    </a:cubicBezTo>
                    <a:lnTo>
                      <a:pt x="98338" y="336355"/>
                    </a:lnTo>
                    <a:cubicBezTo>
                      <a:pt x="99290" y="335403"/>
                      <a:pt x="100242" y="335403"/>
                      <a:pt x="100242" y="334452"/>
                    </a:cubicBezTo>
                    <a:cubicBezTo>
                      <a:pt x="150696" y="299237"/>
                      <a:pt x="184967" y="237374"/>
                      <a:pt x="174495" y="173607"/>
                    </a:cubicBezTo>
                    <a:close/>
                  </a:path>
                </a:pathLst>
              </a:custGeom>
              <a:solidFill>
                <a:srgbClr val="8DC6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" name="Google Shape;268;p4"/>
              <p:cNvSpPr/>
              <p:nvPr/>
            </p:nvSpPr>
            <p:spPr>
              <a:xfrm>
                <a:off x="2545612" y="3849754"/>
                <a:ext cx="173755" cy="240181"/>
              </a:xfrm>
              <a:custGeom>
                <a:avLst/>
                <a:gdLst/>
                <a:ahLst/>
                <a:cxnLst/>
                <a:rect l="l" t="t" r="r" b="b"/>
                <a:pathLst>
                  <a:path w="173755" h="240181" extrusionOk="0">
                    <a:moveTo>
                      <a:pt x="163262" y="8573"/>
                    </a:moveTo>
                    <a:cubicBezTo>
                      <a:pt x="162310" y="1911"/>
                      <a:pt x="156598" y="-1896"/>
                      <a:pt x="149935" y="959"/>
                    </a:cubicBezTo>
                    <a:cubicBezTo>
                      <a:pt x="123280" y="13332"/>
                      <a:pt x="96625" y="25705"/>
                      <a:pt x="69969" y="38077"/>
                    </a:cubicBezTo>
                    <a:cubicBezTo>
                      <a:pt x="49978" y="47595"/>
                      <a:pt x="29987" y="56161"/>
                      <a:pt x="19515" y="76147"/>
                    </a:cubicBezTo>
                    <a:cubicBezTo>
                      <a:pt x="9996" y="93279"/>
                      <a:pt x="8092" y="112313"/>
                      <a:pt x="7140" y="131348"/>
                    </a:cubicBezTo>
                    <a:cubicBezTo>
                      <a:pt x="5236" y="150383"/>
                      <a:pt x="3332" y="169418"/>
                      <a:pt x="2380" y="188453"/>
                    </a:cubicBezTo>
                    <a:cubicBezTo>
                      <a:pt x="2380" y="189405"/>
                      <a:pt x="1428" y="189405"/>
                      <a:pt x="1428" y="190356"/>
                    </a:cubicBezTo>
                    <a:cubicBezTo>
                      <a:pt x="-476" y="196067"/>
                      <a:pt x="-476" y="200826"/>
                      <a:pt x="1428" y="205584"/>
                    </a:cubicBezTo>
                    <a:cubicBezTo>
                      <a:pt x="1428" y="209391"/>
                      <a:pt x="476" y="212247"/>
                      <a:pt x="476" y="216054"/>
                    </a:cubicBezTo>
                    <a:cubicBezTo>
                      <a:pt x="-476" y="224619"/>
                      <a:pt x="9996" y="226523"/>
                      <a:pt x="14755" y="222716"/>
                    </a:cubicBezTo>
                    <a:cubicBezTo>
                      <a:pt x="27131" y="231282"/>
                      <a:pt x="43314" y="236992"/>
                      <a:pt x="54738" y="238896"/>
                    </a:cubicBezTo>
                    <a:cubicBezTo>
                      <a:pt x="84249" y="243654"/>
                      <a:pt x="113760" y="235089"/>
                      <a:pt x="135655" y="215102"/>
                    </a:cubicBezTo>
                    <a:cubicBezTo>
                      <a:pt x="193725" y="164659"/>
                      <a:pt x="169926" y="77099"/>
                      <a:pt x="163262" y="8573"/>
                    </a:cubicBezTo>
                    <a:close/>
                  </a:path>
                </a:pathLst>
              </a:custGeom>
              <a:solidFill>
                <a:srgbClr val="8DC6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9" name="Google Shape;269;p4"/>
            <p:cNvGrpSpPr/>
            <p:nvPr/>
          </p:nvGrpSpPr>
          <p:grpSpPr>
            <a:xfrm>
              <a:off x="7602444" y="4993761"/>
              <a:ext cx="421973" cy="566288"/>
              <a:chOff x="2235747" y="3616583"/>
              <a:chExt cx="421973" cy="566288"/>
            </a:xfrm>
          </p:grpSpPr>
          <p:sp>
            <p:nvSpPr>
              <p:cNvPr id="270" name="Google Shape;270;p4"/>
              <p:cNvSpPr/>
              <p:nvPr/>
            </p:nvSpPr>
            <p:spPr>
              <a:xfrm>
                <a:off x="2235747" y="3616583"/>
                <a:ext cx="421973" cy="566288"/>
              </a:xfrm>
              <a:custGeom>
                <a:avLst/>
                <a:gdLst/>
                <a:ahLst/>
                <a:cxnLst/>
                <a:rect l="l" t="t" r="r" b="b"/>
                <a:pathLst>
                  <a:path w="421973" h="566288" extrusionOk="0">
                    <a:moveTo>
                      <a:pt x="138035" y="460645"/>
                    </a:moveTo>
                    <a:cubicBezTo>
                      <a:pt x="145651" y="461597"/>
                      <a:pt x="152315" y="463500"/>
                      <a:pt x="158026" y="465404"/>
                    </a:cubicBezTo>
                    <a:cubicBezTo>
                      <a:pt x="162786" y="472066"/>
                      <a:pt x="166594" y="479680"/>
                      <a:pt x="171354" y="486342"/>
                    </a:cubicBezTo>
                    <a:cubicBezTo>
                      <a:pt x="178018" y="496811"/>
                      <a:pt x="185633" y="507281"/>
                      <a:pt x="192297" y="517750"/>
                    </a:cubicBezTo>
                    <a:cubicBezTo>
                      <a:pt x="204673" y="535833"/>
                      <a:pt x="215144" y="552012"/>
                      <a:pt x="220856" y="565337"/>
                    </a:cubicBezTo>
                    <a:cubicBezTo>
                      <a:pt x="223712" y="565337"/>
                      <a:pt x="226568" y="565337"/>
                      <a:pt x="228472" y="565337"/>
                    </a:cubicBezTo>
                    <a:cubicBezTo>
                      <a:pt x="221808" y="551061"/>
                      <a:pt x="211337" y="534881"/>
                      <a:pt x="198009" y="515846"/>
                    </a:cubicBezTo>
                    <a:cubicBezTo>
                      <a:pt x="191345" y="505377"/>
                      <a:pt x="184681" y="494908"/>
                      <a:pt x="178018" y="484439"/>
                    </a:cubicBezTo>
                    <a:cubicBezTo>
                      <a:pt x="176114" y="481583"/>
                      <a:pt x="174210" y="478728"/>
                      <a:pt x="172306" y="475873"/>
                    </a:cubicBezTo>
                    <a:cubicBezTo>
                      <a:pt x="178018" y="478728"/>
                      <a:pt x="183730" y="483487"/>
                      <a:pt x="190393" y="489197"/>
                    </a:cubicBezTo>
                    <a:cubicBezTo>
                      <a:pt x="196105" y="493956"/>
                      <a:pt x="199913" y="500618"/>
                      <a:pt x="204673" y="506329"/>
                    </a:cubicBezTo>
                    <a:cubicBezTo>
                      <a:pt x="212289" y="516798"/>
                      <a:pt x="219904" y="528219"/>
                      <a:pt x="233232" y="533929"/>
                    </a:cubicBezTo>
                    <a:lnTo>
                      <a:pt x="237992" y="535833"/>
                    </a:lnTo>
                    <a:lnTo>
                      <a:pt x="239896" y="531074"/>
                    </a:lnTo>
                    <a:cubicBezTo>
                      <a:pt x="248463" y="502522"/>
                      <a:pt x="249415" y="471114"/>
                      <a:pt x="245607" y="439707"/>
                    </a:cubicBezTo>
                    <a:cubicBezTo>
                      <a:pt x="247511" y="440658"/>
                      <a:pt x="250367" y="441610"/>
                      <a:pt x="252271" y="441610"/>
                    </a:cubicBezTo>
                    <a:cubicBezTo>
                      <a:pt x="258935" y="442562"/>
                      <a:pt x="264647" y="437803"/>
                      <a:pt x="269407" y="430189"/>
                    </a:cubicBezTo>
                    <a:cubicBezTo>
                      <a:pt x="277974" y="415913"/>
                      <a:pt x="275118" y="397830"/>
                      <a:pt x="271310" y="378795"/>
                    </a:cubicBezTo>
                    <a:cubicBezTo>
                      <a:pt x="267502" y="357856"/>
                      <a:pt x="263695" y="336918"/>
                      <a:pt x="275118" y="320738"/>
                    </a:cubicBezTo>
                    <a:cubicBezTo>
                      <a:pt x="288446" y="301703"/>
                      <a:pt x="312245" y="293138"/>
                      <a:pt x="336996" y="284572"/>
                    </a:cubicBezTo>
                    <a:cubicBezTo>
                      <a:pt x="353179" y="278862"/>
                      <a:pt x="369363" y="273151"/>
                      <a:pt x="382690" y="264585"/>
                    </a:cubicBezTo>
                    <a:cubicBezTo>
                      <a:pt x="376027" y="284572"/>
                      <a:pt x="362699" y="301703"/>
                      <a:pt x="348420" y="319787"/>
                    </a:cubicBezTo>
                    <a:cubicBezTo>
                      <a:pt x="333188" y="338821"/>
                      <a:pt x="317005" y="358808"/>
                      <a:pt x="310341" y="384505"/>
                    </a:cubicBezTo>
                    <a:lnTo>
                      <a:pt x="302725" y="410202"/>
                    </a:lnTo>
                    <a:lnTo>
                      <a:pt x="317957" y="388312"/>
                    </a:lnTo>
                    <a:cubicBezTo>
                      <a:pt x="326525" y="375939"/>
                      <a:pt x="337948" y="365471"/>
                      <a:pt x="350324" y="354049"/>
                    </a:cubicBezTo>
                    <a:cubicBezTo>
                      <a:pt x="363651" y="342628"/>
                      <a:pt x="376979" y="330256"/>
                      <a:pt x="386498" y="315980"/>
                    </a:cubicBezTo>
                    <a:cubicBezTo>
                      <a:pt x="396018" y="301703"/>
                      <a:pt x="402682" y="280765"/>
                      <a:pt x="408394" y="263634"/>
                    </a:cubicBezTo>
                    <a:cubicBezTo>
                      <a:pt x="420769" y="325497"/>
                      <a:pt x="394114" y="392119"/>
                      <a:pt x="338900" y="432093"/>
                    </a:cubicBezTo>
                    <a:cubicBezTo>
                      <a:pt x="327476" y="440658"/>
                      <a:pt x="312245" y="440658"/>
                      <a:pt x="299869" y="440658"/>
                    </a:cubicBezTo>
                    <a:cubicBezTo>
                      <a:pt x="286542" y="440658"/>
                      <a:pt x="275118" y="439707"/>
                      <a:pt x="267502" y="449224"/>
                    </a:cubicBezTo>
                    <a:cubicBezTo>
                      <a:pt x="259887" y="458741"/>
                      <a:pt x="259887" y="476825"/>
                      <a:pt x="266551" y="507281"/>
                    </a:cubicBezTo>
                    <a:cubicBezTo>
                      <a:pt x="270358" y="526316"/>
                      <a:pt x="268455" y="546302"/>
                      <a:pt x="265599" y="566289"/>
                    </a:cubicBezTo>
                    <a:cubicBezTo>
                      <a:pt x="269407" y="566289"/>
                      <a:pt x="273214" y="566289"/>
                      <a:pt x="277022" y="566289"/>
                    </a:cubicBezTo>
                    <a:cubicBezTo>
                      <a:pt x="279878" y="546302"/>
                      <a:pt x="281782" y="525364"/>
                      <a:pt x="277022" y="506329"/>
                    </a:cubicBezTo>
                    <a:cubicBezTo>
                      <a:pt x="270358" y="478728"/>
                      <a:pt x="270358" y="462548"/>
                      <a:pt x="276070" y="455886"/>
                    </a:cubicBezTo>
                    <a:cubicBezTo>
                      <a:pt x="280830" y="450176"/>
                      <a:pt x="289398" y="450176"/>
                      <a:pt x="300821" y="450176"/>
                    </a:cubicBezTo>
                    <a:cubicBezTo>
                      <a:pt x="314149" y="450176"/>
                      <a:pt x="331284" y="450176"/>
                      <a:pt x="345564" y="439707"/>
                    </a:cubicBezTo>
                    <a:cubicBezTo>
                      <a:pt x="408394" y="394023"/>
                      <a:pt x="436001" y="315980"/>
                      <a:pt x="415057" y="245550"/>
                    </a:cubicBezTo>
                    <a:lnTo>
                      <a:pt x="411249" y="232226"/>
                    </a:lnTo>
                    <a:lnTo>
                      <a:pt x="406490" y="245550"/>
                    </a:lnTo>
                    <a:cubicBezTo>
                      <a:pt x="405538" y="249357"/>
                      <a:pt x="403634" y="255068"/>
                      <a:pt x="401730" y="260778"/>
                    </a:cubicBezTo>
                    <a:cubicBezTo>
                      <a:pt x="396970" y="276958"/>
                      <a:pt x="390306" y="298848"/>
                      <a:pt x="380787" y="311221"/>
                    </a:cubicBezTo>
                    <a:cubicBezTo>
                      <a:pt x="371267" y="324545"/>
                      <a:pt x="358891" y="335966"/>
                      <a:pt x="346516" y="347387"/>
                    </a:cubicBezTo>
                    <a:cubicBezTo>
                      <a:pt x="341756" y="352146"/>
                      <a:pt x="336996" y="355953"/>
                      <a:pt x="332236" y="360712"/>
                    </a:cubicBezTo>
                    <a:cubicBezTo>
                      <a:pt x="338900" y="348339"/>
                      <a:pt x="348420" y="336918"/>
                      <a:pt x="356987" y="325497"/>
                    </a:cubicBezTo>
                    <a:cubicBezTo>
                      <a:pt x="373171" y="303607"/>
                      <a:pt x="391258" y="281717"/>
                      <a:pt x="396018" y="253164"/>
                    </a:cubicBezTo>
                    <a:lnTo>
                      <a:pt x="397922" y="239840"/>
                    </a:lnTo>
                    <a:lnTo>
                      <a:pt x="387450" y="248406"/>
                    </a:lnTo>
                    <a:cubicBezTo>
                      <a:pt x="373171" y="260778"/>
                      <a:pt x="353179" y="268392"/>
                      <a:pt x="334140" y="275055"/>
                    </a:cubicBezTo>
                    <a:cubicBezTo>
                      <a:pt x="308437" y="283620"/>
                      <a:pt x="281782" y="293138"/>
                      <a:pt x="267502" y="314076"/>
                    </a:cubicBezTo>
                    <a:cubicBezTo>
                      <a:pt x="253223" y="333111"/>
                      <a:pt x="257983" y="357856"/>
                      <a:pt x="261791" y="378795"/>
                    </a:cubicBezTo>
                    <a:cubicBezTo>
                      <a:pt x="264647" y="395926"/>
                      <a:pt x="267502" y="412106"/>
                      <a:pt x="260839" y="423527"/>
                    </a:cubicBezTo>
                    <a:cubicBezTo>
                      <a:pt x="257983" y="428285"/>
                      <a:pt x="254175" y="431141"/>
                      <a:pt x="252271" y="431141"/>
                    </a:cubicBezTo>
                    <a:cubicBezTo>
                      <a:pt x="249415" y="431141"/>
                      <a:pt x="246559" y="428285"/>
                      <a:pt x="243703" y="424479"/>
                    </a:cubicBezTo>
                    <a:cubicBezTo>
                      <a:pt x="240848" y="401637"/>
                      <a:pt x="236088" y="379747"/>
                      <a:pt x="231328" y="358808"/>
                    </a:cubicBezTo>
                    <a:cubicBezTo>
                      <a:pt x="229424" y="347387"/>
                      <a:pt x="226568" y="335966"/>
                      <a:pt x="224664" y="325497"/>
                    </a:cubicBezTo>
                    <a:cubicBezTo>
                      <a:pt x="222760" y="315980"/>
                      <a:pt x="220856" y="305510"/>
                      <a:pt x="218000" y="294090"/>
                    </a:cubicBezTo>
                    <a:cubicBezTo>
                      <a:pt x="216096" y="283620"/>
                      <a:pt x="213240" y="272199"/>
                      <a:pt x="211337" y="260778"/>
                    </a:cubicBezTo>
                    <a:cubicBezTo>
                      <a:pt x="216096" y="261730"/>
                      <a:pt x="221808" y="261730"/>
                      <a:pt x="226568" y="259827"/>
                    </a:cubicBezTo>
                    <a:cubicBezTo>
                      <a:pt x="238943" y="256020"/>
                      <a:pt x="249415" y="242695"/>
                      <a:pt x="255127" y="224612"/>
                    </a:cubicBezTo>
                    <a:cubicBezTo>
                      <a:pt x="266551" y="189398"/>
                      <a:pt x="256079" y="112306"/>
                      <a:pt x="230376" y="80898"/>
                    </a:cubicBezTo>
                    <a:cubicBezTo>
                      <a:pt x="220856" y="68526"/>
                      <a:pt x="207529" y="59008"/>
                      <a:pt x="194201" y="50443"/>
                    </a:cubicBezTo>
                    <a:cubicBezTo>
                      <a:pt x="180874" y="40925"/>
                      <a:pt x="166594" y="30456"/>
                      <a:pt x="156122" y="17131"/>
                    </a:cubicBezTo>
                    <a:lnTo>
                      <a:pt x="142795" y="0"/>
                    </a:lnTo>
                    <a:lnTo>
                      <a:pt x="147555" y="20938"/>
                    </a:lnTo>
                    <a:cubicBezTo>
                      <a:pt x="153267" y="51394"/>
                      <a:pt x="146603" y="79947"/>
                      <a:pt x="138987" y="109451"/>
                    </a:cubicBezTo>
                    <a:cubicBezTo>
                      <a:pt x="133275" y="129437"/>
                      <a:pt x="127563" y="150376"/>
                      <a:pt x="127563" y="172266"/>
                    </a:cubicBezTo>
                    <a:cubicBezTo>
                      <a:pt x="126612" y="213191"/>
                      <a:pt x="139939" y="227467"/>
                      <a:pt x="160882" y="250309"/>
                    </a:cubicBezTo>
                    <a:cubicBezTo>
                      <a:pt x="164690" y="255068"/>
                      <a:pt x="169450" y="259827"/>
                      <a:pt x="174210" y="265537"/>
                    </a:cubicBezTo>
                    <a:cubicBezTo>
                      <a:pt x="191345" y="285524"/>
                      <a:pt x="198009" y="315028"/>
                      <a:pt x="203721" y="343580"/>
                    </a:cubicBezTo>
                    <a:cubicBezTo>
                      <a:pt x="208481" y="365471"/>
                      <a:pt x="213240" y="388312"/>
                      <a:pt x="222760" y="406395"/>
                    </a:cubicBezTo>
                    <a:lnTo>
                      <a:pt x="224664" y="409251"/>
                    </a:lnTo>
                    <a:cubicBezTo>
                      <a:pt x="227520" y="414961"/>
                      <a:pt x="230376" y="421623"/>
                      <a:pt x="234184" y="426382"/>
                    </a:cubicBezTo>
                    <a:cubicBezTo>
                      <a:pt x="238943" y="458741"/>
                      <a:pt x="239896" y="491101"/>
                      <a:pt x="232280" y="519653"/>
                    </a:cubicBezTo>
                    <a:cubicBezTo>
                      <a:pt x="224664" y="513943"/>
                      <a:pt x="218000" y="506329"/>
                      <a:pt x="212289" y="497763"/>
                    </a:cubicBezTo>
                    <a:cubicBezTo>
                      <a:pt x="208481" y="491101"/>
                      <a:pt x="202769" y="484439"/>
                      <a:pt x="197057" y="478728"/>
                    </a:cubicBezTo>
                    <a:cubicBezTo>
                      <a:pt x="183730" y="468259"/>
                      <a:pt x="175162" y="462548"/>
                      <a:pt x="162786" y="457790"/>
                    </a:cubicBezTo>
                    <a:cubicBezTo>
                      <a:pt x="150411" y="439707"/>
                      <a:pt x="137083" y="421623"/>
                      <a:pt x="120900" y="406395"/>
                    </a:cubicBezTo>
                    <a:cubicBezTo>
                      <a:pt x="136131" y="415913"/>
                      <a:pt x="150411" y="427334"/>
                      <a:pt x="164690" y="439707"/>
                    </a:cubicBezTo>
                    <a:cubicBezTo>
                      <a:pt x="169450" y="443513"/>
                      <a:pt x="175162" y="448272"/>
                      <a:pt x="179922" y="452079"/>
                    </a:cubicBezTo>
                    <a:lnTo>
                      <a:pt x="194201" y="463500"/>
                    </a:lnTo>
                    <a:lnTo>
                      <a:pt x="187537" y="446369"/>
                    </a:lnTo>
                    <a:cubicBezTo>
                      <a:pt x="182778" y="434948"/>
                      <a:pt x="180874" y="423527"/>
                      <a:pt x="178018" y="413058"/>
                    </a:cubicBezTo>
                    <a:cubicBezTo>
                      <a:pt x="171354" y="384505"/>
                      <a:pt x="164690" y="357856"/>
                      <a:pt x="128515" y="335966"/>
                    </a:cubicBezTo>
                    <a:cubicBezTo>
                      <a:pt x="108524" y="323593"/>
                      <a:pt x="86629" y="320738"/>
                      <a:pt x="64734" y="317883"/>
                    </a:cubicBezTo>
                    <a:cubicBezTo>
                      <a:pt x="43790" y="315028"/>
                      <a:pt x="24751" y="313124"/>
                      <a:pt x="7616" y="303607"/>
                    </a:cubicBezTo>
                    <a:lnTo>
                      <a:pt x="0" y="299800"/>
                    </a:lnTo>
                    <a:lnTo>
                      <a:pt x="952" y="308366"/>
                    </a:lnTo>
                    <a:cubicBezTo>
                      <a:pt x="12376" y="395926"/>
                      <a:pt x="55214" y="444465"/>
                      <a:pt x="138035" y="460645"/>
                    </a:cubicBezTo>
                    <a:close/>
                    <a:moveTo>
                      <a:pt x="214192" y="342628"/>
                    </a:moveTo>
                    <a:cubicBezTo>
                      <a:pt x="208481" y="313124"/>
                      <a:pt x="201817" y="281717"/>
                      <a:pt x="182778" y="259827"/>
                    </a:cubicBezTo>
                    <a:cubicBezTo>
                      <a:pt x="178018" y="254116"/>
                      <a:pt x="174210" y="249357"/>
                      <a:pt x="169450" y="244599"/>
                    </a:cubicBezTo>
                    <a:cubicBezTo>
                      <a:pt x="150411" y="223660"/>
                      <a:pt x="138035" y="210336"/>
                      <a:pt x="138987" y="173218"/>
                    </a:cubicBezTo>
                    <a:cubicBezTo>
                      <a:pt x="138987" y="152279"/>
                      <a:pt x="144699" y="132293"/>
                      <a:pt x="149459" y="112306"/>
                    </a:cubicBezTo>
                    <a:cubicBezTo>
                      <a:pt x="155171" y="88512"/>
                      <a:pt x="161834" y="62815"/>
                      <a:pt x="159930" y="36166"/>
                    </a:cubicBezTo>
                    <a:cubicBezTo>
                      <a:pt x="169450" y="44732"/>
                      <a:pt x="179922" y="52346"/>
                      <a:pt x="189441" y="57105"/>
                    </a:cubicBezTo>
                    <a:cubicBezTo>
                      <a:pt x="201817" y="65670"/>
                      <a:pt x="214192" y="74236"/>
                      <a:pt x="223712" y="85657"/>
                    </a:cubicBezTo>
                    <a:cubicBezTo>
                      <a:pt x="245607" y="111354"/>
                      <a:pt x="257983" y="184639"/>
                      <a:pt x="246559" y="219853"/>
                    </a:cubicBezTo>
                    <a:cubicBezTo>
                      <a:pt x="241799" y="235081"/>
                      <a:pt x="234184" y="246502"/>
                      <a:pt x="224664" y="249357"/>
                    </a:cubicBezTo>
                    <a:cubicBezTo>
                      <a:pt x="219904" y="251261"/>
                      <a:pt x="215144" y="251261"/>
                      <a:pt x="210384" y="249357"/>
                    </a:cubicBezTo>
                    <a:cubicBezTo>
                      <a:pt x="205625" y="221757"/>
                      <a:pt x="201817" y="192253"/>
                      <a:pt x="201817" y="166555"/>
                    </a:cubicBezTo>
                    <a:cubicBezTo>
                      <a:pt x="206577" y="151328"/>
                      <a:pt x="211337" y="136100"/>
                      <a:pt x="208481" y="122775"/>
                    </a:cubicBezTo>
                    <a:lnTo>
                      <a:pt x="205625" y="107547"/>
                    </a:lnTo>
                    <a:lnTo>
                      <a:pt x="199913" y="122775"/>
                    </a:lnTo>
                    <a:cubicBezTo>
                      <a:pt x="195153" y="135148"/>
                      <a:pt x="192297" y="149424"/>
                      <a:pt x="192297" y="165604"/>
                    </a:cubicBezTo>
                    <a:cubicBezTo>
                      <a:pt x="191345" y="168459"/>
                      <a:pt x="190393" y="170363"/>
                      <a:pt x="189441" y="173218"/>
                    </a:cubicBezTo>
                    <a:cubicBezTo>
                      <a:pt x="178970" y="201770"/>
                      <a:pt x="166594" y="234129"/>
                      <a:pt x="196105" y="254116"/>
                    </a:cubicBezTo>
                    <a:cubicBezTo>
                      <a:pt x="198009" y="256020"/>
                      <a:pt x="199913" y="256971"/>
                      <a:pt x="201817" y="257923"/>
                    </a:cubicBezTo>
                    <a:cubicBezTo>
                      <a:pt x="203721" y="271247"/>
                      <a:pt x="206577" y="284572"/>
                      <a:pt x="209433" y="296945"/>
                    </a:cubicBezTo>
                    <a:cubicBezTo>
                      <a:pt x="212289" y="307414"/>
                      <a:pt x="214192" y="317883"/>
                      <a:pt x="216096" y="327401"/>
                    </a:cubicBezTo>
                    <a:cubicBezTo>
                      <a:pt x="218000" y="337870"/>
                      <a:pt x="219904" y="349291"/>
                      <a:pt x="222760" y="360712"/>
                    </a:cubicBezTo>
                    <a:cubicBezTo>
                      <a:pt x="224664" y="373084"/>
                      <a:pt x="227520" y="386409"/>
                      <a:pt x="230376" y="399733"/>
                    </a:cubicBezTo>
                    <a:cubicBezTo>
                      <a:pt x="222760" y="382602"/>
                      <a:pt x="218952" y="363567"/>
                      <a:pt x="214192" y="342628"/>
                    </a:cubicBezTo>
                    <a:close/>
                    <a:moveTo>
                      <a:pt x="199913" y="244599"/>
                    </a:moveTo>
                    <a:cubicBezTo>
                      <a:pt x="183730" y="232226"/>
                      <a:pt x="186585" y="213191"/>
                      <a:pt x="193249" y="192253"/>
                    </a:cubicBezTo>
                    <a:cubicBezTo>
                      <a:pt x="195153" y="209384"/>
                      <a:pt x="197057" y="227467"/>
                      <a:pt x="199913" y="244599"/>
                    </a:cubicBezTo>
                    <a:close/>
                    <a:moveTo>
                      <a:pt x="64734" y="329304"/>
                    </a:moveTo>
                    <a:cubicBezTo>
                      <a:pt x="86629" y="332159"/>
                      <a:pt x="106620" y="335015"/>
                      <a:pt x="124708" y="345484"/>
                    </a:cubicBezTo>
                    <a:cubicBezTo>
                      <a:pt x="157074" y="365471"/>
                      <a:pt x="162786" y="389264"/>
                      <a:pt x="169450" y="416865"/>
                    </a:cubicBezTo>
                    <a:cubicBezTo>
                      <a:pt x="171354" y="423527"/>
                      <a:pt x="172306" y="429237"/>
                      <a:pt x="174210" y="435900"/>
                    </a:cubicBezTo>
                    <a:cubicBezTo>
                      <a:pt x="174210" y="434948"/>
                      <a:pt x="173258" y="434948"/>
                      <a:pt x="172306" y="433996"/>
                    </a:cubicBezTo>
                    <a:cubicBezTo>
                      <a:pt x="142795" y="409251"/>
                      <a:pt x="115188" y="386409"/>
                      <a:pt x="76157" y="375939"/>
                    </a:cubicBezTo>
                    <a:lnTo>
                      <a:pt x="73301" y="384505"/>
                    </a:lnTo>
                    <a:cubicBezTo>
                      <a:pt x="107572" y="399733"/>
                      <a:pt x="130419" y="426382"/>
                      <a:pt x="150411" y="454935"/>
                    </a:cubicBezTo>
                    <a:cubicBezTo>
                      <a:pt x="147555" y="454935"/>
                      <a:pt x="143747" y="453983"/>
                      <a:pt x="139939" y="453031"/>
                    </a:cubicBezTo>
                    <a:cubicBezTo>
                      <a:pt x="63782" y="437803"/>
                      <a:pt x="23799" y="394974"/>
                      <a:pt x="13327" y="316931"/>
                    </a:cubicBezTo>
                    <a:cubicBezTo>
                      <a:pt x="29511" y="324545"/>
                      <a:pt x="47598" y="326449"/>
                      <a:pt x="64734" y="329304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1" name="Google Shape;271;p4"/>
              <p:cNvSpPr/>
              <p:nvPr/>
            </p:nvSpPr>
            <p:spPr>
              <a:xfrm>
                <a:off x="2235747" y="3616583"/>
                <a:ext cx="421973" cy="566288"/>
              </a:xfrm>
              <a:custGeom>
                <a:avLst/>
                <a:gdLst/>
                <a:ahLst/>
                <a:cxnLst/>
                <a:rect l="l" t="t" r="r" b="b"/>
                <a:pathLst>
                  <a:path w="421973" h="566288" extrusionOk="0">
                    <a:moveTo>
                      <a:pt x="138035" y="460645"/>
                    </a:moveTo>
                    <a:cubicBezTo>
                      <a:pt x="145651" y="461597"/>
                      <a:pt x="152315" y="463500"/>
                      <a:pt x="158026" y="465404"/>
                    </a:cubicBezTo>
                    <a:cubicBezTo>
                      <a:pt x="162786" y="472066"/>
                      <a:pt x="166594" y="479680"/>
                      <a:pt x="171354" y="486342"/>
                    </a:cubicBezTo>
                    <a:cubicBezTo>
                      <a:pt x="178018" y="496811"/>
                      <a:pt x="185633" y="507281"/>
                      <a:pt x="192297" y="517750"/>
                    </a:cubicBezTo>
                    <a:cubicBezTo>
                      <a:pt x="204673" y="535833"/>
                      <a:pt x="215144" y="552012"/>
                      <a:pt x="220856" y="565337"/>
                    </a:cubicBezTo>
                    <a:cubicBezTo>
                      <a:pt x="223712" y="565337"/>
                      <a:pt x="226568" y="565337"/>
                      <a:pt x="228472" y="565337"/>
                    </a:cubicBezTo>
                    <a:cubicBezTo>
                      <a:pt x="221808" y="551061"/>
                      <a:pt x="211337" y="534881"/>
                      <a:pt x="198009" y="515846"/>
                    </a:cubicBezTo>
                    <a:cubicBezTo>
                      <a:pt x="191345" y="505377"/>
                      <a:pt x="184681" y="494908"/>
                      <a:pt x="178018" y="484439"/>
                    </a:cubicBezTo>
                    <a:cubicBezTo>
                      <a:pt x="176114" y="481583"/>
                      <a:pt x="174210" y="478728"/>
                      <a:pt x="172306" y="475873"/>
                    </a:cubicBezTo>
                    <a:cubicBezTo>
                      <a:pt x="178018" y="478728"/>
                      <a:pt x="183730" y="483487"/>
                      <a:pt x="190393" y="489197"/>
                    </a:cubicBezTo>
                    <a:cubicBezTo>
                      <a:pt x="196105" y="493956"/>
                      <a:pt x="199913" y="500618"/>
                      <a:pt x="204673" y="506329"/>
                    </a:cubicBezTo>
                    <a:cubicBezTo>
                      <a:pt x="212289" y="516798"/>
                      <a:pt x="219904" y="528219"/>
                      <a:pt x="233232" y="533929"/>
                    </a:cubicBezTo>
                    <a:lnTo>
                      <a:pt x="237992" y="535833"/>
                    </a:lnTo>
                    <a:lnTo>
                      <a:pt x="239896" y="531074"/>
                    </a:lnTo>
                    <a:cubicBezTo>
                      <a:pt x="248463" y="502522"/>
                      <a:pt x="249415" y="471114"/>
                      <a:pt x="245607" y="439707"/>
                    </a:cubicBezTo>
                    <a:cubicBezTo>
                      <a:pt x="247511" y="440658"/>
                      <a:pt x="250367" y="441610"/>
                      <a:pt x="252271" y="441610"/>
                    </a:cubicBezTo>
                    <a:cubicBezTo>
                      <a:pt x="258935" y="442562"/>
                      <a:pt x="264647" y="437803"/>
                      <a:pt x="269407" y="430189"/>
                    </a:cubicBezTo>
                    <a:cubicBezTo>
                      <a:pt x="277974" y="415913"/>
                      <a:pt x="275118" y="397830"/>
                      <a:pt x="271310" y="378795"/>
                    </a:cubicBezTo>
                    <a:cubicBezTo>
                      <a:pt x="267502" y="357856"/>
                      <a:pt x="263695" y="336918"/>
                      <a:pt x="275118" y="320738"/>
                    </a:cubicBezTo>
                    <a:cubicBezTo>
                      <a:pt x="288446" y="301703"/>
                      <a:pt x="312245" y="293138"/>
                      <a:pt x="336996" y="284572"/>
                    </a:cubicBezTo>
                    <a:cubicBezTo>
                      <a:pt x="353179" y="278862"/>
                      <a:pt x="369363" y="273151"/>
                      <a:pt x="382690" y="264585"/>
                    </a:cubicBezTo>
                    <a:cubicBezTo>
                      <a:pt x="376027" y="284572"/>
                      <a:pt x="362699" y="301703"/>
                      <a:pt x="348420" y="319787"/>
                    </a:cubicBezTo>
                    <a:cubicBezTo>
                      <a:pt x="333188" y="338821"/>
                      <a:pt x="317005" y="358808"/>
                      <a:pt x="310341" y="384505"/>
                    </a:cubicBezTo>
                    <a:lnTo>
                      <a:pt x="302725" y="410202"/>
                    </a:lnTo>
                    <a:lnTo>
                      <a:pt x="317957" y="388312"/>
                    </a:lnTo>
                    <a:cubicBezTo>
                      <a:pt x="326525" y="375939"/>
                      <a:pt x="337948" y="365471"/>
                      <a:pt x="350324" y="354049"/>
                    </a:cubicBezTo>
                    <a:cubicBezTo>
                      <a:pt x="363651" y="342628"/>
                      <a:pt x="376979" y="330256"/>
                      <a:pt x="386498" y="315980"/>
                    </a:cubicBezTo>
                    <a:cubicBezTo>
                      <a:pt x="396018" y="301703"/>
                      <a:pt x="402682" y="280765"/>
                      <a:pt x="408394" y="263634"/>
                    </a:cubicBezTo>
                    <a:cubicBezTo>
                      <a:pt x="420769" y="325497"/>
                      <a:pt x="394114" y="392119"/>
                      <a:pt x="338900" y="432093"/>
                    </a:cubicBezTo>
                    <a:cubicBezTo>
                      <a:pt x="327476" y="440658"/>
                      <a:pt x="312245" y="440658"/>
                      <a:pt x="299869" y="440658"/>
                    </a:cubicBezTo>
                    <a:cubicBezTo>
                      <a:pt x="286542" y="440658"/>
                      <a:pt x="275118" y="439707"/>
                      <a:pt x="267502" y="449224"/>
                    </a:cubicBezTo>
                    <a:cubicBezTo>
                      <a:pt x="259887" y="458741"/>
                      <a:pt x="259887" y="476825"/>
                      <a:pt x="266551" y="507281"/>
                    </a:cubicBezTo>
                    <a:cubicBezTo>
                      <a:pt x="270358" y="526316"/>
                      <a:pt x="268455" y="546302"/>
                      <a:pt x="265599" y="566289"/>
                    </a:cubicBezTo>
                    <a:cubicBezTo>
                      <a:pt x="269407" y="566289"/>
                      <a:pt x="273214" y="566289"/>
                      <a:pt x="277022" y="566289"/>
                    </a:cubicBezTo>
                    <a:cubicBezTo>
                      <a:pt x="279878" y="546302"/>
                      <a:pt x="281782" y="525364"/>
                      <a:pt x="277022" y="506329"/>
                    </a:cubicBezTo>
                    <a:cubicBezTo>
                      <a:pt x="270358" y="478728"/>
                      <a:pt x="270358" y="462548"/>
                      <a:pt x="276070" y="455886"/>
                    </a:cubicBezTo>
                    <a:cubicBezTo>
                      <a:pt x="280830" y="450176"/>
                      <a:pt x="289398" y="450176"/>
                      <a:pt x="300821" y="450176"/>
                    </a:cubicBezTo>
                    <a:cubicBezTo>
                      <a:pt x="314149" y="450176"/>
                      <a:pt x="331284" y="450176"/>
                      <a:pt x="345564" y="439707"/>
                    </a:cubicBezTo>
                    <a:cubicBezTo>
                      <a:pt x="408394" y="394023"/>
                      <a:pt x="436001" y="315980"/>
                      <a:pt x="415057" y="245550"/>
                    </a:cubicBezTo>
                    <a:lnTo>
                      <a:pt x="411249" y="232226"/>
                    </a:lnTo>
                    <a:lnTo>
                      <a:pt x="406490" y="245550"/>
                    </a:lnTo>
                    <a:cubicBezTo>
                      <a:pt x="405538" y="249357"/>
                      <a:pt x="403634" y="255068"/>
                      <a:pt x="401730" y="260778"/>
                    </a:cubicBezTo>
                    <a:cubicBezTo>
                      <a:pt x="396970" y="276958"/>
                      <a:pt x="390306" y="298848"/>
                      <a:pt x="380787" y="311221"/>
                    </a:cubicBezTo>
                    <a:cubicBezTo>
                      <a:pt x="371267" y="324545"/>
                      <a:pt x="358891" y="335966"/>
                      <a:pt x="346516" y="347387"/>
                    </a:cubicBezTo>
                    <a:cubicBezTo>
                      <a:pt x="341756" y="352146"/>
                      <a:pt x="336996" y="355953"/>
                      <a:pt x="332236" y="360712"/>
                    </a:cubicBezTo>
                    <a:cubicBezTo>
                      <a:pt x="338900" y="348339"/>
                      <a:pt x="348420" y="336918"/>
                      <a:pt x="356987" y="325497"/>
                    </a:cubicBezTo>
                    <a:cubicBezTo>
                      <a:pt x="373171" y="303607"/>
                      <a:pt x="391258" y="281717"/>
                      <a:pt x="396018" y="253164"/>
                    </a:cubicBezTo>
                    <a:lnTo>
                      <a:pt x="397922" y="239840"/>
                    </a:lnTo>
                    <a:lnTo>
                      <a:pt x="387450" y="248406"/>
                    </a:lnTo>
                    <a:cubicBezTo>
                      <a:pt x="373171" y="260778"/>
                      <a:pt x="353179" y="268392"/>
                      <a:pt x="334140" y="275055"/>
                    </a:cubicBezTo>
                    <a:cubicBezTo>
                      <a:pt x="308437" y="283620"/>
                      <a:pt x="281782" y="293138"/>
                      <a:pt x="267502" y="314076"/>
                    </a:cubicBezTo>
                    <a:cubicBezTo>
                      <a:pt x="253223" y="333111"/>
                      <a:pt x="257983" y="357856"/>
                      <a:pt x="261791" y="378795"/>
                    </a:cubicBezTo>
                    <a:cubicBezTo>
                      <a:pt x="264647" y="395926"/>
                      <a:pt x="267502" y="412106"/>
                      <a:pt x="260839" y="423527"/>
                    </a:cubicBezTo>
                    <a:cubicBezTo>
                      <a:pt x="257983" y="428285"/>
                      <a:pt x="254175" y="431141"/>
                      <a:pt x="252271" y="431141"/>
                    </a:cubicBezTo>
                    <a:cubicBezTo>
                      <a:pt x="249415" y="431141"/>
                      <a:pt x="246559" y="428285"/>
                      <a:pt x="243703" y="424479"/>
                    </a:cubicBezTo>
                    <a:cubicBezTo>
                      <a:pt x="240848" y="401637"/>
                      <a:pt x="236088" y="379747"/>
                      <a:pt x="231328" y="358808"/>
                    </a:cubicBezTo>
                    <a:cubicBezTo>
                      <a:pt x="229424" y="347387"/>
                      <a:pt x="226568" y="335966"/>
                      <a:pt x="224664" y="325497"/>
                    </a:cubicBezTo>
                    <a:cubicBezTo>
                      <a:pt x="222760" y="315980"/>
                      <a:pt x="220856" y="305510"/>
                      <a:pt x="218000" y="294090"/>
                    </a:cubicBezTo>
                    <a:cubicBezTo>
                      <a:pt x="216096" y="283620"/>
                      <a:pt x="213240" y="272199"/>
                      <a:pt x="211337" y="260778"/>
                    </a:cubicBezTo>
                    <a:cubicBezTo>
                      <a:pt x="216096" y="261730"/>
                      <a:pt x="221808" y="261730"/>
                      <a:pt x="226568" y="259827"/>
                    </a:cubicBezTo>
                    <a:cubicBezTo>
                      <a:pt x="238943" y="256020"/>
                      <a:pt x="249415" y="242695"/>
                      <a:pt x="255127" y="224612"/>
                    </a:cubicBezTo>
                    <a:cubicBezTo>
                      <a:pt x="266551" y="189398"/>
                      <a:pt x="256079" y="112306"/>
                      <a:pt x="230376" y="80898"/>
                    </a:cubicBezTo>
                    <a:cubicBezTo>
                      <a:pt x="220856" y="68526"/>
                      <a:pt x="207529" y="59008"/>
                      <a:pt x="194201" y="50443"/>
                    </a:cubicBezTo>
                    <a:cubicBezTo>
                      <a:pt x="180874" y="40925"/>
                      <a:pt x="166594" y="30456"/>
                      <a:pt x="156122" y="17131"/>
                    </a:cubicBezTo>
                    <a:lnTo>
                      <a:pt x="142795" y="0"/>
                    </a:lnTo>
                    <a:lnTo>
                      <a:pt x="147555" y="20938"/>
                    </a:lnTo>
                    <a:cubicBezTo>
                      <a:pt x="153267" y="51394"/>
                      <a:pt x="146603" y="79947"/>
                      <a:pt x="138987" y="109451"/>
                    </a:cubicBezTo>
                    <a:cubicBezTo>
                      <a:pt x="133275" y="129437"/>
                      <a:pt x="127563" y="150376"/>
                      <a:pt x="127563" y="172266"/>
                    </a:cubicBezTo>
                    <a:cubicBezTo>
                      <a:pt x="126612" y="213191"/>
                      <a:pt x="139939" y="227467"/>
                      <a:pt x="160882" y="250309"/>
                    </a:cubicBezTo>
                    <a:cubicBezTo>
                      <a:pt x="164690" y="255068"/>
                      <a:pt x="169450" y="259827"/>
                      <a:pt x="174210" y="265537"/>
                    </a:cubicBezTo>
                    <a:cubicBezTo>
                      <a:pt x="191345" y="285524"/>
                      <a:pt x="198009" y="315028"/>
                      <a:pt x="203721" y="343580"/>
                    </a:cubicBezTo>
                    <a:cubicBezTo>
                      <a:pt x="208481" y="365471"/>
                      <a:pt x="213240" y="388312"/>
                      <a:pt x="222760" y="406395"/>
                    </a:cubicBezTo>
                    <a:lnTo>
                      <a:pt x="224664" y="409251"/>
                    </a:lnTo>
                    <a:cubicBezTo>
                      <a:pt x="227520" y="414961"/>
                      <a:pt x="230376" y="421623"/>
                      <a:pt x="234184" y="426382"/>
                    </a:cubicBezTo>
                    <a:cubicBezTo>
                      <a:pt x="238943" y="458741"/>
                      <a:pt x="239896" y="491101"/>
                      <a:pt x="232280" y="519653"/>
                    </a:cubicBezTo>
                    <a:cubicBezTo>
                      <a:pt x="224664" y="513943"/>
                      <a:pt x="218000" y="506329"/>
                      <a:pt x="212289" y="497763"/>
                    </a:cubicBezTo>
                    <a:cubicBezTo>
                      <a:pt x="208481" y="491101"/>
                      <a:pt x="202769" y="484439"/>
                      <a:pt x="197057" y="478728"/>
                    </a:cubicBezTo>
                    <a:cubicBezTo>
                      <a:pt x="183730" y="468259"/>
                      <a:pt x="175162" y="462548"/>
                      <a:pt x="162786" y="457790"/>
                    </a:cubicBezTo>
                    <a:cubicBezTo>
                      <a:pt x="150411" y="439707"/>
                      <a:pt x="137083" y="421623"/>
                      <a:pt x="120900" y="406395"/>
                    </a:cubicBezTo>
                    <a:cubicBezTo>
                      <a:pt x="136131" y="415913"/>
                      <a:pt x="150411" y="427334"/>
                      <a:pt x="164690" y="439707"/>
                    </a:cubicBezTo>
                    <a:cubicBezTo>
                      <a:pt x="169450" y="443513"/>
                      <a:pt x="175162" y="448272"/>
                      <a:pt x="179922" y="452079"/>
                    </a:cubicBezTo>
                    <a:lnTo>
                      <a:pt x="194201" y="463500"/>
                    </a:lnTo>
                    <a:lnTo>
                      <a:pt x="187537" y="446369"/>
                    </a:lnTo>
                    <a:cubicBezTo>
                      <a:pt x="182778" y="434948"/>
                      <a:pt x="180874" y="423527"/>
                      <a:pt x="178018" y="413058"/>
                    </a:cubicBezTo>
                    <a:cubicBezTo>
                      <a:pt x="171354" y="384505"/>
                      <a:pt x="164690" y="357856"/>
                      <a:pt x="128515" y="335966"/>
                    </a:cubicBezTo>
                    <a:cubicBezTo>
                      <a:pt x="108524" y="323593"/>
                      <a:pt x="86629" y="320738"/>
                      <a:pt x="64734" y="317883"/>
                    </a:cubicBezTo>
                    <a:cubicBezTo>
                      <a:pt x="43790" y="315028"/>
                      <a:pt x="24751" y="313124"/>
                      <a:pt x="7616" y="303607"/>
                    </a:cubicBezTo>
                    <a:lnTo>
                      <a:pt x="0" y="299800"/>
                    </a:lnTo>
                    <a:lnTo>
                      <a:pt x="952" y="308366"/>
                    </a:lnTo>
                    <a:cubicBezTo>
                      <a:pt x="12376" y="395926"/>
                      <a:pt x="55214" y="444465"/>
                      <a:pt x="138035" y="460645"/>
                    </a:cubicBezTo>
                    <a:close/>
                    <a:moveTo>
                      <a:pt x="214192" y="342628"/>
                    </a:moveTo>
                    <a:cubicBezTo>
                      <a:pt x="208481" y="313124"/>
                      <a:pt x="201817" y="281717"/>
                      <a:pt x="182778" y="259827"/>
                    </a:cubicBezTo>
                    <a:cubicBezTo>
                      <a:pt x="178018" y="254116"/>
                      <a:pt x="174210" y="249357"/>
                      <a:pt x="169450" y="244599"/>
                    </a:cubicBezTo>
                    <a:cubicBezTo>
                      <a:pt x="150411" y="223660"/>
                      <a:pt x="138035" y="210336"/>
                      <a:pt x="138987" y="173218"/>
                    </a:cubicBezTo>
                    <a:cubicBezTo>
                      <a:pt x="138987" y="152279"/>
                      <a:pt x="144699" y="132293"/>
                      <a:pt x="149459" y="112306"/>
                    </a:cubicBezTo>
                    <a:cubicBezTo>
                      <a:pt x="155171" y="88512"/>
                      <a:pt x="161834" y="62815"/>
                      <a:pt x="159930" y="36166"/>
                    </a:cubicBezTo>
                    <a:cubicBezTo>
                      <a:pt x="169450" y="44732"/>
                      <a:pt x="179922" y="52346"/>
                      <a:pt x="189441" y="57105"/>
                    </a:cubicBezTo>
                    <a:cubicBezTo>
                      <a:pt x="201817" y="65670"/>
                      <a:pt x="214192" y="74236"/>
                      <a:pt x="223712" y="85657"/>
                    </a:cubicBezTo>
                    <a:cubicBezTo>
                      <a:pt x="245607" y="111354"/>
                      <a:pt x="257983" y="184639"/>
                      <a:pt x="246559" y="219853"/>
                    </a:cubicBezTo>
                    <a:cubicBezTo>
                      <a:pt x="241799" y="235081"/>
                      <a:pt x="234184" y="246502"/>
                      <a:pt x="224664" y="249357"/>
                    </a:cubicBezTo>
                    <a:cubicBezTo>
                      <a:pt x="219904" y="251261"/>
                      <a:pt x="215144" y="251261"/>
                      <a:pt x="210384" y="249357"/>
                    </a:cubicBezTo>
                    <a:cubicBezTo>
                      <a:pt x="205625" y="221757"/>
                      <a:pt x="201817" y="192253"/>
                      <a:pt x="201817" y="166555"/>
                    </a:cubicBezTo>
                    <a:cubicBezTo>
                      <a:pt x="206577" y="151328"/>
                      <a:pt x="211337" y="136100"/>
                      <a:pt x="208481" y="122775"/>
                    </a:cubicBezTo>
                    <a:lnTo>
                      <a:pt x="205625" y="107547"/>
                    </a:lnTo>
                    <a:lnTo>
                      <a:pt x="199913" y="122775"/>
                    </a:lnTo>
                    <a:cubicBezTo>
                      <a:pt x="195153" y="135148"/>
                      <a:pt x="192297" y="149424"/>
                      <a:pt x="192297" y="165604"/>
                    </a:cubicBezTo>
                    <a:cubicBezTo>
                      <a:pt x="191345" y="168459"/>
                      <a:pt x="190393" y="170363"/>
                      <a:pt x="189441" y="173218"/>
                    </a:cubicBezTo>
                    <a:cubicBezTo>
                      <a:pt x="178970" y="201770"/>
                      <a:pt x="166594" y="234129"/>
                      <a:pt x="196105" y="254116"/>
                    </a:cubicBezTo>
                    <a:cubicBezTo>
                      <a:pt x="198009" y="256020"/>
                      <a:pt x="199913" y="256971"/>
                      <a:pt x="201817" y="257923"/>
                    </a:cubicBezTo>
                    <a:cubicBezTo>
                      <a:pt x="203721" y="271247"/>
                      <a:pt x="206577" y="284572"/>
                      <a:pt x="209433" y="296945"/>
                    </a:cubicBezTo>
                    <a:cubicBezTo>
                      <a:pt x="212289" y="307414"/>
                      <a:pt x="214192" y="317883"/>
                      <a:pt x="216096" y="327401"/>
                    </a:cubicBezTo>
                    <a:cubicBezTo>
                      <a:pt x="218000" y="337870"/>
                      <a:pt x="219904" y="349291"/>
                      <a:pt x="222760" y="360712"/>
                    </a:cubicBezTo>
                    <a:cubicBezTo>
                      <a:pt x="224664" y="373084"/>
                      <a:pt x="227520" y="386409"/>
                      <a:pt x="230376" y="399733"/>
                    </a:cubicBezTo>
                    <a:cubicBezTo>
                      <a:pt x="222760" y="382602"/>
                      <a:pt x="218952" y="363567"/>
                      <a:pt x="214192" y="342628"/>
                    </a:cubicBezTo>
                    <a:close/>
                    <a:moveTo>
                      <a:pt x="199913" y="244599"/>
                    </a:moveTo>
                    <a:cubicBezTo>
                      <a:pt x="183730" y="232226"/>
                      <a:pt x="186585" y="213191"/>
                      <a:pt x="193249" y="192253"/>
                    </a:cubicBezTo>
                    <a:cubicBezTo>
                      <a:pt x="195153" y="209384"/>
                      <a:pt x="197057" y="227467"/>
                      <a:pt x="199913" y="244599"/>
                    </a:cubicBezTo>
                    <a:close/>
                    <a:moveTo>
                      <a:pt x="64734" y="329304"/>
                    </a:moveTo>
                    <a:cubicBezTo>
                      <a:pt x="86629" y="332159"/>
                      <a:pt x="106620" y="335015"/>
                      <a:pt x="124708" y="345484"/>
                    </a:cubicBezTo>
                    <a:cubicBezTo>
                      <a:pt x="157074" y="365471"/>
                      <a:pt x="162786" y="389264"/>
                      <a:pt x="169450" y="416865"/>
                    </a:cubicBezTo>
                    <a:cubicBezTo>
                      <a:pt x="171354" y="423527"/>
                      <a:pt x="172306" y="429237"/>
                      <a:pt x="174210" y="435900"/>
                    </a:cubicBezTo>
                    <a:cubicBezTo>
                      <a:pt x="174210" y="434948"/>
                      <a:pt x="173258" y="434948"/>
                      <a:pt x="172306" y="433996"/>
                    </a:cubicBezTo>
                    <a:cubicBezTo>
                      <a:pt x="142795" y="409251"/>
                      <a:pt x="115188" y="386409"/>
                      <a:pt x="76157" y="375939"/>
                    </a:cubicBezTo>
                    <a:lnTo>
                      <a:pt x="73301" y="384505"/>
                    </a:lnTo>
                    <a:cubicBezTo>
                      <a:pt x="107572" y="399733"/>
                      <a:pt x="130419" y="426382"/>
                      <a:pt x="150411" y="454935"/>
                    </a:cubicBezTo>
                    <a:cubicBezTo>
                      <a:pt x="147555" y="454935"/>
                      <a:pt x="143747" y="453983"/>
                      <a:pt x="139939" y="453031"/>
                    </a:cubicBezTo>
                    <a:cubicBezTo>
                      <a:pt x="63782" y="437803"/>
                      <a:pt x="23799" y="394974"/>
                      <a:pt x="13327" y="316931"/>
                    </a:cubicBezTo>
                    <a:cubicBezTo>
                      <a:pt x="29511" y="324545"/>
                      <a:pt x="47598" y="326449"/>
                      <a:pt x="64734" y="329304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08343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304;p5">
            <a:extLst>
              <a:ext uri="{FF2B5EF4-FFF2-40B4-BE49-F238E27FC236}">
                <a16:creationId xmlns:a16="http://schemas.microsoft.com/office/drawing/2014/main" id="{5037B07F-A9CA-9097-7DE2-0F5A485F6DC2}"/>
              </a:ext>
            </a:extLst>
          </p:cNvPr>
          <p:cNvSpPr/>
          <p:nvPr/>
        </p:nvSpPr>
        <p:spPr>
          <a:xfrm rot="2161991">
            <a:off x="5812210" y="5457243"/>
            <a:ext cx="129305" cy="203588"/>
          </a:xfrm>
          <a:custGeom>
            <a:avLst/>
            <a:gdLst/>
            <a:ahLst/>
            <a:cxnLst/>
            <a:rect l="l" t="t" r="r" b="b"/>
            <a:pathLst>
              <a:path w="173755" h="240181" extrusionOk="0">
                <a:moveTo>
                  <a:pt x="163262" y="8573"/>
                </a:moveTo>
                <a:cubicBezTo>
                  <a:pt x="162310" y="1911"/>
                  <a:pt x="156598" y="-1896"/>
                  <a:pt x="149935" y="959"/>
                </a:cubicBezTo>
                <a:cubicBezTo>
                  <a:pt x="123280" y="13332"/>
                  <a:pt x="96625" y="25705"/>
                  <a:pt x="69969" y="38077"/>
                </a:cubicBezTo>
                <a:cubicBezTo>
                  <a:pt x="49978" y="47595"/>
                  <a:pt x="29987" y="56161"/>
                  <a:pt x="19515" y="76147"/>
                </a:cubicBezTo>
                <a:cubicBezTo>
                  <a:pt x="9996" y="93279"/>
                  <a:pt x="8092" y="112313"/>
                  <a:pt x="7140" y="131348"/>
                </a:cubicBezTo>
                <a:cubicBezTo>
                  <a:pt x="5236" y="150383"/>
                  <a:pt x="3332" y="169418"/>
                  <a:pt x="2380" y="188453"/>
                </a:cubicBezTo>
                <a:cubicBezTo>
                  <a:pt x="2380" y="189405"/>
                  <a:pt x="1428" y="189405"/>
                  <a:pt x="1428" y="190356"/>
                </a:cubicBezTo>
                <a:cubicBezTo>
                  <a:pt x="-476" y="196067"/>
                  <a:pt x="-476" y="200826"/>
                  <a:pt x="1428" y="205584"/>
                </a:cubicBezTo>
                <a:cubicBezTo>
                  <a:pt x="1428" y="209391"/>
                  <a:pt x="476" y="212247"/>
                  <a:pt x="476" y="216054"/>
                </a:cubicBezTo>
                <a:cubicBezTo>
                  <a:pt x="-476" y="224619"/>
                  <a:pt x="9996" y="226523"/>
                  <a:pt x="14755" y="222716"/>
                </a:cubicBezTo>
                <a:cubicBezTo>
                  <a:pt x="27131" y="231282"/>
                  <a:pt x="43314" y="236992"/>
                  <a:pt x="54738" y="238896"/>
                </a:cubicBezTo>
                <a:cubicBezTo>
                  <a:pt x="84249" y="243654"/>
                  <a:pt x="113760" y="235089"/>
                  <a:pt x="135655" y="215102"/>
                </a:cubicBezTo>
                <a:cubicBezTo>
                  <a:pt x="193725" y="164659"/>
                  <a:pt x="169926" y="77099"/>
                  <a:pt x="163262" y="8573"/>
                </a:cubicBezTo>
                <a:close/>
              </a:path>
            </a:pathLst>
          </a:custGeom>
          <a:solidFill>
            <a:srgbClr val="8DC6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5"/>
          <p:cNvSpPr txBox="1">
            <a:spLocks noGrp="1"/>
          </p:cNvSpPr>
          <p:nvPr>
            <p:ph type="body" idx="2"/>
          </p:nvPr>
        </p:nvSpPr>
        <p:spPr>
          <a:xfrm>
            <a:off x="4912294" y="1345616"/>
            <a:ext cx="6553234" cy="99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GB" sz="2400" b="1" dirty="0"/>
              <a:t> Ocena wielu aspektów</a:t>
            </a:r>
            <a:endParaRPr sz="2400" b="1" dirty="0"/>
          </a:p>
        </p:txBody>
      </p:sp>
      <p:sp>
        <p:nvSpPr>
          <p:cNvPr id="295" name="Google Shape;295;p5"/>
          <p:cNvSpPr txBox="1">
            <a:spLocks noGrp="1"/>
          </p:cNvSpPr>
          <p:nvPr>
            <p:ph type="body" idx="3"/>
          </p:nvPr>
        </p:nvSpPr>
        <p:spPr>
          <a:xfrm>
            <a:off x="3679525" y="1017636"/>
            <a:ext cx="641119" cy="955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DC641"/>
              </a:buClr>
              <a:buSzPts val="6300"/>
              <a:buNone/>
            </a:pPr>
            <a:r>
              <a:rPr lang="en-GB" b="1" dirty="0">
                <a:solidFill>
                  <a:srgbClr val="8DC64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dirty="0"/>
          </a:p>
        </p:txBody>
      </p:sp>
      <p:sp>
        <p:nvSpPr>
          <p:cNvPr id="296" name="Google Shape;296;p5"/>
          <p:cNvSpPr txBox="1">
            <a:spLocks noGrp="1"/>
          </p:cNvSpPr>
          <p:nvPr>
            <p:ph type="body" idx="6"/>
          </p:nvPr>
        </p:nvSpPr>
        <p:spPr>
          <a:xfrm>
            <a:off x="6896099" y="3268749"/>
            <a:ext cx="4569427" cy="99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GB" sz="2400" b="1" dirty="0"/>
              <a:t>Indywidualne strategie</a:t>
            </a:r>
            <a:endParaRPr b="1" dirty="0"/>
          </a:p>
        </p:txBody>
      </p:sp>
      <p:sp>
        <p:nvSpPr>
          <p:cNvPr id="297" name="Google Shape;297;p5"/>
          <p:cNvSpPr txBox="1">
            <a:spLocks noGrp="1"/>
          </p:cNvSpPr>
          <p:nvPr>
            <p:ph type="body" idx="7"/>
          </p:nvPr>
        </p:nvSpPr>
        <p:spPr>
          <a:xfrm>
            <a:off x="3695022" y="2940769"/>
            <a:ext cx="641119" cy="955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DC641"/>
              </a:buClr>
              <a:buSzPts val="6300"/>
              <a:buNone/>
            </a:pPr>
            <a:r>
              <a:rPr lang="en-GB" b="1" dirty="0">
                <a:solidFill>
                  <a:srgbClr val="8DC64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dirty="0"/>
          </a:p>
        </p:txBody>
      </p:sp>
      <p:sp>
        <p:nvSpPr>
          <p:cNvPr id="298" name="Google Shape;298;p5"/>
          <p:cNvSpPr txBox="1">
            <a:spLocks noGrp="1"/>
          </p:cNvSpPr>
          <p:nvPr>
            <p:ph type="body" idx="9"/>
          </p:nvPr>
        </p:nvSpPr>
        <p:spPr>
          <a:xfrm>
            <a:off x="4927791" y="5132546"/>
            <a:ext cx="6553234" cy="99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</a:pPr>
            <a:r>
              <a:rPr lang="en-GB" sz="2400" b="1" dirty="0" err="1"/>
              <a:t>Wspieranie</a:t>
            </a:r>
            <a:r>
              <a:rPr lang="en-GB" sz="2400" b="1" dirty="0"/>
              <a:t> </a:t>
            </a:r>
            <a:r>
              <a:rPr lang="en-GB" sz="2400" b="1" dirty="0" err="1"/>
              <a:t>wykorzystania</a:t>
            </a:r>
            <a:r>
              <a:rPr lang="en-GB" sz="2400" b="1" dirty="0"/>
              <a:t> </a:t>
            </a:r>
            <a:r>
              <a:rPr lang="en-GB" sz="2400" b="1" dirty="0" err="1"/>
              <a:t>wody</a:t>
            </a:r>
            <a:endParaRPr sz="2400" b="1" dirty="0"/>
          </a:p>
        </p:txBody>
      </p:sp>
      <p:sp>
        <p:nvSpPr>
          <p:cNvPr id="299" name="Google Shape;299;p5"/>
          <p:cNvSpPr txBox="1">
            <a:spLocks noGrp="1"/>
          </p:cNvSpPr>
          <p:nvPr>
            <p:ph type="body" idx="13"/>
          </p:nvPr>
        </p:nvSpPr>
        <p:spPr>
          <a:xfrm>
            <a:off x="3695022" y="4804566"/>
            <a:ext cx="641119" cy="955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DC641"/>
              </a:buClr>
              <a:buSzPts val="6300"/>
              <a:buNone/>
            </a:pPr>
            <a:r>
              <a:rPr lang="en-GB" b="1" dirty="0">
                <a:solidFill>
                  <a:srgbClr val="8DC64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dirty="0"/>
          </a:p>
        </p:txBody>
      </p:sp>
      <p:grpSp>
        <p:nvGrpSpPr>
          <p:cNvPr id="300" name="Google Shape;300;p5"/>
          <p:cNvGrpSpPr/>
          <p:nvPr/>
        </p:nvGrpSpPr>
        <p:grpSpPr>
          <a:xfrm rot="3730759">
            <a:off x="11104818" y="-82661"/>
            <a:ext cx="949887" cy="1163493"/>
            <a:chOff x="7602444" y="4967675"/>
            <a:chExt cx="483620" cy="592374"/>
          </a:xfrm>
        </p:grpSpPr>
        <p:grpSp>
          <p:nvGrpSpPr>
            <p:cNvPr id="301" name="Google Shape;301;p5"/>
            <p:cNvGrpSpPr/>
            <p:nvPr/>
          </p:nvGrpSpPr>
          <p:grpSpPr>
            <a:xfrm>
              <a:off x="7618661" y="4967675"/>
              <a:ext cx="467403" cy="507609"/>
              <a:chOff x="2251964" y="3590497"/>
              <a:chExt cx="467403" cy="507609"/>
            </a:xfrm>
          </p:grpSpPr>
          <p:sp>
            <p:nvSpPr>
              <p:cNvPr id="302" name="Google Shape;302;p5"/>
              <p:cNvSpPr/>
              <p:nvPr/>
            </p:nvSpPr>
            <p:spPr>
              <a:xfrm>
                <a:off x="2251964" y="3888722"/>
                <a:ext cx="228111" cy="209384"/>
              </a:xfrm>
              <a:custGeom>
                <a:avLst/>
                <a:gdLst/>
                <a:ahLst/>
                <a:cxnLst/>
                <a:rect l="l" t="t" r="r" b="b"/>
                <a:pathLst>
                  <a:path w="228111" h="209384" extrusionOk="0">
                    <a:moveTo>
                      <a:pt x="227486" y="185651"/>
                    </a:moveTo>
                    <a:cubicBezTo>
                      <a:pt x="229390" y="134257"/>
                      <a:pt x="219870" y="75249"/>
                      <a:pt x="177032" y="42889"/>
                    </a:cubicBezTo>
                    <a:cubicBezTo>
                      <a:pt x="131338" y="8626"/>
                      <a:pt x="63748" y="5771"/>
                      <a:pt x="8534" y="61"/>
                    </a:cubicBezTo>
                    <a:cubicBezTo>
                      <a:pt x="-34" y="-891"/>
                      <a:pt x="-1938" y="9578"/>
                      <a:pt x="1870" y="15289"/>
                    </a:cubicBezTo>
                    <a:cubicBezTo>
                      <a:pt x="19957" y="39082"/>
                      <a:pt x="29477" y="67635"/>
                      <a:pt x="43757" y="93332"/>
                    </a:cubicBezTo>
                    <a:cubicBezTo>
                      <a:pt x="56132" y="114270"/>
                      <a:pt x="71364" y="133305"/>
                      <a:pt x="89451" y="149485"/>
                    </a:cubicBezTo>
                    <a:cubicBezTo>
                      <a:pt x="122770" y="178989"/>
                      <a:pt x="164656" y="198024"/>
                      <a:pt x="208447" y="204686"/>
                    </a:cubicBezTo>
                    <a:cubicBezTo>
                      <a:pt x="211303" y="212300"/>
                      <a:pt x="224630" y="210397"/>
                      <a:pt x="225582" y="200879"/>
                    </a:cubicBezTo>
                    <a:cubicBezTo>
                      <a:pt x="225582" y="197072"/>
                      <a:pt x="226534" y="193265"/>
                      <a:pt x="226534" y="189458"/>
                    </a:cubicBezTo>
                    <a:cubicBezTo>
                      <a:pt x="228438" y="188507"/>
                      <a:pt x="228438" y="186603"/>
                      <a:pt x="227486" y="185651"/>
                    </a:cubicBezTo>
                    <a:close/>
                  </a:path>
                </a:pathLst>
              </a:custGeom>
              <a:solidFill>
                <a:srgbClr val="8DC6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" name="Google Shape;303;p5"/>
              <p:cNvSpPr/>
              <p:nvPr/>
            </p:nvSpPr>
            <p:spPr>
              <a:xfrm>
                <a:off x="2405863" y="3590497"/>
                <a:ext cx="176382" cy="341656"/>
              </a:xfrm>
              <a:custGeom>
                <a:avLst/>
                <a:gdLst/>
                <a:ahLst/>
                <a:cxnLst/>
                <a:rect l="l" t="t" r="r" b="b"/>
                <a:pathLst>
                  <a:path w="176382" h="341656" extrusionOk="0">
                    <a:moveTo>
                      <a:pt x="174495" y="173607"/>
                    </a:moveTo>
                    <a:cubicBezTo>
                      <a:pt x="168784" y="140296"/>
                      <a:pt x="147840" y="110791"/>
                      <a:pt x="127849" y="85094"/>
                    </a:cubicBezTo>
                    <a:cubicBezTo>
                      <a:pt x="104050" y="54638"/>
                      <a:pt x="77395" y="27038"/>
                      <a:pt x="48836" y="2292"/>
                    </a:cubicBezTo>
                    <a:cubicBezTo>
                      <a:pt x="43124" y="-2466"/>
                      <a:pt x="34556" y="389"/>
                      <a:pt x="33604" y="8955"/>
                    </a:cubicBezTo>
                    <a:cubicBezTo>
                      <a:pt x="31701" y="45121"/>
                      <a:pt x="25989" y="80336"/>
                      <a:pt x="18373" y="115550"/>
                    </a:cubicBezTo>
                    <a:cubicBezTo>
                      <a:pt x="11709" y="144103"/>
                      <a:pt x="2189" y="172655"/>
                      <a:pt x="286" y="202159"/>
                    </a:cubicBezTo>
                    <a:cubicBezTo>
                      <a:pt x="-1618" y="228808"/>
                      <a:pt x="5997" y="251650"/>
                      <a:pt x="23133" y="272588"/>
                    </a:cubicBezTo>
                    <a:cubicBezTo>
                      <a:pt x="41220" y="296382"/>
                      <a:pt x="61212" y="320176"/>
                      <a:pt x="84059" y="339211"/>
                    </a:cubicBezTo>
                    <a:cubicBezTo>
                      <a:pt x="89771" y="343969"/>
                      <a:pt x="96434" y="341114"/>
                      <a:pt x="98338" y="336355"/>
                    </a:cubicBezTo>
                    <a:lnTo>
                      <a:pt x="98338" y="336355"/>
                    </a:lnTo>
                    <a:cubicBezTo>
                      <a:pt x="99290" y="335403"/>
                      <a:pt x="100242" y="335403"/>
                      <a:pt x="100242" y="334452"/>
                    </a:cubicBezTo>
                    <a:cubicBezTo>
                      <a:pt x="150696" y="299237"/>
                      <a:pt x="184967" y="237374"/>
                      <a:pt x="174495" y="173607"/>
                    </a:cubicBezTo>
                    <a:close/>
                  </a:path>
                </a:pathLst>
              </a:custGeom>
              <a:solidFill>
                <a:srgbClr val="8DC6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" name="Google Shape;304;p5"/>
              <p:cNvSpPr/>
              <p:nvPr/>
            </p:nvSpPr>
            <p:spPr>
              <a:xfrm>
                <a:off x="2545612" y="3849754"/>
                <a:ext cx="173755" cy="240181"/>
              </a:xfrm>
              <a:custGeom>
                <a:avLst/>
                <a:gdLst/>
                <a:ahLst/>
                <a:cxnLst/>
                <a:rect l="l" t="t" r="r" b="b"/>
                <a:pathLst>
                  <a:path w="173755" h="240181" extrusionOk="0">
                    <a:moveTo>
                      <a:pt x="163262" y="8573"/>
                    </a:moveTo>
                    <a:cubicBezTo>
                      <a:pt x="162310" y="1911"/>
                      <a:pt x="156598" y="-1896"/>
                      <a:pt x="149935" y="959"/>
                    </a:cubicBezTo>
                    <a:cubicBezTo>
                      <a:pt x="123280" y="13332"/>
                      <a:pt x="96625" y="25705"/>
                      <a:pt x="69969" y="38077"/>
                    </a:cubicBezTo>
                    <a:cubicBezTo>
                      <a:pt x="49978" y="47595"/>
                      <a:pt x="29987" y="56161"/>
                      <a:pt x="19515" y="76147"/>
                    </a:cubicBezTo>
                    <a:cubicBezTo>
                      <a:pt x="9996" y="93279"/>
                      <a:pt x="8092" y="112313"/>
                      <a:pt x="7140" y="131348"/>
                    </a:cubicBezTo>
                    <a:cubicBezTo>
                      <a:pt x="5236" y="150383"/>
                      <a:pt x="3332" y="169418"/>
                      <a:pt x="2380" y="188453"/>
                    </a:cubicBezTo>
                    <a:cubicBezTo>
                      <a:pt x="2380" y="189405"/>
                      <a:pt x="1428" y="189405"/>
                      <a:pt x="1428" y="190356"/>
                    </a:cubicBezTo>
                    <a:cubicBezTo>
                      <a:pt x="-476" y="196067"/>
                      <a:pt x="-476" y="200826"/>
                      <a:pt x="1428" y="205584"/>
                    </a:cubicBezTo>
                    <a:cubicBezTo>
                      <a:pt x="1428" y="209391"/>
                      <a:pt x="476" y="212247"/>
                      <a:pt x="476" y="216054"/>
                    </a:cubicBezTo>
                    <a:cubicBezTo>
                      <a:pt x="-476" y="224619"/>
                      <a:pt x="9996" y="226523"/>
                      <a:pt x="14755" y="222716"/>
                    </a:cubicBezTo>
                    <a:cubicBezTo>
                      <a:pt x="27131" y="231282"/>
                      <a:pt x="43314" y="236992"/>
                      <a:pt x="54738" y="238896"/>
                    </a:cubicBezTo>
                    <a:cubicBezTo>
                      <a:pt x="84249" y="243654"/>
                      <a:pt x="113760" y="235089"/>
                      <a:pt x="135655" y="215102"/>
                    </a:cubicBezTo>
                    <a:cubicBezTo>
                      <a:pt x="193725" y="164659"/>
                      <a:pt x="169926" y="77099"/>
                      <a:pt x="163262" y="8573"/>
                    </a:cubicBezTo>
                    <a:close/>
                  </a:path>
                </a:pathLst>
              </a:custGeom>
              <a:solidFill>
                <a:srgbClr val="8DC6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5" name="Google Shape;305;p5"/>
            <p:cNvGrpSpPr/>
            <p:nvPr/>
          </p:nvGrpSpPr>
          <p:grpSpPr>
            <a:xfrm>
              <a:off x="7602444" y="4993761"/>
              <a:ext cx="421973" cy="566288"/>
              <a:chOff x="2235747" y="3616583"/>
              <a:chExt cx="421973" cy="566288"/>
            </a:xfrm>
          </p:grpSpPr>
          <p:sp>
            <p:nvSpPr>
              <p:cNvPr id="306" name="Google Shape;306;p5"/>
              <p:cNvSpPr/>
              <p:nvPr/>
            </p:nvSpPr>
            <p:spPr>
              <a:xfrm>
                <a:off x="2235747" y="3616583"/>
                <a:ext cx="421973" cy="566288"/>
              </a:xfrm>
              <a:custGeom>
                <a:avLst/>
                <a:gdLst/>
                <a:ahLst/>
                <a:cxnLst/>
                <a:rect l="l" t="t" r="r" b="b"/>
                <a:pathLst>
                  <a:path w="421973" h="566288" extrusionOk="0">
                    <a:moveTo>
                      <a:pt x="138035" y="460645"/>
                    </a:moveTo>
                    <a:cubicBezTo>
                      <a:pt x="145651" y="461597"/>
                      <a:pt x="152315" y="463500"/>
                      <a:pt x="158026" y="465404"/>
                    </a:cubicBezTo>
                    <a:cubicBezTo>
                      <a:pt x="162786" y="472066"/>
                      <a:pt x="166594" y="479680"/>
                      <a:pt x="171354" y="486342"/>
                    </a:cubicBezTo>
                    <a:cubicBezTo>
                      <a:pt x="178018" y="496811"/>
                      <a:pt x="185633" y="507281"/>
                      <a:pt x="192297" y="517750"/>
                    </a:cubicBezTo>
                    <a:cubicBezTo>
                      <a:pt x="204673" y="535833"/>
                      <a:pt x="215144" y="552012"/>
                      <a:pt x="220856" y="565337"/>
                    </a:cubicBezTo>
                    <a:cubicBezTo>
                      <a:pt x="223712" y="565337"/>
                      <a:pt x="226568" y="565337"/>
                      <a:pt x="228472" y="565337"/>
                    </a:cubicBezTo>
                    <a:cubicBezTo>
                      <a:pt x="221808" y="551061"/>
                      <a:pt x="211337" y="534881"/>
                      <a:pt x="198009" y="515846"/>
                    </a:cubicBezTo>
                    <a:cubicBezTo>
                      <a:pt x="191345" y="505377"/>
                      <a:pt x="184681" y="494908"/>
                      <a:pt x="178018" y="484439"/>
                    </a:cubicBezTo>
                    <a:cubicBezTo>
                      <a:pt x="176114" y="481583"/>
                      <a:pt x="174210" y="478728"/>
                      <a:pt x="172306" y="475873"/>
                    </a:cubicBezTo>
                    <a:cubicBezTo>
                      <a:pt x="178018" y="478728"/>
                      <a:pt x="183730" y="483487"/>
                      <a:pt x="190393" y="489197"/>
                    </a:cubicBezTo>
                    <a:cubicBezTo>
                      <a:pt x="196105" y="493956"/>
                      <a:pt x="199913" y="500618"/>
                      <a:pt x="204673" y="506329"/>
                    </a:cubicBezTo>
                    <a:cubicBezTo>
                      <a:pt x="212289" y="516798"/>
                      <a:pt x="219904" y="528219"/>
                      <a:pt x="233232" y="533929"/>
                    </a:cubicBezTo>
                    <a:lnTo>
                      <a:pt x="237992" y="535833"/>
                    </a:lnTo>
                    <a:lnTo>
                      <a:pt x="239896" y="531074"/>
                    </a:lnTo>
                    <a:cubicBezTo>
                      <a:pt x="248463" y="502522"/>
                      <a:pt x="249415" y="471114"/>
                      <a:pt x="245607" y="439707"/>
                    </a:cubicBezTo>
                    <a:cubicBezTo>
                      <a:pt x="247511" y="440658"/>
                      <a:pt x="250367" y="441610"/>
                      <a:pt x="252271" y="441610"/>
                    </a:cubicBezTo>
                    <a:cubicBezTo>
                      <a:pt x="258935" y="442562"/>
                      <a:pt x="264647" y="437803"/>
                      <a:pt x="269407" y="430189"/>
                    </a:cubicBezTo>
                    <a:cubicBezTo>
                      <a:pt x="277974" y="415913"/>
                      <a:pt x="275118" y="397830"/>
                      <a:pt x="271310" y="378795"/>
                    </a:cubicBezTo>
                    <a:cubicBezTo>
                      <a:pt x="267502" y="357856"/>
                      <a:pt x="263695" y="336918"/>
                      <a:pt x="275118" y="320738"/>
                    </a:cubicBezTo>
                    <a:cubicBezTo>
                      <a:pt x="288446" y="301703"/>
                      <a:pt x="312245" y="293138"/>
                      <a:pt x="336996" y="284572"/>
                    </a:cubicBezTo>
                    <a:cubicBezTo>
                      <a:pt x="353179" y="278862"/>
                      <a:pt x="369363" y="273151"/>
                      <a:pt x="382690" y="264585"/>
                    </a:cubicBezTo>
                    <a:cubicBezTo>
                      <a:pt x="376027" y="284572"/>
                      <a:pt x="362699" y="301703"/>
                      <a:pt x="348420" y="319787"/>
                    </a:cubicBezTo>
                    <a:cubicBezTo>
                      <a:pt x="333188" y="338821"/>
                      <a:pt x="317005" y="358808"/>
                      <a:pt x="310341" y="384505"/>
                    </a:cubicBezTo>
                    <a:lnTo>
                      <a:pt x="302725" y="410202"/>
                    </a:lnTo>
                    <a:lnTo>
                      <a:pt x="317957" y="388312"/>
                    </a:lnTo>
                    <a:cubicBezTo>
                      <a:pt x="326525" y="375939"/>
                      <a:pt x="337948" y="365471"/>
                      <a:pt x="350324" y="354049"/>
                    </a:cubicBezTo>
                    <a:cubicBezTo>
                      <a:pt x="363651" y="342628"/>
                      <a:pt x="376979" y="330256"/>
                      <a:pt x="386498" y="315980"/>
                    </a:cubicBezTo>
                    <a:cubicBezTo>
                      <a:pt x="396018" y="301703"/>
                      <a:pt x="402682" y="280765"/>
                      <a:pt x="408394" y="263634"/>
                    </a:cubicBezTo>
                    <a:cubicBezTo>
                      <a:pt x="420769" y="325497"/>
                      <a:pt x="394114" y="392119"/>
                      <a:pt x="338900" y="432093"/>
                    </a:cubicBezTo>
                    <a:cubicBezTo>
                      <a:pt x="327476" y="440658"/>
                      <a:pt x="312245" y="440658"/>
                      <a:pt x="299869" y="440658"/>
                    </a:cubicBezTo>
                    <a:cubicBezTo>
                      <a:pt x="286542" y="440658"/>
                      <a:pt x="275118" y="439707"/>
                      <a:pt x="267502" y="449224"/>
                    </a:cubicBezTo>
                    <a:cubicBezTo>
                      <a:pt x="259887" y="458741"/>
                      <a:pt x="259887" y="476825"/>
                      <a:pt x="266551" y="507281"/>
                    </a:cubicBezTo>
                    <a:cubicBezTo>
                      <a:pt x="270358" y="526316"/>
                      <a:pt x="268455" y="546302"/>
                      <a:pt x="265599" y="566289"/>
                    </a:cubicBezTo>
                    <a:cubicBezTo>
                      <a:pt x="269407" y="566289"/>
                      <a:pt x="273214" y="566289"/>
                      <a:pt x="277022" y="566289"/>
                    </a:cubicBezTo>
                    <a:cubicBezTo>
                      <a:pt x="279878" y="546302"/>
                      <a:pt x="281782" y="525364"/>
                      <a:pt x="277022" y="506329"/>
                    </a:cubicBezTo>
                    <a:cubicBezTo>
                      <a:pt x="270358" y="478728"/>
                      <a:pt x="270358" y="462548"/>
                      <a:pt x="276070" y="455886"/>
                    </a:cubicBezTo>
                    <a:cubicBezTo>
                      <a:pt x="280830" y="450176"/>
                      <a:pt x="289398" y="450176"/>
                      <a:pt x="300821" y="450176"/>
                    </a:cubicBezTo>
                    <a:cubicBezTo>
                      <a:pt x="314149" y="450176"/>
                      <a:pt x="331284" y="450176"/>
                      <a:pt x="345564" y="439707"/>
                    </a:cubicBezTo>
                    <a:cubicBezTo>
                      <a:pt x="408394" y="394023"/>
                      <a:pt x="436001" y="315980"/>
                      <a:pt x="415057" y="245550"/>
                    </a:cubicBezTo>
                    <a:lnTo>
                      <a:pt x="411249" y="232226"/>
                    </a:lnTo>
                    <a:lnTo>
                      <a:pt x="406490" y="245550"/>
                    </a:lnTo>
                    <a:cubicBezTo>
                      <a:pt x="405538" y="249357"/>
                      <a:pt x="403634" y="255068"/>
                      <a:pt x="401730" y="260778"/>
                    </a:cubicBezTo>
                    <a:cubicBezTo>
                      <a:pt x="396970" y="276958"/>
                      <a:pt x="390306" y="298848"/>
                      <a:pt x="380787" y="311221"/>
                    </a:cubicBezTo>
                    <a:cubicBezTo>
                      <a:pt x="371267" y="324545"/>
                      <a:pt x="358891" y="335966"/>
                      <a:pt x="346516" y="347387"/>
                    </a:cubicBezTo>
                    <a:cubicBezTo>
                      <a:pt x="341756" y="352146"/>
                      <a:pt x="336996" y="355953"/>
                      <a:pt x="332236" y="360712"/>
                    </a:cubicBezTo>
                    <a:cubicBezTo>
                      <a:pt x="338900" y="348339"/>
                      <a:pt x="348420" y="336918"/>
                      <a:pt x="356987" y="325497"/>
                    </a:cubicBezTo>
                    <a:cubicBezTo>
                      <a:pt x="373171" y="303607"/>
                      <a:pt x="391258" y="281717"/>
                      <a:pt x="396018" y="253164"/>
                    </a:cubicBezTo>
                    <a:lnTo>
                      <a:pt x="397922" y="239840"/>
                    </a:lnTo>
                    <a:lnTo>
                      <a:pt x="387450" y="248406"/>
                    </a:lnTo>
                    <a:cubicBezTo>
                      <a:pt x="373171" y="260778"/>
                      <a:pt x="353179" y="268392"/>
                      <a:pt x="334140" y="275055"/>
                    </a:cubicBezTo>
                    <a:cubicBezTo>
                      <a:pt x="308437" y="283620"/>
                      <a:pt x="281782" y="293138"/>
                      <a:pt x="267502" y="314076"/>
                    </a:cubicBezTo>
                    <a:cubicBezTo>
                      <a:pt x="253223" y="333111"/>
                      <a:pt x="257983" y="357856"/>
                      <a:pt x="261791" y="378795"/>
                    </a:cubicBezTo>
                    <a:cubicBezTo>
                      <a:pt x="264647" y="395926"/>
                      <a:pt x="267502" y="412106"/>
                      <a:pt x="260839" y="423527"/>
                    </a:cubicBezTo>
                    <a:cubicBezTo>
                      <a:pt x="257983" y="428285"/>
                      <a:pt x="254175" y="431141"/>
                      <a:pt x="252271" y="431141"/>
                    </a:cubicBezTo>
                    <a:cubicBezTo>
                      <a:pt x="249415" y="431141"/>
                      <a:pt x="246559" y="428285"/>
                      <a:pt x="243703" y="424479"/>
                    </a:cubicBezTo>
                    <a:cubicBezTo>
                      <a:pt x="240848" y="401637"/>
                      <a:pt x="236088" y="379747"/>
                      <a:pt x="231328" y="358808"/>
                    </a:cubicBezTo>
                    <a:cubicBezTo>
                      <a:pt x="229424" y="347387"/>
                      <a:pt x="226568" y="335966"/>
                      <a:pt x="224664" y="325497"/>
                    </a:cubicBezTo>
                    <a:cubicBezTo>
                      <a:pt x="222760" y="315980"/>
                      <a:pt x="220856" y="305510"/>
                      <a:pt x="218000" y="294090"/>
                    </a:cubicBezTo>
                    <a:cubicBezTo>
                      <a:pt x="216096" y="283620"/>
                      <a:pt x="213240" y="272199"/>
                      <a:pt x="211337" y="260778"/>
                    </a:cubicBezTo>
                    <a:cubicBezTo>
                      <a:pt x="216096" y="261730"/>
                      <a:pt x="221808" y="261730"/>
                      <a:pt x="226568" y="259827"/>
                    </a:cubicBezTo>
                    <a:cubicBezTo>
                      <a:pt x="238943" y="256020"/>
                      <a:pt x="249415" y="242695"/>
                      <a:pt x="255127" y="224612"/>
                    </a:cubicBezTo>
                    <a:cubicBezTo>
                      <a:pt x="266551" y="189398"/>
                      <a:pt x="256079" y="112306"/>
                      <a:pt x="230376" y="80898"/>
                    </a:cubicBezTo>
                    <a:cubicBezTo>
                      <a:pt x="220856" y="68526"/>
                      <a:pt x="207529" y="59008"/>
                      <a:pt x="194201" y="50443"/>
                    </a:cubicBezTo>
                    <a:cubicBezTo>
                      <a:pt x="180874" y="40925"/>
                      <a:pt x="166594" y="30456"/>
                      <a:pt x="156122" y="17131"/>
                    </a:cubicBezTo>
                    <a:lnTo>
                      <a:pt x="142795" y="0"/>
                    </a:lnTo>
                    <a:lnTo>
                      <a:pt x="147555" y="20938"/>
                    </a:lnTo>
                    <a:cubicBezTo>
                      <a:pt x="153267" y="51394"/>
                      <a:pt x="146603" y="79947"/>
                      <a:pt x="138987" y="109451"/>
                    </a:cubicBezTo>
                    <a:cubicBezTo>
                      <a:pt x="133275" y="129437"/>
                      <a:pt x="127563" y="150376"/>
                      <a:pt x="127563" y="172266"/>
                    </a:cubicBezTo>
                    <a:cubicBezTo>
                      <a:pt x="126612" y="213191"/>
                      <a:pt x="139939" y="227467"/>
                      <a:pt x="160882" y="250309"/>
                    </a:cubicBezTo>
                    <a:cubicBezTo>
                      <a:pt x="164690" y="255068"/>
                      <a:pt x="169450" y="259827"/>
                      <a:pt x="174210" y="265537"/>
                    </a:cubicBezTo>
                    <a:cubicBezTo>
                      <a:pt x="191345" y="285524"/>
                      <a:pt x="198009" y="315028"/>
                      <a:pt x="203721" y="343580"/>
                    </a:cubicBezTo>
                    <a:cubicBezTo>
                      <a:pt x="208481" y="365471"/>
                      <a:pt x="213240" y="388312"/>
                      <a:pt x="222760" y="406395"/>
                    </a:cubicBezTo>
                    <a:lnTo>
                      <a:pt x="224664" y="409251"/>
                    </a:lnTo>
                    <a:cubicBezTo>
                      <a:pt x="227520" y="414961"/>
                      <a:pt x="230376" y="421623"/>
                      <a:pt x="234184" y="426382"/>
                    </a:cubicBezTo>
                    <a:cubicBezTo>
                      <a:pt x="238943" y="458741"/>
                      <a:pt x="239896" y="491101"/>
                      <a:pt x="232280" y="519653"/>
                    </a:cubicBezTo>
                    <a:cubicBezTo>
                      <a:pt x="224664" y="513943"/>
                      <a:pt x="218000" y="506329"/>
                      <a:pt x="212289" y="497763"/>
                    </a:cubicBezTo>
                    <a:cubicBezTo>
                      <a:pt x="208481" y="491101"/>
                      <a:pt x="202769" y="484439"/>
                      <a:pt x="197057" y="478728"/>
                    </a:cubicBezTo>
                    <a:cubicBezTo>
                      <a:pt x="183730" y="468259"/>
                      <a:pt x="175162" y="462548"/>
                      <a:pt x="162786" y="457790"/>
                    </a:cubicBezTo>
                    <a:cubicBezTo>
                      <a:pt x="150411" y="439707"/>
                      <a:pt x="137083" y="421623"/>
                      <a:pt x="120900" y="406395"/>
                    </a:cubicBezTo>
                    <a:cubicBezTo>
                      <a:pt x="136131" y="415913"/>
                      <a:pt x="150411" y="427334"/>
                      <a:pt x="164690" y="439707"/>
                    </a:cubicBezTo>
                    <a:cubicBezTo>
                      <a:pt x="169450" y="443513"/>
                      <a:pt x="175162" y="448272"/>
                      <a:pt x="179922" y="452079"/>
                    </a:cubicBezTo>
                    <a:lnTo>
                      <a:pt x="194201" y="463500"/>
                    </a:lnTo>
                    <a:lnTo>
                      <a:pt x="187537" y="446369"/>
                    </a:lnTo>
                    <a:cubicBezTo>
                      <a:pt x="182778" y="434948"/>
                      <a:pt x="180874" y="423527"/>
                      <a:pt x="178018" y="413058"/>
                    </a:cubicBezTo>
                    <a:cubicBezTo>
                      <a:pt x="171354" y="384505"/>
                      <a:pt x="164690" y="357856"/>
                      <a:pt x="128515" y="335966"/>
                    </a:cubicBezTo>
                    <a:cubicBezTo>
                      <a:pt x="108524" y="323593"/>
                      <a:pt x="86629" y="320738"/>
                      <a:pt x="64734" y="317883"/>
                    </a:cubicBezTo>
                    <a:cubicBezTo>
                      <a:pt x="43790" y="315028"/>
                      <a:pt x="24751" y="313124"/>
                      <a:pt x="7616" y="303607"/>
                    </a:cubicBezTo>
                    <a:lnTo>
                      <a:pt x="0" y="299800"/>
                    </a:lnTo>
                    <a:lnTo>
                      <a:pt x="952" y="308366"/>
                    </a:lnTo>
                    <a:cubicBezTo>
                      <a:pt x="12376" y="395926"/>
                      <a:pt x="55214" y="444465"/>
                      <a:pt x="138035" y="460645"/>
                    </a:cubicBezTo>
                    <a:close/>
                    <a:moveTo>
                      <a:pt x="214192" y="342628"/>
                    </a:moveTo>
                    <a:cubicBezTo>
                      <a:pt x="208481" y="313124"/>
                      <a:pt x="201817" y="281717"/>
                      <a:pt x="182778" y="259827"/>
                    </a:cubicBezTo>
                    <a:cubicBezTo>
                      <a:pt x="178018" y="254116"/>
                      <a:pt x="174210" y="249357"/>
                      <a:pt x="169450" y="244599"/>
                    </a:cubicBezTo>
                    <a:cubicBezTo>
                      <a:pt x="150411" y="223660"/>
                      <a:pt x="138035" y="210336"/>
                      <a:pt x="138987" y="173218"/>
                    </a:cubicBezTo>
                    <a:cubicBezTo>
                      <a:pt x="138987" y="152279"/>
                      <a:pt x="144699" y="132293"/>
                      <a:pt x="149459" y="112306"/>
                    </a:cubicBezTo>
                    <a:cubicBezTo>
                      <a:pt x="155171" y="88512"/>
                      <a:pt x="161834" y="62815"/>
                      <a:pt x="159930" y="36166"/>
                    </a:cubicBezTo>
                    <a:cubicBezTo>
                      <a:pt x="169450" y="44732"/>
                      <a:pt x="179922" y="52346"/>
                      <a:pt x="189441" y="57105"/>
                    </a:cubicBezTo>
                    <a:cubicBezTo>
                      <a:pt x="201817" y="65670"/>
                      <a:pt x="214192" y="74236"/>
                      <a:pt x="223712" y="85657"/>
                    </a:cubicBezTo>
                    <a:cubicBezTo>
                      <a:pt x="245607" y="111354"/>
                      <a:pt x="257983" y="184639"/>
                      <a:pt x="246559" y="219853"/>
                    </a:cubicBezTo>
                    <a:cubicBezTo>
                      <a:pt x="241799" y="235081"/>
                      <a:pt x="234184" y="246502"/>
                      <a:pt x="224664" y="249357"/>
                    </a:cubicBezTo>
                    <a:cubicBezTo>
                      <a:pt x="219904" y="251261"/>
                      <a:pt x="215144" y="251261"/>
                      <a:pt x="210384" y="249357"/>
                    </a:cubicBezTo>
                    <a:cubicBezTo>
                      <a:pt x="205625" y="221757"/>
                      <a:pt x="201817" y="192253"/>
                      <a:pt x="201817" y="166555"/>
                    </a:cubicBezTo>
                    <a:cubicBezTo>
                      <a:pt x="206577" y="151328"/>
                      <a:pt x="211337" y="136100"/>
                      <a:pt x="208481" y="122775"/>
                    </a:cubicBezTo>
                    <a:lnTo>
                      <a:pt x="205625" y="107547"/>
                    </a:lnTo>
                    <a:lnTo>
                      <a:pt x="199913" y="122775"/>
                    </a:lnTo>
                    <a:cubicBezTo>
                      <a:pt x="195153" y="135148"/>
                      <a:pt x="192297" y="149424"/>
                      <a:pt x="192297" y="165604"/>
                    </a:cubicBezTo>
                    <a:cubicBezTo>
                      <a:pt x="191345" y="168459"/>
                      <a:pt x="190393" y="170363"/>
                      <a:pt x="189441" y="173218"/>
                    </a:cubicBezTo>
                    <a:cubicBezTo>
                      <a:pt x="178970" y="201770"/>
                      <a:pt x="166594" y="234129"/>
                      <a:pt x="196105" y="254116"/>
                    </a:cubicBezTo>
                    <a:cubicBezTo>
                      <a:pt x="198009" y="256020"/>
                      <a:pt x="199913" y="256971"/>
                      <a:pt x="201817" y="257923"/>
                    </a:cubicBezTo>
                    <a:cubicBezTo>
                      <a:pt x="203721" y="271247"/>
                      <a:pt x="206577" y="284572"/>
                      <a:pt x="209433" y="296945"/>
                    </a:cubicBezTo>
                    <a:cubicBezTo>
                      <a:pt x="212289" y="307414"/>
                      <a:pt x="214192" y="317883"/>
                      <a:pt x="216096" y="327401"/>
                    </a:cubicBezTo>
                    <a:cubicBezTo>
                      <a:pt x="218000" y="337870"/>
                      <a:pt x="219904" y="349291"/>
                      <a:pt x="222760" y="360712"/>
                    </a:cubicBezTo>
                    <a:cubicBezTo>
                      <a:pt x="224664" y="373084"/>
                      <a:pt x="227520" y="386409"/>
                      <a:pt x="230376" y="399733"/>
                    </a:cubicBezTo>
                    <a:cubicBezTo>
                      <a:pt x="222760" y="382602"/>
                      <a:pt x="218952" y="363567"/>
                      <a:pt x="214192" y="342628"/>
                    </a:cubicBezTo>
                    <a:close/>
                    <a:moveTo>
                      <a:pt x="199913" y="244599"/>
                    </a:moveTo>
                    <a:cubicBezTo>
                      <a:pt x="183730" y="232226"/>
                      <a:pt x="186585" y="213191"/>
                      <a:pt x="193249" y="192253"/>
                    </a:cubicBezTo>
                    <a:cubicBezTo>
                      <a:pt x="195153" y="209384"/>
                      <a:pt x="197057" y="227467"/>
                      <a:pt x="199913" y="244599"/>
                    </a:cubicBezTo>
                    <a:close/>
                    <a:moveTo>
                      <a:pt x="64734" y="329304"/>
                    </a:moveTo>
                    <a:cubicBezTo>
                      <a:pt x="86629" y="332159"/>
                      <a:pt x="106620" y="335015"/>
                      <a:pt x="124708" y="345484"/>
                    </a:cubicBezTo>
                    <a:cubicBezTo>
                      <a:pt x="157074" y="365471"/>
                      <a:pt x="162786" y="389264"/>
                      <a:pt x="169450" y="416865"/>
                    </a:cubicBezTo>
                    <a:cubicBezTo>
                      <a:pt x="171354" y="423527"/>
                      <a:pt x="172306" y="429237"/>
                      <a:pt x="174210" y="435900"/>
                    </a:cubicBezTo>
                    <a:cubicBezTo>
                      <a:pt x="174210" y="434948"/>
                      <a:pt x="173258" y="434948"/>
                      <a:pt x="172306" y="433996"/>
                    </a:cubicBezTo>
                    <a:cubicBezTo>
                      <a:pt x="142795" y="409251"/>
                      <a:pt x="115188" y="386409"/>
                      <a:pt x="76157" y="375939"/>
                    </a:cubicBezTo>
                    <a:lnTo>
                      <a:pt x="73301" y="384505"/>
                    </a:lnTo>
                    <a:cubicBezTo>
                      <a:pt x="107572" y="399733"/>
                      <a:pt x="130419" y="426382"/>
                      <a:pt x="150411" y="454935"/>
                    </a:cubicBezTo>
                    <a:cubicBezTo>
                      <a:pt x="147555" y="454935"/>
                      <a:pt x="143747" y="453983"/>
                      <a:pt x="139939" y="453031"/>
                    </a:cubicBezTo>
                    <a:cubicBezTo>
                      <a:pt x="63782" y="437803"/>
                      <a:pt x="23799" y="394974"/>
                      <a:pt x="13327" y="316931"/>
                    </a:cubicBezTo>
                    <a:cubicBezTo>
                      <a:pt x="29511" y="324545"/>
                      <a:pt x="47598" y="326449"/>
                      <a:pt x="64734" y="329304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" name="Google Shape;307;p5"/>
              <p:cNvSpPr/>
              <p:nvPr/>
            </p:nvSpPr>
            <p:spPr>
              <a:xfrm>
                <a:off x="2235747" y="3616583"/>
                <a:ext cx="421973" cy="566288"/>
              </a:xfrm>
              <a:custGeom>
                <a:avLst/>
                <a:gdLst/>
                <a:ahLst/>
                <a:cxnLst/>
                <a:rect l="l" t="t" r="r" b="b"/>
                <a:pathLst>
                  <a:path w="421973" h="566288" extrusionOk="0">
                    <a:moveTo>
                      <a:pt x="138035" y="460645"/>
                    </a:moveTo>
                    <a:cubicBezTo>
                      <a:pt x="145651" y="461597"/>
                      <a:pt x="152315" y="463500"/>
                      <a:pt x="158026" y="465404"/>
                    </a:cubicBezTo>
                    <a:cubicBezTo>
                      <a:pt x="162786" y="472066"/>
                      <a:pt x="166594" y="479680"/>
                      <a:pt x="171354" y="486342"/>
                    </a:cubicBezTo>
                    <a:cubicBezTo>
                      <a:pt x="178018" y="496811"/>
                      <a:pt x="185633" y="507281"/>
                      <a:pt x="192297" y="517750"/>
                    </a:cubicBezTo>
                    <a:cubicBezTo>
                      <a:pt x="204673" y="535833"/>
                      <a:pt x="215144" y="552012"/>
                      <a:pt x="220856" y="565337"/>
                    </a:cubicBezTo>
                    <a:cubicBezTo>
                      <a:pt x="223712" y="565337"/>
                      <a:pt x="226568" y="565337"/>
                      <a:pt x="228472" y="565337"/>
                    </a:cubicBezTo>
                    <a:cubicBezTo>
                      <a:pt x="221808" y="551061"/>
                      <a:pt x="211337" y="534881"/>
                      <a:pt x="198009" y="515846"/>
                    </a:cubicBezTo>
                    <a:cubicBezTo>
                      <a:pt x="191345" y="505377"/>
                      <a:pt x="184681" y="494908"/>
                      <a:pt x="178018" y="484439"/>
                    </a:cubicBezTo>
                    <a:cubicBezTo>
                      <a:pt x="176114" y="481583"/>
                      <a:pt x="174210" y="478728"/>
                      <a:pt x="172306" y="475873"/>
                    </a:cubicBezTo>
                    <a:cubicBezTo>
                      <a:pt x="178018" y="478728"/>
                      <a:pt x="183730" y="483487"/>
                      <a:pt x="190393" y="489197"/>
                    </a:cubicBezTo>
                    <a:cubicBezTo>
                      <a:pt x="196105" y="493956"/>
                      <a:pt x="199913" y="500618"/>
                      <a:pt x="204673" y="506329"/>
                    </a:cubicBezTo>
                    <a:cubicBezTo>
                      <a:pt x="212289" y="516798"/>
                      <a:pt x="219904" y="528219"/>
                      <a:pt x="233232" y="533929"/>
                    </a:cubicBezTo>
                    <a:lnTo>
                      <a:pt x="237992" y="535833"/>
                    </a:lnTo>
                    <a:lnTo>
                      <a:pt x="239896" y="531074"/>
                    </a:lnTo>
                    <a:cubicBezTo>
                      <a:pt x="248463" y="502522"/>
                      <a:pt x="249415" y="471114"/>
                      <a:pt x="245607" y="439707"/>
                    </a:cubicBezTo>
                    <a:cubicBezTo>
                      <a:pt x="247511" y="440658"/>
                      <a:pt x="250367" y="441610"/>
                      <a:pt x="252271" y="441610"/>
                    </a:cubicBezTo>
                    <a:cubicBezTo>
                      <a:pt x="258935" y="442562"/>
                      <a:pt x="264647" y="437803"/>
                      <a:pt x="269407" y="430189"/>
                    </a:cubicBezTo>
                    <a:cubicBezTo>
                      <a:pt x="277974" y="415913"/>
                      <a:pt x="275118" y="397830"/>
                      <a:pt x="271310" y="378795"/>
                    </a:cubicBezTo>
                    <a:cubicBezTo>
                      <a:pt x="267502" y="357856"/>
                      <a:pt x="263695" y="336918"/>
                      <a:pt x="275118" y="320738"/>
                    </a:cubicBezTo>
                    <a:cubicBezTo>
                      <a:pt x="288446" y="301703"/>
                      <a:pt x="312245" y="293138"/>
                      <a:pt x="336996" y="284572"/>
                    </a:cubicBezTo>
                    <a:cubicBezTo>
                      <a:pt x="353179" y="278862"/>
                      <a:pt x="369363" y="273151"/>
                      <a:pt x="382690" y="264585"/>
                    </a:cubicBezTo>
                    <a:cubicBezTo>
                      <a:pt x="376027" y="284572"/>
                      <a:pt x="362699" y="301703"/>
                      <a:pt x="348420" y="319787"/>
                    </a:cubicBezTo>
                    <a:cubicBezTo>
                      <a:pt x="333188" y="338821"/>
                      <a:pt x="317005" y="358808"/>
                      <a:pt x="310341" y="384505"/>
                    </a:cubicBezTo>
                    <a:lnTo>
                      <a:pt x="302725" y="410202"/>
                    </a:lnTo>
                    <a:lnTo>
                      <a:pt x="317957" y="388312"/>
                    </a:lnTo>
                    <a:cubicBezTo>
                      <a:pt x="326525" y="375939"/>
                      <a:pt x="337948" y="365471"/>
                      <a:pt x="350324" y="354049"/>
                    </a:cubicBezTo>
                    <a:cubicBezTo>
                      <a:pt x="363651" y="342628"/>
                      <a:pt x="376979" y="330256"/>
                      <a:pt x="386498" y="315980"/>
                    </a:cubicBezTo>
                    <a:cubicBezTo>
                      <a:pt x="396018" y="301703"/>
                      <a:pt x="402682" y="280765"/>
                      <a:pt x="408394" y="263634"/>
                    </a:cubicBezTo>
                    <a:cubicBezTo>
                      <a:pt x="420769" y="325497"/>
                      <a:pt x="394114" y="392119"/>
                      <a:pt x="338900" y="432093"/>
                    </a:cubicBezTo>
                    <a:cubicBezTo>
                      <a:pt x="327476" y="440658"/>
                      <a:pt x="312245" y="440658"/>
                      <a:pt x="299869" y="440658"/>
                    </a:cubicBezTo>
                    <a:cubicBezTo>
                      <a:pt x="286542" y="440658"/>
                      <a:pt x="275118" y="439707"/>
                      <a:pt x="267502" y="449224"/>
                    </a:cubicBezTo>
                    <a:cubicBezTo>
                      <a:pt x="259887" y="458741"/>
                      <a:pt x="259887" y="476825"/>
                      <a:pt x="266551" y="507281"/>
                    </a:cubicBezTo>
                    <a:cubicBezTo>
                      <a:pt x="270358" y="526316"/>
                      <a:pt x="268455" y="546302"/>
                      <a:pt x="265599" y="566289"/>
                    </a:cubicBezTo>
                    <a:cubicBezTo>
                      <a:pt x="269407" y="566289"/>
                      <a:pt x="273214" y="566289"/>
                      <a:pt x="277022" y="566289"/>
                    </a:cubicBezTo>
                    <a:cubicBezTo>
                      <a:pt x="279878" y="546302"/>
                      <a:pt x="281782" y="525364"/>
                      <a:pt x="277022" y="506329"/>
                    </a:cubicBezTo>
                    <a:cubicBezTo>
                      <a:pt x="270358" y="478728"/>
                      <a:pt x="270358" y="462548"/>
                      <a:pt x="276070" y="455886"/>
                    </a:cubicBezTo>
                    <a:cubicBezTo>
                      <a:pt x="280830" y="450176"/>
                      <a:pt x="289398" y="450176"/>
                      <a:pt x="300821" y="450176"/>
                    </a:cubicBezTo>
                    <a:cubicBezTo>
                      <a:pt x="314149" y="450176"/>
                      <a:pt x="331284" y="450176"/>
                      <a:pt x="345564" y="439707"/>
                    </a:cubicBezTo>
                    <a:cubicBezTo>
                      <a:pt x="408394" y="394023"/>
                      <a:pt x="436001" y="315980"/>
                      <a:pt x="415057" y="245550"/>
                    </a:cubicBezTo>
                    <a:lnTo>
                      <a:pt x="411249" y="232226"/>
                    </a:lnTo>
                    <a:lnTo>
                      <a:pt x="406490" y="245550"/>
                    </a:lnTo>
                    <a:cubicBezTo>
                      <a:pt x="405538" y="249357"/>
                      <a:pt x="403634" y="255068"/>
                      <a:pt x="401730" y="260778"/>
                    </a:cubicBezTo>
                    <a:cubicBezTo>
                      <a:pt x="396970" y="276958"/>
                      <a:pt x="390306" y="298848"/>
                      <a:pt x="380787" y="311221"/>
                    </a:cubicBezTo>
                    <a:cubicBezTo>
                      <a:pt x="371267" y="324545"/>
                      <a:pt x="358891" y="335966"/>
                      <a:pt x="346516" y="347387"/>
                    </a:cubicBezTo>
                    <a:cubicBezTo>
                      <a:pt x="341756" y="352146"/>
                      <a:pt x="336996" y="355953"/>
                      <a:pt x="332236" y="360712"/>
                    </a:cubicBezTo>
                    <a:cubicBezTo>
                      <a:pt x="338900" y="348339"/>
                      <a:pt x="348420" y="336918"/>
                      <a:pt x="356987" y="325497"/>
                    </a:cubicBezTo>
                    <a:cubicBezTo>
                      <a:pt x="373171" y="303607"/>
                      <a:pt x="391258" y="281717"/>
                      <a:pt x="396018" y="253164"/>
                    </a:cubicBezTo>
                    <a:lnTo>
                      <a:pt x="397922" y="239840"/>
                    </a:lnTo>
                    <a:lnTo>
                      <a:pt x="387450" y="248406"/>
                    </a:lnTo>
                    <a:cubicBezTo>
                      <a:pt x="373171" y="260778"/>
                      <a:pt x="353179" y="268392"/>
                      <a:pt x="334140" y="275055"/>
                    </a:cubicBezTo>
                    <a:cubicBezTo>
                      <a:pt x="308437" y="283620"/>
                      <a:pt x="281782" y="293138"/>
                      <a:pt x="267502" y="314076"/>
                    </a:cubicBezTo>
                    <a:cubicBezTo>
                      <a:pt x="253223" y="333111"/>
                      <a:pt x="257983" y="357856"/>
                      <a:pt x="261791" y="378795"/>
                    </a:cubicBezTo>
                    <a:cubicBezTo>
                      <a:pt x="264647" y="395926"/>
                      <a:pt x="267502" y="412106"/>
                      <a:pt x="260839" y="423527"/>
                    </a:cubicBezTo>
                    <a:cubicBezTo>
                      <a:pt x="257983" y="428285"/>
                      <a:pt x="254175" y="431141"/>
                      <a:pt x="252271" y="431141"/>
                    </a:cubicBezTo>
                    <a:cubicBezTo>
                      <a:pt x="249415" y="431141"/>
                      <a:pt x="246559" y="428285"/>
                      <a:pt x="243703" y="424479"/>
                    </a:cubicBezTo>
                    <a:cubicBezTo>
                      <a:pt x="240848" y="401637"/>
                      <a:pt x="236088" y="379747"/>
                      <a:pt x="231328" y="358808"/>
                    </a:cubicBezTo>
                    <a:cubicBezTo>
                      <a:pt x="229424" y="347387"/>
                      <a:pt x="226568" y="335966"/>
                      <a:pt x="224664" y="325497"/>
                    </a:cubicBezTo>
                    <a:cubicBezTo>
                      <a:pt x="222760" y="315980"/>
                      <a:pt x="220856" y="305510"/>
                      <a:pt x="218000" y="294090"/>
                    </a:cubicBezTo>
                    <a:cubicBezTo>
                      <a:pt x="216096" y="283620"/>
                      <a:pt x="213240" y="272199"/>
                      <a:pt x="211337" y="260778"/>
                    </a:cubicBezTo>
                    <a:cubicBezTo>
                      <a:pt x="216096" y="261730"/>
                      <a:pt x="221808" y="261730"/>
                      <a:pt x="226568" y="259827"/>
                    </a:cubicBezTo>
                    <a:cubicBezTo>
                      <a:pt x="238943" y="256020"/>
                      <a:pt x="249415" y="242695"/>
                      <a:pt x="255127" y="224612"/>
                    </a:cubicBezTo>
                    <a:cubicBezTo>
                      <a:pt x="266551" y="189398"/>
                      <a:pt x="256079" y="112306"/>
                      <a:pt x="230376" y="80898"/>
                    </a:cubicBezTo>
                    <a:cubicBezTo>
                      <a:pt x="220856" y="68526"/>
                      <a:pt x="207529" y="59008"/>
                      <a:pt x="194201" y="50443"/>
                    </a:cubicBezTo>
                    <a:cubicBezTo>
                      <a:pt x="180874" y="40925"/>
                      <a:pt x="166594" y="30456"/>
                      <a:pt x="156122" y="17131"/>
                    </a:cubicBezTo>
                    <a:lnTo>
                      <a:pt x="142795" y="0"/>
                    </a:lnTo>
                    <a:lnTo>
                      <a:pt x="147555" y="20938"/>
                    </a:lnTo>
                    <a:cubicBezTo>
                      <a:pt x="153267" y="51394"/>
                      <a:pt x="146603" y="79947"/>
                      <a:pt x="138987" y="109451"/>
                    </a:cubicBezTo>
                    <a:cubicBezTo>
                      <a:pt x="133275" y="129437"/>
                      <a:pt x="127563" y="150376"/>
                      <a:pt x="127563" y="172266"/>
                    </a:cubicBezTo>
                    <a:cubicBezTo>
                      <a:pt x="126612" y="213191"/>
                      <a:pt x="139939" y="227467"/>
                      <a:pt x="160882" y="250309"/>
                    </a:cubicBezTo>
                    <a:cubicBezTo>
                      <a:pt x="164690" y="255068"/>
                      <a:pt x="169450" y="259827"/>
                      <a:pt x="174210" y="265537"/>
                    </a:cubicBezTo>
                    <a:cubicBezTo>
                      <a:pt x="191345" y="285524"/>
                      <a:pt x="198009" y="315028"/>
                      <a:pt x="203721" y="343580"/>
                    </a:cubicBezTo>
                    <a:cubicBezTo>
                      <a:pt x="208481" y="365471"/>
                      <a:pt x="213240" y="388312"/>
                      <a:pt x="222760" y="406395"/>
                    </a:cubicBezTo>
                    <a:lnTo>
                      <a:pt x="224664" y="409251"/>
                    </a:lnTo>
                    <a:cubicBezTo>
                      <a:pt x="227520" y="414961"/>
                      <a:pt x="230376" y="421623"/>
                      <a:pt x="234184" y="426382"/>
                    </a:cubicBezTo>
                    <a:cubicBezTo>
                      <a:pt x="238943" y="458741"/>
                      <a:pt x="239896" y="491101"/>
                      <a:pt x="232280" y="519653"/>
                    </a:cubicBezTo>
                    <a:cubicBezTo>
                      <a:pt x="224664" y="513943"/>
                      <a:pt x="218000" y="506329"/>
                      <a:pt x="212289" y="497763"/>
                    </a:cubicBezTo>
                    <a:cubicBezTo>
                      <a:pt x="208481" y="491101"/>
                      <a:pt x="202769" y="484439"/>
                      <a:pt x="197057" y="478728"/>
                    </a:cubicBezTo>
                    <a:cubicBezTo>
                      <a:pt x="183730" y="468259"/>
                      <a:pt x="175162" y="462548"/>
                      <a:pt x="162786" y="457790"/>
                    </a:cubicBezTo>
                    <a:cubicBezTo>
                      <a:pt x="150411" y="439707"/>
                      <a:pt x="137083" y="421623"/>
                      <a:pt x="120900" y="406395"/>
                    </a:cubicBezTo>
                    <a:cubicBezTo>
                      <a:pt x="136131" y="415913"/>
                      <a:pt x="150411" y="427334"/>
                      <a:pt x="164690" y="439707"/>
                    </a:cubicBezTo>
                    <a:cubicBezTo>
                      <a:pt x="169450" y="443513"/>
                      <a:pt x="175162" y="448272"/>
                      <a:pt x="179922" y="452079"/>
                    </a:cubicBezTo>
                    <a:lnTo>
                      <a:pt x="194201" y="463500"/>
                    </a:lnTo>
                    <a:lnTo>
                      <a:pt x="187537" y="446369"/>
                    </a:lnTo>
                    <a:cubicBezTo>
                      <a:pt x="182778" y="434948"/>
                      <a:pt x="180874" y="423527"/>
                      <a:pt x="178018" y="413058"/>
                    </a:cubicBezTo>
                    <a:cubicBezTo>
                      <a:pt x="171354" y="384505"/>
                      <a:pt x="164690" y="357856"/>
                      <a:pt x="128515" y="335966"/>
                    </a:cubicBezTo>
                    <a:cubicBezTo>
                      <a:pt x="108524" y="323593"/>
                      <a:pt x="86629" y="320738"/>
                      <a:pt x="64734" y="317883"/>
                    </a:cubicBezTo>
                    <a:cubicBezTo>
                      <a:pt x="43790" y="315028"/>
                      <a:pt x="24751" y="313124"/>
                      <a:pt x="7616" y="303607"/>
                    </a:cubicBezTo>
                    <a:lnTo>
                      <a:pt x="0" y="299800"/>
                    </a:lnTo>
                    <a:lnTo>
                      <a:pt x="952" y="308366"/>
                    </a:lnTo>
                    <a:cubicBezTo>
                      <a:pt x="12376" y="395926"/>
                      <a:pt x="55214" y="444465"/>
                      <a:pt x="138035" y="460645"/>
                    </a:cubicBezTo>
                    <a:close/>
                    <a:moveTo>
                      <a:pt x="214192" y="342628"/>
                    </a:moveTo>
                    <a:cubicBezTo>
                      <a:pt x="208481" y="313124"/>
                      <a:pt x="201817" y="281717"/>
                      <a:pt x="182778" y="259827"/>
                    </a:cubicBezTo>
                    <a:cubicBezTo>
                      <a:pt x="178018" y="254116"/>
                      <a:pt x="174210" y="249357"/>
                      <a:pt x="169450" y="244599"/>
                    </a:cubicBezTo>
                    <a:cubicBezTo>
                      <a:pt x="150411" y="223660"/>
                      <a:pt x="138035" y="210336"/>
                      <a:pt x="138987" y="173218"/>
                    </a:cubicBezTo>
                    <a:cubicBezTo>
                      <a:pt x="138987" y="152279"/>
                      <a:pt x="144699" y="132293"/>
                      <a:pt x="149459" y="112306"/>
                    </a:cubicBezTo>
                    <a:cubicBezTo>
                      <a:pt x="155171" y="88512"/>
                      <a:pt x="161834" y="62815"/>
                      <a:pt x="159930" y="36166"/>
                    </a:cubicBezTo>
                    <a:cubicBezTo>
                      <a:pt x="169450" y="44732"/>
                      <a:pt x="179922" y="52346"/>
                      <a:pt x="189441" y="57105"/>
                    </a:cubicBezTo>
                    <a:cubicBezTo>
                      <a:pt x="201817" y="65670"/>
                      <a:pt x="214192" y="74236"/>
                      <a:pt x="223712" y="85657"/>
                    </a:cubicBezTo>
                    <a:cubicBezTo>
                      <a:pt x="245607" y="111354"/>
                      <a:pt x="257983" y="184639"/>
                      <a:pt x="246559" y="219853"/>
                    </a:cubicBezTo>
                    <a:cubicBezTo>
                      <a:pt x="241799" y="235081"/>
                      <a:pt x="234184" y="246502"/>
                      <a:pt x="224664" y="249357"/>
                    </a:cubicBezTo>
                    <a:cubicBezTo>
                      <a:pt x="219904" y="251261"/>
                      <a:pt x="215144" y="251261"/>
                      <a:pt x="210384" y="249357"/>
                    </a:cubicBezTo>
                    <a:cubicBezTo>
                      <a:pt x="205625" y="221757"/>
                      <a:pt x="201817" y="192253"/>
                      <a:pt x="201817" y="166555"/>
                    </a:cubicBezTo>
                    <a:cubicBezTo>
                      <a:pt x="206577" y="151328"/>
                      <a:pt x="211337" y="136100"/>
                      <a:pt x="208481" y="122775"/>
                    </a:cubicBezTo>
                    <a:lnTo>
                      <a:pt x="205625" y="107547"/>
                    </a:lnTo>
                    <a:lnTo>
                      <a:pt x="199913" y="122775"/>
                    </a:lnTo>
                    <a:cubicBezTo>
                      <a:pt x="195153" y="135148"/>
                      <a:pt x="192297" y="149424"/>
                      <a:pt x="192297" y="165604"/>
                    </a:cubicBezTo>
                    <a:cubicBezTo>
                      <a:pt x="191345" y="168459"/>
                      <a:pt x="190393" y="170363"/>
                      <a:pt x="189441" y="173218"/>
                    </a:cubicBezTo>
                    <a:cubicBezTo>
                      <a:pt x="178970" y="201770"/>
                      <a:pt x="166594" y="234129"/>
                      <a:pt x="196105" y="254116"/>
                    </a:cubicBezTo>
                    <a:cubicBezTo>
                      <a:pt x="198009" y="256020"/>
                      <a:pt x="199913" y="256971"/>
                      <a:pt x="201817" y="257923"/>
                    </a:cubicBezTo>
                    <a:cubicBezTo>
                      <a:pt x="203721" y="271247"/>
                      <a:pt x="206577" y="284572"/>
                      <a:pt x="209433" y="296945"/>
                    </a:cubicBezTo>
                    <a:cubicBezTo>
                      <a:pt x="212289" y="307414"/>
                      <a:pt x="214192" y="317883"/>
                      <a:pt x="216096" y="327401"/>
                    </a:cubicBezTo>
                    <a:cubicBezTo>
                      <a:pt x="218000" y="337870"/>
                      <a:pt x="219904" y="349291"/>
                      <a:pt x="222760" y="360712"/>
                    </a:cubicBezTo>
                    <a:cubicBezTo>
                      <a:pt x="224664" y="373084"/>
                      <a:pt x="227520" y="386409"/>
                      <a:pt x="230376" y="399733"/>
                    </a:cubicBezTo>
                    <a:cubicBezTo>
                      <a:pt x="222760" y="382602"/>
                      <a:pt x="218952" y="363567"/>
                      <a:pt x="214192" y="342628"/>
                    </a:cubicBezTo>
                    <a:close/>
                    <a:moveTo>
                      <a:pt x="199913" y="244599"/>
                    </a:moveTo>
                    <a:cubicBezTo>
                      <a:pt x="183730" y="232226"/>
                      <a:pt x="186585" y="213191"/>
                      <a:pt x="193249" y="192253"/>
                    </a:cubicBezTo>
                    <a:cubicBezTo>
                      <a:pt x="195153" y="209384"/>
                      <a:pt x="197057" y="227467"/>
                      <a:pt x="199913" y="244599"/>
                    </a:cubicBezTo>
                    <a:close/>
                    <a:moveTo>
                      <a:pt x="64734" y="329304"/>
                    </a:moveTo>
                    <a:cubicBezTo>
                      <a:pt x="86629" y="332159"/>
                      <a:pt x="106620" y="335015"/>
                      <a:pt x="124708" y="345484"/>
                    </a:cubicBezTo>
                    <a:cubicBezTo>
                      <a:pt x="157074" y="365471"/>
                      <a:pt x="162786" y="389264"/>
                      <a:pt x="169450" y="416865"/>
                    </a:cubicBezTo>
                    <a:cubicBezTo>
                      <a:pt x="171354" y="423527"/>
                      <a:pt x="172306" y="429237"/>
                      <a:pt x="174210" y="435900"/>
                    </a:cubicBezTo>
                    <a:cubicBezTo>
                      <a:pt x="174210" y="434948"/>
                      <a:pt x="173258" y="434948"/>
                      <a:pt x="172306" y="433996"/>
                    </a:cubicBezTo>
                    <a:cubicBezTo>
                      <a:pt x="142795" y="409251"/>
                      <a:pt x="115188" y="386409"/>
                      <a:pt x="76157" y="375939"/>
                    </a:cubicBezTo>
                    <a:lnTo>
                      <a:pt x="73301" y="384505"/>
                    </a:lnTo>
                    <a:cubicBezTo>
                      <a:pt x="107572" y="399733"/>
                      <a:pt x="130419" y="426382"/>
                      <a:pt x="150411" y="454935"/>
                    </a:cubicBezTo>
                    <a:cubicBezTo>
                      <a:pt x="147555" y="454935"/>
                      <a:pt x="143747" y="453983"/>
                      <a:pt x="139939" y="453031"/>
                    </a:cubicBezTo>
                    <a:cubicBezTo>
                      <a:pt x="63782" y="437803"/>
                      <a:pt x="23799" y="394974"/>
                      <a:pt x="13327" y="316931"/>
                    </a:cubicBezTo>
                    <a:cubicBezTo>
                      <a:pt x="29511" y="324545"/>
                      <a:pt x="47598" y="326449"/>
                      <a:pt x="64734" y="329304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08" name="Google Shape;308;p5"/>
          <p:cNvSpPr txBox="1">
            <a:spLocks noGrp="1"/>
          </p:cNvSpPr>
          <p:nvPr>
            <p:ph type="body" idx="8"/>
          </p:nvPr>
        </p:nvSpPr>
        <p:spPr>
          <a:xfrm>
            <a:off x="4394115" y="107349"/>
            <a:ext cx="6663737" cy="618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C641"/>
              </a:buClr>
              <a:buSzPts val="3600"/>
              <a:buNone/>
            </a:pPr>
            <a:r>
              <a:rPr lang="en-GB" sz="3600" dirty="0">
                <a:latin typeface="Calibri"/>
                <a:ea typeface="Calibri"/>
                <a:cs typeface="Calibri"/>
                <a:sym typeface="Calibri"/>
              </a:rPr>
              <a:t>Strategia zarządzania wodą</a:t>
            </a:r>
            <a:endParaRPr dirty="0"/>
          </a:p>
        </p:txBody>
      </p:sp>
      <p:pic>
        <p:nvPicPr>
          <p:cNvPr id="309" name="Google Shape;309;p5" descr="Sprinklers spraying water on a field&#10;&#10;Description automatically generated"/>
          <p:cNvPicPr preferRelativeResize="0">
            <a:picLocks noGrp="1"/>
          </p:cNvPicPr>
          <p:nvPr>
            <p:ph type="pic" idx="4"/>
          </p:nvPr>
        </p:nvPicPr>
        <p:blipFill rotWithShape="1">
          <a:blip r:embed="rId3">
            <a:alphaModFix/>
          </a:blip>
          <a:srcRect l="34072" r="34072"/>
          <a:stretch/>
        </p:blipFill>
        <p:spPr>
          <a:xfrm>
            <a:off x="-23100" y="319791"/>
            <a:ext cx="3354094" cy="5923858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DA3028A-EAF6-F5F7-1872-F4EAC2050514}"/>
              </a:ext>
            </a:extLst>
          </p:cNvPr>
          <p:cNvGrpSpPr/>
          <p:nvPr/>
        </p:nvGrpSpPr>
        <p:grpSpPr>
          <a:xfrm>
            <a:off x="4999837" y="1035657"/>
            <a:ext cx="920484" cy="919581"/>
            <a:chOff x="10376768" y="2334933"/>
            <a:chExt cx="920484" cy="919581"/>
          </a:xfrm>
        </p:grpSpPr>
        <p:sp>
          <p:nvSpPr>
            <p:cNvPr id="3" name="Freeform 240">
              <a:extLst>
                <a:ext uri="{FF2B5EF4-FFF2-40B4-BE49-F238E27FC236}">
                  <a16:creationId xmlns:a16="http://schemas.microsoft.com/office/drawing/2014/main" id="{44EB5550-CCE8-5615-A356-7CA19F5974E5}"/>
                </a:ext>
              </a:extLst>
            </p:cNvPr>
            <p:cNvSpPr/>
            <p:nvPr/>
          </p:nvSpPr>
          <p:spPr>
            <a:xfrm>
              <a:off x="11105749" y="2358419"/>
              <a:ext cx="171631" cy="171631"/>
            </a:xfrm>
            <a:custGeom>
              <a:avLst/>
              <a:gdLst>
                <a:gd name="connsiteX0" fmla="*/ 81299 w 171631"/>
                <a:gd name="connsiteY0" fmla="*/ 0 h 171631"/>
                <a:gd name="connsiteX1" fmla="*/ 171631 w 171631"/>
                <a:gd name="connsiteY1" fmla="*/ 90332 h 171631"/>
                <a:gd name="connsiteX2" fmla="*/ 145435 w 171631"/>
                <a:gd name="connsiteY2" fmla="*/ 153565 h 171631"/>
                <a:gd name="connsiteX3" fmla="*/ 127368 w 171631"/>
                <a:gd name="connsiteY3" fmla="*/ 171631 h 171631"/>
                <a:gd name="connsiteX4" fmla="*/ 0 w 171631"/>
                <a:gd name="connsiteY4" fmla="*/ 44263 h 171631"/>
                <a:gd name="connsiteX5" fmla="*/ 18066 w 171631"/>
                <a:gd name="connsiteY5" fmla="*/ 26197 h 171631"/>
                <a:gd name="connsiteX6" fmla="*/ 81299 w 171631"/>
                <a:gd name="connsiteY6" fmla="*/ 0 h 171631"/>
                <a:gd name="connsiteX7" fmla="*/ 81299 w 171631"/>
                <a:gd name="connsiteY7" fmla="*/ 0 h 171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631" h="171631">
                  <a:moveTo>
                    <a:pt x="81299" y="0"/>
                  </a:moveTo>
                  <a:cubicBezTo>
                    <a:pt x="130982" y="0"/>
                    <a:pt x="171631" y="40649"/>
                    <a:pt x="171631" y="90332"/>
                  </a:cubicBezTo>
                  <a:cubicBezTo>
                    <a:pt x="171631" y="114722"/>
                    <a:pt x="162598" y="137305"/>
                    <a:pt x="145435" y="153565"/>
                  </a:cubicBezTo>
                  <a:lnTo>
                    <a:pt x="127368" y="171631"/>
                  </a:lnTo>
                  <a:lnTo>
                    <a:pt x="0" y="44263"/>
                  </a:lnTo>
                  <a:lnTo>
                    <a:pt x="18066" y="26197"/>
                  </a:lnTo>
                  <a:cubicBezTo>
                    <a:pt x="35229" y="9033"/>
                    <a:pt x="57812" y="0"/>
                    <a:pt x="81299" y="0"/>
                  </a:cubicBezTo>
                  <a:lnTo>
                    <a:pt x="81299" y="0"/>
                  </a:lnTo>
                  <a:close/>
                </a:path>
              </a:pathLst>
            </a:custGeom>
            <a:solidFill>
              <a:srgbClr val="8DC641"/>
            </a:solidFill>
            <a:ln w="90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" name="Freeform 241">
              <a:extLst>
                <a:ext uri="{FF2B5EF4-FFF2-40B4-BE49-F238E27FC236}">
                  <a16:creationId xmlns:a16="http://schemas.microsoft.com/office/drawing/2014/main" id="{CC7F97D8-3D15-EF10-19A8-189E222C085E}"/>
                </a:ext>
              </a:extLst>
            </p:cNvPr>
            <p:cNvSpPr/>
            <p:nvPr/>
          </p:nvSpPr>
          <p:spPr>
            <a:xfrm>
              <a:off x="10773326" y="2554440"/>
              <a:ext cx="311645" cy="486890"/>
            </a:xfrm>
            <a:custGeom>
              <a:avLst/>
              <a:gdLst>
                <a:gd name="connsiteX0" fmla="*/ 311646 w 311645"/>
                <a:gd name="connsiteY0" fmla="*/ 233960 h 486890"/>
                <a:gd name="connsiteX1" fmla="*/ 231251 w 311645"/>
                <a:gd name="connsiteY1" fmla="*/ 389332 h 486890"/>
                <a:gd name="connsiteX2" fmla="*/ 157178 w 311645"/>
                <a:gd name="connsiteY2" fmla="*/ 486890 h 486890"/>
                <a:gd name="connsiteX3" fmla="*/ 148145 w 311645"/>
                <a:gd name="connsiteY3" fmla="*/ 485987 h 486890"/>
                <a:gd name="connsiteX4" fmla="*/ 88526 w 311645"/>
                <a:gd name="connsiteY4" fmla="*/ 485987 h 486890"/>
                <a:gd name="connsiteX5" fmla="*/ 88526 w 311645"/>
                <a:gd name="connsiteY5" fmla="*/ 411915 h 486890"/>
                <a:gd name="connsiteX6" fmla="*/ 44263 w 311645"/>
                <a:gd name="connsiteY6" fmla="*/ 367652 h 486890"/>
                <a:gd name="connsiteX7" fmla="*/ 14453 w 311645"/>
                <a:gd name="connsiteY7" fmla="*/ 367652 h 486890"/>
                <a:gd name="connsiteX8" fmla="*/ 0 w 311645"/>
                <a:gd name="connsiteY8" fmla="*/ 353199 h 486890"/>
                <a:gd name="connsiteX9" fmla="*/ 14453 w 311645"/>
                <a:gd name="connsiteY9" fmla="*/ 338746 h 486890"/>
                <a:gd name="connsiteX10" fmla="*/ 162598 w 311645"/>
                <a:gd name="connsiteY10" fmla="*/ 338746 h 486890"/>
                <a:gd name="connsiteX11" fmla="*/ 206861 w 311645"/>
                <a:gd name="connsiteY11" fmla="*/ 294483 h 486890"/>
                <a:gd name="connsiteX12" fmla="*/ 162598 w 311645"/>
                <a:gd name="connsiteY12" fmla="*/ 250220 h 486890"/>
                <a:gd name="connsiteX13" fmla="*/ 44263 w 311645"/>
                <a:gd name="connsiteY13" fmla="*/ 250220 h 486890"/>
                <a:gd name="connsiteX14" fmla="*/ 29810 w 311645"/>
                <a:gd name="connsiteY14" fmla="*/ 235767 h 486890"/>
                <a:gd name="connsiteX15" fmla="*/ 29810 w 311645"/>
                <a:gd name="connsiteY15" fmla="*/ 191504 h 486890"/>
                <a:gd name="connsiteX16" fmla="*/ 103882 w 311645"/>
                <a:gd name="connsiteY16" fmla="*/ 191504 h 486890"/>
                <a:gd name="connsiteX17" fmla="*/ 177954 w 311645"/>
                <a:gd name="connsiteY17" fmla="*/ 117432 h 486890"/>
                <a:gd name="connsiteX18" fmla="*/ 103882 w 311645"/>
                <a:gd name="connsiteY18" fmla="*/ 43359 h 486890"/>
                <a:gd name="connsiteX19" fmla="*/ 102979 w 311645"/>
                <a:gd name="connsiteY19" fmla="*/ 43359 h 486890"/>
                <a:gd name="connsiteX20" fmla="*/ 103882 w 311645"/>
                <a:gd name="connsiteY20" fmla="*/ 28003 h 486890"/>
                <a:gd name="connsiteX21" fmla="*/ 100269 w 311645"/>
                <a:gd name="connsiteY21" fmla="*/ 0 h 486890"/>
                <a:gd name="connsiteX22" fmla="*/ 311646 w 311645"/>
                <a:gd name="connsiteY22" fmla="*/ 233960 h 486890"/>
                <a:gd name="connsiteX23" fmla="*/ 311646 w 311645"/>
                <a:gd name="connsiteY23" fmla="*/ 233960 h 486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11645" h="486890">
                  <a:moveTo>
                    <a:pt x="311646" y="233960"/>
                  </a:moveTo>
                  <a:cubicBezTo>
                    <a:pt x="311646" y="310743"/>
                    <a:pt x="272803" y="348682"/>
                    <a:pt x="231251" y="389332"/>
                  </a:cubicBezTo>
                  <a:cubicBezTo>
                    <a:pt x="203247" y="417335"/>
                    <a:pt x="173438" y="445337"/>
                    <a:pt x="157178" y="486890"/>
                  </a:cubicBezTo>
                  <a:cubicBezTo>
                    <a:pt x="154468" y="485987"/>
                    <a:pt x="151758" y="485987"/>
                    <a:pt x="148145" y="485987"/>
                  </a:cubicBezTo>
                  <a:lnTo>
                    <a:pt x="88526" y="485987"/>
                  </a:lnTo>
                  <a:lnTo>
                    <a:pt x="88526" y="411915"/>
                  </a:lnTo>
                  <a:cubicBezTo>
                    <a:pt x="88526" y="387525"/>
                    <a:pt x="68653" y="367652"/>
                    <a:pt x="44263" y="367652"/>
                  </a:cubicBezTo>
                  <a:lnTo>
                    <a:pt x="14453" y="367652"/>
                  </a:lnTo>
                  <a:cubicBezTo>
                    <a:pt x="6323" y="367652"/>
                    <a:pt x="0" y="361329"/>
                    <a:pt x="0" y="353199"/>
                  </a:cubicBezTo>
                  <a:cubicBezTo>
                    <a:pt x="0" y="345069"/>
                    <a:pt x="6323" y="338746"/>
                    <a:pt x="14453" y="338746"/>
                  </a:cubicBezTo>
                  <a:lnTo>
                    <a:pt x="162598" y="338746"/>
                  </a:lnTo>
                  <a:cubicBezTo>
                    <a:pt x="186988" y="338746"/>
                    <a:pt x="206861" y="318872"/>
                    <a:pt x="206861" y="294483"/>
                  </a:cubicBezTo>
                  <a:cubicBezTo>
                    <a:pt x="206861" y="270093"/>
                    <a:pt x="186988" y="250220"/>
                    <a:pt x="162598" y="250220"/>
                  </a:cubicBezTo>
                  <a:lnTo>
                    <a:pt x="44263" y="250220"/>
                  </a:lnTo>
                  <a:cubicBezTo>
                    <a:pt x="36133" y="250220"/>
                    <a:pt x="29810" y="243897"/>
                    <a:pt x="29810" y="235767"/>
                  </a:cubicBezTo>
                  <a:lnTo>
                    <a:pt x="29810" y="191504"/>
                  </a:lnTo>
                  <a:lnTo>
                    <a:pt x="103882" y="191504"/>
                  </a:lnTo>
                  <a:cubicBezTo>
                    <a:pt x="144531" y="191504"/>
                    <a:pt x="177954" y="158081"/>
                    <a:pt x="177954" y="117432"/>
                  </a:cubicBezTo>
                  <a:cubicBezTo>
                    <a:pt x="177954" y="76782"/>
                    <a:pt x="144531" y="43359"/>
                    <a:pt x="103882" y="43359"/>
                  </a:cubicBezTo>
                  <a:cubicBezTo>
                    <a:pt x="103882" y="43359"/>
                    <a:pt x="102979" y="43359"/>
                    <a:pt x="102979" y="43359"/>
                  </a:cubicBezTo>
                  <a:cubicBezTo>
                    <a:pt x="103882" y="38843"/>
                    <a:pt x="103882" y="33423"/>
                    <a:pt x="103882" y="28003"/>
                  </a:cubicBezTo>
                  <a:cubicBezTo>
                    <a:pt x="103882" y="18066"/>
                    <a:pt x="102979" y="9033"/>
                    <a:pt x="100269" y="0"/>
                  </a:cubicBezTo>
                  <a:cubicBezTo>
                    <a:pt x="218604" y="11743"/>
                    <a:pt x="311646" y="112915"/>
                    <a:pt x="311646" y="233960"/>
                  </a:cubicBezTo>
                  <a:lnTo>
                    <a:pt x="311646" y="233960"/>
                  </a:lnTo>
                  <a:close/>
                </a:path>
              </a:pathLst>
            </a:custGeom>
            <a:solidFill>
              <a:srgbClr val="8DC641"/>
            </a:solidFill>
            <a:ln w="90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5" name="Graphic 2">
              <a:extLst>
                <a:ext uri="{FF2B5EF4-FFF2-40B4-BE49-F238E27FC236}">
                  <a16:creationId xmlns:a16="http://schemas.microsoft.com/office/drawing/2014/main" id="{B7E1FBF3-4455-E812-0928-933540DAEB25}"/>
                </a:ext>
              </a:extLst>
            </p:cNvPr>
            <p:cNvGrpSpPr/>
            <p:nvPr/>
          </p:nvGrpSpPr>
          <p:grpSpPr>
            <a:xfrm>
              <a:off x="10376768" y="2334933"/>
              <a:ext cx="920484" cy="919581"/>
              <a:chOff x="10376768" y="2334933"/>
              <a:chExt cx="920484" cy="919581"/>
            </a:xfrm>
            <a:solidFill>
              <a:srgbClr val="010101"/>
            </a:solidFill>
          </p:grpSpPr>
          <p:sp>
            <p:nvSpPr>
              <p:cNvPr id="6" name="Freeform 243">
                <a:extLst>
                  <a:ext uri="{FF2B5EF4-FFF2-40B4-BE49-F238E27FC236}">
                    <a16:creationId xmlns:a16="http://schemas.microsoft.com/office/drawing/2014/main" id="{36B8E3F9-767F-8C42-62A5-B8B53E23C555}"/>
                  </a:ext>
                </a:extLst>
              </p:cNvPr>
              <p:cNvSpPr/>
              <p:nvPr/>
            </p:nvSpPr>
            <p:spPr>
              <a:xfrm>
                <a:off x="11043419" y="2944675"/>
                <a:ext cx="88525" cy="88525"/>
              </a:xfrm>
              <a:custGeom>
                <a:avLst/>
                <a:gdLst>
                  <a:gd name="connsiteX0" fmla="*/ 44263 w 88525"/>
                  <a:gd name="connsiteY0" fmla="*/ 88525 h 88525"/>
                  <a:gd name="connsiteX1" fmla="*/ 88525 w 88525"/>
                  <a:gd name="connsiteY1" fmla="*/ 44263 h 88525"/>
                  <a:gd name="connsiteX2" fmla="*/ 44263 w 88525"/>
                  <a:gd name="connsiteY2" fmla="*/ 0 h 88525"/>
                  <a:gd name="connsiteX3" fmla="*/ 0 w 88525"/>
                  <a:gd name="connsiteY3" fmla="*/ 44263 h 88525"/>
                  <a:gd name="connsiteX4" fmla="*/ 44263 w 88525"/>
                  <a:gd name="connsiteY4" fmla="*/ 88525 h 88525"/>
                  <a:gd name="connsiteX5" fmla="*/ 44263 w 88525"/>
                  <a:gd name="connsiteY5" fmla="*/ 28906 h 88525"/>
                  <a:gd name="connsiteX6" fmla="*/ 58716 w 88525"/>
                  <a:gd name="connsiteY6" fmla="*/ 43359 h 88525"/>
                  <a:gd name="connsiteX7" fmla="*/ 44263 w 88525"/>
                  <a:gd name="connsiteY7" fmla="*/ 57813 h 88525"/>
                  <a:gd name="connsiteX8" fmla="*/ 29809 w 88525"/>
                  <a:gd name="connsiteY8" fmla="*/ 43359 h 88525"/>
                  <a:gd name="connsiteX9" fmla="*/ 44263 w 88525"/>
                  <a:gd name="connsiteY9" fmla="*/ 28906 h 88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8525" h="88525">
                    <a:moveTo>
                      <a:pt x="44263" y="88525"/>
                    </a:moveTo>
                    <a:cubicBezTo>
                      <a:pt x="68652" y="88525"/>
                      <a:pt x="88525" y="68652"/>
                      <a:pt x="88525" y="44263"/>
                    </a:cubicBezTo>
                    <a:cubicBezTo>
                      <a:pt x="88525" y="19873"/>
                      <a:pt x="68652" y="0"/>
                      <a:pt x="44263" y="0"/>
                    </a:cubicBezTo>
                    <a:cubicBezTo>
                      <a:pt x="19873" y="0"/>
                      <a:pt x="0" y="19873"/>
                      <a:pt x="0" y="44263"/>
                    </a:cubicBezTo>
                    <a:cubicBezTo>
                      <a:pt x="0" y="68652"/>
                      <a:pt x="19873" y="88525"/>
                      <a:pt x="44263" y="88525"/>
                    </a:cubicBezTo>
                    <a:close/>
                    <a:moveTo>
                      <a:pt x="44263" y="28906"/>
                    </a:moveTo>
                    <a:cubicBezTo>
                      <a:pt x="52393" y="28906"/>
                      <a:pt x="58716" y="35230"/>
                      <a:pt x="58716" y="43359"/>
                    </a:cubicBezTo>
                    <a:cubicBezTo>
                      <a:pt x="58716" y="51489"/>
                      <a:pt x="52393" y="57813"/>
                      <a:pt x="44263" y="57813"/>
                    </a:cubicBezTo>
                    <a:cubicBezTo>
                      <a:pt x="36133" y="57813"/>
                      <a:pt x="29809" y="51489"/>
                      <a:pt x="29809" y="43359"/>
                    </a:cubicBezTo>
                    <a:cubicBezTo>
                      <a:pt x="29809" y="35230"/>
                      <a:pt x="36133" y="28906"/>
                      <a:pt x="44263" y="28906"/>
                    </a:cubicBezTo>
                    <a:close/>
                  </a:path>
                </a:pathLst>
              </a:custGeom>
              <a:solidFill>
                <a:srgbClr val="010101"/>
              </a:solidFill>
              <a:ln w="90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" name="Freeform 244">
                <a:extLst>
                  <a:ext uri="{FF2B5EF4-FFF2-40B4-BE49-F238E27FC236}">
                    <a16:creationId xmlns:a16="http://schemas.microsoft.com/office/drawing/2014/main" id="{BC11B38C-982F-71F4-D7A6-4D7FCFFD1DD1}"/>
                  </a:ext>
                </a:extLst>
              </p:cNvPr>
              <p:cNvSpPr/>
              <p:nvPr/>
            </p:nvSpPr>
            <p:spPr>
              <a:xfrm>
                <a:off x="10376768" y="2334933"/>
                <a:ext cx="920484" cy="919581"/>
              </a:xfrm>
              <a:custGeom>
                <a:avLst/>
                <a:gdLst>
                  <a:gd name="connsiteX0" fmla="*/ 861768 w 920484"/>
                  <a:gd name="connsiteY0" fmla="*/ 590772 h 919581"/>
                  <a:gd name="connsiteX1" fmla="*/ 868092 w 920484"/>
                  <a:gd name="connsiteY1" fmla="*/ 559156 h 919581"/>
                  <a:gd name="connsiteX2" fmla="*/ 889772 w 920484"/>
                  <a:gd name="connsiteY2" fmla="*/ 537476 h 919581"/>
                  <a:gd name="connsiteX3" fmla="*/ 826539 w 920484"/>
                  <a:gd name="connsiteY3" fmla="*/ 474244 h 919581"/>
                  <a:gd name="connsiteX4" fmla="*/ 804859 w 920484"/>
                  <a:gd name="connsiteY4" fmla="*/ 495924 h 919581"/>
                  <a:gd name="connsiteX5" fmla="*/ 773243 w 920484"/>
                  <a:gd name="connsiteY5" fmla="*/ 501343 h 919581"/>
                  <a:gd name="connsiteX6" fmla="*/ 756080 w 920484"/>
                  <a:gd name="connsiteY6" fmla="*/ 475147 h 919581"/>
                  <a:gd name="connsiteX7" fmla="*/ 756080 w 920484"/>
                  <a:gd name="connsiteY7" fmla="*/ 444434 h 919581"/>
                  <a:gd name="connsiteX8" fmla="*/ 725367 w 920484"/>
                  <a:gd name="connsiteY8" fmla="*/ 444434 h 919581"/>
                  <a:gd name="connsiteX9" fmla="*/ 711817 w 920484"/>
                  <a:gd name="connsiteY9" fmla="*/ 375782 h 919581"/>
                  <a:gd name="connsiteX10" fmla="*/ 883448 w 920484"/>
                  <a:gd name="connsiteY10" fmla="*/ 204150 h 919581"/>
                  <a:gd name="connsiteX11" fmla="*/ 918678 w 920484"/>
                  <a:gd name="connsiteY11" fmla="*/ 119239 h 919581"/>
                  <a:gd name="connsiteX12" fmla="*/ 799440 w 920484"/>
                  <a:gd name="connsiteY12" fmla="*/ 0 h 919581"/>
                  <a:gd name="connsiteX13" fmla="*/ 714527 w 920484"/>
                  <a:gd name="connsiteY13" fmla="*/ 35230 h 919581"/>
                  <a:gd name="connsiteX14" fmla="*/ 542896 w 920484"/>
                  <a:gd name="connsiteY14" fmla="*/ 206861 h 919581"/>
                  <a:gd name="connsiteX15" fmla="*/ 473340 w 920484"/>
                  <a:gd name="connsiteY15" fmla="*/ 194214 h 919581"/>
                  <a:gd name="connsiteX16" fmla="*/ 370362 w 920484"/>
                  <a:gd name="connsiteY16" fmla="*/ 134595 h 919581"/>
                  <a:gd name="connsiteX17" fmla="*/ 337842 w 920484"/>
                  <a:gd name="connsiteY17" fmla="*/ 139112 h 919581"/>
                  <a:gd name="connsiteX18" fmla="*/ 207764 w 920484"/>
                  <a:gd name="connsiteY18" fmla="*/ 60523 h 919581"/>
                  <a:gd name="connsiteX19" fmla="*/ 59619 w 920484"/>
                  <a:gd name="connsiteY19" fmla="*/ 208667 h 919581"/>
                  <a:gd name="connsiteX20" fmla="*/ 63233 w 920484"/>
                  <a:gd name="connsiteY20" fmla="*/ 242090 h 919581"/>
                  <a:gd name="connsiteX21" fmla="*/ 0 w 920484"/>
                  <a:gd name="connsiteY21" fmla="*/ 327002 h 919581"/>
                  <a:gd name="connsiteX22" fmla="*/ 88525 w 920484"/>
                  <a:gd name="connsiteY22" fmla="*/ 415528 h 919581"/>
                  <a:gd name="connsiteX23" fmla="*/ 196021 w 920484"/>
                  <a:gd name="connsiteY23" fmla="*/ 415528 h 919581"/>
                  <a:gd name="connsiteX24" fmla="*/ 192407 w 920484"/>
                  <a:gd name="connsiteY24" fmla="*/ 459791 h 919581"/>
                  <a:gd name="connsiteX25" fmla="*/ 207764 w 920484"/>
                  <a:gd name="connsiteY25" fmla="*/ 541993 h 919581"/>
                  <a:gd name="connsiteX26" fmla="*/ 75879 w 920484"/>
                  <a:gd name="connsiteY26" fmla="*/ 673878 h 919581"/>
                  <a:gd name="connsiteX27" fmla="*/ 2710 w 920484"/>
                  <a:gd name="connsiteY27" fmla="*/ 865382 h 919581"/>
                  <a:gd name="connsiteX28" fmla="*/ 0 w 920484"/>
                  <a:gd name="connsiteY28" fmla="*/ 879835 h 919581"/>
                  <a:gd name="connsiteX29" fmla="*/ 39746 w 920484"/>
                  <a:gd name="connsiteY29" fmla="*/ 919581 h 919581"/>
                  <a:gd name="connsiteX30" fmla="*/ 54199 w 920484"/>
                  <a:gd name="connsiteY30" fmla="*/ 916871 h 919581"/>
                  <a:gd name="connsiteX31" fmla="*/ 245704 w 920484"/>
                  <a:gd name="connsiteY31" fmla="*/ 843702 h 919581"/>
                  <a:gd name="connsiteX32" fmla="*/ 342359 w 920484"/>
                  <a:gd name="connsiteY32" fmla="*/ 747047 h 919581"/>
                  <a:gd name="connsiteX33" fmla="*/ 341455 w 920484"/>
                  <a:gd name="connsiteY33" fmla="*/ 756983 h 919581"/>
                  <a:gd name="connsiteX34" fmla="*/ 353198 w 920484"/>
                  <a:gd name="connsiteY34" fmla="*/ 786793 h 919581"/>
                  <a:gd name="connsiteX35" fmla="*/ 341455 w 920484"/>
                  <a:gd name="connsiteY35" fmla="*/ 816603 h 919581"/>
                  <a:gd name="connsiteX36" fmla="*/ 374878 w 920484"/>
                  <a:gd name="connsiteY36" fmla="*/ 859059 h 919581"/>
                  <a:gd name="connsiteX37" fmla="*/ 460694 w 920484"/>
                  <a:gd name="connsiteY37" fmla="*/ 919581 h 919581"/>
                  <a:gd name="connsiteX38" fmla="*/ 546510 w 920484"/>
                  <a:gd name="connsiteY38" fmla="*/ 859059 h 919581"/>
                  <a:gd name="connsiteX39" fmla="*/ 579933 w 920484"/>
                  <a:gd name="connsiteY39" fmla="*/ 816603 h 919581"/>
                  <a:gd name="connsiteX40" fmla="*/ 579933 w 920484"/>
                  <a:gd name="connsiteY40" fmla="*/ 812989 h 919581"/>
                  <a:gd name="connsiteX41" fmla="*/ 597999 w 920484"/>
                  <a:gd name="connsiteY41" fmla="*/ 831056 h 919581"/>
                  <a:gd name="connsiteX42" fmla="*/ 619678 w 920484"/>
                  <a:gd name="connsiteY42" fmla="*/ 809376 h 919581"/>
                  <a:gd name="connsiteX43" fmla="*/ 651295 w 920484"/>
                  <a:gd name="connsiteY43" fmla="*/ 803956 h 919581"/>
                  <a:gd name="connsiteX44" fmla="*/ 668458 w 920484"/>
                  <a:gd name="connsiteY44" fmla="*/ 830153 h 919581"/>
                  <a:gd name="connsiteX45" fmla="*/ 668458 w 920484"/>
                  <a:gd name="connsiteY45" fmla="*/ 860865 h 919581"/>
                  <a:gd name="connsiteX46" fmla="*/ 756983 w 920484"/>
                  <a:gd name="connsiteY46" fmla="*/ 860865 h 919581"/>
                  <a:gd name="connsiteX47" fmla="*/ 756983 w 920484"/>
                  <a:gd name="connsiteY47" fmla="*/ 831056 h 919581"/>
                  <a:gd name="connsiteX48" fmla="*/ 775050 w 920484"/>
                  <a:gd name="connsiteY48" fmla="*/ 804859 h 919581"/>
                  <a:gd name="connsiteX49" fmla="*/ 805763 w 920484"/>
                  <a:gd name="connsiteY49" fmla="*/ 811183 h 919581"/>
                  <a:gd name="connsiteX50" fmla="*/ 827442 w 920484"/>
                  <a:gd name="connsiteY50" fmla="*/ 832863 h 919581"/>
                  <a:gd name="connsiteX51" fmla="*/ 890675 w 920484"/>
                  <a:gd name="connsiteY51" fmla="*/ 769630 h 919581"/>
                  <a:gd name="connsiteX52" fmla="*/ 868995 w 920484"/>
                  <a:gd name="connsiteY52" fmla="*/ 747950 h 919581"/>
                  <a:gd name="connsiteX53" fmla="*/ 863575 w 920484"/>
                  <a:gd name="connsiteY53" fmla="*/ 716334 h 919581"/>
                  <a:gd name="connsiteX54" fmla="*/ 889772 w 920484"/>
                  <a:gd name="connsiteY54" fmla="*/ 699171 h 919581"/>
                  <a:gd name="connsiteX55" fmla="*/ 920484 w 920484"/>
                  <a:gd name="connsiteY55" fmla="*/ 699171 h 919581"/>
                  <a:gd name="connsiteX56" fmla="*/ 920484 w 920484"/>
                  <a:gd name="connsiteY56" fmla="*/ 610645 h 919581"/>
                  <a:gd name="connsiteX57" fmla="*/ 889772 w 920484"/>
                  <a:gd name="connsiteY57" fmla="*/ 610645 h 919581"/>
                  <a:gd name="connsiteX58" fmla="*/ 861768 w 920484"/>
                  <a:gd name="connsiteY58" fmla="*/ 590772 h 919581"/>
                  <a:gd name="connsiteX59" fmla="*/ 861768 w 920484"/>
                  <a:gd name="connsiteY59" fmla="*/ 590772 h 919581"/>
                  <a:gd name="connsiteX60" fmla="*/ 639552 w 920484"/>
                  <a:gd name="connsiteY60" fmla="*/ 635035 h 919581"/>
                  <a:gd name="connsiteX61" fmla="*/ 685621 w 920484"/>
                  <a:gd name="connsiteY61" fmla="*/ 584449 h 919581"/>
                  <a:gd name="connsiteX62" fmla="*/ 710914 w 920484"/>
                  <a:gd name="connsiteY62" fmla="*/ 579933 h 919581"/>
                  <a:gd name="connsiteX63" fmla="*/ 784986 w 920484"/>
                  <a:gd name="connsiteY63" fmla="*/ 654005 h 919581"/>
                  <a:gd name="connsiteX64" fmla="*/ 710914 w 920484"/>
                  <a:gd name="connsiteY64" fmla="*/ 728077 h 919581"/>
                  <a:gd name="connsiteX65" fmla="*/ 636842 w 920484"/>
                  <a:gd name="connsiteY65" fmla="*/ 654005 h 919581"/>
                  <a:gd name="connsiteX66" fmla="*/ 639552 w 920484"/>
                  <a:gd name="connsiteY66" fmla="*/ 635035 h 919581"/>
                  <a:gd name="connsiteX67" fmla="*/ 639552 w 920484"/>
                  <a:gd name="connsiteY67" fmla="*/ 635035 h 919581"/>
                  <a:gd name="connsiteX68" fmla="*/ 657618 w 920484"/>
                  <a:gd name="connsiteY68" fmla="*/ 283643 h 919581"/>
                  <a:gd name="connsiteX69" fmla="*/ 726270 w 920484"/>
                  <a:gd name="connsiteY69" fmla="*/ 214990 h 919581"/>
                  <a:gd name="connsiteX70" fmla="*/ 779566 w 920484"/>
                  <a:gd name="connsiteY70" fmla="*/ 268287 h 919581"/>
                  <a:gd name="connsiteX71" fmla="*/ 700074 w 920484"/>
                  <a:gd name="connsiteY71" fmla="*/ 347779 h 919581"/>
                  <a:gd name="connsiteX72" fmla="*/ 657618 w 920484"/>
                  <a:gd name="connsiteY72" fmla="*/ 283643 h 919581"/>
                  <a:gd name="connsiteX73" fmla="*/ 672975 w 920484"/>
                  <a:gd name="connsiteY73" fmla="*/ 120142 h 919581"/>
                  <a:gd name="connsiteX74" fmla="*/ 696461 w 920484"/>
                  <a:gd name="connsiteY74" fmla="*/ 96656 h 919581"/>
                  <a:gd name="connsiteX75" fmla="*/ 823829 w 920484"/>
                  <a:gd name="connsiteY75" fmla="*/ 224024 h 919581"/>
                  <a:gd name="connsiteX76" fmla="*/ 800343 w 920484"/>
                  <a:gd name="connsiteY76" fmla="*/ 247510 h 919581"/>
                  <a:gd name="connsiteX77" fmla="*/ 672975 w 920484"/>
                  <a:gd name="connsiteY77" fmla="*/ 120142 h 919581"/>
                  <a:gd name="connsiteX78" fmla="*/ 799440 w 920484"/>
                  <a:gd name="connsiteY78" fmla="*/ 30713 h 919581"/>
                  <a:gd name="connsiteX79" fmla="*/ 889772 w 920484"/>
                  <a:gd name="connsiteY79" fmla="*/ 121045 h 919581"/>
                  <a:gd name="connsiteX80" fmla="*/ 863575 w 920484"/>
                  <a:gd name="connsiteY80" fmla="*/ 184278 h 919581"/>
                  <a:gd name="connsiteX81" fmla="*/ 845509 w 920484"/>
                  <a:gd name="connsiteY81" fmla="*/ 202344 h 919581"/>
                  <a:gd name="connsiteX82" fmla="*/ 718141 w 920484"/>
                  <a:gd name="connsiteY82" fmla="*/ 74976 h 919581"/>
                  <a:gd name="connsiteX83" fmla="*/ 736207 w 920484"/>
                  <a:gd name="connsiteY83" fmla="*/ 56909 h 919581"/>
                  <a:gd name="connsiteX84" fmla="*/ 799440 w 920484"/>
                  <a:gd name="connsiteY84" fmla="*/ 30713 h 919581"/>
                  <a:gd name="connsiteX85" fmla="*/ 799440 w 920484"/>
                  <a:gd name="connsiteY85" fmla="*/ 30713 h 919581"/>
                  <a:gd name="connsiteX86" fmla="*/ 652198 w 920484"/>
                  <a:gd name="connsiteY86" fmla="*/ 140918 h 919581"/>
                  <a:gd name="connsiteX87" fmla="*/ 705494 w 920484"/>
                  <a:gd name="connsiteY87" fmla="*/ 194214 h 919581"/>
                  <a:gd name="connsiteX88" fmla="*/ 636842 w 920484"/>
                  <a:gd name="connsiteY88" fmla="*/ 262866 h 919581"/>
                  <a:gd name="connsiteX89" fmla="*/ 572706 w 920484"/>
                  <a:gd name="connsiteY89" fmla="*/ 220411 h 919581"/>
                  <a:gd name="connsiteX90" fmla="*/ 652198 w 920484"/>
                  <a:gd name="connsiteY90" fmla="*/ 140918 h 919581"/>
                  <a:gd name="connsiteX91" fmla="*/ 696461 w 920484"/>
                  <a:gd name="connsiteY91" fmla="*/ 460694 h 919581"/>
                  <a:gd name="connsiteX92" fmla="*/ 616065 w 920484"/>
                  <a:gd name="connsiteY92" fmla="*/ 616065 h 919581"/>
                  <a:gd name="connsiteX93" fmla="*/ 541993 w 920484"/>
                  <a:gd name="connsiteY93" fmla="*/ 713624 h 919581"/>
                  <a:gd name="connsiteX94" fmla="*/ 532960 w 920484"/>
                  <a:gd name="connsiteY94" fmla="*/ 712721 h 919581"/>
                  <a:gd name="connsiteX95" fmla="*/ 473340 w 920484"/>
                  <a:gd name="connsiteY95" fmla="*/ 712721 h 919581"/>
                  <a:gd name="connsiteX96" fmla="*/ 473340 w 920484"/>
                  <a:gd name="connsiteY96" fmla="*/ 638648 h 919581"/>
                  <a:gd name="connsiteX97" fmla="*/ 429078 w 920484"/>
                  <a:gd name="connsiteY97" fmla="*/ 594385 h 919581"/>
                  <a:gd name="connsiteX98" fmla="*/ 399268 w 920484"/>
                  <a:gd name="connsiteY98" fmla="*/ 594385 h 919581"/>
                  <a:gd name="connsiteX99" fmla="*/ 384815 w 920484"/>
                  <a:gd name="connsiteY99" fmla="*/ 579933 h 919581"/>
                  <a:gd name="connsiteX100" fmla="*/ 399268 w 920484"/>
                  <a:gd name="connsiteY100" fmla="*/ 565479 h 919581"/>
                  <a:gd name="connsiteX101" fmla="*/ 547413 w 920484"/>
                  <a:gd name="connsiteY101" fmla="*/ 565479 h 919581"/>
                  <a:gd name="connsiteX102" fmla="*/ 591676 w 920484"/>
                  <a:gd name="connsiteY102" fmla="*/ 521217 h 919581"/>
                  <a:gd name="connsiteX103" fmla="*/ 547413 w 920484"/>
                  <a:gd name="connsiteY103" fmla="*/ 476954 h 919581"/>
                  <a:gd name="connsiteX104" fmla="*/ 429078 w 920484"/>
                  <a:gd name="connsiteY104" fmla="*/ 476954 h 919581"/>
                  <a:gd name="connsiteX105" fmla="*/ 414624 w 920484"/>
                  <a:gd name="connsiteY105" fmla="*/ 462501 h 919581"/>
                  <a:gd name="connsiteX106" fmla="*/ 414624 w 920484"/>
                  <a:gd name="connsiteY106" fmla="*/ 418238 h 919581"/>
                  <a:gd name="connsiteX107" fmla="*/ 488697 w 920484"/>
                  <a:gd name="connsiteY107" fmla="*/ 418238 h 919581"/>
                  <a:gd name="connsiteX108" fmla="*/ 562769 w 920484"/>
                  <a:gd name="connsiteY108" fmla="*/ 344165 h 919581"/>
                  <a:gd name="connsiteX109" fmla="*/ 488697 w 920484"/>
                  <a:gd name="connsiteY109" fmla="*/ 270093 h 919581"/>
                  <a:gd name="connsiteX110" fmla="*/ 487794 w 920484"/>
                  <a:gd name="connsiteY110" fmla="*/ 270093 h 919581"/>
                  <a:gd name="connsiteX111" fmla="*/ 488697 w 920484"/>
                  <a:gd name="connsiteY111" fmla="*/ 254737 h 919581"/>
                  <a:gd name="connsiteX112" fmla="*/ 485084 w 920484"/>
                  <a:gd name="connsiteY112" fmla="*/ 226733 h 919581"/>
                  <a:gd name="connsiteX113" fmla="*/ 696461 w 920484"/>
                  <a:gd name="connsiteY113" fmla="*/ 460694 h 919581"/>
                  <a:gd name="connsiteX114" fmla="*/ 696461 w 920484"/>
                  <a:gd name="connsiteY114" fmla="*/ 460694 h 919581"/>
                  <a:gd name="connsiteX115" fmla="*/ 370362 w 920484"/>
                  <a:gd name="connsiteY115" fmla="*/ 756983 h 919581"/>
                  <a:gd name="connsiteX116" fmla="*/ 384815 w 920484"/>
                  <a:gd name="connsiteY116" fmla="*/ 742530 h 919581"/>
                  <a:gd name="connsiteX117" fmla="*/ 532960 w 920484"/>
                  <a:gd name="connsiteY117" fmla="*/ 742530 h 919581"/>
                  <a:gd name="connsiteX118" fmla="*/ 547413 w 920484"/>
                  <a:gd name="connsiteY118" fmla="*/ 756983 h 919581"/>
                  <a:gd name="connsiteX119" fmla="*/ 532960 w 920484"/>
                  <a:gd name="connsiteY119" fmla="*/ 771437 h 919581"/>
                  <a:gd name="connsiteX120" fmla="*/ 384815 w 920484"/>
                  <a:gd name="connsiteY120" fmla="*/ 771437 h 919581"/>
                  <a:gd name="connsiteX121" fmla="*/ 370362 w 920484"/>
                  <a:gd name="connsiteY121" fmla="*/ 756983 h 919581"/>
                  <a:gd name="connsiteX122" fmla="*/ 184277 w 920484"/>
                  <a:gd name="connsiteY122" fmla="*/ 756983 h 919581"/>
                  <a:gd name="connsiteX123" fmla="*/ 293579 w 920484"/>
                  <a:gd name="connsiteY123" fmla="*/ 647682 h 919581"/>
                  <a:gd name="connsiteX124" fmla="*/ 341455 w 920484"/>
                  <a:gd name="connsiteY124" fmla="*/ 706398 h 919581"/>
                  <a:gd name="connsiteX125" fmla="*/ 237573 w 920484"/>
                  <a:gd name="connsiteY125" fmla="*/ 810279 h 919581"/>
                  <a:gd name="connsiteX126" fmla="*/ 184277 w 920484"/>
                  <a:gd name="connsiteY126" fmla="*/ 756983 h 919581"/>
                  <a:gd name="connsiteX127" fmla="*/ 29809 w 920484"/>
                  <a:gd name="connsiteY127" fmla="*/ 327906 h 919581"/>
                  <a:gd name="connsiteX128" fmla="*/ 89428 w 920484"/>
                  <a:gd name="connsiteY128" fmla="*/ 268287 h 919581"/>
                  <a:gd name="connsiteX129" fmla="*/ 149048 w 920484"/>
                  <a:gd name="connsiteY129" fmla="*/ 327906 h 919581"/>
                  <a:gd name="connsiteX130" fmla="*/ 178858 w 920484"/>
                  <a:gd name="connsiteY130" fmla="*/ 327906 h 919581"/>
                  <a:gd name="connsiteX131" fmla="*/ 93945 w 920484"/>
                  <a:gd name="connsiteY131" fmla="*/ 239380 h 919581"/>
                  <a:gd name="connsiteX132" fmla="*/ 90332 w 920484"/>
                  <a:gd name="connsiteY132" fmla="*/ 209571 h 919581"/>
                  <a:gd name="connsiteX133" fmla="*/ 208667 w 920484"/>
                  <a:gd name="connsiteY133" fmla="*/ 91235 h 919581"/>
                  <a:gd name="connsiteX134" fmla="*/ 311646 w 920484"/>
                  <a:gd name="connsiteY134" fmla="*/ 151758 h 919581"/>
                  <a:gd name="connsiteX135" fmla="*/ 253833 w 920484"/>
                  <a:gd name="connsiteY135" fmla="*/ 241187 h 919581"/>
                  <a:gd name="connsiteX136" fmla="*/ 208667 w 920484"/>
                  <a:gd name="connsiteY136" fmla="*/ 298999 h 919581"/>
                  <a:gd name="connsiteX137" fmla="*/ 238477 w 920484"/>
                  <a:gd name="connsiteY137" fmla="*/ 298999 h 919581"/>
                  <a:gd name="connsiteX138" fmla="*/ 268287 w 920484"/>
                  <a:gd name="connsiteY138" fmla="*/ 269190 h 919581"/>
                  <a:gd name="connsiteX139" fmla="*/ 298096 w 920484"/>
                  <a:gd name="connsiteY139" fmla="*/ 298999 h 919581"/>
                  <a:gd name="connsiteX140" fmla="*/ 327906 w 920484"/>
                  <a:gd name="connsiteY140" fmla="*/ 298999 h 919581"/>
                  <a:gd name="connsiteX141" fmla="*/ 284546 w 920484"/>
                  <a:gd name="connsiteY141" fmla="*/ 242090 h 919581"/>
                  <a:gd name="connsiteX142" fmla="*/ 372169 w 920484"/>
                  <a:gd name="connsiteY142" fmla="*/ 165308 h 919581"/>
                  <a:gd name="connsiteX143" fmla="*/ 460694 w 920484"/>
                  <a:gd name="connsiteY143" fmla="*/ 253833 h 919581"/>
                  <a:gd name="connsiteX144" fmla="*/ 457080 w 920484"/>
                  <a:gd name="connsiteY144" fmla="*/ 276416 h 919581"/>
                  <a:gd name="connsiteX145" fmla="*/ 415528 w 920484"/>
                  <a:gd name="connsiteY145" fmla="*/ 342359 h 919581"/>
                  <a:gd name="connsiteX146" fmla="*/ 445337 w 920484"/>
                  <a:gd name="connsiteY146" fmla="*/ 342359 h 919581"/>
                  <a:gd name="connsiteX147" fmla="*/ 489600 w 920484"/>
                  <a:gd name="connsiteY147" fmla="*/ 298096 h 919581"/>
                  <a:gd name="connsiteX148" fmla="*/ 533863 w 920484"/>
                  <a:gd name="connsiteY148" fmla="*/ 342359 h 919581"/>
                  <a:gd name="connsiteX149" fmla="*/ 489600 w 920484"/>
                  <a:gd name="connsiteY149" fmla="*/ 386621 h 919581"/>
                  <a:gd name="connsiteX150" fmla="*/ 88525 w 920484"/>
                  <a:gd name="connsiteY150" fmla="*/ 386621 h 919581"/>
                  <a:gd name="connsiteX151" fmla="*/ 29809 w 920484"/>
                  <a:gd name="connsiteY151" fmla="*/ 327906 h 919581"/>
                  <a:gd name="connsiteX152" fmla="*/ 384815 w 920484"/>
                  <a:gd name="connsiteY152" fmla="*/ 416431 h 919581"/>
                  <a:gd name="connsiteX153" fmla="*/ 384815 w 920484"/>
                  <a:gd name="connsiteY153" fmla="*/ 460694 h 919581"/>
                  <a:gd name="connsiteX154" fmla="*/ 429078 w 920484"/>
                  <a:gd name="connsiteY154" fmla="*/ 504957 h 919581"/>
                  <a:gd name="connsiteX155" fmla="*/ 547413 w 920484"/>
                  <a:gd name="connsiteY155" fmla="*/ 504957 h 919581"/>
                  <a:gd name="connsiteX156" fmla="*/ 561866 w 920484"/>
                  <a:gd name="connsiteY156" fmla="*/ 519410 h 919581"/>
                  <a:gd name="connsiteX157" fmla="*/ 547413 w 920484"/>
                  <a:gd name="connsiteY157" fmla="*/ 533863 h 919581"/>
                  <a:gd name="connsiteX158" fmla="*/ 399268 w 920484"/>
                  <a:gd name="connsiteY158" fmla="*/ 533863 h 919581"/>
                  <a:gd name="connsiteX159" fmla="*/ 355005 w 920484"/>
                  <a:gd name="connsiteY159" fmla="*/ 578126 h 919581"/>
                  <a:gd name="connsiteX160" fmla="*/ 399268 w 920484"/>
                  <a:gd name="connsiteY160" fmla="*/ 622389 h 919581"/>
                  <a:gd name="connsiteX161" fmla="*/ 429078 w 920484"/>
                  <a:gd name="connsiteY161" fmla="*/ 622389 h 919581"/>
                  <a:gd name="connsiteX162" fmla="*/ 443531 w 920484"/>
                  <a:gd name="connsiteY162" fmla="*/ 636842 h 919581"/>
                  <a:gd name="connsiteX163" fmla="*/ 443531 w 920484"/>
                  <a:gd name="connsiteY163" fmla="*/ 710914 h 919581"/>
                  <a:gd name="connsiteX164" fmla="*/ 383912 w 920484"/>
                  <a:gd name="connsiteY164" fmla="*/ 710914 h 919581"/>
                  <a:gd name="connsiteX165" fmla="*/ 374878 w 920484"/>
                  <a:gd name="connsiteY165" fmla="*/ 711817 h 919581"/>
                  <a:gd name="connsiteX166" fmla="*/ 300806 w 920484"/>
                  <a:gd name="connsiteY166" fmla="*/ 614259 h 919581"/>
                  <a:gd name="connsiteX167" fmla="*/ 220410 w 920484"/>
                  <a:gd name="connsiteY167" fmla="*/ 458887 h 919581"/>
                  <a:gd name="connsiteX168" fmla="*/ 224927 w 920484"/>
                  <a:gd name="connsiteY168" fmla="*/ 414625 h 919581"/>
                  <a:gd name="connsiteX169" fmla="*/ 384815 w 920484"/>
                  <a:gd name="connsiteY169" fmla="*/ 414625 h 919581"/>
                  <a:gd name="connsiteX170" fmla="*/ 271900 w 920484"/>
                  <a:gd name="connsiteY170" fmla="*/ 627808 h 919581"/>
                  <a:gd name="connsiteX171" fmla="*/ 163501 w 920484"/>
                  <a:gd name="connsiteY171" fmla="*/ 736207 h 919581"/>
                  <a:gd name="connsiteX172" fmla="*/ 110205 w 920484"/>
                  <a:gd name="connsiteY172" fmla="*/ 682911 h 919581"/>
                  <a:gd name="connsiteX173" fmla="*/ 223121 w 920484"/>
                  <a:gd name="connsiteY173" fmla="*/ 569996 h 919581"/>
                  <a:gd name="connsiteX174" fmla="*/ 271900 w 920484"/>
                  <a:gd name="connsiteY174" fmla="*/ 627808 h 919581"/>
                  <a:gd name="connsiteX175" fmla="*/ 271900 w 920484"/>
                  <a:gd name="connsiteY175" fmla="*/ 627808 h 919581"/>
                  <a:gd name="connsiteX176" fmla="*/ 94849 w 920484"/>
                  <a:gd name="connsiteY176" fmla="*/ 710010 h 919581"/>
                  <a:gd name="connsiteX177" fmla="*/ 210474 w 920484"/>
                  <a:gd name="connsiteY177" fmla="*/ 825636 h 919581"/>
                  <a:gd name="connsiteX178" fmla="*/ 112012 w 920484"/>
                  <a:gd name="connsiteY178" fmla="*/ 863575 h 919581"/>
                  <a:gd name="connsiteX179" fmla="*/ 56909 w 920484"/>
                  <a:gd name="connsiteY179" fmla="*/ 808473 h 919581"/>
                  <a:gd name="connsiteX180" fmla="*/ 94849 w 920484"/>
                  <a:gd name="connsiteY180" fmla="*/ 710010 h 919581"/>
                  <a:gd name="connsiteX181" fmla="*/ 43359 w 920484"/>
                  <a:gd name="connsiteY181" fmla="*/ 889772 h 919581"/>
                  <a:gd name="connsiteX182" fmla="*/ 29809 w 920484"/>
                  <a:gd name="connsiteY182" fmla="*/ 879835 h 919581"/>
                  <a:gd name="connsiteX183" fmla="*/ 30713 w 920484"/>
                  <a:gd name="connsiteY183" fmla="*/ 876222 h 919581"/>
                  <a:gd name="connsiteX184" fmla="*/ 45166 w 920484"/>
                  <a:gd name="connsiteY184" fmla="*/ 837379 h 919581"/>
                  <a:gd name="connsiteX185" fmla="*/ 82202 w 920484"/>
                  <a:gd name="connsiteY185" fmla="*/ 874415 h 919581"/>
                  <a:gd name="connsiteX186" fmla="*/ 43359 w 920484"/>
                  <a:gd name="connsiteY186" fmla="*/ 889772 h 919581"/>
                  <a:gd name="connsiteX187" fmla="*/ 458887 w 920484"/>
                  <a:gd name="connsiteY187" fmla="*/ 890675 h 919581"/>
                  <a:gd name="connsiteX188" fmla="*/ 406495 w 920484"/>
                  <a:gd name="connsiteY188" fmla="*/ 860865 h 919581"/>
                  <a:gd name="connsiteX189" fmla="*/ 511280 w 920484"/>
                  <a:gd name="connsiteY189" fmla="*/ 860865 h 919581"/>
                  <a:gd name="connsiteX190" fmla="*/ 458887 w 920484"/>
                  <a:gd name="connsiteY190" fmla="*/ 890675 h 919581"/>
                  <a:gd name="connsiteX191" fmla="*/ 458887 w 920484"/>
                  <a:gd name="connsiteY191" fmla="*/ 890675 h 919581"/>
                  <a:gd name="connsiteX192" fmla="*/ 533863 w 920484"/>
                  <a:gd name="connsiteY192" fmla="*/ 831056 h 919581"/>
                  <a:gd name="connsiteX193" fmla="*/ 385718 w 920484"/>
                  <a:gd name="connsiteY193" fmla="*/ 831056 h 919581"/>
                  <a:gd name="connsiteX194" fmla="*/ 371265 w 920484"/>
                  <a:gd name="connsiteY194" fmla="*/ 816603 h 919581"/>
                  <a:gd name="connsiteX195" fmla="*/ 385718 w 920484"/>
                  <a:gd name="connsiteY195" fmla="*/ 802149 h 919581"/>
                  <a:gd name="connsiteX196" fmla="*/ 533863 w 920484"/>
                  <a:gd name="connsiteY196" fmla="*/ 802149 h 919581"/>
                  <a:gd name="connsiteX197" fmla="*/ 548316 w 920484"/>
                  <a:gd name="connsiteY197" fmla="*/ 816603 h 919581"/>
                  <a:gd name="connsiteX198" fmla="*/ 533863 w 920484"/>
                  <a:gd name="connsiteY198" fmla="*/ 831056 h 919581"/>
                  <a:gd name="connsiteX199" fmla="*/ 888868 w 920484"/>
                  <a:gd name="connsiteY199" fmla="*/ 668458 h 919581"/>
                  <a:gd name="connsiteX200" fmla="*/ 888868 w 920484"/>
                  <a:gd name="connsiteY200" fmla="*/ 668458 h 919581"/>
                  <a:gd name="connsiteX201" fmla="*/ 834669 w 920484"/>
                  <a:gd name="connsiteY201" fmla="*/ 704591 h 919581"/>
                  <a:gd name="connsiteX202" fmla="*/ 847315 w 920484"/>
                  <a:gd name="connsiteY202" fmla="*/ 767823 h 919581"/>
                  <a:gd name="connsiteX203" fmla="*/ 848219 w 920484"/>
                  <a:gd name="connsiteY203" fmla="*/ 768726 h 919581"/>
                  <a:gd name="connsiteX204" fmla="*/ 827442 w 920484"/>
                  <a:gd name="connsiteY204" fmla="*/ 789503 h 919581"/>
                  <a:gd name="connsiteX205" fmla="*/ 826539 w 920484"/>
                  <a:gd name="connsiteY205" fmla="*/ 788600 h 919581"/>
                  <a:gd name="connsiteX206" fmla="*/ 762403 w 920484"/>
                  <a:gd name="connsiteY206" fmla="*/ 775953 h 919581"/>
                  <a:gd name="connsiteX207" fmla="*/ 726270 w 920484"/>
                  <a:gd name="connsiteY207" fmla="*/ 829249 h 919581"/>
                  <a:gd name="connsiteX208" fmla="*/ 726270 w 920484"/>
                  <a:gd name="connsiteY208" fmla="*/ 830153 h 919581"/>
                  <a:gd name="connsiteX209" fmla="*/ 696461 w 920484"/>
                  <a:gd name="connsiteY209" fmla="*/ 830153 h 919581"/>
                  <a:gd name="connsiteX210" fmla="*/ 696461 w 920484"/>
                  <a:gd name="connsiteY210" fmla="*/ 831056 h 919581"/>
                  <a:gd name="connsiteX211" fmla="*/ 660328 w 920484"/>
                  <a:gd name="connsiteY211" fmla="*/ 776856 h 919581"/>
                  <a:gd name="connsiteX212" fmla="*/ 597095 w 920484"/>
                  <a:gd name="connsiteY212" fmla="*/ 789503 h 919581"/>
                  <a:gd name="connsiteX213" fmla="*/ 596192 w 920484"/>
                  <a:gd name="connsiteY213" fmla="*/ 790406 h 919581"/>
                  <a:gd name="connsiteX214" fmla="*/ 576319 w 920484"/>
                  <a:gd name="connsiteY214" fmla="*/ 770533 h 919581"/>
                  <a:gd name="connsiteX215" fmla="*/ 578126 w 920484"/>
                  <a:gd name="connsiteY215" fmla="*/ 757887 h 919581"/>
                  <a:gd name="connsiteX216" fmla="*/ 568189 w 920484"/>
                  <a:gd name="connsiteY216" fmla="*/ 729884 h 919581"/>
                  <a:gd name="connsiteX217" fmla="*/ 608838 w 920484"/>
                  <a:gd name="connsiteY217" fmla="*/ 666651 h 919581"/>
                  <a:gd name="connsiteX218" fmla="*/ 711817 w 920484"/>
                  <a:gd name="connsiteY218" fmla="*/ 757887 h 919581"/>
                  <a:gd name="connsiteX219" fmla="*/ 815699 w 920484"/>
                  <a:gd name="connsiteY219" fmla="*/ 654005 h 919581"/>
                  <a:gd name="connsiteX220" fmla="*/ 711817 w 920484"/>
                  <a:gd name="connsiteY220" fmla="*/ 550123 h 919581"/>
                  <a:gd name="connsiteX221" fmla="*/ 707301 w 920484"/>
                  <a:gd name="connsiteY221" fmla="*/ 550123 h 919581"/>
                  <a:gd name="connsiteX222" fmla="*/ 726270 w 920484"/>
                  <a:gd name="connsiteY222" fmla="*/ 476051 h 919581"/>
                  <a:gd name="connsiteX223" fmla="*/ 727174 w 920484"/>
                  <a:gd name="connsiteY223" fmla="*/ 476051 h 919581"/>
                  <a:gd name="connsiteX224" fmla="*/ 727174 w 920484"/>
                  <a:gd name="connsiteY224" fmla="*/ 476954 h 919581"/>
                  <a:gd name="connsiteX225" fmla="*/ 763307 w 920484"/>
                  <a:gd name="connsiteY225" fmla="*/ 531153 h 919581"/>
                  <a:gd name="connsiteX226" fmla="*/ 826539 w 920484"/>
                  <a:gd name="connsiteY226" fmla="*/ 518507 h 919581"/>
                  <a:gd name="connsiteX227" fmla="*/ 827442 w 920484"/>
                  <a:gd name="connsiteY227" fmla="*/ 517603 h 919581"/>
                  <a:gd name="connsiteX228" fmla="*/ 848219 w 920484"/>
                  <a:gd name="connsiteY228" fmla="*/ 538379 h 919581"/>
                  <a:gd name="connsiteX229" fmla="*/ 847315 w 920484"/>
                  <a:gd name="connsiteY229" fmla="*/ 539283 h 919581"/>
                  <a:gd name="connsiteX230" fmla="*/ 834669 w 920484"/>
                  <a:gd name="connsiteY230" fmla="*/ 603419 h 919581"/>
                  <a:gd name="connsiteX231" fmla="*/ 887965 w 920484"/>
                  <a:gd name="connsiteY231" fmla="*/ 639552 h 919581"/>
                  <a:gd name="connsiteX232" fmla="*/ 888868 w 920484"/>
                  <a:gd name="connsiteY232" fmla="*/ 639552 h 919581"/>
                  <a:gd name="connsiteX233" fmla="*/ 888868 w 920484"/>
                  <a:gd name="connsiteY233" fmla="*/ 668458 h 919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</a:cxnLst>
                <a:rect l="l" t="t" r="r" b="b"/>
                <a:pathLst>
                  <a:path w="920484" h="919581">
                    <a:moveTo>
                      <a:pt x="861768" y="590772"/>
                    </a:moveTo>
                    <a:cubicBezTo>
                      <a:pt x="857252" y="579933"/>
                      <a:pt x="859962" y="568189"/>
                      <a:pt x="868092" y="559156"/>
                    </a:cubicBezTo>
                    <a:lnTo>
                      <a:pt x="889772" y="537476"/>
                    </a:lnTo>
                    <a:lnTo>
                      <a:pt x="826539" y="474244"/>
                    </a:lnTo>
                    <a:lnTo>
                      <a:pt x="804859" y="495924"/>
                    </a:lnTo>
                    <a:cubicBezTo>
                      <a:pt x="796730" y="504053"/>
                      <a:pt x="784083" y="506763"/>
                      <a:pt x="773243" y="501343"/>
                    </a:cubicBezTo>
                    <a:cubicBezTo>
                      <a:pt x="762403" y="496827"/>
                      <a:pt x="756080" y="486890"/>
                      <a:pt x="756080" y="475147"/>
                    </a:cubicBezTo>
                    <a:lnTo>
                      <a:pt x="756080" y="444434"/>
                    </a:lnTo>
                    <a:lnTo>
                      <a:pt x="725367" y="444434"/>
                    </a:lnTo>
                    <a:cubicBezTo>
                      <a:pt x="724464" y="420948"/>
                      <a:pt x="719947" y="397461"/>
                      <a:pt x="711817" y="375782"/>
                    </a:cubicBezTo>
                    <a:lnTo>
                      <a:pt x="883448" y="204150"/>
                    </a:lnTo>
                    <a:cubicBezTo>
                      <a:pt x="906031" y="181567"/>
                      <a:pt x="918678" y="151758"/>
                      <a:pt x="918678" y="119239"/>
                    </a:cubicBezTo>
                    <a:cubicBezTo>
                      <a:pt x="918678" y="53296"/>
                      <a:pt x="865382" y="0"/>
                      <a:pt x="799440" y="0"/>
                    </a:cubicBezTo>
                    <a:cubicBezTo>
                      <a:pt x="767823" y="0"/>
                      <a:pt x="737110" y="12647"/>
                      <a:pt x="714527" y="35230"/>
                    </a:cubicBezTo>
                    <a:lnTo>
                      <a:pt x="542896" y="206861"/>
                    </a:lnTo>
                    <a:cubicBezTo>
                      <a:pt x="520313" y="199634"/>
                      <a:pt x="496827" y="195117"/>
                      <a:pt x="473340" y="194214"/>
                    </a:cubicBezTo>
                    <a:cubicBezTo>
                      <a:pt x="452564" y="158081"/>
                      <a:pt x="414624" y="134595"/>
                      <a:pt x="370362" y="134595"/>
                    </a:cubicBezTo>
                    <a:cubicBezTo>
                      <a:pt x="359522" y="134595"/>
                      <a:pt x="347779" y="136401"/>
                      <a:pt x="337842" y="139112"/>
                    </a:cubicBezTo>
                    <a:cubicBezTo>
                      <a:pt x="312549" y="91235"/>
                      <a:pt x="262866" y="60523"/>
                      <a:pt x="207764" y="60523"/>
                    </a:cubicBezTo>
                    <a:cubicBezTo>
                      <a:pt x="126465" y="60523"/>
                      <a:pt x="59619" y="127368"/>
                      <a:pt x="59619" y="208667"/>
                    </a:cubicBezTo>
                    <a:cubicBezTo>
                      <a:pt x="59619" y="220411"/>
                      <a:pt x="61426" y="231250"/>
                      <a:pt x="63233" y="242090"/>
                    </a:cubicBezTo>
                    <a:cubicBezTo>
                      <a:pt x="27100" y="252930"/>
                      <a:pt x="0" y="287256"/>
                      <a:pt x="0" y="327002"/>
                    </a:cubicBezTo>
                    <a:cubicBezTo>
                      <a:pt x="0" y="375782"/>
                      <a:pt x="39746" y="415528"/>
                      <a:pt x="88525" y="415528"/>
                    </a:cubicBezTo>
                    <a:lnTo>
                      <a:pt x="196021" y="415528"/>
                    </a:lnTo>
                    <a:cubicBezTo>
                      <a:pt x="193310" y="429981"/>
                      <a:pt x="192407" y="445337"/>
                      <a:pt x="192407" y="459791"/>
                    </a:cubicBezTo>
                    <a:cubicBezTo>
                      <a:pt x="192407" y="492310"/>
                      <a:pt x="198731" y="518507"/>
                      <a:pt x="207764" y="541993"/>
                    </a:cubicBezTo>
                    <a:lnTo>
                      <a:pt x="75879" y="673878"/>
                    </a:lnTo>
                    <a:lnTo>
                      <a:pt x="2710" y="865382"/>
                    </a:lnTo>
                    <a:cubicBezTo>
                      <a:pt x="903" y="869898"/>
                      <a:pt x="0" y="874415"/>
                      <a:pt x="0" y="879835"/>
                    </a:cubicBezTo>
                    <a:cubicBezTo>
                      <a:pt x="0" y="901515"/>
                      <a:pt x="18066" y="919581"/>
                      <a:pt x="39746" y="919581"/>
                    </a:cubicBezTo>
                    <a:cubicBezTo>
                      <a:pt x="44262" y="919581"/>
                      <a:pt x="49683" y="918678"/>
                      <a:pt x="54199" y="916871"/>
                    </a:cubicBezTo>
                    <a:lnTo>
                      <a:pt x="245704" y="843702"/>
                    </a:lnTo>
                    <a:lnTo>
                      <a:pt x="342359" y="747047"/>
                    </a:lnTo>
                    <a:cubicBezTo>
                      <a:pt x="341455" y="750660"/>
                      <a:pt x="341455" y="753370"/>
                      <a:pt x="341455" y="756983"/>
                    </a:cubicBezTo>
                    <a:cubicBezTo>
                      <a:pt x="341455" y="768726"/>
                      <a:pt x="345972" y="778663"/>
                      <a:pt x="353198" y="786793"/>
                    </a:cubicBezTo>
                    <a:cubicBezTo>
                      <a:pt x="345972" y="794923"/>
                      <a:pt x="341455" y="804859"/>
                      <a:pt x="341455" y="816603"/>
                    </a:cubicBezTo>
                    <a:cubicBezTo>
                      <a:pt x="341455" y="837379"/>
                      <a:pt x="355908" y="854542"/>
                      <a:pt x="374878" y="859059"/>
                    </a:cubicBezTo>
                    <a:cubicBezTo>
                      <a:pt x="387525" y="895191"/>
                      <a:pt x="420948" y="919581"/>
                      <a:pt x="460694" y="919581"/>
                    </a:cubicBezTo>
                    <a:cubicBezTo>
                      <a:pt x="500440" y="919581"/>
                      <a:pt x="533863" y="895191"/>
                      <a:pt x="546510" y="859059"/>
                    </a:cubicBezTo>
                    <a:cubicBezTo>
                      <a:pt x="565479" y="853639"/>
                      <a:pt x="579933" y="836475"/>
                      <a:pt x="579933" y="816603"/>
                    </a:cubicBezTo>
                    <a:cubicBezTo>
                      <a:pt x="579933" y="815699"/>
                      <a:pt x="579933" y="814796"/>
                      <a:pt x="579933" y="812989"/>
                    </a:cubicBezTo>
                    <a:lnTo>
                      <a:pt x="597999" y="831056"/>
                    </a:lnTo>
                    <a:lnTo>
                      <a:pt x="619678" y="809376"/>
                    </a:lnTo>
                    <a:cubicBezTo>
                      <a:pt x="627808" y="801246"/>
                      <a:pt x="640455" y="798536"/>
                      <a:pt x="651295" y="803956"/>
                    </a:cubicBezTo>
                    <a:cubicBezTo>
                      <a:pt x="662135" y="808473"/>
                      <a:pt x="668458" y="818409"/>
                      <a:pt x="668458" y="830153"/>
                    </a:cubicBezTo>
                    <a:lnTo>
                      <a:pt x="668458" y="860865"/>
                    </a:lnTo>
                    <a:lnTo>
                      <a:pt x="756983" y="860865"/>
                    </a:lnTo>
                    <a:lnTo>
                      <a:pt x="756983" y="831056"/>
                    </a:lnTo>
                    <a:cubicBezTo>
                      <a:pt x="756983" y="819313"/>
                      <a:pt x="764210" y="809376"/>
                      <a:pt x="775050" y="804859"/>
                    </a:cubicBezTo>
                    <a:cubicBezTo>
                      <a:pt x="785890" y="800343"/>
                      <a:pt x="797633" y="803053"/>
                      <a:pt x="805763" y="811183"/>
                    </a:cubicBezTo>
                    <a:lnTo>
                      <a:pt x="827442" y="832863"/>
                    </a:lnTo>
                    <a:lnTo>
                      <a:pt x="890675" y="769630"/>
                    </a:lnTo>
                    <a:lnTo>
                      <a:pt x="868995" y="747950"/>
                    </a:lnTo>
                    <a:cubicBezTo>
                      <a:pt x="860865" y="739821"/>
                      <a:pt x="858155" y="727174"/>
                      <a:pt x="863575" y="716334"/>
                    </a:cubicBezTo>
                    <a:cubicBezTo>
                      <a:pt x="868092" y="705494"/>
                      <a:pt x="878029" y="699171"/>
                      <a:pt x="889772" y="699171"/>
                    </a:cubicBezTo>
                    <a:lnTo>
                      <a:pt x="920484" y="699171"/>
                    </a:lnTo>
                    <a:lnTo>
                      <a:pt x="920484" y="610645"/>
                    </a:lnTo>
                    <a:lnTo>
                      <a:pt x="889772" y="610645"/>
                    </a:lnTo>
                    <a:cubicBezTo>
                      <a:pt x="877125" y="608839"/>
                      <a:pt x="866285" y="602516"/>
                      <a:pt x="861768" y="590772"/>
                    </a:cubicBezTo>
                    <a:lnTo>
                      <a:pt x="861768" y="590772"/>
                    </a:lnTo>
                    <a:close/>
                    <a:moveTo>
                      <a:pt x="639552" y="635035"/>
                    </a:moveTo>
                    <a:cubicBezTo>
                      <a:pt x="655811" y="619678"/>
                      <a:pt x="672071" y="603419"/>
                      <a:pt x="685621" y="584449"/>
                    </a:cubicBezTo>
                    <a:cubicBezTo>
                      <a:pt x="693751" y="581739"/>
                      <a:pt x="701881" y="579933"/>
                      <a:pt x="710914" y="579933"/>
                    </a:cubicBezTo>
                    <a:cubicBezTo>
                      <a:pt x="751564" y="579933"/>
                      <a:pt x="784986" y="613356"/>
                      <a:pt x="784986" y="654005"/>
                    </a:cubicBezTo>
                    <a:cubicBezTo>
                      <a:pt x="784986" y="694654"/>
                      <a:pt x="751564" y="728077"/>
                      <a:pt x="710914" y="728077"/>
                    </a:cubicBezTo>
                    <a:cubicBezTo>
                      <a:pt x="670265" y="728077"/>
                      <a:pt x="636842" y="694654"/>
                      <a:pt x="636842" y="654005"/>
                    </a:cubicBezTo>
                    <a:cubicBezTo>
                      <a:pt x="636842" y="646778"/>
                      <a:pt x="637745" y="640455"/>
                      <a:pt x="639552" y="635035"/>
                    </a:cubicBezTo>
                    <a:lnTo>
                      <a:pt x="639552" y="635035"/>
                    </a:lnTo>
                    <a:close/>
                    <a:moveTo>
                      <a:pt x="657618" y="283643"/>
                    </a:moveTo>
                    <a:lnTo>
                      <a:pt x="726270" y="214990"/>
                    </a:lnTo>
                    <a:lnTo>
                      <a:pt x="779566" y="268287"/>
                    </a:lnTo>
                    <a:lnTo>
                      <a:pt x="700074" y="347779"/>
                    </a:lnTo>
                    <a:cubicBezTo>
                      <a:pt x="689234" y="324293"/>
                      <a:pt x="674781" y="302613"/>
                      <a:pt x="657618" y="283643"/>
                    </a:cubicBezTo>
                    <a:close/>
                    <a:moveTo>
                      <a:pt x="672975" y="120142"/>
                    </a:moveTo>
                    <a:lnTo>
                      <a:pt x="696461" y="96656"/>
                    </a:lnTo>
                    <a:lnTo>
                      <a:pt x="823829" y="224024"/>
                    </a:lnTo>
                    <a:lnTo>
                      <a:pt x="800343" y="247510"/>
                    </a:lnTo>
                    <a:lnTo>
                      <a:pt x="672975" y="120142"/>
                    </a:lnTo>
                    <a:close/>
                    <a:moveTo>
                      <a:pt x="799440" y="30713"/>
                    </a:moveTo>
                    <a:cubicBezTo>
                      <a:pt x="849122" y="30713"/>
                      <a:pt x="889772" y="71363"/>
                      <a:pt x="889772" y="121045"/>
                    </a:cubicBezTo>
                    <a:cubicBezTo>
                      <a:pt x="889772" y="145435"/>
                      <a:pt x="880738" y="168018"/>
                      <a:pt x="863575" y="184278"/>
                    </a:cubicBezTo>
                    <a:lnTo>
                      <a:pt x="845509" y="202344"/>
                    </a:lnTo>
                    <a:lnTo>
                      <a:pt x="718141" y="74976"/>
                    </a:lnTo>
                    <a:lnTo>
                      <a:pt x="736207" y="56909"/>
                    </a:lnTo>
                    <a:cubicBezTo>
                      <a:pt x="752467" y="40649"/>
                      <a:pt x="775050" y="30713"/>
                      <a:pt x="799440" y="30713"/>
                    </a:cubicBezTo>
                    <a:lnTo>
                      <a:pt x="799440" y="30713"/>
                    </a:lnTo>
                    <a:close/>
                    <a:moveTo>
                      <a:pt x="652198" y="140918"/>
                    </a:moveTo>
                    <a:lnTo>
                      <a:pt x="705494" y="194214"/>
                    </a:lnTo>
                    <a:lnTo>
                      <a:pt x="636842" y="262866"/>
                    </a:lnTo>
                    <a:cubicBezTo>
                      <a:pt x="617872" y="245704"/>
                      <a:pt x="596192" y="231250"/>
                      <a:pt x="572706" y="220411"/>
                    </a:cubicBezTo>
                    <a:lnTo>
                      <a:pt x="652198" y="140918"/>
                    </a:lnTo>
                    <a:close/>
                    <a:moveTo>
                      <a:pt x="696461" y="460694"/>
                    </a:moveTo>
                    <a:cubicBezTo>
                      <a:pt x="696461" y="537476"/>
                      <a:pt x="657618" y="575416"/>
                      <a:pt x="616065" y="616065"/>
                    </a:cubicBezTo>
                    <a:cubicBezTo>
                      <a:pt x="588062" y="644068"/>
                      <a:pt x="558253" y="672071"/>
                      <a:pt x="541993" y="713624"/>
                    </a:cubicBezTo>
                    <a:cubicBezTo>
                      <a:pt x="539283" y="712721"/>
                      <a:pt x="536573" y="712721"/>
                      <a:pt x="532960" y="712721"/>
                    </a:cubicBezTo>
                    <a:lnTo>
                      <a:pt x="473340" y="712721"/>
                    </a:lnTo>
                    <a:lnTo>
                      <a:pt x="473340" y="638648"/>
                    </a:lnTo>
                    <a:cubicBezTo>
                      <a:pt x="473340" y="614259"/>
                      <a:pt x="453467" y="594385"/>
                      <a:pt x="429078" y="594385"/>
                    </a:cubicBezTo>
                    <a:lnTo>
                      <a:pt x="399268" y="594385"/>
                    </a:lnTo>
                    <a:cubicBezTo>
                      <a:pt x="391138" y="594385"/>
                      <a:pt x="384815" y="588062"/>
                      <a:pt x="384815" y="579933"/>
                    </a:cubicBezTo>
                    <a:cubicBezTo>
                      <a:pt x="384815" y="571802"/>
                      <a:pt x="391138" y="565479"/>
                      <a:pt x="399268" y="565479"/>
                    </a:cubicBezTo>
                    <a:lnTo>
                      <a:pt x="547413" y="565479"/>
                    </a:lnTo>
                    <a:cubicBezTo>
                      <a:pt x="571802" y="565479"/>
                      <a:pt x="591676" y="545606"/>
                      <a:pt x="591676" y="521217"/>
                    </a:cubicBezTo>
                    <a:cubicBezTo>
                      <a:pt x="591676" y="496827"/>
                      <a:pt x="571802" y="476954"/>
                      <a:pt x="547413" y="476954"/>
                    </a:cubicBezTo>
                    <a:lnTo>
                      <a:pt x="429078" y="476954"/>
                    </a:lnTo>
                    <a:cubicBezTo>
                      <a:pt x="420948" y="476954"/>
                      <a:pt x="414624" y="470630"/>
                      <a:pt x="414624" y="462501"/>
                    </a:cubicBezTo>
                    <a:lnTo>
                      <a:pt x="414624" y="418238"/>
                    </a:lnTo>
                    <a:lnTo>
                      <a:pt x="488697" y="418238"/>
                    </a:lnTo>
                    <a:cubicBezTo>
                      <a:pt x="529346" y="418238"/>
                      <a:pt x="562769" y="384815"/>
                      <a:pt x="562769" y="344165"/>
                    </a:cubicBezTo>
                    <a:cubicBezTo>
                      <a:pt x="562769" y="303516"/>
                      <a:pt x="529346" y="270093"/>
                      <a:pt x="488697" y="270093"/>
                    </a:cubicBezTo>
                    <a:cubicBezTo>
                      <a:pt x="488697" y="270093"/>
                      <a:pt x="487794" y="270093"/>
                      <a:pt x="487794" y="270093"/>
                    </a:cubicBezTo>
                    <a:cubicBezTo>
                      <a:pt x="488697" y="265577"/>
                      <a:pt x="488697" y="260156"/>
                      <a:pt x="488697" y="254737"/>
                    </a:cubicBezTo>
                    <a:cubicBezTo>
                      <a:pt x="488697" y="244800"/>
                      <a:pt x="487794" y="235767"/>
                      <a:pt x="485084" y="226733"/>
                    </a:cubicBezTo>
                    <a:cubicBezTo>
                      <a:pt x="603419" y="238477"/>
                      <a:pt x="696461" y="339649"/>
                      <a:pt x="696461" y="460694"/>
                    </a:cubicBezTo>
                    <a:lnTo>
                      <a:pt x="696461" y="460694"/>
                    </a:lnTo>
                    <a:close/>
                    <a:moveTo>
                      <a:pt x="370362" y="756983"/>
                    </a:moveTo>
                    <a:cubicBezTo>
                      <a:pt x="370362" y="748854"/>
                      <a:pt x="376685" y="742530"/>
                      <a:pt x="384815" y="742530"/>
                    </a:cubicBezTo>
                    <a:lnTo>
                      <a:pt x="532960" y="742530"/>
                    </a:lnTo>
                    <a:cubicBezTo>
                      <a:pt x="541089" y="742530"/>
                      <a:pt x="547413" y="748854"/>
                      <a:pt x="547413" y="756983"/>
                    </a:cubicBezTo>
                    <a:cubicBezTo>
                      <a:pt x="547413" y="765113"/>
                      <a:pt x="541089" y="771437"/>
                      <a:pt x="532960" y="771437"/>
                    </a:cubicBezTo>
                    <a:lnTo>
                      <a:pt x="384815" y="771437"/>
                    </a:lnTo>
                    <a:cubicBezTo>
                      <a:pt x="376685" y="772340"/>
                      <a:pt x="370362" y="766017"/>
                      <a:pt x="370362" y="756983"/>
                    </a:cubicBezTo>
                    <a:close/>
                    <a:moveTo>
                      <a:pt x="184277" y="756983"/>
                    </a:moveTo>
                    <a:lnTo>
                      <a:pt x="293579" y="647682"/>
                    </a:lnTo>
                    <a:cubicBezTo>
                      <a:pt x="311646" y="665748"/>
                      <a:pt x="328809" y="683814"/>
                      <a:pt x="341455" y="706398"/>
                    </a:cubicBezTo>
                    <a:lnTo>
                      <a:pt x="237573" y="810279"/>
                    </a:lnTo>
                    <a:lnTo>
                      <a:pt x="184277" y="756983"/>
                    </a:lnTo>
                    <a:close/>
                    <a:moveTo>
                      <a:pt x="29809" y="327906"/>
                    </a:moveTo>
                    <a:cubicBezTo>
                      <a:pt x="29809" y="295386"/>
                      <a:pt x="56006" y="268287"/>
                      <a:pt x="89428" y="268287"/>
                    </a:cubicBezTo>
                    <a:cubicBezTo>
                      <a:pt x="121948" y="268287"/>
                      <a:pt x="149048" y="294483"/>
                      <a:pt x="149048" y="327906"/>
                    </a:cubicBezTo>
                    <a:lnTo>
                      <a:pt x="178858" y="327906"/>
                    </a:lnTo>
                    <a:cubicBezTo>
                      <a:pt x="178858" y="280030"/>
                      <a:pt x="140918" y="241187"/>
                      <a:pt x="93945" y="239380"/>
                    </a:cubicBezTo>
                    <a:cubicBezTo>
                      <a:pt x="91235" y="229444"/>
                      <a:pt x="90332" y="219507"/>
                      <a:pt x="90332" y="209571"/>
                    </a:cubicBezTo>
                    <a:cubicBezTo>
                      <a:pt x="90332" y="144531"/>
                      <a:pt x="143628" y="91235"/>
                      <a:pt x="208667" y="91235"/>
                    </a:cubicBezTo>
                    <a:cubicBezTo>
                      <a:pt x="252026" y="91235"/>
                      <a:pt x="290870" y="114722"/>
                      <a:pt x="311646" y="151758"/>
                    </a:cubicBezTo>
                    <a:cubicBezTo>
                      <a:pt x="280030" y="170728"/>
                      <a:pt x="257447" y="203247"/>
                      <a:pt x="253833" y="241187"/>
                    </a:cubicBezTo>
                    <a:cubicBezTo>
                      <a:pt x="227637" y="247510"/>
                      <a:pt x="208667" y="270996"/>
                      <a:pt x="208667" y="298999"/>
                    </a:cubicBezTo>
                    <a:lnTo>
                      <a:pt x="238477" y="298999"/>
                    </a:lnTo>
                    <a:cubicBezTo>
                      <a:pt x="238477" y="282740"/>
                      <a:pt x="252026" y="269190"/>
                      <a:pt x="268287" y="269190"/>
                    </a:cubicBezTo>
                    <a:cubicBezTo>
                      <a:pt x="284546" y="269190"/>
                      <a:pt x="298096" y="282740"/>
                      <a:pt x="298096" y="298999"/>
                    </a:cubicBezTo>
                    <a:lnTo>
                      <a:pt x="327906" y="298999"/>
                    </a:lnTo>
                    <a:cubicBezTo>
                      <a:pt x="327906" y="271900"/>
                      <a:pt x="309839" y="249317"/>
                      <a:pt x="284546" y="242090"/>
                    </a:cubicBezTo>
                    <a:cubicBezTo>
                      <a:pt x="290870" y="198731"/>
                      <a:pt x="327906" y="165308"/>
                      <a:pt x="372169" y="165308"/>
                    </a:cubicBezTo>
                    <a:cubicBezTo>
                      <a:pt x="420948" y="165308"/>
                      <a:pt x="460694" y="205054"/>
                      <a:pt x="460694" y="253833"/>
                    </a:cubicBezTo>
                    <a:cubicBezTo>
                      <a:pt x="460694" y="261963"/>
                      <a:pt x="459790" y="269190"/>
                      <a:pt x="457080" y="276416"/>
                    </a:cubicBezTo>
                    <a:cubicBezTo>
                      <a:pt x="432691" y="288160"/>
                      <a:pt x="415528" y="313453"/>
                      <a:pt x="415528" y="342359"/>
                    </a:cubicBezTo>
                    <a:lnTo>
                      <a:pt x="445337" y="342359"/>
                    </a:lnTo>
                    <a:cubicBezTo>
                      <a:pt x="445337" y="317969"/>
                      <a:pt x="465211" y="298096"/>
                      <a:pt x="489600" y="298096"/>
                    </a:cubicBezTo>
                    <a:cubicBezTo>
                      <a:pt x="513990" y="298096"/>
                      <a:pt x="533863" y="317969"/>
                      <a:pt x="533863" y="342359"/>
                    </a:cubicBezTo>
                    <a:cubicBezTo>
                      <a:pt x="533863" y="366748"/>
                      <a:pt x="513990" y="386621"/>
                      <a:pt x="489600" y="386621"/>
                    </a:cubicBezTo>
                    <a:lnTo>
                      <a:pt x="88525" y="386621"/>
                    </a:lnTo>
                    <a:cubicBezTo>
                      <a:pt x="56006" y="386621"/>
                      <a:pt x="29809" y="360425"/>
                      <a:pt x="29809" y="327906"/>
                    </a:cubicBezTo>
                    <a:close/>
                    <a:moveTo>
                      <a:pt x="384815" y="416431"/>
                    </a:moveTo>
                    <a:lnTo>
                      <a:pt x="384815" y="460694"/>
                    </a:lnTo>
                    <a:cubicBezTo>
                      <a:pt x="384815" y="485084"/>
                      <a:pt x="404688" y="504957"/>
                      <a:pt x="429078" y="504957"/>
                    </a:cubicBezTo>
                    <a:lnTo>
                      <a:pt x="547413" y="504957"/>
                    </a:lnTo>
                    <a:cubicBezTo>
                      <a:pt x="555543" y="504957"/>
                      <a:pt x="561866" y="511280"/>
                      <a:pt x="561866" y="519410"/>
                    </a:cubicBezTo>
                    <a:cubicBezTo>
                      <a:pt x="561866" y="527540"/>
                      <a:pt x="555543" y="533863"/>
                      <a:pt x="547413" y="533863"/>
                    </a:cubicBezTo>
                    <a:lnTo>
                      <a:pt x="399268" y="533863"/>
                    </a:lnTo>
                    <a:cubicBezTo>
                      <a:pt x="374878" y="533863"/>
                      <a:pt x="355005" y="553736"/>
                      <a:pt x="355005" y="578126"/>
                    </a:cubicBezTo>
                    <a:cubicBezTo>
                      <a:pt x="355005" y="602516"/>
                      <a:pt x="374878" y="622389"/>
                      <a:pt x="399268" y="622389"/>
                    </a:cubicBezTo>
                    <a:lnTo>
                      <a:pt x="429078" y="622389"/>
                    </a:lnTo>
                    <a:cubicBezTo>
                      <a:pt x="437207" y="622389"/>
                      <a:pt x="443531" y="628712"/>
                      <a:pt x="443531" y="636842"/>
                    </a:cubicBezTo>
                    <a:lnTo>
                      <a:pt x="443531" y="710914"/>
                    </a:lnTo>
                    <a:lnTo>
                      <a:pt x="383912" y="710914"/>
                    </a:lnTo>
                    <a:cubicBezTo>
                      <a:pt x="381202" y="710914"/>
                      <a:pt x="377588" y="710914"/>
                      <a:pt x="374878" y="711817"/>
                    </a:cubicBezTo>
                    <a:cubicBezTo>
                      <a:pt x="357715" y="670265"/>
                      <a:pt x="328809" y="641358"/>
                      <a:pt x="300806" y="614259"/>
                    </a:cubicBezTo>
                    <a:cubicBezTo>
                      <a:pt x="259253" y="574512"/>
                      <a:pt x="220410" y="536573"/>
                      <a:pt x="220410" y="458887"/>
                    </a:cubicBezTo>
                    <a:cubicBezTo>
                      <a:pt x="220410" y="443531"/>
                      <a:pt x="222217" y="429078"/>
                      <a:pt x="224927" y="414625"/>
                    </a:cubicBezTo>
                    <a:lnTo>
                      <a:pt x="384815" y="414625"/>
                    </a:lnTo>
                    <a:close/>
                    <a:moveTo>
                      <a:pt x="271900" y="627808"/>
                    </a:moveTo>
                    <a:lnTo>
                      <a:pt x="163501" y="736207"/>
                    </a:lnTo>
                    <a:lnTo>
                      <a:pt x="110205" y="682911"/>
                    </a:lnTo>
                    <a:lnTo>
                      <a:pt x="223121" y="569996"/>
                    </a:lnTo>
                    <a:cubicBezTo>
                      <a:pt x="236670" y="591676"/>
                      <a:pt x="253833" y="610645"/>
                      <a:pt x="271900" y="627808"/>
                    </a:cubicBezTo>
                    <a:lnTo>
                      <a:pt x="271900" y="627808"/>
                    </a:lnTo>
                    <a:close/>
                    <a:moveTo>
                      <a:pt x="94849" y="710010"/>
                    </a:moveTo>
                    <a:lnTo>
                      <a:pt x="210474" y="825636"/>
                    </a:lnTo>
                    <a:lnTo>
                      <a:pt x="112012" y="863575"/>
                    </a:lnTo>
                    <a:lnTo>
                      <a:pt x="56909" y="808473"/>
                    </a:lnTo>
                    <a:lnTo>
                      <a:pt x="94849" y="710010"/>
                    </a:lnTo>
                    <a:close/>
                    <a:moveTo>
                      <a:pt x="43359" y="889772"/>
                    </a:moveTo>
                    <a:cubicBezTo>
                      <a:pt x="37036" y="892482"/>
                      <a:pt x="29809" y="887062"/>
                      <a:pt x="29809" y="879835"/>
                    </a:cubicBezTo>
                    <a:cubicBezTo>
                      <a:pt x="29809" y="878932"/>
                      <a:pt x="29809" y="877125"/>
                      <a:pt x="30713" y="876222"/>
                    </a:cubicBezTo>
                    <a:lnTo>
                      <a:pt x="45166" y="837379"/>
                    </a:lnTo>
                    <a:lnTo>
                      <a:pt x="82202" y="874415"/>
                    </a:lnTo>
                    <a:lnTo>
                      <a:pt x="43359" y="889772"/>
                    </a:lnTo>
                    <a:close/>
                    <a:moveTo>
                      <a:pt x="458887" y="890675"/>
                    </a:moveTo>
                    <a:cubicBezTo>
                      <a:pt x="437207" y="890675"/>
                      <a:pt x="417335" y="878932"/>
                      <a:pt x="406495" y="860865"/>
                    </a:cubicBezTo>
                    <a:lnTo>
                      <a:pt x="511280" y="860865"/>
                    </a:lnTo>
                    <a:cubicBezTo>
                      <a:pt x="500440" y="878932"/>
                      <a:pt x="481470" y="890675"/>
                      <a:pt x="458887" y="890675"/>
                    </a:cubicBezTo>
                    <a:lnTo>
                      <a:pt x="458887" y="890675"/>
                    </a:lnTo>
                    <a:close/>
                    <a:moveTo>
                      <a:pt x="533863" y="831056"/>
                    </a:moveTo>
                    <a:lnTo>
                      <a:pt x="385718" y="831056"/>
                    </a:lnTo>
                    <a:cubicBezTo>
                      <a:pt x="377588" y="831056"/>
                      <a:pt x="371265" y="824732"/>
                      <a:pt x="371265" y="816603"/>
                    </a:cubicBezTo>
                    <a:cubicBezTo>
                      <a:pt x="371265" y="808473"/>
                      <a:pt x="377588" y="802149"/>
                      <a:pt x="385718" y="802149"/>
                    </a:cubicBezTo>
                    <a:lnTo>
                      <a:pt x="533863" y="802149"/>
                    </a:lnTo>
                    <a:cubicBezTo>
                      <a:pt x="541993" y="802149"/>
                      <a:pt x="548316" y="808473"/>
                      <a:pt x="548316" y="816603"/>
                    </a:cubicBezTo>
                    <a:cubicBezTo>
                      <a:pt x="548316" y="824732"/>
                      <a:pt x="541993" y="831056"/>
                      <a:pt x="533863" y="831056"/>
                    </a:cubicBezTo>
                    <a:close/>
                    <a:moveTo>
                      <a:pt x="888868" y="668458"/>
                    </a:moveTo>
                    <a:lnTo>
                      <a:pt x="888868" y="668458"/>
                    </a:lnTo>
                    <a:cubicBezTo>
                      <a:pt x="864479" y="668458"/>
                      <a:pt x="843702" y="682911"/>
                      <a:pt x="834669" y="704591"/>
                    </a:cubicBezTo>
                    <a:cubicBezTo>
                      <a:pt x="825636" y="726271"/>
                      <a:pt x="830152" y="751564"/>
                      <a:pt x="847315" y="767823"/>
                    </a:cubicBezTo>
                    <a:lnTo>
                      <a:pt x="848219" y="768726"/>
                    </a:lnTo>
                    <a:lnTo>
                      <a:pt x="827442" y="789503"/>
                    </a:lnTo>
                    <a:lnTo>
                      <a:pt x="826539" y="788600"/>
                    </a:lnTo>
                    <a:cubicBezTo>
                      <a:pt x="809376" y="771437"/>
                      <a:pt x="784986" y="766920"/>
                      <a:pt x="762403" y="775953"/>
                    </a:cubicBezTo>
                    <a:cubicBezTo>
                      <a:pt x="740724" y="784987"/>
                      <a:pt x="726270" y="805763"/>
                      <a:pt x="726270" y="829249"/>
                    </a:cubicBezTo>
                    <a:lnTo>
                      <a:pt x="726270" y="830153"/>
                    </a:lnTo>
                    <a:lnTo>
                      <a:pt x="696461" y="830153"/>
                    </a:lnTo>
                    <a:lnTo>
                      <a:pt x="696461" y="831056"/>
                    </a:lnTo>
                    <a:cubicBezTo>
                      <a:pt x="696461" y="807570"/>
                      <a:pt x="682008" y="786793"/>
                      <a:pt x="660328" y="776856"/>
                    </a:cubicBezTo>
                    <a:cubicBezTo>
                      <a:pt x="638648" y="767823"/>
                      <a:pt x="613355" y="772340"/>
                      <a:pt x="597095" y="789503"/>
                    </a:cubicBezTo>
                    <a:lnTo>
                      <a:pt x="596192" y="790406"/>
                    </a:lnTo>
                    <a:lnTo>
                      <a:pt x="576319" y="770533"/>
                    </a:lnTo>
                    <a:cubicBezTo>
                      <a:pt x="577222" y="766920"/>
                      <a:pt x="578126" y="762404"/>
                      <a:pt x="578126" y="757887"/>
                    </a:cubicBezTo>
                    <a:cubicBezTo>
                      <a:pt x="578126" y="747047"/>
                      <a:pt x="574512" y="738014"/>
                      <a:pt x="568189" y="729884"/>
                    </a:cubicBezTo>
                    <a:cubicBezTo>
                      <a:pt x="577222" y="704591"/>
                      <a:pt x="591676" y="684718"/>
                      <a:pt x="608838" y="666651"/>
                    </a:cubicBezTo>
                    <a:cubicBezTo>
                      <a:pt x="615162" y="718141"/>
                      <a:pt x="658521" y="757887"/>
                      <a:pt x="711817" y="757887"/>
                    </a:cubicBezTo>
                    <a:cubicBezTo>
                      <a:pt x="768726" y="757887"/>
                      <a:pt x="815699" y="710914"/>
                      <a:pt x="815699" y="654005"/>
                    </a:cubicBezTo>
                    <a:cubicBezTo>
                      <a:pt x="815699" y="597095"/>
                      <a:pt x="768726" y="550123"/>
                      <a:pt x="711817" y="550123"/>
                    </a:cubicBezTo>
                    <a:cubicBezTo>
                      <a:pt x="710010" y="550123"/>
                      <a:pt x="709107" y="550123"/>
                      <a:pt x="707301" y="550123"/>
                    </a:cubicBezTo>
                    <a:cubicBezTo>
                      <a:pt x="717237" y="529346"/>
                      <a:pt x="724464" y="504957"/>
                      <a:pt x="726270" y="476051"/>
                    </a:cubicBezTo>
                    <a:lnTo>
                      <a:pt x="727174" y="476051"/>
                    </a:lnTo>
                    <a:lnTo>
                      <a:pt x="727174" y="476954"/>
                    </a:lnTo>
                    <a:cubicBezTo>
                      <a:pt x="727174" y="500440"/>
                      <a:pt x="741627" y="521217"/>
                      <a:pt x="763307" y="531153"/>
                    </a:cubicBezTo>
                    <a:cubicBezTo>
                      <a:pt x="784986" y="540186"/>
                      <a:pt x="810279" y="535670"/>
                      <a:pt x="826539" y="518507"/>
                    </a:cubicBezTo>
                    <a:lnTo>
                      <a:pt x="827442" y="517603"/>
                    </a:lnTo>
                    <a:lnTo>
                      <a:pt x="848219" y="538379"/>
                    </a:lnTo>
                    <a:lnTo>
                      <a:pt x="847315" y="539283"/>
                    </a:lnTo>
                    <a:cubicBezTo>
                      <a:pt x="831056" y="555543"/>
                      <a:pt x="825636" y="580836"/>
                      <a:pt x="834669" y="603419"/>
                    </a:cubicBezTo>
                    <a:cubicBezTo>
                      <a:pt x="843702" y="625099"/>
                      <a:pt x="864479" y="639552"/>
                      <a:pt x="887965" y="639552"/>
                    </a:cubicBezTo>
                    <a:lnTo>
                      <a:pt x="888868" y="639552"/>
                    </a:lnTo>
                    <a:lnTo>
                      <a:pt x="888868" y="668458"/>
                    </a:lnTo>
                    <a:close/>
                  </a:path>
                </a:pathLst>
              </a:custGeom>
              <a:solidFill>
                <a:srgbClr val="010101"/>
              </a:solidFill>
              <a:ln w="90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8" name="Graphic 3">
            <a:extLst>
              <a:ext uri="{FF2B5EF4-FFF2-40B4-BE49-F238E27FC236}">
                <a16:creationId xmlns:a16="http://schemas.microsoft.com/office/drawing/2014/main" id="{5879905F-CE01-B7AC-E714-B021F121D261}"/>
              </a:ext>
            </a:extLst>
          </p:cNvPr>
          <p:cNvGrpSpPr/>
          <p:nvPr/>
        </p:nvGrpSpPr>
        <p:grpSpPr>
          <a:xfrm>
            <a:off x="4985580" y="3039120"/>
            <a:ext cx="948997" cy="948995"/>
            <a:chOff x="665400" y="3833425"/>
            <a:chExt cx="948997" cy="948995"/>
          </a:xfrm>
        </p:grpSpPr>
        <p:sp>
          <p:nvSpPr>
            <p:cNvPr id="9" name="Freeform 1464">
              <a:extLst>
                <a:ext uri="{FF2B5EF4-FFF2-40B4-BE49-F238E27FC236}">
                  <a16:creationId xmlns:a16="http://schemas.microsoft.com/office/drawing/2014/main" id="{78EFD415-A7A9-14F6-5A4C-5DC5A6A053A9}"/>
                </a:ext>
              </a:extLst>
            </p:cNvPr>
            <p:cNvSpPr/>
            <p:nvPr/>
          </p:nvSpPr>
          <p:spPr>
            <a:xfrm>
              <a:off x="665400" y="3833425"/>
              <a:ext cx="948997" cy="948995"/>
            </a:xfrm>
            <a:custGeom>
              <a:avLst/>
              <a:gdLst>
                <a:gd name="connsiteX0" fmla="*/ 872200 w 948997"/>
                <a:gd name="connsiteY0" fmla="*/ 677462 h 948995"/>
                <a:gd name="connsiteX1" fmla="*/ 641808 w 948997"/>
                <a:gd name="connsiteY1" fmla="*/ 677462 h 948995"/>
                <a:gd name="connsiteX2" fmla="*/ 641808 w 948997"/>
                <a:gd name="connsiteY2" fmla="*/ 320903 h 948995"/>
                <a:gd name="connsiteX3" fmla="*/ 658264 w 948997"/>
                <a:gd name="connsiteY3" fmla="*/ 312675 h 948995"/>
                <a:gd name="connsiteX4" fmla="*/ 713120 w 948997"/>
                <a:gd name="connsiteY4" fmla="*/ 381244 h 948995"/>
                <a:gd name="connsiteX5" fmla="*/ 671978 w 948997"/>
                <a:gd name="connsiteY5" fmla="*/ 477240 h 948995"/>
                <a:gd name="connsiteX6" fmla="*/ 809116 w 948997"/>
                <a:gd name="connsiteY6" fmla="*/ 614379 h 948995"/>
                <a:gd name="connsiteX7" fmla="*/ 946255 w 948997"/>
                <a:gd name="connsiteY7" fmla="*/ 477240 h 948995"/>
                <a:gd name="connsiteX8" fmla="*/ 809116 w 948997"/>
                <a:gd name="connsiteY8" fmla="*/ 340102 h 948995"/>
                <a:gd name="connsiteX9" fmla="*/ 735062 w 948997"/>
                <a:gd name="connsiteY9" fmla="*/ 362045 h 948995"/>
                <a:gd name="connsiteX10" fmla="*/ 680206 w 948997"/>
                <a:gd name="connsiteY10" fmla="*/ 293475 h 948995"/>
                <a:gd name="connsiteX11" fmla="*/ 732319 w 948997"/>
                <a:gd name="connsiteY11" fmla="*/ 186508 h 948995"/>
                <a:gd name="connsiteX12" fmla="*/ 784432 w 948997"/>
                <a:gd name="connsiteY12" fmla="*/ 186508 h 948995"/>
                <a:gd name="connsiteX13" fmla="*/ 814602 w 948997"/>
                <a:gd name="connsiteY13" fmla="*/ 246849 h 948995"/>
                <a:gd name="connsiteX14" fmla="*/ 940769 w 948997"/>
                <a:gd name="connsiteY14" fmla="*/ 246849 h 948995"/>
                <a:gd name="connsiteX15" fmla="*/ 902371 w 948997"/>
                <a:gd name="connsiteY15" fmla="*/ 170051 h 948995"/>
                <a:gd name="connsiteX16" fmla="*/ 940769 w 948997"/>
                <a:gd name="connsiteY16" fmla="*/ 93254 h 948995"/>
                <a:gd name="connsiteX17" fmla="*/ 814602 w 948997"/>
                <a:gd name="connsiteY17" fmla="*/ 93254 h 948995"/>
                <a:gd name="connsiteX18" fmla="*/ 784432 w 948997"/>
                <a:gd name="connsiteY18" fmla="*/ 153594 h 948995"/>
                <a:gd name="connsiteX19" fmla="*/ 732319 w 948997"/>
                <a:gd name="connsiteY19" fmla="*/ 153594 h 948995"/>
                <a:gd name="connsiteX20" fmla="*/ 565010 w 948997"/>
                <a:gd name="connsiteY20" fmla="*/ 0 h 948995"/>
                <a:gd name="connsiteX21" fmla="*/ 458042 w 948997"/>
                <a:gd name="connsiteY21" fmla="*/ 38399 h 948995"/>
                <a:gd name="connsiteX22" fmla="*/ 414158 w 948997"/>
                <a:gd name="connsiteY22" fmla="*/ 0 h 948995"/>
                <a:gd name="connsiteX23" fmla="*/ 230393 w 948997"/>
                <a:gd name="connsiteY23" fmla="*/ 0 h 948995"/>
                <a:gd name="connsiteX24" fmla="*/ 186508 w 948997"/>
                <a:gd name="connsiteY24" fmla="*/ 30170 h 948995"/>
                <a:gd name="connsiteX25" fmla="*/ 76798 w 948997"/>
                <a:gd name="connsiteY25" fmla="*/ 30170 h 948995"/>
                <a:gd name="connsiteX26" fmla="*/ 0 w 948997"/>
                <a:gd name="connsiteY26" fmla="*/ 106968 h 948995"/>
                <a:gd name="connsiteX27" fmla="*/ 0 w 948997"/>
                <a:gd name="connsiteY27" fmla="*/ 872198 h 948995"/>
                <a:gd name="connsiteX28" fmla="*/ 76798 w 948997"/>
                <a:gd name="connsiteY28" fmla="*/ 948995 h 948995"/>
                <a:gd name="connsiteX29" fmla="*/ 565010 w 948997"/>
                <a:gd name="connsiteY29" fmla="*/ 948995 h 948995"/>
                <a:gd name="connsiteX30" fmla="*/ 641808 w 948997"/>
                <a:gd name="connsiteY30" fmla="*/ 872198 h 948995"/>
                <a:gd name="connsiteX31" fmla="*/ 641808 w 948997"/>
                <a:gd name="connsiteY31" fmla="*/ 825571 h 948995"/>
                <a:gd name="connsiteX32" fmla="*/ 872200 w 948997"/>
                <a:gd name="connsiteY32" fmla="*/ 825571 h 948995"/>
                <a:gd name="connsiteX33" fmla="*/ 948998 w 948997"/>
                <a:gd name="connsiteY33" fmla="*/ 748774 h 948995"/>
                <a:gd name="connsiteX34" fmla="*/ 872200 w 948997"/>
                <a:gd name="connsiteY34" fmla="*/ 677462 h 948995"/>
                <a:gd name="connsiteX35" fmla="*/ 872200 w 948997"/>
                <a:gd name="connsiteY35" fmla="*/ 677462 h 948995"/>
                <a:gd name="connsiteX36" fmla="*/ 918827 w 948997"/>
                <a:gd name="connsiteY36" fmla="*/ 477240 h 948995"/>
                <a:gd name="connsiteX37" fmla="*/ 811859 w 948997"/>
                <a:gd name="connsiteY37" fmla="*/ 584208 h 948995"/>
                <a:gd name="connsiteX38" fmla="*/ 704891 w 948997"/>
                <a:gd name="connsiteY38" fmla="*/ 477240 h 948995"/>
                <a:gd name="connsiteX39" fmla="*/ 811859 w 948997"/>
                <a:gd name="connsiteY39" fmla="*/ 370273 h 948995"/>
                <a:gd name="connsiteX40" fmla="*/ 918827 w 948997"/>
                <a:gd name="connsiteY40" fmla="*/ 477240 h 948995"/>
                <a:gd name="connsiteX41" fmla="*/ 918827 w 948997"/>
                <a:gd name="connsiteY41" fmla="*/ 477240 h 948995"/>
                <a:gd name="connsiteX42" fmla="*/ 836544 w 948997"/>
                <a:gd name="connsiteY42" fmla="*/ 216678 h 948995"/>
                <a:gd name="connsiteX43" fmla="*/ 820088 w 948997"/>
                <a:gd name="connsiteY43" fmla="*/ 186508 h 948995"/>
                <a:gd name="connsiteX44" fmla="*/ 877686 w 948997"/>
                <a:gd name="connsiteY44" fmla="*/ 186508 h 948995"/>
                <a:gd name="connsiteX45" fmla="*/ 894142 w 948997"/>
                <a:gd name="connsiteY45" fmla="*/ 216678 h 948995"/>
                <a:gd name="connsiteX46" fmla="*/ 836544 w 948997"/>
                <a:gd name="connsiteY46" fmla="*/ 216678 h 948995"/>
                <a:gd name="connsiteX47" fmla="*/ 836544 w 948997"/>
                <a:gd name="connsiteY47" fmla="*/ 126167 h 948995"/>
                <a:gd name="connsiteX48" fmla="*/ 894142 w 948997"/>
                <a:gd name="connsiteY48" fmla="*/ 126167 h 948995"/>
                <a:gd name="connsiteX49" fmla="*/ 877686 w 948997"/>
                <a:gd name="connsiteY49" fmla="*/ 156337 h 948995"/>
                <a:gd name="connsiteX50" fmla="*/ 820088 w 948997"/>
                <a:gd name="connsiteY50" fmla="*/ 156337 h 948995"/>
                <a:gd name="connsiteX51" fmla="*/ 836544 w 948997"/>
                <a:gd name="connsiteY51" fmla="*/ 126167 h 948995"/>
                <a:gd name="connsiteX52" fmla="*/ 186508 w 948997"/>
                <a:gd name="connsiteY52" fmla="*/ 126167 h 948995"/>
                <a:gd name="connsiteX53" fmla="*/ 230393 w 948997"/>
                <a:gd name="connsiteY53" fmla="*/ 156337 h 948995"/>
                <a:gd name="connsiteX54" fmla="*/ 400444 w 948997"/>
                <a:gd name="connsiteY54" fmla="*/ 156337 h 948995"/>
                <a:gd name="connsiteX55" fmla="*/ 400444 w 948997"/>
                <a:gd name="connsiteY55" fmla="*/ 172794 h 948995"/>
                <a:gd name="connsiteX56" fmla="*/ 455300 w 948997"/>
                <a:gd name="connsiteY56" fmla="*/ 296218 h 948995"/>
                <a:gd name="connsiteX57" fmla="*/ 430615 w 948997"/>
                <a:gd name="connsiteY57" fmla="*/ 326389 h 948995"/>
                <a:gd name="connsiteX58" fmla="*/ 323647 w 948997"/>
                <a:gd name="connsiteY58" fmla="*/ 293475 h 948995"/>
                <a:gd name="connsiteX59" fmla="*/ 126167 w 948997"/>
                <a:gd name="connsiteY59" fmla="*/ 490954 h 948995"/>
                <a:gd name="connsiteX60" fmla="*/ 323647 w 948997"/>
                <a:gd name="connsiteY60" fmla="*/ 688433 h 948995"/>
                <a:gd name="connsiteX61" fmla="*/ 521126 w 948997"/>
                <a:gd name="connsiteY61" fmla="*/ 490954 h 948995"/>
                <a:gd name="connsiteX62" fmla="*/ 455300 w 948997"/>
                <a:gd name="connsiteY62" fmla="*/ 342845 h 948995"/>
                <a:gd name="connsiteX63" fmla="*/ 479984 w 948997"/>
                <a:gd name="connsiteY63" fmla="*/ 312675 h 948995"/>
                <a:gd name="connsiteX64" fmla="*/ 554039 w 948997"/>
                <a:gd name="connsiteY64" fmla="*/ 337360 h 948995"/>
                <a:gd name="connsiteX65" fmla="*/ 554039 w 948997"/>
                <a:gd name="connsiteY65" fmla="*/ 677462 h 948995"/>
                <a:gd name="connsiteX66" fmla="*/ 474499 w 948997"/>
                <a:gd name="connsiteY66" fmla="*/ 677462 h 948995"/>
                <a:gd name="connsiteX67" fmla="*/ 364788 w 948997"/>
                <a:gd name="connsiteY67" fmla="*/ 718604 h 948995"/>
                <a:gd name="connsiteX68" fmla="*/ 340103 w 948997"/>
                <a:gd name="connsiteY68" fmla="*/ 754260 h 948995"/>
                <a:gd name="connsiteX69" fmla="*/ 364788 w 948997"/>
                <a:gd name="connsiteY69" fmla="*/ 789916 h 948995"/>
                <a:gd name="connsiteX70" fmla="*/ 474499 w 948997"/>
                <a:gd name="connsiteY70" fmla="*/ 831057 h 948995"/>
                <a:gd name="connsiteX71" fmla="*/ 554039 w 948997"/>
                <a:gd name="connsiteY71" fmla="*/ 831057 h 948995"/>
                <a:gd name="connsiteX72" fmla="*/ 554039 w 948997"/>
                <a:gd name="connsiteY72" fmla="*/ 861227 h 948995"/>
                <a:gd name="connsiteX73" fmla="*/ 93254 w 948997"/>
                <a:gd name="connsiteY73" fmla="*/ 861227 h 948995"/>
                <a:gd name="connsiteX74" fmla="*/ 93254 w 948997"/>
                <a:gd name="connsiteY74" fmla="*/ 126167 h 948995"/>
                <a:gd name="connsiteX75" fmla="*/ 186508 w 948997"/>
                <a:gd name="connsiteY75" fmla="*/ 126167 h 948995"/>
                <a:gd name="connsiteX76" fmla="*/ 397701 w 948997"/>
                <a:gd name="connsiteY76" fmla="*/ 570495 h 948995"/>
                <a:gd name="connsiteX77" fmla="*/ 367531 w 948997"/>
                <a:gd name="connsiteY77" fmla="*/ 570495 h 948995"/>
                <a:gd name="connsiteX78" fmla="*/ 367531 w 948997"/>
                <a:gd name="connsiteY78" fmla="*/ 447070 h 948995"/>
                <a:gd name="connsiteX79" fmla="*/ 397701 w 948997"/>
                <a:gd name="connsiteY79" fmla="*/ 447070 h 948995"/>
                <a:gd name="connsiteX80" fmla="*/ 397701 w 948997"/>
                <a:gd name="connsiteY80" fmla="*/ 570495 h 948995"/>
                <a:gd name="connsiteX81" fmla="*/ 337360 w 948997"/>
                <a:gd name="connsiteY81" fmla="*/ 570495 h 948995"/>
                <a:gd name="connsiteX82" fmla="*/ 307190 w 948997"/>
                <a:gd name="connsiteY82" fmla="*/ 570495 h 948995"/>
                <a:gd name="connsiteX83" fmla="*/ 307190 w 948997"/>
                <a:gd name="connsiteY83" fmla="*/ 416900 h 948995"/>
                <a:gd name="connsiteX84" fmla="*/ 337360 w 948997"/>
                <a:gd name="connsiteY84" fmla="*/ 416900 h 948995"/>
                <a:gd name="connsiteX85" fmla="*/ 337360 w 948997"/>
                <a:gd name="connsiteY85" fmla="*/ 570495 h 948995"/>
                <a:gd name="connsiteX86" fmla="*/ 277020 w 948997"/>
                <a:gd name="connsiteY86" fmla="*/ 570495 h 948995"/>
                <a:gd name="connsiteX87" fmla="*/ 246849 w 948997"/>
                <a:gd name="connsiteY87" fmla="*/ 570495 h 948995"/>
                <a:gd name="connsiteX88" fmla="*/ 246849 w 948997"/>
                <a:gd name="connsiteY88" fmla="*/ 510154 h 948995"/>
                <a:gd name="connsiteX89" fmla="*/ 277020 w 948997"/>
                <a:gd name="connsiteY89" fmla="*/ 510154 h 948995"/>
                <a:gd name="connsiteX90" fmla="*/ 277020 w 948997"/>
                <a:gd name="connsiteY90" fmla="*/ 570495 h 948995"/>
                <a:gd name="connsiteX91" fmla="*/ 452557 w 948997"/>
                <a:gd name="connsiteY91" fmla="*/ 600665 h 948995"/>
                <a:gd name="connsiteX92" fmla="*/ 323647 w 948997"/>
                <a:gd name="connsiteY92" fmla="*/ 661005 h 948995"/>
                <a:gd name="connsiteX93" fmla="*/ 194737 w 948997"/>
                <a:gd name="connsiteY93" fmla="*/ 600665 h 948995"/>
                <a:gd name="connsiteX94" fmla="*/ 452557 w 948997"/>
                <a:gd name="connsiteY94" fmla="*/ 600665 h 948995"/>
                <a:gd name="connsiteX95" fmla="*/ 471756 w 948997"/>
                <a:gd name="connsiteY95" fmla="*/ 570495 h 948995"/>
                <a:gd name="connsiteX96" fmla="*/ 427872 w 948997"/>
                <a:gd name="connsiteY96" fmla="*/ 570495 h 948995"/>
                <a:gd name="connsiteX97" fmla="*/ 427872 w 948997"/>
                <a:gd name="connsiteY97" fmla="*/ 416900 h 948995"/>
                <a:gd name="connsiteX98" fmla="*/ 367531 w 948997"/>
                <a:gd name="connsiteY98" fmla="*/ 416900 h 948995"/>
                <a:gd name="connsiteX99" fmla="*/ 367531 w 948997"/>
                <a:gd name="connsiteY99" fmla="*/ 386729 h 948995"/>
                <a:gd name="connsiteX100" fmla="*/ 277020 w 948997"/>
                <a:gd name="connsiteY100" fmla="*/ 386729 h 948995"/>
                <a:gd name="connsiteX101" fmla="*/ 277020 w 948997"/>
                <a:gd name="connsiteY101" fmla="*/ 477240 h 948995"/>
                <a:gd name="connsiteX102" fmla="*/ 216679 w 948997"/>
                <a:gd name="connsiteY102" fmla="*/ 477240 h 948995"/>
                <a:gd name="connsiteX103" fmla="*/ 216679 w 948997"/>
                <a:gd name="connsiteY103" fmla="*/ 567752 h 948995"/>
                <a:gd name="connsiteX104" fmla="*/ 172794 w 948997"/>
                <a:gd name="connsiteY104" fmla="*/ 567752 h 948995"/>
                <a:gd name="connsiteX105" fmla="*/ 153595 w 948997"/>
                <a:gd name="connsiteY105" fmla="*/ 490954 h 948995"/>
                <a:gd name="connsiteX106" fmla="*/ 320904 w 948997"/>
                <a:gd name="connsiteY106" fmla="*/ 323646 h 948995"/>
                <a:gd name="connsiteX107" fmla="*/ 488213 w 948997"/>
                <a:gd name="connsiteY107" fmla="*/ 490954 h 948995"/>
                <a:gd name="connsiteX108" fmla="*/ 471756 w 948997"/>
                <a:gd name="connsiteY108" fmla="*/ 570495 h 948995"/>
                <a:gd name="connsiteX109" fmla="*/ 471756 w 948997"/>
                <a:gd name="connsiteY109" fmla="*/ 570495 h 948995"/>
                <a:gd name="connsiteX110" fmla="*/ 373017 w 948997"/>
                <a:gd name="connsiteY110" fmla="*/ 759745 h 948995"/>
                <a:gd name="connsiteX111" fmla="*/ 367531 w 948997"/>
                <a:gd name="connsiteY111" fmla="*/ 754260 h 948995"/>
                <a:gd name="connsiteX112" fmla="*/ 373017 w 948997"/>
                <a:gd name="connsiteY112" fmla="*/ 748774 h 948995"/>
                <a:gd name="connsiteX113" fmla="*/ 460785 w 948997"/>
                <a:gd name="connsiteY113" fmla="*/ 715861 h 948995"/>
                <a:gd name="connsiteX114" fmla="*/ 460785 w 948997"/>
                <a:gd name="connsiteY114" fmla="*/ 795401 h 948995"/>
                <a:gd name="connsiteX115" fmla="*/ 373017 w 948997"/>
                <a:gd name="connsiteY115" fmla="*/ 759745 h 948995"/>
                <a:gd name="connsiteX116" fmla="*/ 490955 w 948997"/>
                <a:gd name="connsiteY116" fmla="*/ 798144 h 948995"/>
                <a:gd name="connsiteX117" fmla="*/ 490955 w 948997"/>
                <a:gd name="connsiteY117" fmla="*/ 767973 h 948995"/>
                <a:gd name="connsiteX118" fmla="*/ 795403 w 948997"/>
                <a:gd name="connsiteY118" fmla="*/ 767973 h 948995"/>
                <a:gd name="connsiteX119" fmla="*/ 795403 w 948997"/>
                <a:gd name="connsiteY119" fmla="*/ 798144 h 948995"/>
                <a:gd name="connsiteX120" fmla="*/ 490955 w 948997"/>
                <a:gd name="connsiteY120" fmla="*/ 798144 h 948995"/>
                <a:gd name="connsiteX121" fmla="*/ 795403 w 948997"/>
                <a:gd name="connsiteY121" fmla="*/ 737803 h 948995"/>
                <a:gd name="connsiteX122" fmla="*/ 490955 w 948997"/>
                <a:gd name="connsiteY122" fmla="*/ 737803 h 948995"/>
                <a:gd name="connsiteX123" fmla="*/ 490955 w 948997"/>
                <a:gd name="connsiteY123" fmla="*/ 707633 h 948995"/>
                <a:gd name="connsiteX124" fmla="*/ 795403 w 948997"/>
                <a:gd name="connsiteY124" fmla="*/ 707633 h 948995"/>
                <a:gd name="connsiteX125" fmla="*/ 795403 w 948997"/>
                <a:gd name="connsiteY125" fmla="*/ 737803 h 948995"/>
                <a:gd name="connsiteX126" fmla="*/ 611637 w 948997"/>
                <a:gd name="connsiteY126" fmla="*/ 677462 h 948995"/>
                <a:gd name="connsiteX127" fmla="*/ 581467 w 948997"/>
                <a:gd name="connsiteY127" fmla="*/ 677462 h 948995"/>
                <a:gd name="connsiteX128" fmla="*/ 581467 w 948997"/>
                <a:gd name="connsiteY128" fmla="*/ 340102 h 948995"/>
                <a:gd name="connsiteX129" fmla="*/ 611637 w 948997"/>
                <a:gd name="connsiteY129" fmla="*/ 334617 h 948995"/>
                <a:gd name="connsiteX130" fmla="*/ 611637 w 948997"/>
                <a:gd name="connsiteY130" fmla="*/ 677462 h 948995"/>
                <a:gd name="connsiteX131" fmla="*/ 567753 w 948997"/>
                <a:gd name="connsiteY131" fmla="*/ 32913 h 948995"/>
                <a:gd name="connsiteX132" fmla="*/ 704891 w 948997"/>
                <a:gd name="connsiteY132" fmla="*/ 156337 h 948995"/>
                <a:gd name="connsiteX133" fmla="*/ 641808 w 948997"/>
                <a:gd name="connsiteY133" fmla="*/ 156337 h 948995"/>
                <a:gd name="connsiteX134" fmla="*/ 567753 w 948997"/>
                <a:gd name="connsiteY134" fmla="*/ 95997 h 948995"/>
                <a:gd name="connsiteX135" fmla="*/ 490955 w 948997"/>
                <a:gd name="connsiteY135" fmla="*/ 172794 h 948995"/>
                <a:gd name="connsiteX136" fmla="*/ 567753 w 948997"/>
                <a:gd name="connsiteY136" fmla="*/ 249591 h 948995"/>
                <a:gd name="connsiteX137" fmla="*/ 641808 w 948997"/>
                <a:gd name="connsiteY137" fmla="*/ 189250 h 948995"/>
                <a:gd name="connsiteX138" fmla="*/ 704891 w 948997"/>
                <a:gd name="connsiteY138" fmla="*/ 189250 h 948995"/>
                <a:gd name="connsiteX139" fmla="*/ 567753 w 948997"/>
                <a:gd name="connsiteY139" fmla="*/ 312675 h 948995"/>
                <a:gd name="connsiteX140" fmla="*/ 430615 w 948997"/>
                <a:gd name="connsiteY140" fmla="*/ 175537 h 948995"/>
                <a:gd name="connsiteX141" fmla="*/ 567753 w 948997"/>
                <a:gd name="connsiteY141" fmla="*/ 32913 h 948995"/>
                <a:gd name="connsiteX142" fmla="*/ 567753 w 948997"/>
                <a:gd name="connsiteY142" fmla="*/ 32913 h 948995"/>
                <a:gd name="connsiteX143" fmla="*/ 608895 w 948997"/>
                <a:gd name="connsiteY143" fmla="*/ 186508 h 948995"/>
                <a:gd name="connsiteX144" fmla="*/ 565010 w 948997"/>
                <a:gd name="connsiteY144" fmla="*/ 216678 h 948995"/>
                <a:gd name="connsiteX145" fmla="*/ 518383 w 948997"/>
                <a:gd name="connsiteY145" fmla="*/ 170051 h 948995"/>
                <a:gd name="connsiteX146" fmla="*/ 565010 w 948997"/>
                <a:gd name="connsiteY146" fmla="*/ 123424 h 948995"/>
                <a:gd name="connsiteX147" fmla="*/ 608895 w 948997"/>
                <a:gd name="connsiteY147" fmla="*/ 153594 h 948995"/>
                <a:gd name="connsiteX148" fmla="*/ 551296 w 948997"/>
                <a:gd name="connsiteY148" fmla="*/ 153594 h 948995"/>
                <a:gd name="connsiteX149" fmla="*/ 551296 w 948997"/>
                <a:gd name="connsiteY149" fmla="*/ 183765 h 948995"/>
                <a:gd name="connsiteX150" fmla="*/ 608895 w 948997"/>
                <a:gd name="connsiteY150" fmla="*/ 183765 h 948995"/>
                <a:gd name="connsiteX151" fmla="*/ 213936 w 948997"/>
                <a:gd name="connsiteY151" fmla="*/ 49370 h 948995"/>
                <a:gd name="connsiteX152" fmla="*/ 230393 w 948997"/>
                <a:gd name="connsiteY152" fmla="*/ 32913 h 948995"/>
                <a:gd name="connsiteX153" fmla="*/ 414158 w 948997"/>
                <a:gd name="connsiteY153" fmla="*/ 32913 h 948995"/>
                <a:gd name="connsiteX154" fmla="*/ 430615 w 948997"/>
                <a:gd name="connsiteY154" fmla="*/ 49370 h 948995"/>
                <a:gd name="connsiteX155" fmla="*/ 430615 w 948997"/>
                <a:gd name="connsiteY155" fmla="*/ 74054 h 948995"/>
                <a:gd name="connsiteX156" fmla="*/ 405930 w 948997"/>
                <a:gd name="connsiteY156" fmla="*/ 123424 h 948995"/>
                <a:gd name="connsiteX157" fmla="*/ 230393 w 948997"/>
                <a:gd name="connsiteY157" fmla="*/ 123424 h 948995"/>
                <a:gd name="connsiteX158" fmla="*/ 213936 w 948997"/>
                <a:gd name="connsiteY158" fmla="*/ 106968 h 948995"/>
                <a:gd name="connsiteX159" fmla="*/ 213936 w 948997"/>
                <a:gd name="connsiteY159" fmla="*/ 49370 h 948995"/>
                <a:gd name="connsiteX160" fmla="*/ 611637 w 948997"/>
                <a:gd name="connsiteY160" fmla="*/ 874941 h 948995"/>
                <a:gd name="connsiteX161" fmla="*/ 565010 w 948997"/>
                <a:gd name="connsiteY161" fmla="*/ 921568 h 948995"/>
                <a:gd name="connsiteX162" fmla="*/ 76798 w 948997"/>
                <a:gd name="connsiteY162" fmla="*/ 921568 h 948995"/>
                <a:gd name="connsiteX163" fmla="*/ 30171 w 948997"/>
                <a:gd name="connsiteY163" fmla="*/ 874941 h 948995"/>
                <a:gd name="connsiteX164" fmla="*/ 30171 w 948997"/>
                <a:gd name="connsiteY164" fmla="*/ 109710 h 948995"/>
                <a:gd name="connsiteX165" fmla="*/ 76798 w 948997"/>
                <a:gd name="connsiteY165" fmla="*/ 63084 h 948995"/>
                <a:gd name="connsiteX166" fmla="*/ 183766 w 948997"/>
                <a:gd name="connsiteY166" fmla="*/ 63084 h 948995"/>
                <a:gd name="connsiteX167" fmla="*/ 183766 w 948997"/>
                <a:gd name="connsiteY167" fmla="*/ 93254 h 948995"/>
                <a:gd name="connsiteX168" fmla="*/ 93254 w 948997"/>
                <a:gd name="connsiteY168" fmla="*/ 93254 h 948995"/>
                <a:gd name="connsiteX169" fmla="*/ 63084 w 948997"/>
                <a:gd name="connsiteY169" fmla="*/ 123424 h 948995"/>
                <a:gd name="connsiteX170" fmla="*/ 63084 w 948997"/>
                <a:gd name="connsiteY170" fmla="*/ 858485 h 948995"/>
                <a:gd name="connsiteX171" fmla="*/ 93254 w 948997"/>
                <a:gd name="connsiteY171" fmla="*/ 888655 h 948995"/>
                <a:gd name="connsiteX172" fmla="*/ 551296 w 948997"/>
                <a:gd name="connsiteY172" fmla="*/ 888655 h 948995"/>
                <a:gd name="connsiteX173" fmla="*/ 581467 w 948997"/>
                <a:gd name="connsiteY173" fmla="*/ 858485 h 948995"/>
                <a:gd name="connsiteX174" fmla="*/ 581467 w 948997"/>
                <a:gd name="connsiteY174" fmla="*/ 828314 h 948995"/>
                <a:gd name="connsiteX175" fmla="*/ 611637 w 948997"/>
                <a:gd name="connsiteY175" fmla="*/ 828314 h 948995"/>
                <a:gd name="connsiteX176" fmla="*/ 611637 w 948997"/>
                <a:gd name="connsiteY176" fmla="*/ 874941 h 948995"/>
                <a:gd name="connsiteX177" fmla="*/ 872200 w 948997"/>
                <a:gd name="connsiteY177" fmla="*/ 798144 h 948995"/>
                <a:gd name="connsiteX178" fmla="*/ 825573 w 948997"/>
                <a:gd name="connsiteY178" fmla="*/ 798144 h 948995"/>
                <a:gd name="connsiteX179" fmla="*/ 825573 w 948997"/>
                <a:gd name="connsiteY179" fmla="*/ 707633 h 948995"/>
                <a:gd name="connsiteX180" fmla="*/ 872200 w 948997"/>
                <a:gd name="connsiteY180" fmla="*/ 707633 h 948995"/>
                <a:gd name="connsiteX181" fmla="*/ 918827 w 948997"/>
                <a:gd name="connsiteY181" fmla="*/ 754260 h 948995"/>
                <a:gd name="connsiteX182" fmla="*/ 872200 w 948997"/>
                <a:gd name="connsiteY182" fmla="*/ 798144 h 948995"/>
                <a:gd name="connsiteX183" fmla="*/ 872200 w 948997"/>
                <a:gd name="connsiteY183" fmla="*/ 798144 h 948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948997" h="948995">
                  <a:moveTo>
                    <a:pt x="872200" y="677462"/>
                  </a:moveTo>
                  <a:lnTo>
                    <a:pt x="641808" y="677462"/>
                  </a:lnTo>
                  <a:lnTo>
                    <a:pt x="641808" y="320903"/>
                  </a:lnTo>
                  <a:cubicBezTo>
                    <a:pt x="647293" y="318160"/>
                    <a:pt x="652779" y="315418"/>
                    <a:pt x="658264" y="312675"/>
                  </a:cubicBezTo>
                  <a:lnTo>
                    <a:pt x="713120" y="381244"/>
                  </a:lnTo>
                  <a:cubicBezTo>
                    <a:pt x="688435" y="405929"/>
                    <a:pt x="671978" y="441584"/>
                    <a:pt x="671978" y="477240"/>
                  </a:cubicBezTo>
                  <a:cubicBezTo>
                    <a:pt x="671978" y="554038"/>
                    <a:pt x="735062" y="614379"/>
                    <a:pt x="809116" y="614379"/>
                  </a:cubicBezTo>
                  <a:cubicBezTo>
                    <a:pt x="883171" y="614379"/>
                    <a:pt x="946255" y="551295"/>
                    <a:pt x="946255" y="477240"/>
                  </a:cubicBezTo>
                  <a:cubicBezTo>
                    <a:pt x="946255" y="400443"/>
                    <a:pt x="883171" y="340102"/>
                    <a:pt x="809116" y="340102"/>
                  </a:cubicBezTo>
                  <a:cubicBezTo>
                    <a:pt x="781689" y="340102"/>
                    <a:pt x="757004" y="348331"/>
                    <a:pt x="735062" y="362045"/>
                  </a:cubicBezTo>
                  <a:lnTo>
                    <a:pt x="680206" y="293475"/>
                  </a:lnTo>
                  <a:cubicBezTo>
                    <a:pt x="707634" y="266048"/>
                    <a:pt x="726833" y="230392"/>
                    <a:pt x="732319" y="186508"/>
                  </a:cubicBezTo>
                  <a:lnTo>
                    <a:pt x="784432" y="186508"/>
                  </a:lnTo>
                  <a:lnTo>
                    <a:pt x="814602" y="246849"/>
                  </a:lnTo>
                  <a:lnTo>
                    <a:pt x="940769" y="246849"/>
                  </a:lnTo>
                  <a:lnTo>
                    <a:pt x="902371" y="170051"/>
                  </a:lnTo>
                  <a:lnTo>
                    <a:pt x="940769" y="93254"/>
                  </a:lnTo>
                  <a:lnTo>
                    <a:pt x="814602" y="93254"/>
                  </a:lnTo>
                  <a:lnTo>
                    <a:pt x="784432" y="153594"/>
                  </a:lnTo>
                  <a:lnTo>
                    <a:pt x="732319" y="153594"/>
                  </a:lnTo>
                  <a:cubicBezTo>
                    <a:pt x="724091" y="68569"/>
                    <a:pt x="652779" y="0"/>
                    <a:pt x="565010" y="0"/>
                  </a:cubicBezTo>
                  <a:cubicBezTo>
                    <a:pt x="523869" y="0"/>
                    <a:pt x="485470" y="13714"/>
                    <a:pt x="458042" y="38399"/>
                  </a:cubicBezTo>
                  <a:cubicBezTo>
                    <a:pt x="455300" y="16456"/>
                    <a:pt x="436100" y="0"/>
                    <a:pt x="414158" y="0"/>
                  </a:cubicBezTo>
                  <a:lnTo>
                    <a:pt x="230393" y="0"/>
                  </a:lnTo>
                  <a:cubicBezTo>
                    <a:pt x="211193" y="0"/>
                    <a:pt x="194737" y="13714"/>
                    <a:pt x="186508" y="30170"/>
                  </a:cubicBezTo>
                  <a:lnTo>
                    <a:pt x="76798" y="30170"/>
                  </a:lnTo>
                  <a:cubicBezTo>
                    <a:pt x="35656" y="30170"/>
                    <a:pt x="0" y="65826"/>
                    <a:pt x="0" y="106968"/>
                  </a:cubicBezTo>
                  <a:lnTo>
                    <a:pt x="0" y="872198"/>
                  </a:lnTo>
                  <a:cubicBezTo>
                    <a:pt x="0" y="913340"/>
                    <a:pt x="35656" y="948995"/>
                    <a:pt x="76798" y="948995"/>
                  </a:cubicBezTo>
                  <a:lnTo>
                    <a:pt x="565010" y="948995"/>
                  </a:lnTo>
                  <a:cubicBezTo>
                    <a:pt x="606152" y="948995"/>
                    <a:pt x="641808" y="913340"/>
                    <a:pt x="641808" y="872198"/>
                  </a:cubicBezTo>
                  <a:lnTo>
                    <a:pt x="641808" y="825571"/>
                  </a:lnTo>
                  <a:lnTo>
                    <a:pt x="872200" y="825571"/>
                  </a:lnTo>
                  <a:cubicBezTo>
                    <a:pt x="913342" y="825571"/>
                    <a:pt x="948998" y="789916"/>
                    <a:pt x="948998" y="748774"/>
                  </a:cubicBezTo>
                  <a:cubicBezTo>
                    <a:pt x="948998" y="707633"/>
                    <a:pt x="913342" y="677462"/>
                    <a:pt x="872200" y="677462"/>
                  </a:cubicBezTo>
                  <a:lnTo>
                    <a:pt x="872200" y="677462"/>
                  </a:lnTo>
                  <a:close/>
                  <a:moveTo>
                    <a:pt x="918827" y="477240"/>
                  </a:moveTo>
                  <a:cubicBezTo>
                    <a:pt x="918827" y="537581"/>
                    <a:pt x="869457" y="584208"/>
                    <a:pt x="811859" y="584208"/>
                  </a:cubicBezTo>
                  <a:cubicBezTo>
                    <a:pt x="754261" y="584208"/>
                    <a:pt x="704891" y="534839"/>
                    <a:pt x="704891" y="477240"/>
                  </a:cubicBezTo>
                  <a:cubicBezTo>
                    <a:pt x="704891" y="416900"/>
                    <a:pt x="754261" y="370273"/>
                    <a:pt x="811859" y="370273"/>
                  </a:cubicBezTo>
                  <a:cubicBezTo>
                    <a:pt x="869457" y="370273"/>
                    <a:pt x="918827" y="419643"/>
                    <a:pt x="918827" y="477240"/>
                  </a:cubicBezTo>
                  <a:lnTo>
                    <a:pt x="918827" y="477240"/>
                  </a:lnTo>
                  <a:close/>
                  <a:moveTo>
                    <a:pt x="836544" y="216678"/>
                  </a:moveTo>
                  <a:lnTo>
                    <a:pt x="820088" y="186508"/>
                  </a:lnTo>
                  <a:lnTo>
                    <a:pt x="877686" y="186508"/>
                  </a:lnTo>
                  <a:lnTo>
                    <a:pt x="894142" y="216678"/>
                  </a:lnTo>
                  <a:lnTo>
                    <a:pt x="836544" y="216678"/>
                  </a:lnTo>
                  <a:close/>
                  <a:moveTo>
                    <a:pt x="836544" y="126167"/>
                  </a:moveTo>
                  <a:lnTo>
                    <a:pt x="894142" y="126167"/>
                  </a:lnTo>
                  <a:lnTo>
                    <a:pt x="877686" y="156337"/>
                  </a:lnTo>
                  <a:lnTo>
                    <a:pt x="820088" y="156337"/>
                  </a:lnTo>
                  <a:lnTo>
                    <a:pt x="836544" y="126167"/>
                  </a:lnTo>
                  <a:close/>
                  <a:moveTo>
                    <a:pt x="186508" y="126167"/>
                  </a:moveTo>
                  <a:cubicBezTo>
                    <a:pt x="191994" y="142624"/>
                    <a:pt x="208450" y="156337"/>
                    <a:pt x="230393" y="156337"/>
                  </a:cubicBezTo>
                  <a:lnTo>
                    <a:pt x="400444" y="156337"/>
                  </a:lnTo>
                  <a:cubicBezTo>
                    <a:pt x="400444" y="161823"/>
                    <a:pt x="400444" y="167308"/>
                    <a:pt x="400444" y="172794"/>
                  </a:cubicBezTo>
                  <a:cubicBezTo>
                    <a:pt x="400444" y="222163"/>
                    <a:pt x="422386" y="266048"/>
                    <a:pt x="455300" y="296218"/>
                  </a:cubicBezTo>
                  <a:lnTo>
                    <a:pt x="430615" y="326389"/>
                  </a:lnTo>
                  <a:cubicBezTo>
                    <a:pt x="400444" y="307189"/>
                    <a:pt x="362045" y="293475"/>
                    <a:pt x="323647" y="293475"/>
                  </a:cubicBezTo>
                  <a:cubicBezTo>
                    <a:pt x="213936" y="293475"/>
                    <a:pt x="126167" y="383987"/>
                    <a:pt x="126167" y="490954"/>
                  </a:cubicBezTo>
                  <a:cubicBezTo>
                    <a:pt x="126167" y="600665"/>
                    <a:pt x="216679" y="688433"/>
                    <a:pt x="323647" y="688433"/>
                  </a:cubicBezTo>
                  <a:cubicBezTo>
                    <a:pt x="433357" y="688433"/>
                    <a:pt x="521126" y="597922"/>
                    <a:pt x="521126" y="490954"/>
                  </a:cubicBezTo>
                  <a:cubicBezTo>
                    <a:pt x="521126" y="433357"/>
                    <a:pt x="496441" y="378501"/>
                    <a:pt x="455300" y="342845"/>
                  </a:cubicBezTo>
                  <a:lnTo>
                    <a:pt x="479984" y="312675"/>
                  </a:lnTo>
                  <a:cubicBezTo>
                    <a:pt x="501927" y="326389"/>
                    <a:pt x="526611" y="334617"/>
                    <a:pt x="554039" y="337360"/>
                  </a:cubicBezTo>
                  <a:lnTo>
                    <a:pt x="554039" y="677462"/>
                  </a:lnTo>
                  <a:lnTo>
                    <a:pt x="474499" y="677462"/>
                  </a:lnTo>
                  <a:lnTo>
                    <a:pt x="364788" y="718604"/>
                  </a:lnTo>
                  <a:cubicBezTo>
                    <a:pt x="351074" y="724089"/>
                    <a:pt x="340103" y="737803"/>
                    <a:pt x="340103" y="754260"/>
                  </a:cubicBezTo>
                  <a:cubicBezTo>
                    <a:pt x="340103" y="770716"/>
                    <a:pt x="351074" y="784430"/>
                    <a:pt x="364788" y="789916"/>
                  </a:cubicBezTo>
                  <a:lnTo>
                    <a:pt x="474499" y="831057"/>
                  </a:lnTo>
                  <a:lnTo>
                    <a:pt x="554039" y="831057"/>
                  </a:lnTo>
                  <a:lnTo>
                    <a:pt x="554039" y="861227"/>
                  </a:lnTo>
                  <a:lnTo>
                    <a:pt x="93254" y="861227"/>
                  </a:lnTo>
                  <a:lnTo>
                    <a:pt x="93254" y="126167"/>
                  </a:lnTo>
                  <a:lnTo>
                    <a:pt x="186508" y="126167"/>
                  </a:lnTo>
                  <a:close/>
                  <a:moveTo>
                    <a:pt x="397701" y="570495"/>
                  </a:moveTo>
                  <a:lnTo>
                    <a:pt x="367531" y="570495"/>
                  </a:lnTo>
                  <a:lnTo>
                    <a:pt x="367531" y="447070"/>
                  </a:lnTo>
                  <a:lnTo>
                    <a:pt x="397701" y="447070"/>
                  </a:lnTo>
                  <a:lnTo>
                    <a:pt x="397701" y="570495"/>
                  </a:lnTo>
                  <a:close/>
                  <a:moveTo>
                    <a:pt x="337360" y="570495"/>
                  </a:moveTo>
                  <a:lnTo>
                    <a:pt x="307190" y="570495"/>
                  </a:lnTo>
                  <a:lnTo>
                    <a:pt x="307190" y="416900"/>
                  </a:lnTo>
                  <a:lnTo>
                    <a:pt x="337360" y="416900"/>
                  </a:lnTo>
                  <a:lnTo>
                    <a:pt x="337360" y="570495"/>
                  </a:lnTo>
                  <a:close/>
                  <a:moveTo>
                    <a:pt x="277020" y="570495"/>
                  </a:moveTo>
                  <a:lnTo>
                    <a:pt x="246849" y="570495"/>
                  </a:lnTo>
                  <a:lnTo>
                    <a:pt x="246849" y="510154"/>
                  </a:lnTo>
                  <a:lnTo>
                    <a:pt x="277020" y="510154"/>
                  </a:lnTo>
                  <a:lnTo>
                    <a:pt x="277020" y="570495"/>
                  </a:lnTo>
                  <a:close/>
                  <a:moveTo>
                    <a:pt x="452557" y="600665"/>
                  </a:moveTo>
                  <a:cubicBezTo>
                    <a:pt x="422386" y="639064"/>
                    <a:pt x="375759" y="661005"/>
                    <a:pt x="323647" y="661005"/>
                  </a:cubicBezTo>
                  <a:cubicBezTo>
                    <a:pt x="271534" y="661005"/>
                    <a:pt x="224907" y="636321"/>
                    <a:pt x="194737" y="600665"/>
                  </a:cubicBezTo>
                  <a:lnTo>
                    <a:pt x="452557" y="600665"/>
                  </a:lnTo>
                  <a:close/>
                  <a:moveTo>
                    <a:pt x="471756" y="570495"/>
                  </a:moveTo>
                  <a:lnTo>
                    <a:pt x="427872" y="570495"/>
                  </a:lnTo>
                  <a:lnTo>
                    <a:pt x="427872" y="416900"/>
                  </a:lnTo>
                  <a:lnTo>
                    <a:pt x="367531" y="416900"/>
                  </a:lnTo>
                  <a:lnTo>
                    <a:pt x="367531" y="386729"/>
                  </a:lnTo>
                  <a:lnTo>
                    <a:pt x="277020" y="386729"/>
                  </a:lnTo>
                  <a:lnTo>
                    <a:pt x="277020" y="477240"/>
                  </a:lnTo>
                  <a:lnTo>
                    <a:pt x="216679" y="477240"/>
                  </a:lnTo>
                  <a:lnTo>
                    <a:pt x="216679" y="567752"/>
                  </a:lnTo>
                  <a:lnTo>
                    <a:pt x="172794" y="567752"/>
                  </a:lnTo>
                  <a:cubicBezTo>
                    <a:pt x="161823" y="545810"/>
                    <a:pt x="153595" y="518382"/>
                    <a:pt x="153595" y="490954"/>
                  </a:cubicBezTo>
                  <a:cubicBezTo>
                    <a:pt x="153595" y="397701"/>
                    <a:pt x="230393" y="323646"/>
                    <a:pt x="320904" y="323646"/>
                  </a:cubicBezTo>
                  <a:cubicBezTo>
                    <a:pt x="411415" y="323646"/>
                    <a:pt x="488213" y="400443"/>
                    <a:pt x="488213" y="490954"/>
                  </a:cubicBezTo>
                  <a:cubicBezTo>
                    <a:pt x="490955" y="521125"/>
                    <a:pt x="482727" y="545810"/>
                    <a:pt x="471756" y="570495"/>
                  </a:cubicBezTo>
                  <a:lnTo>
                    <a:pt x="471756" y="570495"/>
                  </a:lnTo>
                  <a:close/>
                  <a:moveTo>
                    <a:pt x="373017" y="759745"/>
                  </a:moveTo>
                  <a:cubicBezTo>
                    <a:pt x="370274" y="759745"/>
                    <a:pt x="367531" y="757002"/>
                    <a:pt x="367531" y="754260"/>
                  </a:cubicBezTo>
                  <a:cubicBezTo>
                    <a:pt x="367531" y="751517"/>
                    <a:pt x="370274" y="748774"/>
                    <a:pt x="373017" y="748774"/>
                  </a:cubicBezTo>
                  <a:lnTo>
                    <a:pt x="460785" y="715861"/>
                  </a:lnTo>
                  <a:lnTo>
                    <a:pt x="460785" y="795401"/>
                  </a:lnTo>
                  <a:lnTo>
                    <a:pt x="373017" y="759745"/>
                  </a:lnTo>
                  <a:close/>
                  <a:moveTo>
                    <a:pt x="490955" y="798144"/>
                  </a:moveTo>
                  <a:lnTo>
                    <a:pt x="490955" y="767973"/>
                  </a:lnTo>
                  <a:lnTo>
                    <a:pt x="795403" y="767973"/>
                  </a:lnTo>
                  <a:lnTo>
                    <a:pt x="795403" y="798144"/>
                  </a:lnTo>
                  <a:lnTo>
                    <a:pt x="490955" y="798144"/>
                  </a:lnTo>
                  <a:close/>
                  <a:moveTo>
                    <a:pt x="795403" y="737803"/>
                  </a:moveTo>
                  <a:lnTo>
                    <a:pt x="490955" y="737803"/>
                  </a:lnTo>
                  <a:lnTo>
                    <a:pt x="490955" y="707633"/>
                  </a:lnTo>
                  <a:lnTo>
                    <a:pt x="795403" y="707633"/>
                  </a:lnTo>
                  <a:lnTo>
                    <a:pt x="795403" y="737803"/>
                  </a:lnTo>
                  <a:close/>
                  <a:moveTo>
                    <a:pt x="611637" y="677462"/>
                  </a:moveTo>
                  <a:lnTo>
                    <a:pt x="581467" y="677462"/>
                  </a:lnTo>
                  <a:lnTo>
                    <a:pt x="581467" y="340102"/>
                  </a:lnTo>
                  <a:cubicBezTo>
                    <a:pt x="592438" y="340102"/>
                    <a:pt x="603409" y="337360"/>
                    <a:pt x="611637" y="334617"/>
                  </a:cubicBezTo>
                  <a:lnTo>
                    <a:pt x="611637" y="677462"/>
                  </a:lnTo>
                  <a:close/>
                  <a:moveTo>
                    <a:pt x="567753" y="32913"/>
                  </a:moveTo>
                  <a:cubicBezTo>
                    <a:pt x="639065" y="32913"/>
                    <a:pt x="696663" y="87768"/>
                    <a:pt x="704891" y="156337"/>
                  </a:cubicBezTo>
                  <a:lnTo>
                    <a:pt x="641808" y="156337"/>
                  </a:lnTo>
                  <a:cubicBezTo>
                    <a:pt x="633579" y="120681"/>
                    <a:pt x="603409" y="95997"/>
                    <a:pt x="567753" y="95997"/>
                  </a:cubicBezTo>
                  <a:cubicBezTo>
                    <a:pt x="526611" y="95997"/>
                    <a:pt x="490955" y="131653"/>
                    <a:pt x="490955" y="172794"/>
                  </a:cubicBezTo>
                  <a:cubicBezTo>
                    <a:pt x="490955" y="213936"/>
                    <a:pt x="526611" y="249591"/>
                    <a:pt x="567753" y="249591"/>
                  </a:cubicBezTo>
                  <a:cubicBezTo>
                    <a:pt x="603409" y="249591"/>
                    <a:pt x="636322" y="222163"/>
                    <a:pt x="641808" y="189250"/>
                  </a:cubicBezTo>
                  <a:lnTo>
                    <a:pt x="704891" y="189250"/>
                  </a:lnTo>
                  <a:cubicBezTo>
                    <a:pt x="696663" y="257819"/>
                    <a:pt x="639065" y="312675"/>
                    <a:pt x="567753" y="312675"/>
                  </a:cubicBezTo>
                  <a:cubicBezTo>
                    <a:pt x="490955" y="312675"/>
                    <a:pt x="430615" y="249591"/>
                    <a:pt x="430615" y="175537"/>
                  </a:cubicBezTo>
                  <a:cubicBezTo>
                    <a:pt x="427872" y="95997"/>
                    <a:pt x="490955" y="32913"/>
                    <a:pt x="567753" y="32913"/>
                  </a:cubicBezTo>
                  <a:lnTo>
                    <a:pt x="567753" y="32913"/>
                  </a:lnTo>
                  <a:close/>
                  <a:moveTo>
                    <a:pt x="608895" y="186508"/>
                  </a:moveTo>
                  <a:cubicBezTo>
                    <a:pt x="603409" y="202964"/>
                    <a:pt x="586952" y="216678"/>
                    <a:pt x="565010" y="216678"/>
                  </a:cubicBezTo>
                  <a:cubicBezTo>
                    <a:pt x="540325" y="216678"/>
                    <a:pt x="518383" y="194736"/>
                    <a:pt x="518383" y="170051"/>
                  </a:cubicBezTo>
                  <a:cubicBezTo>
                    <a:pt x="518383" y="145366"/>
                    <a:pt x="540325" y="123424"/>
                    <a:pt x="565010" y="123424"/>
                  </a:cubicBezTo>
                  <a:cubicBezTo>
                    <a:pt x="584210" y="123424"/>
                    <a:pt x="600666" y="137138"/>
                    <a:pt x="608895" y="153594"/>
                  </a:cubicBezTo>
                  <a:lnTo>
                    <a:pt x="551296" y="153594"/>
                  </a:lnTo>
                  <a:lnTo>
                    <a:pt x="551296" y="183765"/>
                  </a:lnTo>
                  <a:lnTo>
                    <a:pt x="608895" y="183765"/>
                  </a:lnTo>
                  <a:close/>
                  <a:moveTo>
                    <a:pt x="213936" y="49370"/>
                  </a:moveTo>
                  <a:cubicBezTo>
                    <a:pt x="213936" y="41141"/>
                    <a:pt x="219421" y="32913"/>
                    <a:pt x="230393" y="32913"/>
                  </a:cubicBezTo>
                  <a:lnTo>
                    <a:pt x="414158" y="32913"/>
                  </a:lnTo>
                  <a:cubicBezTo>
                    <a:pt x="422386" y="32913"/>
                    <a:pt x="430615" y="41141"/>
                    <a:pt x="430615" y="49370"/>
                  </a:cubicBezTo>
                  <a:lnTo>
                    <a:pt x="430615" y="74054"/>
                  </a:lnTo>
                  <a:cubicBezTo>
                    <a:pt x="419644" y="90511"/>
                    <a:pt x="411415" y="106968"/>
                    <a:pt x="405930" y="123424"/>
                  </a:cubicBezTo>
                  <a:lnTo>
                    <a:pt x="230393" y="123424"/>
                  </a:lnTo>
                  <a:cubicBezTo>
                    <a:pt x="222164" y="123424"/>
                    <a:pt x="213936" y="115196"/>
                    <a:pt x="213936" y="106968"/>
                  </a:cubicBezTo>
                  <a:lnTo>
                    <a:pt x="213936" y="49370"/>
                  </a:lnTo>
                  <a:close/>
                  <a:moveTo>
                    <a:pt x="611637" y="874941"/>
                  </a:moveTo>
                  <a:cubicBezTo>
                    <a:pt x="611637" y="899626"/>
                    <a:pt x="589695" y="921568"/>
                    <a:pt x="565010" y="921568"/>
                  </a:cubicBezTo>
                  <a:lnTo>
                    <a:pt x="76798" y="921568"/>
                  </a:lnTo>
                  <a:cubicBezTo>
                    <a:pt x="52113" y="921568"/>
                    <a:pt x="30171" y="899626"/>
                    <a:pt x="30171" y="874941"/>
                  </a:cubicBezTo>
                  <a:lnTo>
                    <a:pt x="30171" y="109710"/>
                  </a:lnTo>
                  <a:cubicBezTo>
                    <a:pt x="30171" y="85025"/>
                    <a:pt x="52113" y="63084"/>
                    <a:pt x="76798" y="63084"/>
                  </a:cubicBezTo>
                  <a:lnTo>
                    <a:pt x="183766" y="63084"/>
                  </a:lnTo>
                  <a:lnTo>
                    <a:pt x="183766" y="93254"/>
                  </a:lnTo>
                  <a:lnTo>
                    <a:pt x="93254" y="93254"/>
                  </a:lnTo>
                  <a:cubicBezTo>
                    <a:pt x="76798" y="93254"/>
                    <a:pt x="63084" y="106968"/>
                    <a:pt x="63084" y="123424"/>
                  </a:cubicBezTo>
                  <a:lnTo>
                    <a:pt x="63084" y="858485"/>
                  </a:lnTo>
                  <a:cubicBezTo>
                    <a:pt x="63084" y="874941"/>
                    <a:pt x="76798" y="888655"/>
                    <a:pt x="93254" y="888655"/>
                  </a:cubicBezTo>
                  <a:lnTo>
                    <a:pt x="551296" y="888655"/>
                  </a:lnTo>
                  <a:cubicBezTo>
                    <a:pt x="567753" y="888655"/>
                    <a:pt x="581467" y="874941"/>
                    <a:pt x="581467" y="858485"/>
                  </a:cubicBezTo>
                  <a:lnTo>
                    <a:pt x="581467" y="828314"/>
                  </a:lnTo>
                  <a:lnTo>
                    <a:pt x="611637" y="828314"/>
                  </a:lnTo>
                  <a:lnTo>
                    <a:pt x="611637" y="874941"/>
                  </a:lnTo>
                  <a:close/>
                  <a:moveTo>
                    <a:pt x="872200" y="798144"/>
                  </a:moveTo>
                  <a:lnTo>
                    <a:pt x="825573" y="798144"/>
                  </a:lnTo>
                  <a:lnTo>
                    <a:pt x="825573" y="707633"/>
                  </a:lnTo>
                  <a:lnTo>
                    <a:pt x="872200" y="707633"/>
                  </a:lnTo>
                  <a:cubicBezTo>
                    <a:pt x="896885" y="707633"/>
                    <a:pt x="918827" y="729575"/>
                    <a:pt x="918827" y="754260"/>
                  </a:cubicBezTo>
                  <a:cubicBezTo>
                    <a:pt x="918827" y="778944"/>
                    <a:pt x="896885" y="798144"/>
                    <a:pt x="872200" y="798144"/>
                  </a:cubicBezTo>
                  <a:lnTo>
                    <a:pt x="872200" y="798144"/>
                  </a:lnTo>
                  <a:close/>
                </a:path>
              </a:pathLst>
            </a:custGeom>
            <a:solidFill>
              <a:srgbClr val="000000"/>
            </a:solidFill>
            <a:ln w="274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 1465">
              <a:extLst>
                <a:ext uri="{FF2B5EF4-FFF2-40B4-BE49-F238E27FC236}">
                  <a16:creationId xmlns:a16="http://schemas.microsoft.com/office/drawing/2014/main" id="{885315B9-D366-31F7-8EA5-B9EA574434EE}"/>
                </a:ext>
              </a:extLst>
            </p:cNvPr>
            <p:cNvSpPr/>
            <p:nvPr/>
          </p:nvSpPr>
          <p:spPr>
            <a:xfrm>
              <a:off x="1400461" y="4233868"/>
              <a:ext cx="156337" cy="153594"/>
            </a:xfrm>
            <a:custGeom>
              <a:avLst/>
              <a:gdLst>
                <a:gd name="connsiteX0" fmla="*/ 0 w 156337"/>
                <a:gd name="connsiteY0" fmla="*/ 112453 h 153594"/>
                <a:gd name="connsiteX1" fmla="*/ 41142 w 156337"/>
                <a:gd name="connsiteY1" fmla="*/ 153595 h 153594"/>
                <a:gd name="connsiteX2" fmla="*/ 60341 w 156337"/>
                <a:gd name="connsiteY2" fmla="*/ 148109 h 153594"/>
                <a:gd name="connsiteX3" fmla="*/ 134396 w 156337"/>
                <a:gd name="connsiteY3" fmla="*/ 112453 h 153594"/>
                <a:gd name="connsiteX4" fmla="*/ 156338 w 156337"/>
                <a:gd name="connsiteY4" fmla="*/ 76797 h 153594"/>
                <a:gd name="connsiteX5" fmla="*/ 134396 w 156337"/>
                <a:gd name="connsiteY5" fmla="*/ 41141 h 153594"/>
                <a:gd name="connsiteX6" fmla="*/ 60341 w 156337"/>
                <a:gd name="connsiteY6" fmla="*/ 5486 h 153594"/>
                <a:gd name="connsiteX7" fmla="*/ 41142 w 156337"/>
                <a:gd name="connsiteY7" fmla="*/ 0 h 153594"/>
                <a:gd name="connsiteX8" fmla="*/ 0 w 156337"/>
                <a:gd name="connsiteY8" fmla="*/ 41141 h 153594"/>
                <a:gd name="connsiteX9" fmla="*/ 0 w 156337"/>
                <a:gd name="connsiteY9" fmla="*/ 112453 h 153594"/>
                <a:gd name="connsiteX10" fmla="*/ 30170 w 156337"/>
                <a:gd name="connsiteY10" fmla="*/ 41141 h 153594"/>
                <a:gd name="connsiteX11" fmla="*/ 38399 w 156337"/>
                <a:gd name="connsiteY11" fmla="*/ 32913 h 153594"/>
                <a:gd name="connsiteX12" fmla="*/ 43884 w 156337"/>
                <a:gd name="connsiteY12" fmla="*/ 32913 h 153594"/>
                <a:gd name="connsiteX13" fmla="*/ 117939 w 156337"/>
                <a:gd name="connsiteY13" fmla="*/ 68569 h 153594"/>
                <a:gd name="connsiteX14" fmla="*/ 123425 w 156337"/>
                <a:gd name="connsiteY14" fmla="*/ 76797 h 153594"/>
                <a:gd name="connsiteX15" fmla="*/ 117939 w 156337"/>
                <a:gd name="connsiteY15" fmla="*/ 85026 h 153594"/>
                <a:gd name="connsiteX16" fmla="*/ 43884 w 156337"/>
                <a:gd name="connsiteY16" fmla="*/ 120682 h 153594"/>
                <a:gd name="connsiteX17" fmla="*/ 30170 w 156337"/>
                <a:gd name="connsiteY17" fmla="*/ 112453 h 153594"/>
                <a:gd name="connsiteX18" fmla="*/ 30170 w 156337"/>
                <a:gd name="connsiteY18" fmla="*/ 41141 h 153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6337" h="153594">
                  <a:moveTo>
                    <a:pt x="0" y="112453"/>
                  </a:moveTo>
                  <a:cubicBezTo>
                    <a:pt x="0" y="134396"/>
                    <a:pt x="19199" y="153595"/>
                    <a:pt x="41142" y="153595"/>
                  </a:cubicBezTo>
                  <a:cubicBezTo>
                    <a:pt x="46627" y="153595"/>
                    <a:pt x="54855" y="150852"/>
                    <a:pt x="60341" y="148109"/>
                  </a:cubicBezTo>
                  <a:lnTo>
                    <a:pt x="134396" y="112453"/>
                  </a:lnTo>
                  <a:cubicBezTo>
                    <a:pt x="148109" y="106968"/>
                    <a:pt x="156338" y="93254"/>
                    <a:pt x="156338" y="76797"/>
                  </a:cubicBezTo>
                  <a:cubicBezTo>
                    <a:pt x="156338" y="60341"/>
                    <a:pt x="148109" y="46627"/>
                    <a:pt x="134396" y="41141"/>
                  </a:cubicBezTo>
                  <a:lnTo>
                    <a:pt x="60341" y="5486"/>
                  </a:lnTo>
                  <a:cubicBezTo>
                    <a:pt x="54855" y="2743"/>
                    <a:pt x="49370" y="0"/>
                    <a:pt x="41142" y="0"/>
                  </a:cubicBezTo>
                  <a:cubicBezTo>
                    <a:pt x="19199" y="0"/>
                    <a:pt x="0" y="19200"/>
                    <a:pt x="0" y="41141"/>
                  </a:cubicBezTo>
                  <a:lnTo>
                    <a:pt x="0" y="112453"/>
                  </a:lnTo>
                  <a:close/>
                  <a:moveTo>
                    <a:pt x="30170" y="41141"/>
                  </a:moveTo>
                  <a:cubicBezTo>
                    <a:pt x="30170" y="35656"/>
                    <a:pt x="35656" y="32913"/>
                    <a:pt x="38399" y="32913"/>
                  </a:cubicBezTo>
                  <a:cubicBezTo>
                    <a:pt x="41142" y="32913"/>
                    <a:pt x="41142" y="32913"/>
                    <a:pt x="43884" y="32913"/>
                  </a:cubicBezTo>
                  <a:lnTo>
                    <a:pt x="117939" y="68569"/>
                  </a:lnTo>
                  <a:cubicBezTo>
                    <a:pt x="120682" y="71312"/>
                    <a:pt x="123425" y="74055"/>
                    <a:pt x="123425" y="76797"/>
                  </a:cubicBezTo>
                  <a:cubicBezTo>
                    <a:pt x="123425" y="79540"/>
                    <a:pt x="120682" y="82283"/>
                    <a:pt x="117939" y="85026"/>
                  </a:cubicBezTo>
                  <a:lnTo>
                    <a:pt x="43884" y="120682"/>
                  </a:lnTo>
                  <a:cubicBezTo>
                    <a:pt x="38399" y="123424"/>
                    <a:pt x="30170" y="117939"/>
                    <a:pt x="30170" y="112453"/>
                  </a:cubicBezTo>
                  <a:lnTo>
                    <a:pt x="30170" y="41141"/>
                  </a:lnTo>
                  <a:close/>
                </a:path>
              </a:pathLst>
            </a:custGeom>
            <a:solidFill>
              <a:srgbClr val="000000"/>
            </a:solidFill>
            <a:ln w="274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1" name="Graphic 3">
              <a:extLst>
                <a:ext uri="{FF2B5EF4-FFF2-40B4-BE49-F238E27FC236}">
                  <a16:creationId xmlns:a16="http://schemas.microsoft.com/office/drawing/2014/main" id="{817D8C4F-0738-0D42-0B35-239DB2C57B4D}"/>
                </a:ext>
              </a:extLst>
            </p:cNvPr>
            <p:cNvGrpSpPr/>
            <p:nvPr/>
          </p:nvGrpSpPr>
          <p:grpSpPr>
            <a:xfrm>
              <a:off x="788824" y="4019932"/>
              <a:ext cx="244106" cy="641806"/>
              <a:chOff x="788824" y="4019932"/>
              <a:chExt cx="244106" cy="641806"/>
            </a:xfrm>
            <a:solidFill>
              <a:srgbClr val="00BADE"/>
            </a:solidFill>
          </p:grpSpPr>
          <p:sp>
            <p:nvSpPr>
              <p:cNvPr id="12" name="Freeform 1467">
                <a:extLst>
                  <a:ext uri="{FF2B5EF4-FFF2-40B4-BE49-F238E27FC236}">
                    <a16:creationId xmlns:a16="http://schemas.microsoft.com/office/drawing/2014/main" id="{782DAE3D-F40C-978D-9624-27E21136EDD9}"/>
                  </a:ext>
                </a:extLst>
              </p:cNvPr>
              <p:cNvSpPr/>
              <p:nvPr/>
            </p:nvSpPr>
            <p:spPr>
              <a:xfrm>
                <a:off x="788824" y="4571228"/>
                <a:ext cx="183765" cy="30170"/>
              </a:xfrm>
              <a:custGeom>
                <a:avLst/>
                <a:gdLst>
                  <a:gd name="connsiteX0" fmla="*/ 0 w 183765"/>
                  <a:gd name="connsiteY0" fmla="*/ 0 h 30170"/>
                  <a:gd name="connsiteX1" fmla="*/ 183765 w 183765"/>
                  <a:gd name="connsiteY1" fmla="*/ 0 h 30170"/>
                  <a:gd name="connsiteX2" fmla="*/ 183765 w 183765"/>
                  <a:gd name="connsiteY2" fmla="*/ 30170 h 30170"/>
                  <a:gd name="connsiteX3" fmla="*/ 0 w 183765"/>
                  <a:gd name="connsiteY3" fmla="*/ 30170 h 30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765" h="30170">
                    <a:moveTo>
                      <a:pt x="0" y="0"/>
                    </a:moveTo>
                    <a:lnTo>
                      <a:pt x="183765" y="0"/>
                    </a:lnTo>
                    <a:lnTo>
                      <a:pt x="183765" y="30170"/>
                    </a:lnTo>
                    <a:lnTo>
                      <a:pt x="0" y="30170"/>
                    </a:lnTo>
                    <a:close/>
                  </a:path>
                </a:pathLst>
              </a:custGeom>
              <a:solidFill>
                <a:srgbClr val="8DC641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" name="Freeform 1468">
                <a:extLst>
                  <a:ext uri="{FF2B5EF4-FFF2-40B4-BE49-F238E27FC236}">
                    <a16:creationId xmlns:a16="http://schemas.microsoft.com/office/drawing/2014/main" id="{56E81D84-1DF5-C4A3-D2CB-95B5BE0C1E33}"/>
                  </a:ext>
                </a:extLst>
              </p:cNvPr>
              <p:cNvSpPr/>
              <p:nvPr/>
            </p:nvSpPr>
            <p:spPr>
              <a:xfrm>
                <a:off x="788824" y="4631568"/>
                <a:ext cx="183765" cy="30170"/>
              </a:xfrm>
              <a:custGeom>
                <a:avLst/>
                <a:gdLst>
                  <a:gd name="connsiteX0" fmla="*/ 0 w 183765"/>
                  <a:gd name="connsiteY0" fmla="*/ 0 h 30170"/>
                  <a:gd name="connsiteX1" fmla="*/ 183765 w 183765"/>
                  <a:gd name="connsiteY1" fmla="*/ 0 h 30170"/>
                  <a:gd name="connsiteX2" fmla="*/ 183765 w 183765"/>
                  <a:gd name="connsiteY2" fmla="*/ 30170 h 30170"/>
                  <a:gd name="connsiteX3" fmla="*/ 0 w 183765"/>
                  <a:gd name="connsiteY3" fmla="*/ 30170 h 30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765" h="30170">
                    <a:moveTo>
                      <a:pt x="0" y="0"/>
                    </a:moveTo>
                    <a:lnTo>
                      <a:pt x="183765" y="0"/>
                    </a:lnTo>
                    <a:lnTo>
                      <a:pt x="183765" y="30170"/>
                    </a:lnTo>
                    <a:lnTo>
                      <a:pt x="0" y="30170"/>
                    </a:lnTo>
                    <a:close/>
                  </a:path>
                </a:pathLst>
              </a:custGeom>
              <a:solidFill>
                <a:srgbClr val="8DC641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" name="Freeform 1469">
                <a:extLst>
                  <a:ext uri="{FF2B5EF4-FFF2-40B4-BE49-F238E27FC236}">
                    <a16:creationId xmlns:a16="http://schemas.microsoft.com/office/drawing/2014/main" id="{84D55890-C788-26E0-BB05-05D369022A03}"/>
                  </a:ext>
                </a:extLst>
              </p:cNvPr>
              <p:cNvSpPr/>
              <p:nvPr/>
            </p:nvSpPr>
            <p:spPr>
              <a:xfrm>
                <a:off x="788824" y="4019932"/>
                <a:ext cx="30170" cy="30170"/>
              </a:xfrm>
              <a:custGeom>
                <a:avLst/>
                <a:gdLst>
                  <a:gd name="connsiteX0" fmla="*/ 0 w 30170"/>
                  <a:gd name="connsiteY0" fmla="*/ 0 h 30170"/>
                  <a:gd name="connsiteX1" fmla="*/ 30170 w 30170"/>
                  <a:gd name="connsiteY1" fmla="*/ 0 h 30170"/>
                  <a:gd name="connsiteX2" fmla="*/ 30170 w 30170"/>
                  <a:gd name="connsiteY2" fmla="*/ 30171 h 30170"/>
                  <a:gd name="connsiteX3" fmla="*/ 0 w 30170"/>
                  <a:gd name="connsiteY3" fmla="*/ 30171 h 30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170" h="30170">
                    <a:moveTo>
                      <a:pt x="0" y="0"/>
                    </a:moveTo>
                    <a:lnTo>
                      <a:pt x="30170" y="0"/>
                    </a:lnTo>
                    <a:lnTo>
                      <a:pt x="30170" y="30171"/>
                    </a:lnTo>
                    <a:lnTo>
                      <a:pt x="0" y="30171"/>
                    </a:lnTo>
                    <a:close/>
                  </a:path>
                </a:pathLst>
              </a:custGeom>
              <a:solidFill>
                <a:srgbClr val="8DC641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" name="Freeform 1470">
                <a:extLst>
                  <a:ext uri="{FF2B5EF4-FFF2-40B4-BE49-F238E27FC236}">
                    <a16:creationId xmlns:a16="http://schemas.microsoft.com/office/drawing/2014/main" id="{E8E752A3-4526-528B-B444-3EC7EF7098FA}"/>
                  </a:ext>
                </a:extLst>
              </p:cNvPr>
              <p:cNvSpPr/>
              <p:nvPr/>
            </p:nvSpPr>
            <p:spPr>
              <a:xfrm>
                <a:off x="849165" y="4019932"/>
                <a:ext cx="183765" cy="30170"/>
              </a:xfrm>
              <a:custGeom>
                <a:avLst/>
                <a:gdLst>
                  <a:gd name="connsiteX0" fmla="*/ 0 w 183765"/>
                  <a:gd name="connsiteY0" fmla="*/ 0 h 30170"/>
                  <a:gd name="connsiteX1" fmla="*/ 183765 w 183765"/>
                  <a:gd name="connsiteY1" fmla="*/ 0 h 30170"/>
                  <a:gd name="connsiteX2" fmla="*/ 183765 w 183765"/>
                  <a:gd name="connsiteY2" fmla="*/ 30171 h 30170"/>
                  <a:gd name="connsiteX3" fmla="*/ 0 w 183765"/>
                  <a:gd name="connsiteY3" fmla="*/ 30171 h 30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765" h="30170">
                    <a:moveTo>
                      <a:pt x="0" y="0"/>
                    </a:moveTo>
                    <a:lnTo>
                      <a:pt x="183765" y="0"/>
                    </a:lnTo>
                    <a:lnTo>
                      <a:pt x="183765" y="30171"/>
                    </a:lnTo>
                    <a:lnTo>
                      <a:pt x="0" y="30171"/>
                    </a:lnTo>
                    <a:close/>
                  </a:path>
                </a:pathLst>
              </a:custGeom>
              <a:solidFill>
                <a:srgbClr val="8DC641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" name="Freeform 1471">
                <a:extLst>
                  <a:ext uri="{FF2B5EF4-FFF2-40B4-BE49-F238E27FC236}">
                    <a16:creationId xmlns:a16="http://schemas.microsoft.com/office/drawing/2014/main" id="{C169963F-17E3-843E-E299-687DDB682DF0}"/>
                  </a:ext>
                </a:extLst>
              </p:cNvPr>
              <p:cNvSpPr/>
              <p:nvPr/>
            </p:nvSpPr>
            <p:spPr>
              <a:xfrm>
                <a:off x="788824" y="4080273"/>
                <a:ext cx="30170" cy="30170"/>
              </a:xfrm>
              <a:custGeom>
                <a:avLst/>
                <a:gdLst>
                  <a:gd name="connsiteX0" fmla="*/ 0 w 30170"/>
                  <a:gd name="connsiteY0" fmla="*/ 0 h 30170"/>
                  <a:gd name="connsiteX1" fmla="*/ 30170 w 30170"/>
                  <a:gd name="connsiteY1" fmla="*/ 0 h 30170"/>
                  <a:gd name="connsiteX2" fmla="*/ 30170 w 30170"/>
                  <a:gd name="connsiteY2" fmla="*/ 30171 h 30170"/>
                  <a:gd name="connsiteX3" fmla="*/ 0 w 30170"/>
                  <a:gd name="connsiteY3" fmla="*/ 30171 h 30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170" h="30170">
                    <a:moveTo>
                      <a:pt x="0" y="0"/>
                    </a:moveTo>
                    <a:lnTo>
                      <a:pt x="30170" y="0"/>
                    </a:lnTo>
                    <a:lnTo>
                      <a:pt x="30170" y="30171"/>
                    </a:lnTo>
                    <a:lnTo>
                      <a:pt x="0" y="30171"/>
                    </a:lnTo>
                    <a:close/>
                  </a:path>
                </a:pathLst>
              </a:custGeom>
              <a:solidFill>
                <a:srgbClr val="8DC641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" name="Freeform 1472">
                <a:extLst>
                  <a:ext uri="{FF2B5EF4-FFF2-40B4-BE49-F238E27FC236}">
                    <a16:creationId xmlns:a16="http://schemas.microsoft.com/office/drawing/2014/main" id="{CCD9A13D-446B-5241-3CF1-B3C083E4049F}"/>
                  </a:ext>
                </a:extLst>
              </p:cNvPr>
              <p:cNvSpPr/>
              <p:nvPr/>
            </p:nvSpPr>
            <p:spPr>
              <a:xfrm>
                <a:off x="849165" y="4080273"/>
                <a:ext cx="183765" cy="30170"/>
              </a:xfrm>
              <a:custGeom>
                <a:avLst/>
                <a:gdLst>
                  <a:gd name="connsiteX0" fmla="*/ 0 w 183765"/>
                  <a:gd name="connsiteY0" fmla="*/ 0 h 30170"/>
                  <a:gd name="connsiteX1" fmla="*/ 183765 w 183765"/>
                  <a:gd name="connsiteY1" fmla="*/ 0 h 30170"/>
                  <a:gd name="connsiteX2" fmla="*/ 183765 w 183765"/>
                  <a:gd name="connsiteY2" fmla="*/ 30171 h 30170"/>
                  <a:gd name="connsiteX3" fmla="*/ 0 w 183765"/>
                  <a:gd name="connsiteY3" fmla="*/ 30171 h 30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765" h="30170">
                    <a:moveTo>
                      <a:pt x="0" y="0"/>
                    </a:moveTo>
                    <a:lnTo>
                      <a:pt x="183765" y="0"/>
                    </a:lnTo>
                    <a:lnTo>
                      <a:pt x="183765" y="30171"/>
                    </a:lnTo>
                    <a:lnTo>
                      <a:pt x="0" y="30171"/>
                    </a:lnTo>
                    <a:close/>
                  </a:path>
                </a:pathLst>
              </a:custGeom>
              <a:solidFill>
                <a:srgbClr val="8DC641"/>
              </a:solidFill>
              <a:ln w="274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pic>
        <p:nvPicPr>
          <p:cNvPr id="19" name="Graphic 18" descr="Watering Plant outline">
            <a:extLst>
              <a:ext uri="{FF2B5EF4-FFF2-40B4-BE49-F238E27FC236}">
                <a16:creationId xmlns:a16="http://schemas.microsoft.com/office/drawing/2014/main" id="{33C6E497-13CB-0EC6-7557-BF87D3A4D4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46471" y="4802121"/>
            <a:ext cx="1063803" cy="1063803"/>
          </a:xfrm>
          <a:prstGeom prst="rect">
            <a:avLst/>
          </a:prstGeom>
        </p:spPr>
      </p:pic>
      <p:sp>
        <p:nvSpPr>
          <p:cNvPr id="20" name="Google Shape;304;p5">
            <a:extLst>
              <a:ext uri="{FF2B5EF4-FFF2-40B4-BE49-F238E27FC236}">
                <a16:creationId xmlns:a16="http://schemas.microsoft.com/office/drawing/2014/main" id="{34F1EBBB-F33E-95E4-AB43-EC9E897F1DAE}"/>
              </a:ext>
            </a:extLst>
          </p:cNvPr>
          <p:cNvSpPr/>
          <p:nvPr/>
        </p:nvSpPr>
        <p:spPr>
          <a:xfrm rot="17770768">
            <a:off x="5622127" y="5549722"/>
            <a:ext cx="48539" cy="113517"/>
          </a:xfrm>
          <a:custGeom>
            <a:avLst/>
            <a:gdLst/>
            <a:ahLst/>
            <a:cxnLst/>
            <a:rect l="l" t="t" r="r" b="b"/>
            <a:pathLst>
              <a:path w="173755" h="240181" extrusionOk="0">
                <a:moveTo>
                  <a:pt x="163262" y="8573"/>
                </a:moveTo>
                <a:cubicBezTo>
                  <a:pt x="162310" y="1911"/>
                  <a:pt x="156598" y="-1896"/>
                  <a:pt x="149935" y="959"/>
                </a:cubicBezTo>
                <a:cubicBezTo>
                  <a:pt x="123280" y="13332"/>
                  <a:pt x="96625" y="25705"/>
                  <a:pt x="69969" y="38077"/>
                </a:cubicBezTo>
                <a:cubicBezTo>
                  <a:pt x="49978" y="47595"/>
                  <a:pt x="29987" y="56161"/>
                  <a:pt x="19515" y="76147"/>
                </a:cubicBezTo>
                <a:cubicBezTo>
                  <a:pt x="9996" y="93279"/>
                  <a:pt x="8092" y="112313"/>
                  <a:pt x="7140" y="131348"/>
                </a:cubicBezTo>
                <a:cubicBezTo>
                  <a:pt x="5236" y="150383"/>
                  <a:pt x="3332" y="169418"/>
                  <a:pt x="2380" y="188453"/>
                </a:cubicBezTo>
                <a:cubicBezTo>
                  <a:pt x="2380" y="189405"/>
                  <a:pt x="1428" y="189405"/>
                  <a:pt x="1428" y="190356"/>
                </a:cubicBezTo>
                <a:cubicBezTo>
                  <a:pt x="-476" y="196067"/>
                  <a:pt x="-476" y="200826"/>
                  <a:pt x="1428" y="205584"/>
                </a:cubicBezTo>
                <a:cubicBezTo>
                  <a:pt x="1428" y="209391"/>
                  <a:pt x="476" y="212247"/>
                  <a:pt x="476" y="216054"/>
                </a:cubicBezTo>
                <a:cubicBezTo>
                  <a:pt x="-476" y="224619"/>
                  <a:pt x="9996" y="226523"/>
                  <a:pt x="14755" y="222716"/>
                </a:cubicBezTo>
                <a:cubicBezTo>
                  <a:pt x="27131" y="231282"/>
                  <a:pt x="43314" y="236992"/>
                  <a:pt x="54738" y="238896"/>
                </a:cubicBezTo>
                <a:cubicBezTo>
                  <a:pt x="84249" y="243654"/>
                  <a:pt x="113760" y="235089"/>
                  <a:pt x="135655" y="215102"/>
                </a:cubicBezTo>
                <a:cubicBezTo>
                  <a:pt x="193725" y="164659"/>
                  <a:pt x="169926" y="77099"/>
                  <a:pt x="163262" y="8573"/>
                </a:cubicBezTo>
                <a:close/>
              </a:path>
            </a:pathLst>
          </a:custGeom>
          <a:solidFill>
            <a:srgbClr val="8DC6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7936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6"/>
          <p:cNvSpPr txBox="1">
            <a:spLocks noGrp="1"/>
          </p:cNvSpPr>
          <p:nvPr>
            <p:ph type="body" idx="2"/>
          </p:nvPr>
        </p:nvSpPr>
        <p:spPr>
          <a:xfrm>
            <a:off x="395695" y="488624"/>
            <a:ext cx="11796305" cy="80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DC641"/>
              </a:buClr>
              <a:buSzPts val="3600"/>
              <a:buNone/>
            </a:pPr>
            <a:r>
              <a:rPr lang="pl-PL" b="1" dirty="0"/>
              <a:t>Strategia zarządzania wodą na potrzeby planowania nawadniania</a:t>
            </a:r>
            <a:endParaRPr b="1" dirty="0"/>
          </a:p>
        </p:txBody>
      </p:sp>
      <p:sp>
        <p:nvSpPr>
          <p:cNvPr id="315" name="Google Shape;315;p6"/>
          <p:cNvSpPr txBox="1"/>
          <p:nvPr/>
        </p:nvSpPr>
        <p:spPr>
          <a:xfrm>
            <a:off x="861754" y="1721910"/>
            <a:ext cx="4970517" cy="2185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1" i="0" u="none" strike="noStrike" cap="none" dirty="0">
                <a:highlight>
                  <a:srgbClr val="8DC641"/>
                </a:highlight>
                <a:latin typeface="Calibri"/>
                <a:ea typeface="Calibri"/>
                <a:cs typeface="Calibri"/>
                <a:sym typeface="Calibri"/>
              </a:rPr>
              <a:t>Znaczenie</a:t>
            </a:r>
            <a:endParaRPr sz="2000" b="0" i="0" u="none" strike="noStrike" cap="none" dirty="0">
              <a:highlight>
                <a:srgbClr val="8DC64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C641"/>
              </a:buClr>
              <a:buSzPts val="2400"/>
              <a:buFont typeface="Arial"/>
              <a:buChar char="•"/>
            </a:pPr>
            <a:r>
              <a:rPr lang="en-GB" sz="22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Maksymalizuje produkcję rolną i chroni zasoby wodne.</a:t>
            </a:r>
            <a:endParaRPr sz="2200" b="0" i="0" u="none" strike="noStrike" cap="none" dirty="0"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C641"/>
              </a:buClr>
              <a:buSzPts val="2400"/>
              <a:buFont typeface="Arial"/>
              <a:buChar char="•"/>
            </a:pPr>
            <a:r>
              <a:rPr lang="en-GB" sz="22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Zwiększa </a:t>
            </a:r>
            <a:r>
              <a:rPr lang="en-GB" sz="2200" b="1" i="0" u="none" strike="noStrike" cap="none" dirty="0">
                <a:latin typeface="Calibri"/>
                <a:ea typeface="Calibri"/>
                <a:cs typeface="Calibri"/>
                <a:sym typeface="Calibri"/>
              </a:rPr>
              <a:t>wydajność i długoterminową trwałość </a:t>
            </a:r>
            <a:r>
              <a:rPr lang="en-GB" sz="22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systemów nawadniających.</a:t>
            </a:r>
            <a:endParaRPr sz="2200" b="0" i="0" u="none" strike="noStrike" cap="none" dirty="0">
              <a:sym typeface="Arial"/>
            </a:endParaRPr>
          </a:p>
        </p:txBody>
      </p:sp>
      <p:sp>
        <p:nvSpPr>
          <p:cNvPr id="316" name="Google Shape;316;p6"/>
          <p:cNvSpPr txBox="1"/>
          <p:nvPr/>
        </p:nvSpPr>
        <p:spPr>
          <a:xfrm>
            <a:off x="5850629" y="1723640"/>
            <a:ext cx="5407921" cy="3877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C641"/>
              </a:buClr>
              <a:buSzPts val="2500"/>
            </a:pPr>
            <a:r>
              <a:rPr lang="en-GB" sz="2400" b="1" i="0" u="none" strike="noStrike" cap="none" dirty="0">
                <a:highlight>
                  <a:srgbClr val="8DC641"/>
                </a:highlight>
                <a:latin typeface="Calibri"/>
                <a:ea typeface="Calibri"/>
                <a:cs typeface="Calibri"/>
                <a:sym typeface="Calibri"/>
              </a:rPr>
              <a:t>Kluczowe czynniki</a:t>
            </a:r>
            <a:endParaRPr sz="2400" b="0" i="0" u="none" strike="noStrike" cap="none" dirty="0">
              <a:highlight>
                <a:srgbClr val="8DC64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C641"/>
              </a:buClr>
              <a:buSzPts val="2500"/>
              <a:buFont typeface="Arial" panose="020B0604020202020204" pitchFamily="34" charset="0"/>
              <a:buChar char="•"/>
            </a:pPr>
            <a:endParaRPr sz="2400" b="0" i="0" u="none" strike="noStrike" cap="none" dirty="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C641"/>
              </a:buClr>
              <a:buSzPts val="2500"/>
              <a:buFont typeface="Arial" panose="020B0604020202020204" pitchFamily="34" charset="0"/>
              <a:buChar char="•"/>
            </a:pPr>
            <a:r>
              <a:rPr lang="en-GB" sz="22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Zrozumienie </a:t>
            </a:r>
            <a:r>
              <a:rPr lang="en-GB" sz="2200" b="1" i="0" u="none" strike="noStrike" cap="none" dirty="0">
                <a:latin typeface="Calibri"/>
                <a:ea typeface="Calibri"/>
                <a:cs typeface="Calibri"/>
                <a:sym typeface="Calibri"/>
              </a:rPr>
              <a:t>specyficznych potrzeb wodnych upraw </a:t>
            </a:r>
            <a:r>
              <a:rPr lang="en-GB" sz="22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i właściwości gleby w zakresie zatrzymywania wody.</a:t>
            </a:r>
            <a:endParaRPr sz="2200" b="0" i="0" u="none" strike="noStrike" cap="none" dirty="0"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C641"/>
              </a:buClr>
              <a:buSzPts val="2500"/>
              <a:buFont typeface="Arial" panose="020B0604020202020204" pitchFamily="34" charset="0"/>
              <a:buChar char="•"/>
            </a:pPr>
            <a:r>
              <a:rPr lang="en-GB" sz="22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Realizacja </a:t>
            </a:r>
            <a:r>
              <a:rPr lang="en-GB" sz="2200" b="1" i="0" u="none" strike="noStrike" cap="none" dirty="0">
                <a:latin typeface="Calibri"/>
                <a:ea typeface="Calibri"/>
                <a:cs typeface="Calibri"/>
                <a:sym typeface="Calibri"/>
              </a:rPr>
              <a:t>skutecznych metod nawadniania w </a:t>
            </a:r>
            <a:r>
              <a:rPr lang="en-GB" sz="22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celu zapewnienia precyzyjnej aplikacji wody.</a:t>
            </a:r>
            <a:endParaRPr sz="2200" b="0" i="0" u="none" strike="noStrike" cap="none" dirty="0"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C641"/>
              </a:buClr>
              <a:buSzPts val="2500"/>
              <a:buFont typeface="Arial" panose="020B0604020202020204" pitchFamily="34" charset="0"/>
              <a:buChar char="•"/>
            </a:pPr>
            <a:r>
              <a:rPr lang="en-GB" sz="2200" b="1" i="0" u="none" strike="noStrike" cap="none" dirty="0">
                <a:latin typeface="Calibri"/>
                <a:ea typeface="Calibri"/>
                <a:cs typeface="Calibri"/>
                <a:sym typeface="Calibri"/>
              </a:rPr>
              <a:t>Wykorzystanie wiedzy </a:t>
            </a:r>
            <a:r>
              <a:rPr lang="en-GB" sz="22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rolników do zarządzania praktykami nawadniania na </a:t>
            </a:r>
            <a:r>
              <a:rPr lang="en-GB" sz="2200" b="0" i="0" u="none" strike="noStrike" cap="none" dirty="0" err="1">
                <a:latin typeface="Calibri"/>
                <a:ea typeface="Calibri"/>
                <a:cs typeface="Calibri"/>
                <a:sym typeface="Calibri"/>
              </a:rPr>
              <a:t>poziomie</a:t>
            </a:r>
            <a:r>
              <a:rPr lang="en-GB" sz="22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200" b="0" i="0" u="none" strike="noStrike" cap="none" dirty="0" err="1">
                <a:latin typeface="Calibri"/>
                <a:ea typeface="Calibri"/>
                <a:cs typeface="Calibri"/>
                <a:sym typeface="Calibri"/>
              </a:rPr>
              <a:t>pola</a:t>
            </a:r>
            <a:r>
              <a:rPr lang="pl-PL" sz="22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sz="2200" b="0" i="0" u="none" strike="noStrike" cap="none" dirty="0">
              <a:sym typeface="Arial"/>
            </a:endParaRPr>
          </a:p>
        </p:txBody>
      </p:sp>
      <p:grpSp>
        <p:nvGrpSpPr>
          <p:cNvPr id="2" name="Google Shape;50;p36">
            <a:extLst>
              <a:ext uri="{FF2B5EF4-FFF2-40B4-BE49-F238E27FC236}">
                <a16:creationId xmlns:a16="http://schemas.microsoft.com/office/drawing/2014/main" id="{E5F2F6F5-2488-C46D-16EB-A61BC0A9B4B2}"/>
              </a:ext>
            </a:extLst>
          </p:cNvPr>
          <p:cNvGrpSpPr/>
          <p:nvPr/>
        </p:nvGrpSpPr>
        <p:grpSpPr>
          <a:xfrm>
            <a:off x="1715061" y="4105275"/>
            <a:ext cx="6000189" cy="2327768"/>
            <a:chOff x="1202708" y="6807724"/>
            <a:chExt cx="6270636" cy="2641557"/>
          </a:xfrm>
        </p:grpSpPr>
        <p:grpSp>
          <p:nvGrpSpPr>
            <p:cNvPr id="3" name="Google Shape;51;p36">
              <a:extLst>
                <a:ext uri="{FF2B5EF4-FFF2-40B4-BE49-F238E27FC236}">
                  <a16:creationId xmlns:a16="http://schemas.microsoft.com/office/drawing/2014/main" id="{716B3544-FA89-6CD5-1C27-93A62FA090C4}"/>
                </a:ext>
              </a:extLst>
            </p:cNvPr>
            <p:cNvGrpSpPr/>
            <p:nvPr/>
          </p:nvGrpSpPr>
          <p:grpSpPr>
            <a:xfrm>
              <a:off x="2348838" y="6807724"/>
              <a:ext cx="1249545" cy="2223620"/>
              <a:chOff x="2348838" y="6807724"/>
              <a:chExt cx="1249545" cy="2223620"/>
            </a:xfrm>
          </p:grpSpPr>
          <p:sp>
            <p:nvSpPr>
              <p:cNvPr id="7" name="Google Shape;52;p36">
                <a:extLst>
                  <a:ext uri="{FF2B5EF4-FFF2-40B4-BE49-F238E27FC236}">
                    <a16:creationId xmlns:a16="http://schemas.microsoft.com/office/drawing/2014/main" id="{A84D9792-AFC8-FA5D-9DE2-80394AEC045A}"/>
                  </a:ext>
                </a:extLst>
              </p:cNvPr>
              <p:cNvSpPr/>
              <p:nvPr/>
            </p:nvSpPr>
            <p:spPr>
              <a:xfrm>
                <a:off x="2519028" y="7841415"/>
                <a:ext cx="536931" cy="498493"/>
              </a:xfrm>
              <a:custGeom>
                <a:avLst/>
                <a:gdLst/>
                <a:ahLst/>
                <a:cxnLst/>
                <a:rect l="l" t="t" r="r" b="b"/>
                <a:pathLst>
                  <a:path w="536931" h="498493" extrusionOk="0">
                    <a:moveTo>
                      <a:pt x="453593" y="0"/>
                    </a:moveTo>
                    <a:cubicBezTo>
                      <a:pt x="426525" y="0"/>
                      <a:pt x="399458" y="7519"/>
                      <a:pt x="373894" y="13534"/>
                    </a:cubicBezTo>
                    <a:cubicBezTo>
                      <a:pt x="330285" y="24060"/>
                      <a:pt x="286677" y="34586"/>
                      <a:pt x="244572" y="45112"/>
                    </a:cubicBezTo>
                    <a:cubicBezTo>
                      <a:pt x="181414" y="60150"/>
                      <a:pt x="106227" y="69172"/>
                      <a:pt x="56603" y="114285"/>
                    </a:cubicBezTo>
                    <a:cubicBezTo>
                      <a:pt x="17505" y="150375"/>
                      <a:pt x="-5051" y="206014"/>
                      <a:pt x="964" y="260149"/>
                    </a:cubicBezTo>
                    <a:cubicBezTo>
                      <a:pt x="6979" y="320299"/>
                      <a:pt x="46077" y="374434"/>
                      <a:pt x="101715" y="399997"/>
                    </a:cubicBezTo>
                    <a:cubicBezTo>
                      <a:pt x="134798" y="415035"/>
                      <a:pt x="170888" y="419546"/>
                      <a:pt x="205474" y="430072"/>
                    </a:cubicBezTo>
                    <a:cubicBezTo>
                      <a:pt x="249083" y="442102"/>
                      <a:pt x="286677" y="464659"/>
                      <a:pt x="318255" y="496238"/>
                    </a:cubicBezTo>
                    <a:cubicBezTo>
                      <a:pt x="321263" y="499245"/>
                      <a:pt x="325774" y="499245"/>
                      <a:pt x="328782" y="496238"/>
                    </a:cubicBezTo>
                    <a:cubicBezTo>
                      <a:pt x="330285" y="496238"/>
                      <a:pt x="330285" y="494734"/>
                      <a:pt x="331789" y="494734"/>
                    </a:cubicBezTo>
                    <a:cubicBezTo>
                      <a:pt x="370887" y="461651"/>
                      <a:pt x="342315" y="404509"/>
                      <a:pt x="315248" y="372930"/>
                    </a:cubicBezTo>
                    <a:cubicBezTo>
                      <a:pt x="295699" y="351877"/>
                      <a:pt x="273143" y="338344"/>
                      <a:pt x="247579" y="326314"/>
                    </a:cubicBezTo>
                    <a:cubicBezTo>
                      <a:pt x="231038" y="318795"/>
                      <a:pt x="206978" y="309772"/>
                      <a:pt x="205474" y="287216"/>
                    </a:cubicBezTo>
                    <a:cubicBezTo>
                      <a:pt x="205474" y="261652"/>
                      <a:pt x="232542" y="245111"/>
                      <a:pt x="255098" y="243608"/>
                    </a:cubicBezTo>
                    <a:cubicBezTo>
                      <a:pt x="292692" y="240600"/>
                      <a:pt x="325774" y="264660"/>
                      <a:pt x="363368" y="270675"/>
                    </a:cubicBezTo>
                    <a:cubicBezTo>
                      <a:pt x="393443" y="276690"/>
                      <a:pt x="414495" y="261652"/>
                      <a:pt x="434044" y="240600"/>
                    </a:cubicBezTo>
                    <a:cubicBezTo>
                      <a:pt x="476149" y="199999"/>
                      <a:pt x="527277" y="145864"/>
                      <a:pt x="536299" y="85714"/>
                    </a:cubicBezTo>
                    <a:cubicBezTo>
                      <a:pt x="542314" y="33083"/>
                      <a:pt x="504720" y="0"/>
                      <a:pt x="453593" y="0"/>
                    </a:cubicBezTo>
                    <a:close/>
                  </a:path>
                </a:pathLst>
              </a:custGeom>
              <a:solidFill>
                <a:srgbClr val="8DC6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" name="Google Shape;53;p36">
                <a:extLst>
                  <a:ext uri="{FF2B5EF4-FFF2-40B4-BE49-F238E27FC236}">
                    <a16:creationId xmlns:a16="http://schemas.microsoft.com/office/drawing/2014/main" id="{CFD35B32-9B18-CBE6-C1B0-86B28647CC3E}"/>
                  </a:ext>
                </a:extLst>
              </p:cNvPr>
              <p:cNvSpPr/>
              <p:nvPr/>
            </p:nvSpPr>
            <p:spPr>
              <a:xfrm>
                <a:off x="2908218" y="8231767"/>
                <a:ext cx="491926" cy="675803"/>
              </a:xfrm>
              <a:custGeom>
                <a:avLst/>
                <a:gdLst/>
                <a:ahLst/>
                <a:cxnLst/>
                <a:rect l="l" t="t" r="r" b="b"/>
                <a:pathLst>
                  <a:path w="491926" h="675803" extrusionOk="0">
                    <a:moveTo>
                      <a:pt x="488461" y="271298"/>
                    </a:moveTo>
                    <a:cubicBezTo>
                      <a:pt x="480942" y="254757"/>
                      <a:pt x="462897" y="248742"/>
                      <a:pt x="446356" y="242726"/>
                    </a:cubicBezTo>
                    <a:cubicBezTo>
                      <a:pt x="416281" y="230696"/>
                      <a:pt x="402747" y="214155"/>
                      <a:pt x="390717" y="185584"/>
                    </a:cubicBezTo>
                    <a:cubicBezTo>
                      <a:pt x="371168" y="141975"/>
                      <a:pt x="359138" y="101374"/>
                      <a:pt x="306507" y="96863"/>
                    </a:cubicBezTo>
                    <a:cubicBezTo>
                      <a:pt x="265906" y="93855"/>
                      <a:pt x="235831" y="59269"/>
                      <a:pt x="201244" y="41224"/>
                    </a:cubicBezTo>
                    <a:cubicBezTo>
                      <a:pt x="166658" y="23179"/>
                      <a:pt x="129064" y="12653"/>
                      <a:pt x="91471" y="623"/>
                    </a:cubicBezTo>
                    <a:cubicBezTo>
                      <a:pt x="88463" y="-881"/>
                      <a:pt x="85456" y="623"/>
                      <a:pt x="83952" y="2127"/>
                    </a:cubicBezTo>
                    <a:cubicBezTo>
                      <a:pt x="61396" y="24683"/>
                      <a:pt x="43351" y="48743"/>
                      <a:pt x="26809" y="75810"/>
                    </a:cubicBezTo>
                    <a:cubicBezTo>
                      <a:pt x="25306" y="75810"/>
                      <a:pt x="23802" y="77314"/>
                      <a:pt x="22298" y="80321"/>
                    </a:cubicBezTo>
                    <a:cubicBezTo>
                      <a:pt x="10268" y="107389"/>
                      <a:pt x="7261" y="135960"/>
                      <a:pt x="4253" y="164532"/>
                    </a:cubicBezTo>
                    <a:cubicBezTo>
                      <a:pt x="1246" y="199118"/>
                      <a:pt x="-1762" y="233704"/>
                      <a:pt x="1246" y="269794"/>
                    </a:cubicBezTo>
                    <a:cubicBezTo>
                      <a:pt x="4253" y="296862"/>
                      <a:pt x="8764" y="323929"/>
                      <a:pt x="20795" y="347989"/>
                    </a:cubicBezTo>
                    <a:cubicBezTo>
                      <a:pt x="35832" y="379568"/>
                      <a:pt x="59892" y="400620"/>
                      <a:pt x="80945" y="426184"/>
                    </a:cubicBezTo>
                    <a:cubicBezTo>
                      <a:pt x="132072" y="490845"/>
                      <a:pt x="95982" y="563025"/>
                      <a:pt x="108012" y="635205"/>
                    </a:cubicBezTo>
                    <a:cubicBezTo>
                      <a:pt x="111019" y="650243"/>
                      <a:pt x="117034" y="668288"/>
                      <a:pt x="133576" y="674303"/>
                    </a:cubicBezTo>
                    <a:cubicBezTo>
                      <a:pt x="157636" y="681821"/>
                      <a:pt x="189214" y="659265"/>
                      <a:pt x="207259" y="647235"/>
                    </a:cubicBezTo>
                    <a:cubicBezTo>
                      <a:pt x="225305" y="635205"/>
                      <a:pt x="243350" y="620168"/>
                      <a:pt x="253876" y="599115"/>
                    </a:cubicBezTo>
                    <a:cubicBezTo>
                      <a:pt x="258387" y="590093"/>
                      <a:pt x="261394" y="581070"/>
                      <a:pt x="261394" y="570544"/>
                    </a:cubicBezTo>
                    <a:cubicBezTo>
                      <a:pt x="261394" y="550995"/>
                      <a:pt x="243350" y="525431"/>
                      <a:pt x="258387" y="507387"/>
                    </a:cubicBezTo>
                    <a:cubicBezTo>
                      <a:pt x="279439" y="483326"/>
                      <a:pt x="329063" y="495356"/>
                      <a:pt x="357634" y="483326"/>
                    </a:cubicBezTo>
                    <a:cubicBezTo>
                      <a:pt x="384702" y="472800"/>
                      <a:pt x="408762" y="453251"/>
                      <a:pt x="426807" y="430695"/>
                    </a:cubicBezTo>
                    <a:cubicBezTo>
                      <a:pt x="444852" y="408139"/>
                      <a:pt x="458386" y="381071"/>
                      <a:pt x="470416" y="354004"/>
                    </a:cubicBezTo>
                    <a:cubicBezTo>
                      <a:pt x="477934" y="329944"/>
                      <a:pt x="500491" y="295358"/>
                      <a:pt x="488461" y="271298"/>
                    </a:cubicBezTo>
                    <a:close/>
                  </a:path>
                </a:pathLst>
              </a:custGeom>
              <a:solidFill>
                <a:srgbClr val="8DC6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" name="Google Shape;54;p36">
                <a:extLst>
                  <a:ext uri="{FF2B5EF4-FFF2-40B4-BE49-F238E27FC236}">
                    <a16:creationId xmlns:a16="http://schemas.microsoft.com/office/drawing/2014/main" id="{B55152D1-B23C-040F-43D2-7541FD96EF8A}"/>
                  </a:ext>
                </a:extLst>
              </p:cNvPr>
              <p:cNvSpPr/>
              <p:nvPr/>
            </p:nvSpPr>
            <p:spPr>
              <a:xfrm>
                <a:off x="2348838" y="7983188"/>
                <a:ext cx="604234" cy="1048156"/>
              </a:xfrm>
              <a:custGeom>
                <a:avLst/>
                <a:gdLst/>
                <a:ahLst/>
                <a:cxnLst/>
                <a:rect l="l" t="t" r="r" b="b"/>
                <a:pathLst>
                  <a:path w="604234" h="1048156" extrusionOk="0">
                    <a:moveTo>
                      <a:pt x="604235" y="761980"/>
                    </a:moveTo>
                    <a:cubicBezTo>
                      <a:pt x="602731" y="686793"/>
                      <a:pt x="547092" y="647695"/>
                      <a:pt x="507995" y="590553"/>
                    </a:cubicBezTo>
                    <a:cubicBezTo>
                      <a:pt x="482431" y="552959"/>
                      <a:pt x="483935" y="515365"/>
                      <a:pt x="482431" y="471756"/>
                    </a:cubicBezTo>
                    <a:cubicBezTo>
                      <a:pt x="482431" y="438674"/>
                      <a:pt x="474912" y="405592"/>
                      <a:pt x="449349" y="384539"/>
                    </a:cubicBezTo>
                    <a:cubicBezTo>
                      <a:pt x="384687" y="331908"/>
                      <a:pt x="292958" y="372509"/>
                      <a:pt x="225290" y="330404"/>
                    </a:cubicBezTo>
                    <a:cubicBezTo>
                      <a:pt x="126042" y="267247"/>
                      <a:pt x="141080" y="133413"/>
                      <a:pt x="154613" y="34165"/>
                    </a:cubicBezTo>
                    <a:cubicBezTo>
                      <a:pt x="154613" y="31158"/>
                      <a:pt x="153110" y="28150"/>
                      <a:pt x="151606" y="26647"/>
                    </a:cubicBezTo>
                    <a:cubicBezTo>
                      <a:pt x="154613" y="22135"/>
                      <a:pt x="159125" y="17624"/>
                      <a:pt x="162132" y="13113"/>
                    </a:cubicBezTo>
                    <a:cubicBezTo>
                      <a:pt x="168147" y="5594"/>
                      <a:pt x="157621" y="-4932"/>
                      <a:pt x="151606" y="2587"/>
                    </a:cubicBezTo>
                    <a:cubicBezTo>
                      <a:pt x="28299" y="154465"/>
                      <a:pt x="-25836" y="358975"/>
                      <a:pt x="11757" y="551455"/>
                    </a:cubicBezTo>
                    <a:cubicBezTo>
                      <a:pt x="47847" y="733409"/>
                      <a:pt x="163636" y="895814"/>
                      <a:pt x="321530" y="990550"/>
                    </a:cubicBezTo>
                    <a:cubicBezTo>
                      <a:pt x="399725" y="1037166"/>
                      <a:pt x="526040" y="1089798"/>
                      <a:pt x="592205" y="996565"/>
                    </a:cubicBezTo>
                    <a:cubicBezTo>
                      <a:pt x="593708" y="993558"/>
                      <a:pt x="593708" y="990550"/>
                      <a:pt x="592205" y="989047"/>
                    </a:cubicBezTo>
                    <a:cubicBezTo>
                      <a:pt x="557618" y="916866"/>
                      <a:pt x="604235" y="837168"/>
                      <a:pt x="604235" y="761980"/>
                    </a:cubicBezTo>
                    <a:close/>
                  </a:path>
                </a:pathLst>
              </a:custGeom>
              <a:solidFill>
                <a:srgbClr val="9FDAD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" name="Google Shape;55;p36">
                <a:extLst>
                  <a:ext uri="{FF2B5EF4-FFF2-40B4-BE49-F238E27FC236}">
                    <a16:creationId xmlns:a16="http://schemas.microsoft.com/office/drawing/2014/main" id="{9167A0E9-9FA7-ABAF-E909-36A04F9E2C63}"/>
                  </a:ext>
                </a:extLst>
              </p:cNvPr>
              <p:cNvSpPr/>
              <p:nvPr/>
            </p:nvSpPr>
            <p:spPr>
              <a:xfrm>
                <a:off x="2901049" y="7819127"/>
                <a:ext cx="697334" cy="1163667"/>
              </a:xfrm>
              <a:custGeom>
                <a:avLst/>
                <a:gdLst/>
                <a:ahLst/>
                <a:cxnLst/>
                <a:rect l="l" t="t" r="r" b="b"/>
                <a:pathLst>
                  <a:path w="697334" h="1163667" extrusionOk="0">
                    <a:moveTo>
                      <a:pt x="627960" y="274918"/>
                    </a:moveTo>
                    <a:cubicBezTo>
                      <a:pt x="572321" y="169655"/>
                      <a:pt x="485104" y="79430"/>
                      <a:pt x="376834" y="31310"/>
                    </a:cubicBezTo>
                    <a:cubicBezTo>
                      <a:pt x="331721" y="11762"/>
                      <a:pt x="274579" y="-12298"/>
                      <a:pt x="226459" y="7250"/>
                    </a:cubicBezTo>
                    <a:cubicBezTo>
                      <a:pt x="211421" y="13265"/>
                      <a:pt x="196384" y="25295"/>
                      <a:pt x="193376" y="43340"/>
                    </a:cubicBezTo>
                    <a:lnTo>
                      <a:pt x="193376" y="43340"/>
                    </a:lnTo>
                    <a:cubicBezTo>
                      <a:pt x="190369" y="44844"/>
                      <a:pt x="188865" y="49355"/>
                      <a:pt x="191872" y="53866"/>
                    </a:cubicBezTo>
                    <a:cubicBezTo>
                      <a:pt x="226459" y="117024"/>
                      <a:pt x="187361" y="189204"/>
                      <a:pt x="142249" y="234316"/>
                    </a:cubicBezTo>
                    <a:cubicBezTo>
                      <a:pt x="100144" y="276421"/>
                      <a:pt x="46009" y="308000"/>
                      <a:pt x="11422" y="357624"/>
                    </a:cubicBezTo>
                    <a:cubicBezTo>
                      <a:pt x="-2111" y="377173"/>
                      <a:pt x="-11134" y="431308"/>
                      <a:pt x="29468" y="422285"/>
                    </a:cubicBezTo>
                    <a:cubicBezTo>
                      <a:pt x="39994" y="420782"/>
                      <a:pt x="47513" y="411759"/>
                      <a:pt x="56535" y="405744"/>
                    </a:cubicBezTo>
                    <a:cubicBezTo>
                      <a:pt x="68565" y="396721"/>
                      <a:pt x="82099" y="390707"/>
                      <a:pt x="95633" y="387699"/>
                    </a:cubicBezTo>
                    <a:cubicBezTo>
                      <a:pt x="127211" y="378677"/>
                      <a:pt x="161797" y="378677"/>
                      <a:pt x="193376" y="387699"/>
                    </a:cubicBezTo>
                    <a:cubicBezTo>
                      <a:pt x="259541" y="404240"/>
                      <a:pt x="315180" y="452360"/>
                      <a:pt x="364804" y="495969"/>
                    </a:cubicBezTo>
                    <a:cubicBezTo>
                      <a:pt x="414427" y="539578"/>
                      <a:pt x="467059" y="583186"/>
                      <a:pt x="503149" y="638825"/>
                    </a:cubicBezTo>
                    <a:cubicBezTo>
                      <a:pt x="543750" y="701983"/>
                      <a:pt x="545254" y="772659"/>
                      <a:pt x="492622" y="829801"/>
                    </a:cubicBezTo>
                    <a:cubicBezTo>
                      <a:pt x="452021" y="874914"/>
                      <a:pt x="394879" y="901981"/>
                      <a:pt x="348263" y="939575"/>
                    </a:cubicBezTo>
                    <a:cubicBezTo>
                      <a:pt x="307661" y="972658"/>
                      <a:pt x="274579" y="1016266"/>
                      <a:pt x="273075" y="1070401"/>
                    </a:cubicBezTo>
                    <a:cubicBezTo>
                      <a:pt x="271571" y="1115514"/>
                      <a:pt x="297135" y="1165138"/>
                      <a:pt x="348263" y="1163634"/>
                    </a:cubicBezTo>
                    <a:cubicBezTo>
                      <a:pt x="453525" y="1159123"/>
                      <a:pt x="539239" y="1062883"/>
                      <a:pt x="588863" y="978673"/>
                    </a:cubicBezTo>
                    <a:cubicBezTo>
                      <a:pt x="707659" y="771155"/>
                      <a:pt x="740741" y="491458"/>
                      <a:pt x="627960" y="274918"/>
                    </a:cubicBezTo>
                    <a:close/>
                  </a:path>
                </a:pathLst>
              </a:custGeom>
              <a:solidFill>
                <a:srgbClr val="9FDAD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1" name="Google Shape;56;p36">
                <a:extLst>
                  <a:ext uri="{FF2B5EF4-FFF2-40B4-BE49-F238E27FC236}">
                    <a16:creationId xmlns:a16="http://schemas.microsoft.com/office/drawing/2014/main" id="{AC4717F2-67ED-25AA-7ABD-F44CB7B82ABE}"/>
                  </a:ext>
                </a:extLst>
              </p:cNvPr>
              <p:cNvGrpSpPr/>
              <p:nvPr/>
            </p:nvGrpSpPr>
            <p:grpSpPr>
              <a:xfrm>
                <a:off x="2483956" y="6807724"/>
                <a:ext cx="738321" cy="802017"/>
                <a:chOff x="2483956" y="6807724"/>
                <a:chExt cx="738321" cy="802017"/>
              </a:xfrm>
            </p:grpSpPr>
            <p:sp>
              <p:nvSpPr>
                <p:cNvPr id="12" name="Google Shape;57;p36">
                  <a:extLst>
                    <a:ext uri="{FF2B5EF4-FFF2-40B4-BE49-F238E27FC236}">
                      <a16:creationId xmlns:a16="http://schemas.microsoft.com/office/drawing/2014/main" id="{14B574B1-D8BE-AE0B-19ED-9765524A0F7D}"/>
                    </a:ext>
                  </a:extLst>
                </p:cNvPr>
                <p:cNvSpPr/>
                <p:nvPr/>
              </p:nvSpPr>
              <p:spPr>
                <a:xfrm>
                  <a:off x="2483956" y="7278916"/>
                  <a:ext cx="360330" cy="330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330" h="330825" extrusionOk="0">
                      <a:moveTo>
                        <a:pt x="359343" y="293327"/>
                      </a:moveTo>
                      <a:cubicBezTo>
                        <a:pt x="362350" y="212125"/>
                        <a:pt x="347313" y="118892"/>
                        <a:pt x="279644" y="67765"/>
                      </a:cubicBezTo>
                      <a:cubicBezTo>
                        <a:pt x="207464" y="13630"/>
                        <a:pt x="100698" y="9119"/>
                        <a:pt x="13480" y="96"/>
                      </a:cubicBezTo>
                      <a:cubicBezTo>
                        <a:pt x="-54" y="-1408"/>
                        <a:pt x="-3061" y="15133"/>
                        <a:pt x="2954" y="24156"/>
                      </a:cubicBezTo>
                      <a:cubicBezTo>
                        <a:pt x="31525" y="61750"/>
                        <a:pt x="46563" y="106862"/>
                        <a:pt x="69119" y="147463"/>
                      </a:cubicBezTo>
                      <a:cubicBezTo>
                        <a:pt x="88668" y="180546"/>
                        <a:pt x="112728" y="210621"/>
                        <a:pt x="141299" y="236185"/>
                      </a:cubicBezTo>
                      <a:cubicBezTo>
                        <a:pt x="193930" y="282801"/>
                        <a:pt x="260095" y="312876"/>
                        <a:pt x="329268" y="323402"/>
                      </a:cubicBezTo>
                      <a:cubicBezTo>
                        <a:pt x="333779" y="335432"/>
                        <a:pt x="354831" y="332425"/>
                        <a:pt x="356335" y="317387"/>
                      </a:cubicBezTo>
                      <a:cubicBezTo>
                        <a:pt x="356335" y="311372"/>
                        <a:pt x="357839" y="305357"/>
                        <a:pt x="357839" y="299342"/>
                      </a:cubicBezTo>
                      <a:cubicBezTo>
                        <a:pt x="360846" y="297838"/>
                        <a:pt x="360846" y="294831"/>
                        <a:pt x="359343" y="293327"/>
                      </a:cubicBezTo>
                      <a:close/>
                    </a:path>
                  </a:pathLst>
                </a:custGeom>
                <a:solidFill>
                  <a:srgbClr val="8DC64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" name="Google Shape;58;p36">
                  <a:extLst>
                    <a:ext uri="{FF2B5EF4-FFF2-40B4-BE49-F238E27FC236}">
                      <a16:creationId xmlns:a16="http://schemas.microsoft.com/office/drawing/2014/main" id="{5668364E-5F5A-67B7-1804-BB2DCE550904}"/>
                    </a:ext>
                  </a:extLst>
                </p:cNvPr>
                <p:cNvSpPr/>
                <p:nvPr/>
              </p:nvSpPr>
              <p:spPr>
                <a:xfrm>
                  <a:off x="2727059" y="6807724"/>
                  <a:ext cx="278617" cy="5398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617" h="539813" extrusionOk="0">
                      <a:moveTo>
                        <a:pt x="275637" y="274297"/>
                      </a:moveTo>
                      <a:cubicBezTo>
                        <a:pt x="266615" y="221666"/>
                        <a:pt x="233532" y="175050"/>
                        <a:pt x="201954" y="134448"/>
                      </a:cubicBezTo>
                      <a:cubicBezTo>
                        <a:pt x="164360" y="86328"/>
                        <a:pt x="122255" y="42720"/>
                        <a:pt x="77142" y="3622"/>
                      </a:cubicBezTo>
                      <a:cubicBezTo>
                        <a:pt x="68120" y="-3897"/>
                        <a:pt x="54586" y="615"/>
                        <a:pt x="53082" y="14148"/>
                      </a:cubicBezTo>
                      <a:cubicBezTo>
                        <a:pt x="50075" y="71291"/>
                        <a:pt x="41052" y="126930"/>
                        <a:pt x="29022" y="182568"/>
                      </a:cubicBezTo>
                      <a:cubicBezTo>
                        <a:pt x="18496" y="227681"/>
                        <a:pt x="3459" y="272793"/>
                        <a:pt x="451" y="319409"/>
                      </a:cubicBezTo>
                      <a:cubicBezTo>
                        <a:pt x="-2557" y="361515"/>
                        <a:pt x="9474" y="397605"/>
                        <a:pt x="36541" y="430687"/>
                      </a:cubicBezTo>
                      <a:cubicBezTo>
                        <a:pt x="65112" y="468281"/>
                        <a:pt x="96691" y="505874"/>
                        <a:pt x="132781" y="535949"/>
                      </a:cubicBezTo>
                      <a:cubicBezTo>
                        <a:pt x="141804" y="543468"/>
                        <a:pt x="152330" y="538957"/>
                        <a:pt x="155337" y="531438"/>
                      </a:cubicBezTo>
                      <a:lnTo>
                        <a:pt x="155337" y="531438"/>
                      </a:lnTo>
                      <a:cubicBezTo>
                        <a:pt x="156841" y="529934"/>
                        <a:pt x="158345" y="529934"/>
                        <a:pt x="158345" y="528431"/>
                      </a:cubicBezTo>
                      <a:cubicBezTo>
                        <a:pt x="238043" y="472792"/>
                        <a:pt x="292179" y="375048"/>
                        <a:pt x="275637" y="274297"/>
                      </a:cubicBezTo>
                      <a:close/>
                    </a:path>
                  </a:pathLst>
                </a:custGeom>
                <a:solidFill>
                  <a:srgbClr val="8DC64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" name="Google Shape;59;p36">
                  <a:extLst>
                    <a:ext uri="{FF2B5EF4-FFF2-40B4-BE49-F238E27FC236}">
                      <a16:creationId xmlns:a16="http://schemas.microsoft.com/office/drawing/2014/main" id="{987FEC49-31CF-359A-2A79-5582BE2C4778}"/>
                    </a:ext>
                  </a:extLst>
                </p:cNvPr>
                <p:cNvSpPr/>
                <p:nvPr/>
              </p:nvSpPr>
              <p:spPr>
                <a:xfrm>
                  <a:off x="2947809" y="7217347"/>
                  <a:ext cx="274468" cy="3794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468" h="379484" extrusionOk="0">
                      <a:moveTo>
                        <a:pt x="257893" y="13545"/>
                      </a:moveTo>
                      <a:cubicBezTo>
                        <a:pt x="256389" y="3019"/>
                        <a:pt x="247367" y="-2996"/>
                        <a:pt x="236841" y="1515"/>
                      </a:cubicBezTo>
                      <a:cubicBezTo>
                        <a:pt x="194736" y="21064"/>
                        <a:pt x="152631" y="40613"/>
                        <a:pt x="110526" y="60162"/>
                      </a:cubicBezTo>
                      <a:cubicBezTo>
                        <a:pt x="78947" y="75199"/>
                        <a:pt x="47368" y="88733"/>
                        <a:pt x="30827" y="120312"/>
                      </a:cubicBezTo>
                      <a:cubicBezTo>
                        <a:pt x="15789" y="147379"/>
                        <a:pt x="12782" y="177454"/>
                        <a:pt x="11278" y="207529"/>
                      </a:cubicBezTo>
                      <a:cubicBezTo>
                        <a:pt x="8271" y="237604"/>
                        <a:pt x="5263" y="267679"/>
                        <a:pt x="3759" y="297754"/>
                      </a:cubicBezTo>
                      <a:cubicBezTo>
                        <a:pt x="3759" y="299258"/>
                        <a:pt x="2256" y="299258"/>
                        <a:pt x="2256" y="300762"/>
                      </a:cubicBezTo>
                      <a:cubicBezTo>
                        <a:pt x="-752" y="309784"/>
                        <a:pt x="-752" y="317303"/>
                        <a:pt x="2256" y="324822"/>
                      </a:cubicBezTo>
                      <a:cubicBezTo>
                        <a:pt x="2256" y="330837"/>
                        <a:pt x="752" y="335348"/>
                        <a:pt x="752" y="341363"/>
                      </a:cubicBezTo>
                      <a:cubicBezTo>
                        <a:pt x="-752" y="354897"/>
                        <a:pt x="15789" y="357904"/>
                        <a:pt x="23308" y="351889"/>
                      </a:cubicBezTo>
                      <a:cubicBezTo>
                        <a:pt x="42857" y="365423"/>
                        <a:pt x="68421" y="374445"/>
                        <a:pt x="86466" y="377453"/>
                      </a:cubicBezTo>
                      <a:cubicBezTo>
                        <a:pt x="133082" y="384972"/>
                        <a:pt x="179698" y="371438"/>
                        <a:pt x="214284" y="339859"/>
                      </a:cubicBezTo>
                      <a:cubicBezTo>
                        <a:pt x="306013" y="260160"/>
                        <a:pt x="268419" y="121815"/>
                        <a:pt x="257893" y="13545"/>
                      </a:cubicBezTo>
                      <a:close/>
                    </a:path>
                  </a:pathLst>
                </a:custGeom>
                <a:solidFill>
                  <a:srgbClr val="8DC64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4" name="Google Shape;60;p36">
              <a:extLst>
                <a:ext uri="{FF2B5EF4-FFF2-40B4-BE49-F238E27FC236}">
                  <a16:creationId xmlns:a16="http://schemas.microsoft.com/office/drawing/2014/main" id="{3868D355-A80A-E0CB-DB73-5F2B59E1DFF0}"/>
                </a:ext>
              </a:extLst>
            </p:cNvPr>
            <p:cNvGrpSpPr/>
            <p:nvPr/>
          </p:nvGrpSpPr>
          <p:grpSpPr>
            <a:xfrm>
              <a:off x="1202708" y="6848940"/>
              <a:ext cx="6270636" cy="2600341"/>
              <a:chOff x="1202708" y="6848940"/>
              <a:chExt cx="6270636" cy="2600341"/>
            </a:xfrm>
          </p:grpSpPr>
          <p:sp>
            <p:nvSpPr>
              <p:cNvPr id="5" name="Google Shape;61;p36">
                <a:extLst>
                  <a:ext uri="{FF2B5EF4-FFF2-40B4-BE49-F238E27FC236}">
                    <a16:creationId xmlns:a16="http://schemas.microsoft.com/office/drawing/2014/main" id="{831786F3-D526-3767-0CB3-8F06AAE464AF}"/>
                  </a:ext>
                </a:extLst>
              </p:cNvPr>
              <p:cNvSpPr/>
              <p:nvPr/>
            </p:nvSpPr>
            <p:spPr>
              <a:xfrm>
                <a:off x="1202708" y="6848940"/>
                <a:ext cx="6270636" cy="2600341"/>
              </a:xfrm>
              <a:custGeom>
                <a:avLst/>
                <a:gdLst/>
                <a:ahLst/>
                <a:cxnLst/>
                <a:rect l="l" t="t" r="r" b="b"/>
                <a:pathLst>
                  <a:path w="6270636" h="2600341" extrusionOk="0">
                    <a:moveTo>
                      <a:pt x="1990965" y="2598479"/>
                    </a:moveTo>
                    <a:cubicBezTo>
                      <a:pt x="1951867" y="2598479"/>
                      <a:pt x="1897732" y="2568404"/>
                      <a:pt x="1875176" y="2538329"/>
                    </a:cubicBezTo>
                    <a:cubicBezTo>
                      <a:pt x="1869161" y="2530811"/>
                      <a:pt x="1857131" y="2514270"/>
                      <a:pt x="1843597" y="2491713"/>
                    </a:cubicBezTo>
                    <a:cubicBezTo>
                      <a:pt x="1843597" y="2494721"/>
                      <a:pt x="1843597" y="2497728"/>
                      <a:pt x="1843597" y="2500736"/>
                    </a:cubicBezTo>
                    <a:cubicBezTo>
                      <a:pt x="1845101" y="2514270"/>
                      <a:pt x="1842093" y="2532315"/>
                      <a:pt x="1833071" y="2542841"/>
                    </a:cubicBezTo>
                    <a:cubicBezTo>
                      <a:pt x="1827056" y="2548856"/>
                      <a:pt x="1821041" y="2551863"/>
                      <a:pt x="1812018" y="2551863"/>
                    </a:cubicBezTo>
                    <a:cubicBezTo>
                      <a:pt x="1787958" y="2551863"/>
                      <a:pt x="1769913" y="2526300"/>
                      <a:pt x="1760891" y="2512766"/>
                    </a:cubicBezTo>
                    <a:cubicBezTo>
                      <a:pt x="1736831" y="2476676"/>
                      <a:pt x="1723297" y="2443593"/>
                      <a:pt x="1721793" y="2415022"/>
                    </a:cubicBezTo>
                    <a:cubicBezTo>
                      <a:pt x="1721793" y="2407503"/>
                      <a:pt x="1721793" y="2398481"/>
                      <a:pt x="1721793" y="2390962"/>
                    </a:cubicBezTo>
                    <a:cubicBezTo>
                      <a:pt x="1705252" y="2443593"/>
                      <a:pt x="1657132" y="2497728"/>
                      <a:pt x="1612020" y="2518781"/>
                    </a:cubicBezTo>
                    <a:cubicBezTo>
                      <a:pt x="1578937" y="2535322"/>
                      <a:pt x="1548862" y="2532315"/>
                      <a:pt x="1527810" y="2511262"/>
                    </a:cubicBezTo>
                    <a:lnTo>
                      <a:pt x="1524802" y="2508254"/>
                    </a:lnTo>
                    <a:lnTo>
                      <a:pt x="1526306" y="2503743"/>
                    </a:lnTo>
                    <a:cubicBezTo>
                      <a:pt x="1538336" y="2470661"/>
                      <a:pt x="1562396" y="2409007"/>
                      <a:pt x="1595478" y="2378932"/>
                    </a:cubicBezTo>
                    <a:lnTo>
                      <a:pt x="1601493" y="2374421"/>
                    </a:lnTo>
                    <a:lnTo>
                      <a:pt x="1606005" y="2380436"/>
                    </a:lnTo>
                    <a:cubicBezTo>
                      <a:pt x="1621042" y="2396977"/>
                      <a:pt x="1634576" y="2398481"/>
                      <a:pt x="1652621" y="2401488"/>
                    </a:cubicBezTo>
                    <a:cubicBezTo>
                      <a:pt x="1661643" y="2402992"/>
                      <a:pt x="1672170" y="2404496"/>
                      <a:pt x="1684200" y="2409007"/>
                    </a:cubicBezTo>
                    <a:cubicBezTo>
                      <a:pt x="1705252" y="2381940"/>
                      <a:pt x="1702245" y="2372917"/>
                      <a:pt x="1702245" y="2371413"/>
                    </a:cubicBezTo>
                    <a:cubicBezTo>
                      <a:pt x="1697733" y="2362391"/>
                      <a:pt x="1664651" y="2365398"/>
                      <a:pt x="1643598" y="2366902"/>
                    </a:cubicBezTo>
                    <a:cubicBezTo>
                      <a:pt x="1631568" y="2368406"/>
                      <a:pt x="1621042" y="2368406"/>
                      <a:pt x="1612020" y="2368406"/>
                    </a:cubicBezTo>
                    <a:cubicBezTo>
                      <a:pt x="1612020" y="2368406"/>
                      <a:pt x="1612020" y="2368406"/>
                      <a:pt x="1612020" y="2368406"/>
                    </a:cubicBezTo>
                    <a:cubicBezTo>
                      <a:pt x="1606005" y="2368406"/>
                      <a:pt x="1602997" y="2363895"/>
                      <a:pt x="1602997" y="2362391"/>
                    </a:cubicBezTo>
                    <a:cubicBezTo>
                      <a:pt x="1599990" y="2354872"/>
                      <a:pt x="1604501" y="2345850"/>
                      <a:pt x="1616531" y="2329308"/>
                    </a:cubicBezTo>
                    <a:cubicBezTo>
                      <a:pt x="1618035" y="2327805"/>
                      <a:pt x="1618035" y="2326301"/>
                      <a:pt x="1619538" y="2326301"/>
                    </a:cubicBezTo>
                    <a:lnTo>
                      <a:pt x="1622546" y="2323293"/>
                    </a:lnTo>
                    <a:cubicBezTo>
                      <a:pt x="1630065" y="2314271"/>
                      <a:pt x="1639087" y="2300737"/>
                      <a:pt x="1651117" y="2291715"/>
                    </a:cubicBezTo>
                    <a:lnTo>
                      <a:pt x="1651117" y="2291715"/>
                    </a:lnTo>
                    <a:cubicBezTo>
                      <a:pt x="1655628" y="2269158"/>
                      <a:pt x="1664651" y="2252617"/>
                      <a:pt x="1673673" y="2236076"/>
                    </a:cubicBezTo>
                    <a:cubicBezTo>
                      <a:pt x="1688711" y="2209008"/>
                      <a:pt x="1700741" y="2189460"/>
                      <a:pt x="1679688" y="2153370"/>
                    </a:cubicBezTo>
                    <a:cubicBezTo>
                      <a:pt x="1663147" y="2124798"/>
                      <a:pt x="1651117" y="2109761"/>
                      <a:pt x="1628561" y="2103746"/>
                    </a:cubicBezTo>
                    <a:cubicBezTo>
                      <a:pt x="1583448" y="2094723"/>
                      <a:pt x="1572922" y="2103746"/>
                      <a:pt x="1560892" y="2145851"/>
                    </a:cubicBezTo>
                    <a:cubicBezTo>
                      <a:pt x="1615027" y="2120287"/>
                      <a:pt x="1642095" y="2136828"/>
                      <a:pt x="1654125" y="2148858"/>
                    </a:cubicBezTo>
                    <a:cubicBezTo>
                      <a:pt x="1675177" y="2171415"/>
                      <a:pt x="1675177" y="2215023"/>
                      <a:pt x="1654125" y="2243595"/>
                    </a:cubicBezTo>
                    <a:cubicBezTo>
                      <a:pt x="1634576" y="2270662"/>
                      <a:pt x="1604501" y="2278181"/>
                      <a:pt x="1571418" y="2264647"/>
                    </a:cubicBezTo>
                    <a:cubicBezTo>
                      <a:pt x="1527810" y="2246602"/>
                      <a:pt x="1527810" y="2212016"/>
                      <a:pt x="1535328" y="2178933"/>
                    </a:cubicBezTo>
                    <a:cubicBezTo>
                      <a:pt x="1488712" y="2222542"/>
                      <a:pt x="1436081" y="2339835"/>
                      <a:pt x="1424051" y="2386451"/>
                    </a:cubicBezTo>
                    <a:cubicBezTo>
                      <a:pt x="1421043" y="2395473"/>
                      <a:pt x="1419540" y="2404496"/>
                      <a:pt x="1419540" y="2412015"/>
                    </a:cubicBezTo>
                    <a:cubicBezTo>
                      <a:pt x="1439088" y="2409007"/>
                      <a:pt x="1457134" y="2410511"/>
                      <a:pt x="1472171" y="2416526"/>
                    </a:cubicBezTo>
                    <a:cubicBezTo>
                      <a:pt x="1488712" y="2424045"/>
                      <a:pt x="1508261" y="2440586"/>
                      <a:pt x="1509765" y="2481187"/>
                    </a:cubicBezTo>
                    <a:lnTo>
                      <a:pt x="1509765" y="2488706"/>
                    </a:lnTo>
                    <a:lnTo>
                      <a:pt x="1502246" y="2488706"/>
                    </a:lnTo>
                    <a:cubicBezTo>
                      <a:pt x="1464652" y="2493217"/>
                      <a:pt x="1436081" y="2484195"/>
                      <a:pt x="1418036" y="2464646"/>
                    </a:cubicBezTo>
                    <a:cubicBezTo>
                      <a:pt x="1410517" y="2455623"/>
                      <a:pt x="1406006" y="2445097"/>
                      <a:pt x="1402998" y="2431563"/>
                    </a:cubicBezTo>
                    <a:cubicBezTo>
                      <a:pt x="1390968" y="2436075"/>
                      <a:pt x="1378938" y="2442090"/>
                      <a:pt x="1368412" y="2449608"/>
                    </a:cubicBezTo>
                    <a:cubicBezTo>
                      <a:pt x="1344352" y="2467653"/>
                      <a:pt x="1330818" y="2490210"/>
                      <a:pt x="1330818" y="2512766"/>
                    </a:cubicBezTo>
                    <a:cubicBezTo>
                      <a:pt x="1338337" y="2512766"/>
                      <a:pt x="1344352" y="2512766"/>
                      <a:pt x="1351871" y="2512766"/>
                    </a:cubicBezTo>
                    <a:cubicBezTo>
                      <a:pt x="1378938" y="2514270"/>
                      <a:pt x="1406006" y="2518781"/>
                      <a:pt x="1433073" y="2524796"/>
                    </a:cubicBezTo>
                    <a:cubicBezTo>
                      <a:pt x="1457134" y="2529307"/>
                      <a:pt x="1481193" y="2533818"/>
                      <a:pt x="1503750" y="2535322"/>
                    </a:cubicBezTo>
                    <a:lnTo>
                      <a:pt x="1524802" y="2536826"/>
                    </a:lnTo>
                    <a:lnTo>
                      <a:pt x="1506757" y="2548856"/>
                    </a:lnTo>
                    <a:cubicBezTo>
                      <a:pt x="1475178" y="2571412"/>
                      <a:pt x="1399991" y="2590961"/>
                      <a:pt x="1354878" y="2571412"/>
                    </a:cubicBezTo>
                    <a:cubicBezTo>
                      <a:pt x="1335330" y="2563893"/>
                      <a:pt x="1323300" y="2548856"/>
                      <a:pt x="1318788" y="2529307"/>
                    </a:cubicBezTo>
                    <a:cubicBezTo>
                      <a:pt x="1308262" y="2530811"/>
                      <a:pt x="1296232" y="2532315"/>
                      <a:pt x="1284202" y="2533818"/>
                    </a:cubicBezTo>
                    <a:cubicBezTo>
                      <a:pt x="1224052" y="2542841"/>
                      <a:pt x="1157887" y="2553367"/>
                      <a:pt x="1120293" y="2509758"/>
                    </a:cubicBezTo>
                    <a:cubicBezTo>
                      <a:pt x="1093226" y="2478179"/>
                      <a:pt x="1103752" y="2448104"/>
                      <a:pt x="1114279" y="2419533"/>
                    </a:cubicBezTo>
                    <a:cubicBezTo>
                      <a:pt x="1123301" y="2395473"/>
                      <a:pt x="1138339" y="2375925"/>
                      <a:pt x="1159391" y="2362391"/>
                    </a:cubicBezTo>
                    <a:cubicBezTo>
                      <a:pt x="1159391" y="2362391"/>
                      <a:pt x="1157887" y="2362391"/>
                      <a:pt x="1157887" y="2362391"/>
                    </a:cubicBezTo>
                    <a:cubicBezTo>
                      <a:pt x="1150368" y="2363895"/>
                      <a:pt x="1142850" y="2363895"/>
                      <a:pt x="1135331" y="2362391"/>
                    </a:cubicBezTo>
                    <a:cubicBezTo>
                      <a:pt x="1106760" y="2398481"/>
                      <a:pt x="1055632" y="2431563"/>
                      <a:pt x="1019542" y="2436075"/>
                    </a:cubicBezTo>
                    <a:cubicBezTo>
                      <a:pt x="980445" y="2440586"/>
                      <a:pt x="926310" y="2434571"/>
                      <a:pt x="906761" y="2401488"/>
                    </a:cubicBezTo>
                    <a:cubicBezTo>
                      <a:pt x="894731" y="2381940"/>
                      <a:pt x="897739" y="2354872"/>
                      <a:pt x="900746" y="2329308"/>
                    </a:cubicBezTo>
                    <a:cubicBezTo>
                      <a:pt x="902250" y="2317278"/>
                      <a:pt x="903754" y="2305248"/>
                      <a:pt x="903754" y="2294722"/>
                    </a:cubicBezTo>
                    <a:cubicBezTo>
                      <a:pt x="903754" y="2279685"/>
                      <a:pt x="903754" y="2264647"/>
                      <a:pt x="905257" y="2249610"/>
                    </a:cubicBezTo>
                    <a:cubicBezTo>
                      <a:pt x="906761" y="2198482"/>
                      <a:pt x="908265" y="2144347"/>
                      <a:pt x="893227" y="2099235"/>
                    </a:cubicBezTo>
                    <a:cubicBezTo>
                      <a:pt x="869167" y="2030062"/>
                      <a:pt x="810521" y="2025551"/>
                      <a:pt x="742852" y="2021040"/>
                    </a:cubicBezTo>
                    <a:cubicBezTo>
                      <a:pt x="732326" y="2021040"/>
                      <a:pt x="723304" y="2019536"/>
                      <a:pt x="712777" y="2018032"/>
                    </a:cubicBezTo>
                    <a:cubicBezTo>
                      <a:pt x="679695" y="2015025"/>
                      <a:pt x="645109" y="2015025"/>
                      <a:pt x="612026" y="2016528"/>
                    </a:cubicBezTo>
                    <a:cubicBezTo>
                      <a:pt x="610522" y="2016528"/>
                      <a:pt x="610522" y="2016528"/>
                      <a:pt x="609019" y="2016528"/>
                    </a:cubicBezTo>
                    <a:cubicBezTo>
                      <a:pt x="563906" y="2025551"/>
                      <a:pt x="520297" y="2034573"/>
                      <a:pt x="481200" y="2036077"/>
                    </a:cubicBezTo>
                    <a:cubicBezTo>
                      <a:pt x="454132" y="2037581"/>
                      <a:pt x="427065" y="2039085"/>
                      <a:pt x="401501" y="2042092"/>
                    </a:cubicBezTo>
                    <a:cubicBezTo>
                      <a:pt x="360900" y="2045100"/>
                      <a:pt x="320299" y="2048107"/>
                      <a:pt x="278194" y="2048107"/>
                    </a:cubicBezTo>
                    <a:lnTo>
                      <a:pt x="0" y="2048107"/>
                    </a:lnTo>
                    <a:lnTo>
                      <a:pt x="0" y="2033070"/>
                    </a:lnTo>
                    <a:lnTo>
                      <a:pt x="278194" y="2033070"/>
                    </a:lnTo>
                    <a:cubicBezTo>
                      <a:pt x="318795" y="2033070"/>
                      <a:pt x="360900" y="2030062"/>
                      <a:pt x="399997" y="2027055"/>
                    </a:cubicBezTo>
                    <a:cubicBezTo>
                      <a:pt x="427065" y="2025551"/>
                      <a:pt x="454132" y="2022543"/>
                      <a:pt x="481200" y="2021040"/>
                    </a:cubicBezTo>
                    <a:cubicBezTo>
                      <a:pt x="491726" y="2021040"/>
                      <a:pt x="503756" y="2019536"/>
                      <a:pt x="515786" y="2018032"/>
                    </a:cubicBezTo>
                    <a:cubicBezTo>
                      <a:pt x="514282" y="2018032"/>
                      <a:pt x="511275" y="2018032"/>
                      <a:pt x="509771" y="2018032"/>
                    </a:cubicBezTo>
                    <a:cubicBezTo>
                      <a:pt x="463155" y="2016528"/>
                      <a:pt x="431576" y="1996980"/>
                      <a:pt x="421050" y="1965401"/>
                    </a:cubicBezTo>
                    <a:cubicBezTo>
                      <a:pt x="410524" y="1929311"/>
                      <a:pt x="431576" y="1887206"/>
                      <a:pt x="475185" y="1857131"/>
                    </a:cubicBezTo>
                    <a:cubicBezTo>
                      <a:pt x="563906" y="1793973"/>
                      <a:pt x="663154" y="1804500"/>
                      <a:pt x="757890" y="1812019"/>
                    </a:cubicBezTo>
                    <a:cubicBezTo>
                      <a:pt x="798491" y="1815026"/>
                      <a:pt x="840596" y="1819537"/>
                      <a:pt x="881197" y="1818033"/>
                    </a:cubicBezTo>
                    <a:cubicBezTo>
                      <a:pt x="887212" y="1818033"/>
                      <a:pt x="894731" y="1816530"/>
                      <a:pt x="903754" y="1816530"/>
                    </a:cubicBezTo>
                    <a:cubicBezTo>
                      <a:pt x="951874" y="1812019"/>
                      <a:pt x="1033076" y="1802996"/>
                      <a:pt x="1066158" y="1837582"/>
                    </a:cubicBezTo>
                    <a:cubicBezTo>
                      <a:pt x="1078189" y="1849612"/>
                      <a:pt x="1082700" y="1867657"/>
                      <a:pt x="1079692" y="1887206"/>
                    </a:cubicBezTo>
                    <a:cubicBezTo>
                      <a:pt x="1075181" y="1924800"/>
                      <a:pt x="1033076" y="1933822"/>
                      <a:pt x="992475" y="1942845"/>
                    </a:cubicBezTo>
                    <a:cubicBezTo>
                      <a:pt x="990971" y="1942845"/>
                      <a:pt x="987964" y="1944348"/>
                      <a:pt x="986460" y="1944348"/>
                    </a:cubicBezTo>
                    <a:cubicBezTo>
                      <a:pt x="1007512" y="1941341"/>
                      <a:pt x="1034580" y="1945852"/>
                      <a:pt x="1051121" y="1948860"/>
                    </a:cubicBezTo>
                    <a:cubicBezTo>
                      <a:pt x="1055632" y="1948860"/>
                      <a:pt x="1058640" y="1950363"/>
                      <a:pt x="1061647" y="1950363"/>
                    </a:cubicBezTo>
                    <a:lnTo>
                      <a:pt x="1060143" y="1965401"/>
                    </a:lnTo>
                    <a:cubicBezTo>
                      <a:pt x="1027061" y="1965401"/>
                      <a:pt x="992475" y="1975927"/>
                      <a:pt x="957889" y="1996980"/>
                    </a:cubicBezTo>
                    <a:cubicBezTo>
                      <a:pt x="950370" y="2001491"/>
                      <a:pt x="942851" y="2006002"/>
                      <a:pt x="936836" y="2010513"/>
                    </a:cubicBezTo>
                    <a:cubicBezTo>
                      <a:pt x="899242" y="2034573"/>
                      <a:pt x="896235" y="2034573"/>
                      <a:pt x="845107" y="2012017"/>
                    </a:cubicBezTo>
                    <a:cubicBezTo>
                      <a:pt x="803002" y="1992468"/>
                      <a:pt x="750371" y="1993972"/>
                      <a:pt x="694732" y="2001491"/>
                    </a:cubicBezTo>
                    <a:cubicBezTo>
                      <a:pt x="700747" y="2001491"/>
                      <a:pt x="708266" y="2002995"/>
                      <a:pt x="714281" y="2002995"/>
                    </a:cubicBezTo>
                    <a:cubicBezTo>
                      <a:pt x="723304" y="2004498"/>
                      <a:pt x="733830" y="2004498"/>
                      <a:pt x="742852" y="2006002"/>
                    </a:cubicBezTo>
                    <a:cubicBezTo>
                      <a:pt x="809017" y="2010513"/>
                      <a:pt x="878190" y="2016528"/>
                      <a:pt x="906761" y="2094723"/>
                    </a:cubicBezTo>
                    <a:cubicBezTo>
                      <a:pt x="923302" y="2142843"/>
                      <a:pt x="921799" y="2196978"/>
                      <a:pt x="920295" y="2251113"/>
                    </a:cubicBezTo>
                    <a:cubicBezTo>
                      <a:pt x="920295" y="2266151"/>
                      <a:pt x="918791" y="2281188"/>
                      <a:pt x="918791" y="2296226"/>
                    </a:cubicBezTo>
                    <a:cubicBezTo>
                      <a:pt x="918791" y="2308256"/>
                      <a:pt x="917287" y="2321790"/>
                      <a:pt x="915784" y="2333820"/>
                    </a:cubicBezTo>
                    <a:cubicBezTo>
                      <a:pt x="912776" y="2357880"/>
                      <a:pt x="909768" y="2380436"/>
                      <a:pt x="918791" y="2396977"/>
                    </a:cubicBezTo>
                    <a:cubicBezTo>
                      <a:pt x="933829" y="2422541"/>
                      <a:pt x="980445" y="2430060"/>
                      <a:pt x="1016535" y="2425548"/>
                    </a:cubicBezTo>
                    <a:cubicBezTo>
                      <a:pt x="1048114" y="2421037"/>
                      <a:pt x="1093226" y="2392466"/>
                      <a:pt x="1120293" y="2360887"/>
                    </a:cubicBezTo>
                    <a:cubicBezTo>
                      <a:pt x="1102249" y="2353368"/>
                      <a:pt x="1087211" y="2339835"/>
                      <a:pt x="1076685" y="2324797"/>
                    </a:cubicBezTo>
                    <a:cubicBezTo>
                      <a:pt x="1066158" y="2306752"/>
                      <a:pt x="1066158" y="2288707"/>
                      <a:pt x="1079692" y="2273670"/>
                    </a:cubicBezTo>
                    <a:lnTo>
                      <a:pt x="1082700" y="2270662"/>
                    </a:lnTo>
                    <a:lnTo>
                      <a:pt x="1085707" y="2270662"/>
                    </a:lnTo>
                    <a:cubicBezTo>
                      <a:pt x="1142850" y="2273670"/>
                      <a:pt x="1156383" y="2296226"/>
                      <a:pt x="1156383" y="2314271"/>
                    </a:cubicBezTo>
                    <a:cubicBezTo>
                      <a:pt x="1156383" y="2326301"/>
                      <a:pt x="1151872" y="2338331"/>
                      <a:pt x="1144354" y="2351865"/>
                    </a:cubicBezTo>
                    <a:cubicBezTo>
                      <a:pt x="1147361" y="2351865"/>
                      <a:pt x="1151872" y="2351865"/>
                      <a:pt x="1154880" y="2351865"/>
                    </a:cubicBezTo>
                    <a:cubicBezTo>
                      <a:pt x="1183451" y="2345850"/>
                      <a:pt x="1201496" y="2303745"/>
                      <a:pt x="1215030" y="2269158"/>
                    </a:cubicBezTo>
                    <a:cubicBezTo>
                      <a:pt x="1219541" y="2257128"/>
                      <a:pt x="1224052" y="2246602"/>
                      <a:pt x="1228563" y="2237580"/>
                    </a:cubicBezTo>
                    <a:cubicBezTo>
                      <a:pt x="1234579" y="2225550"/>
                      <a:pt x="1246609" y="2209008"/>
                      <a:pt x="1261646" y="2187956"/>
                    </a:cubicBezTo>
                    <a:cubicBezTo>
                      <a:pt x="1279691" y="2162392"/>
                      <a:pt x="1303751" y="2127806"/>
                      <a:pt x="1321796" y="2096227"/>
                    </a:cubicBezTo>
                    <a:cubicBezTo>
                      <a:pt x="1263150" y="2127806"/>
                      <a:pt x="1237586" y="2117280"/>
                      <a:pt x="1227060" y="2100738"/>
                    </a:cubicBezTo>
                    <a:cubicBezTo>
                      <a:pt x="1207511" y="2070663"/>
                      <a:pt x="1233075" y="2010513"/>
                      <a:pt x="1267661" y="1986453"/>
                    </a:cubicBezTo>
                    <a:cubicBezTo>
                      <a:pt x="1296232" y="1966905"/>
                      <a:pt x="1326307" y="1972920"/>
                      <a:pt x="1348863" y="2002995"/>
                    </a:cubicBezTo>
                    <a:cubicBezTo>
                      <a:pt x="1350367" y="2004498"/>
                      <a:pt x="1351871" y="2007506"/>
                      <a:pt x="1353375" y="2009010"/>
                    </a:cubicBezTo>
                    <a:cubicBezTo>
                      <a:pt x="1351871" y="2002995"/>
                      <a:pt x="1350367" y="1998483"/>
                      <a:pt x="1348863" y="1993972"/>
                    </a:cubicBezTo>
                    <a:cubicBezTo>
                      <a:pt x="1338337" y="1969912"/>
                      <a:pt x="1312773" y="1960890"/>
                      <a:pt x="1269165" y="1966905"/>
                    </a:cubicBezTo>
                    <a:cubicBezTo>
                      <a:pt x="1224052" y="1972920"/>
                      <a:pt x="1180443" y="1996980"/>
                      <a:pt x="1141346" y="2025551"/>
                    </a:cubicBezTo>
                    <a:cubicBezTo>
                      <a:pt x="1139842" y="2033070"/>
                      <a:pt x="1136835" y="2039085"/>
                      <a:pt x="1133827" y="2046603"/>
                    </a:cubicBezTo>
                    <a:cubicBezTo>
                      <a:pt x="1112775" y="2094723"/>
                      <a:pt x="1060143" y="2190963"/>
                      <a:pt x="1006008" y="2207505"/>
                    </a:cubicBezTo>
                    <a:cubicBezTo>
                      <a:pt x="996986" y="2210512"/>
                      <a:pt x="984956" y="2213520"/>
                      <a:pt x="977437" y="2204497"/>
                    </a:cubicBezTo>
                    <a:cubicBezTo>
                      <a:pt x="969918" y="2195475"/>
                      <a:pt x="977437" y="2178933"/>
                      <a:pt x="989467" y="2157881"/>
                    </a:cubicBezTo>
                    <a:cubicBezTo>
                      <a:pt x="1006008" y="2126302"/>
                      <a:pt x="1033076" y="2099235"/>
                      <a:pt x="1051121" y="2082693"/>
                    </a:cubicBezTo>
                    <a:cubicBezTo>
                      <a:pt x="1072174" y="2061641"/>
                      <a:pt x="1099241" y="2039085"/>
                      <a:pt x="1127812" y="2018032"/>
                    </a:cubicBezTo>
                    <a:cubicBezTo>
                      <a:pt x="1136835" y="1974423"/>
                      <a:pt x="1118790" y="1938333"/>
                      <a:pt x="1096233" y="1897732"/>
                    </a:cubicBezTo>
                    <a:cubicBezTo>
                      <a:pt x="1088715" y="1884198"/>
                      <a:pt x="1081196" y="1869161"/>
                      <a:pt x="1075181" y="1854123"/>
                    </a:cubicBezTo>
                    <a:cubicBezTo>
                      <a:pt x="1040595" y="1774425"/>
                      <a:pt x="1024054" y="1687207"/>
                      <a:pt x="1024054" y="1602997"/>
                    </a:cubicBezTo>
                    <a:cubicBezTo>
                      <a:pt x="1024054" y="1384953"/>
                      <a:pt x="1133827" y="1183451"/>
                      <a:pt x="1317285" y="1064655"/>
                    </a:cubicBezTo>
                    <a:lnTo>
                      <a:pt x="1324803" y="1060144"/>
                    </a:lnTo>
                    <a:lnTo>
                      <a:pt x="1329315" y="1067662"/>
                    </a:lnTo>
                    <a:cubicBezTo>
                      <a:pt x="1342848" y="1094730"/>
                      <a:pt x="1324803" y="1118790"/>
                      <a:pt x="1306759" y="1139842"/>
                    </a:cubicBezTo>
                    <a:cubicBezTo>
                      <a:pt x="1302247" y="1145857"/>
                      <a:pt x="1297736" y="1151872"/>
                      <a:pt x="1293225" y="1157887"/>
                    </a:cubicBezTo>
                    <a:cubicBezTo>
                      <a:pt x="1275180" y="1184955"/>
                      <a:pt x="1270668" y="1221045"/>
                      <a:pt x="1282698" y="1249616"/>
                    </a:cubicBezTo>
                    <a:cubicBezTo>
                      <a:pt x="1285706" y="1258639"/>
                      <a:pt x="1290217" y="1267661"/>
                      <a:pt x="1296232" y="1275180"/>
                    </a:cubicBezTo>
                    <a:cubicBezTo>
                      <a:pt x="1306759" y="1293225"/>
                      <a:pt x="1315781" y="1311270"/>
                      <a:pt x="1314277" y="1330819"/>
                    </a:cubicBezTo>
                    <a:cubicBezTo>
                      <a:pt x="1314277" y="1332322"/>
                      <a:pt x="1314277" y="1335330"/>
                      <a:pt x="1312773" y="1338337"/>
                    </a:cubicBezTo>
                    <a:cubicBezTo>
                      <a:pt x="1312773" y="1341345"/>
                      <a:pt x="1311270" y="1344352"/>
                      <a:pt x="1312773" y="1347360"/>
                    </a:cubicBezTo>
                    <a:cubicBezTo>
                      <a:pt x="1314277" y="1353375"/>
                      <a:pt x="1321796" y="1357886"/>
                      <a:pt x="1330818" y="1362397"/>
                    </a:cubicBezTo>
                    <a:cubicBezTo>
                      <a:pt x="1341345" y="1368412"/>
                      <a:pt x="1356382" y="1374427"/>
                      <a:pt x="1359390" y="1392472"/>
                    </a:cubicBezTo>
                    <a:cubicBezTo>
                      <a:pt x="1359390" y="1396984"/>
                      <a:pt x="1360893" y="1398487"/>
                      <a:pt x="1362397" y="1399991"/>
                    </a:cubicBezTo>
                    <a:cubicBezTo>
                      <a:pt x="1366909" y="1404502"/>
                      <a:pt x="1368412" y="1404502"/>
                      <a:pt x="1375931" y="1399991"/>
                    </a:cubicBezTo>
                    <a:lnTo>
                      <a:pt x="1378938" y="1398487"/>
                    </a:lnTo>
                    <a:cubicBezTo>
                      <a:pt x="1402998" y="1387961"/>
                      <a:pt x="1434577" y="1396984"/>
                      <a:pt x="1467660" y="1427059"/>
                    </a:cubicBezTo>
                    <a:cubicBezTo>
                      <a:pt x="1476682" y="1433073"/>
                      <a:pt x="1485705" y="1440592"/>
                      <a:pt x="1493223" y="1448111"/>
                    </a:cubicBezTo>
                    <a:lnTo>
                      <a:pt x="1497735" y="1451119"/>
                    </a:lnTo>
                    <a:cubicBezTo>
                      <a:pt x="1524802" y="1472171"/>
                      <a:pt x="1557885" y="1484201"/>
                      <a:pt x="1589463" y="1484201"/>
                    </a:cubicBezTo>
                    <a:cubicBezTo>
                      <a:pt x="1583448" y="1466156"/>
                      <a:pt x="1568411" y="1452622"/>
                      <a:pt x="1548862" y="1448111"/>
                    </a:cubicBezTo>
                    <a:cubicBezTo>
                      <a:pt x="1547358" y="1448111"/>
                      <a:pt x="1544351" y="1446607"/>
                      <a:pt x="1542847" y="1446607"/>
                    </a:cubicBezTo>
                    <a:cubicBezTo>
                      <a:pt x="1532321" y="1443600"/>
                      <a:pt x="1518787" y="1440592"/>
                      <a:pt x="1509765" y="1430066"/>
                    </a:cubicBezTo>
                    <a:cubicBezTo>
                      <a:pt x="1497735" y="1413525"/>
                      <a:pt x="1503750" y="1392472"/>
                      <a:pt x="1506757" y="1384953"/>
                    </a:cubicBezTo>
                    <a:cubicBezTo>
                      <a:pt x="1506757" y="1383450"/>
                      <a:pt x="1508261" y="1380442"/>
                      <a:pt x="1509765" y="1377435"/>
                    </a:cubicBezTo>
                    <a:cubicBezTo>
                      <a:pt x="1514276" y="1365405"/>
                      <a:pt x="1517283" y="1354878"/>
                      <a:pt x="1512772" y="1342848"/>
                    </a:cubicBezTo>
                    <a:cubicBezTo>
                      <a:pt x="1509765" y="1338337"/>
                      <a:pt x="1505253" y="1336834"/>
                      <a:pt x="1500742" y="1338337"/>
                    </a:cubicBezTo>
                    <a:cubicBezTo>
                      <a:pt x="1497735" y="1339841"/>
                      <a:pt x="1496231" y="1341345"/>
                      <a:pt x="1493223" y="1347360"/>
                    </a:cubicBezTo>
                    <a:cubicBezTo>
                      <a:pt x="1491720" y="1350367"/>
                      <a:pt x="1490216" y="1354878"/>
                      <a:pt x="1487208" y="1357886"/>
                    </a:cubicBezTo>
                    <a:cubicBezTo>
                      <a:pt x="1482697" y="1363901"/>
                      <a:pt x="1475178" y="1366909"/>
                      <a:pt x="1466156" y="1366909"/>
                    </a:cubicBezTo>
                    <a:cubicBezTo>
                      <a:pt x="1458637" y="1366909"/>
                      <a:pt x="1449615" y="1363901"/>
                      <a:pt x="1443600" y="1359390"/>
                    </a:cubicBezTo>
                    <a:cubicBezTo>
                      <a:pt x="1431570" y="1350367"/>
                      <a:pt x="1425555" y="1338337"/>
                      <a:pt x="1419540" y="1326307"/>
                    </a:cubicBezTo>
                    <a:cubicBezTo>
                      <a:pt x="1412021" y="1311270"/>
                      <a:pt x="1401495" y="1285706"/>
                      <a:pt x="1418036" y="1264653"/>
                    </a:cubicBezTo>
                    <a:cubicBezTo>
                      <a:pt x="1425555" y="1254127"/>
                      <a:pt x="1437585" y="1251120"/>
                      <a:pt x="1446607" y="1249616"/>
                    </a:cubicBezTo>
                    <a:cubicBezTo>
                      <a:pt x="1466156" y="1248112"/>
                      <a:pt x="1482697" y="1255631"/>
                      <a:pt x="1497735" y="1264653"/>
                    </a:cubicBezTo>
                    <a:cubicBezTo>
                      <a:pt x="1506757" y="1255631"/>
                      <a:pt x="1517283" y="1246609"/>
                      <a:pt x="1530817" y="1243601"/>
                    </a:cubicBezTo>
                    <a:cubicBezTo>
                      <a:pt x="1538336" y="1242097"/>
                      <a:pt x="1545855" y="1243601"/>
                      <a:pt x="1551870" y="1245105"/>
                    </a:cubicBezTo>
                    <a:cubicBezTo>
                      <a:pt x="1568411" y="1252624"/>
                      <a:pt x="1569915" y="1266157"/>
                      <a:pt x="1569915" y="1276684"/>
                    </a:cubicBezTo>
                    <a:cubicBezTo>
                      <a:pt x="1569915" y="1278187"/>
                      <a:pt x="1569915" y="1279691"/>
                      <a:pt x="1569915" y="1282699"/>
                    </a:cubicBezTo>
                    <a:cubicBezTo>
                      <a:pt x="1572922" y="1299240"/>
                      <a:pt x="1587960" y="1311270"/>
                      <a:pt x="1604501" y="1312774"/>
                    </a:cubicBezTo>
                    <a:cubicBezTo>
                      <a:pt x="1602997" y="1306759"/>
                      <a:pt x="1599990" y="1299240"/>
                      <a:pt x="1595478" y="1293225"/>
                    </a:cubicBezTo>
                    <a:cubicBezTo>
                      <a:pt x="1593975" y="1288714"/>
                      <a:pt x="1590967" y="1285706"/>
                      <a:pt x="1589463" y="1281195"/>
                    </a:cubicBezTo>
                    <a:cubicBezTo>
                      <a:pt x="1584952" y="1269165"/>
                      <a:pt x="1587960" y="1252624"/>
                      <a:pt x="1596982" y="1243601"/>
                    </a:cubicBezTo>
                    <a:cubicBezTo>
                      <a:pt x="1599990" y="1242097"/>
                      <a:pt x="1601493" y="1240594"/>
                      <a:pt x="1604501" y="1239090"/>
                    </a:cubicBezTo>
                    <a:cubicBezTo>
                      <a:pt x="1604501" y="1225556"/>
                      <a:pt x="1612020" y="1212022"/>
                      <a:pt x="1621042" y="1204504"/>
                    </a:cubicBezTo>
                    <a:cubicBezTo>
                      <a:pt x="1637583" y="1186459"/>
                      <a:pt x="1655628" y="1174429"/>
                      <a:pt x="1678185" y="1168414"/>
                    </a:cubicBezTo>
                    <a:cubicBezTo>
                      <a:pt x="1679688" y="1168414"/>
                      <a:pt x="1682696" y="1166910"/>
                      <a:pt x="1684200" y="1165406"/>
                    </a:cubicBezTo>
                    <a:cubicBezTo>
                      <a:pt x="1688711" y="1163902"/>
                      <a:pt x="1693222" y="1162399"/>
                      <a:pt x="1696230" y="1159391"/>
                    </a:cubicBezTo>
                    <a:cubicBezTo>
                      <a:pt x="1702245" y="1154880"/>
                      <a:pt x="1702245" y="1145857"/>
                      <a:pt x="1700741" y="1138339"/>
                    </a:cubicBezTo>
                    <a:cubicBezTo>
                      <a:pt x="1699237" y="1132324"/>
                      <a:pt x="1694726" y="1126309"/>
                      <a:pt x="1687207" y="1124805"/>
                    </a:cubicBezTo>
                    <a:lnTo>
                      <a:pt x="1676681" y="1123301"/>
                    </a:lnTo>
                    <a:lnTo>
                      <a:pt x="1681192" y="1112775"/>
                    </a:lnTo>
                    <a:cubicBezTo>
                      <a:pt x="1688711" y="1097737"/>
                      <a:pt x="1706756" y="1090219"/>
                      <a:pt x="1730816" y="1091722"/>
                    </a:cubicBezTo>
                    <a:lnTo>
                      <a:pt x="1738335" y="1091722"/>
                    </a:lnTo>
                    <a:cubicBezTo>
                      <a:pt x="1751868" y="1093226"/>
                      <a:pt x="1763898" y="1094730"/>
                      <a:pt x="1775928" y="1090219"/>
                    </a:cubicBezTo>
                    <a:cubicBezTo>
                      <a:pt x="1781943" y="1087211"/>
                      <a:pt x="1786455" y="1081196"/>
                      <a:pt x="1787958" y="1075181"/>
                    </a:cubicBezTo>
                    <a:cubicBezTo>
                      <a:pt x="1787958" y="1072174"/>
                      <a:pt x="1787958" y="1067662"/>
                      <a:pt x="1784951" y="1063151"/>
                    </a:cubicBezTo>
                    <a:cubicBezTo>
                      <a:pt x="1783447" y="1063151"/>
                      <a:pt x="1781943" y="1061647"/>
                      <a:pt x="1780440" y="1060144"/>
                    </a:cubicBezTo>
                    <a:cubicBezTo>
                      <a:pt x="1775928" y="1057136"/>
                      <a:pt x="1769913" y="1054129"/>
                      <a:pt x="1766906" y="1046610"/>
                    </a:cubicBezTo>
                    <a:cubicBezTo>
                      <a:pt x="1763898" y="1037587"/>
                      <a:pt x="1768410" y="1030069"/>
                      <a:pt x="1771417" y="1024054"/>
                    </a:cubicBezTo>
                    <a:cubicBezTo>
                      <a:pt x="1775928" y="1016535"/>
                      <a:pt x="1775928" y="1015031"/>
                      <a:pt x="1774425" y="1012024"/>
                    </a:cubicBezTo>
                    <a:cubicBezTo>
                      <a:pt x="1772921" y="1009016"/>
                      <a:pt x="1769913" y="1007512"/>
                      <a:pt x="1766906" y="1007512"/>
                    </a:cubicBezTo>
                    <a:cubicBezTo>
                      <a:pt x="1637583" y="987964"/>
                      <a:pt x="1502246" y="1012024"/>
                      <a:pt x="1387961" y="1073677"/>
                    </a:cubicBezTo>
                    <a:lnTo>
                      <a:pt x="1384953" y="1075181"/>
                    </a:lnTo>
                    <a:lnTo>
                      <a:pt x="1381946" y="1073677"/>
                    </a:lnTo>
                    <a:cubicBezTo>
                      <a:pt x="1374427" y="1070670"/>
                      <a:pt x="1369916" y="1063151"/>
                      <a:pt x="1366909" y="1054129"/>
                    </a:cubicBezTo>
                    <a:cubicBezTo>
                      <a:pt x="1363901" y="1045106"/>
                      <a:pt x="1366909" y="1034580"/>
                      <a:pt x="1371420" y="1027061"/>
                    </a:cubicBezTo>
                    <a:lnTo>
                      <a:pt x="1372923" y="1025557"/>
                    </a:lnTo>
                    <a:lnTo>
                      <a:pt x="1374427" y="1024054"/>
                    </a:lnTo>
                    <a:cubicBezTo>
                      <a:pt x="1439088" y="990971"/>
                      <a:pt x="1500742" y="971422"/>
                      <a:pt x="1556381" y="965407"/>
                    </a:cubicBezTo>
                    <a:cubicBezTo>
                      <a:pt x="1563900" y="963904"/>
                      <a:pt x="1572922" y="965407"/>
                      <a:pt x="1580441" y="965407"/>
                    </a:cubicBezTo>
                    <a:cubicBezTo>
                      <a:pt x="1599990" y="966911"/>
                      <a:pt x="1612020" y="966911"/>
                      <a:pt x="1618035" y="954881"/>
                    </a:cubicBezTo>
                    <a:cubicBezTo>
                      <a:pt x="1628561" y="936836"/>
                      <a:pt x="1607508" y="885709"/>
                      <a:pt x="1559388" y="818040"/>
                    </a:cubicBezTo>
                    <a:cubicBezTo>
                      <a:pt x="1548862" y="801499"/>
                      <a:pt x="1536832" y="784957"/>
                      <a:pt x="1526306" y="768416"/>
                    </a:cubicBezTo>
                    <a:cubicBezTo>
                      <a:pt x="1518787" y="757890"/>
                      <a:pt x="1512772" y="745860"/>
                      <a:pt x="1505253" y="735334"/>
                    </a:cubicBezTo>
                    <a:cubicBezTo>
                      <a:pt x="1496231" y="732326"/>
                      <a:pt x="1485705" y="729319"/>
                      <a:pt x="1473675" y="727815"/>
                    </a:cubicBezTo>
                    <a:cubicBezTo>
                      <a:pt x="1342848" y="702251"/>
                      <a:pt x="1275180" y="625560"/>
                      <a:pt x="1260142" y="487215"/>
                    </a:cubicBezTo>
                    <a:lnTo>
                      <a:pt x="1258638" y="473681"/>
                    </a:lnTo>
                    <a:lnTo>
                      <a:pt x="1270668" y="479696"/>
                    </a:lnTo>
                    <a:cubicBezTo>
                      <a:pt x="1297736" y="494734"/>
                      <a:pt x="1327811" y="497741"/>
                      <a:pt x="1360893" y="502252"/>
                    </a:cubicBezTo>
                    <a:cubicBezTo>
                      <a:pt x="1395480" y="506764"/>
                      <a:pt x="1430066" y="511275"/>
                      <a:pt x="1461645" y="530824"/>
                    </a:cubicBezTo>
                    <a:cubicBezTo>
                      <a:pt x="1518787" y="565410"/>
                      <a:pt x="1529313" y="607515"/>
                      <a:pt x="1539840" y="652627"/>
                    </a:cubicBezTo>
                    <a:cubicBezTo>
                      <a:pt x="1544351" y="669169"/>
                      <a:pt x="1547358" y="687214"/>
                      <a:pt x="1554877" y="705259"/>
                    </a:cubicBezTo>
                    <a:lnTo>
                      <a:pt x="1565403" y="732326"/>
                    </a:lnTo>
                    <a:lnTo>
                      <a:pt x="1542847" y="714281"/>
                    </a:lnTo>
                    <a:cubicBezTo>
                      <a:pt x="1535328" y="708266"/>
                      <a:pt x="1526306" y="700747"/>
                      <a:pt x="1518787" y="694732"/>
                    </a:cubicBezTo>
                    <a:cubicBezTo>
                      <a:pt x="1496231" y="675184"/>
                      <a:pt x="1473675" y="657139"/>
                      <a:pt x="1449615" y="642101"/>
                    </a:cubicBezTo>
                    <a:cubicBezTo>
                      <a:pt x="1475178" y="666161"/>
                      <a:pt x="1496231" y="694732"/>
                      <a:pt x="1515780" y="723304"/>
                    </a:cubicBezTo>
                    <a:cubicBezTo>
                      <a:pt x="1535328" y="730822"/>
                      <a:pt x="1548862" y="739845"/>
                      <a:pt x="1569915" y="756386"/>
                    </a:cubicBezTo>
                    <a:cubicBezTo>
                      <a:pt x="1578937" y="765409"/>
                      <a:pt x="1587960" y="775935"/>
                      <a:pt x="1593975" y="786461"/>
                    </a:cubicBezTo>
                    <a:cubicBezTo>
                      <a:pt x="1602997" y="799995"/>
                      <a:pt x="1613523" y="812025"/>
                      <a:pt x="1625553" y="821047"/>
                    </a:cubicBezTo>
                    <a:cubicBezTo>
                      <a:pt x="1637583" y="775935"/>
                      <a:pt x="1636080" y="724807"/>
                      <a:pt x="1628561" y="673680"/>
                    </a:cubicBezTo>
                    <a:cubicBezTo>
                      <a:pt x="1622546" y="666161"/>
                      <a:pt x="1618035" y="655635"/>
                      <a:pt x="1613523" y="646612"/>
                    </a:cubicBezTo>
                    <a:lnTo>
                      <a:pt x="1610516" y="642101"/>
                    </a:lnTo>
                    <a:cubicBezTo>
                      <a:pt x="1595478" y="613530"/>
                      <a:pt x="1587960" y="577440"/>
                      <a:pt x="1580441" y="542854"/>
                    </a:cubicBezTo>
                    <a:cubicBezTo>
                      <a:pt x="1571418" y="497741"/>
                      <a:pt x="1560892" y="451125"/>
                      <a:pt x="1533825" y="419546"/>
                    </a:cubicBezTo>
                    <a:cubicBezTo>
                      <a:pt x="1526306" y="410524"/>
                      <a:pt x="1518787" y="403005"/>
                      <a:pt x="1512772" y="395486"/>
                    </a:cubicBezTo>
                    <a:cubicBezTo>
                      <a:pt x="1479690" y="359396"/>
                      <a:pt x="1458637" y="336840"/>
                      <a:pt x="1460141" y="272179"/>
                    </a:cubicBezTo>
                    <a:cubicBezTo>
                      <a:pt x="1460141" y="237592"/>
                      <a:pt x="1469163" y="204510"/>
                      <a:pt x="1478186" y="172931"/>
                    </a:cubicBezTo>
                    <a:cubicBezTo>
                      <a:pt x="1490216" y="126315"/>
                      <a:pt x="1500742" y="81203"/>
                      <a:pt x="1491720" y="33083"/>
                    </a:cubicBezTo>
                    <a:lnTo>
                      <a:pt x="1484201" y="0"/>
                    </a:lnTo>
                    <a:lnTo>
                      <a:pt x="1505253" y="27068"/>
                    </a:lnTo>
                    <a:cubicBezTo>
                      <a:pt x="1521795" y="48120"/>
                      <a:pt x="1544351" y="64661"/>
                      <a:pt x="1565403" y="79699"/>
                    </a:cubicBezTo>
                    <a:cubicBezTo>
                      <a:pt x="1586456" y="93232"/>
                      <a:pt x="1607508" y="108270"/>
                      <a:pt x="1622546" y="127819"/>
                    </a:cubicBezTo>
                    <a:cubicBezTo>
                      <a:pt x="1663147" y="177443"/>
                      <a:pt x="1679688" y="299246"/>
                      <a:pt x="1661643" y="354885"/>
                    </a:cubicBezTo>
                    <a:cubicBezTo>
                      <a:pt x="1652621" y="383456"/>
                      <a:pt x="1636080" y="404509"/>
                      <a:pt x="1616531" y="410524"/>
                    </a:cubicBezTo>
                    <a:cubicBezTo>
                      <a:pt x="1609012" y="413531"/>
                      <a:pt x="1599990" y="413531"/>
                      <a:pt x="1592471" y="412027"/>
                    </a:cubicBezTo>
                    <a:cubicBezTo>
                      <a:pt x="1595478" y="430072"/>
                      <a:pt x="1599990" y="448117"/>
                      <a:pt x="1602997" y="464659"/>
                    </a:cubicBezTo>
                    <a:cubicBezTo>
                      <a:pt x="1607508" y="482704"/>
                      <a:pt x="1610516" y="499245"/>
                      <a:pt x="1613523" y="514282"/>
                    </a:cubicBezTo>
                    <a:cubicBezTo>
                      <a:pt x="1616531" y="530824"/>
                      <a:pt x="1621042" y="548869"/>
                      <a:pt x="1624050" y="566914"/>
                    </a:cubicBezTo>
                    <a:cubicBezTo>
                      <a:pt x="1631568" y="599996"/>
                      <a:pt x="1639087" y="634582"/>
                      <a:pt x="1643598" y="670672"/>
                    </a:cubicBezTo>
                    <a:cubicBezTo>
                      <a:pt x="1648110" y="676687"/>
                      <a:pt x="1652621" y="681199"/>
                      <a:pt x="1657132" y="681199"/>
                    </a:cubicBezTo>
                    <a:cubicBezTo>
                      <a:pt x="1660140" y="681199"/>
                      <a:pt x="1666155" y="676687"/>
                      <a:pt x="1670666" y="669169"/>
                    </a:cubicBezTo>
                    <a:cubicBezTo>
                      <a:pt x="1681192" y="651124"/>
                      <a:pt x="1676681" y="625560"/>
                      <a:pt x="1672170" y="598492"/>
                    </a:cubicBezTo>
                    <a:cubicBezTo>
                      <a:pt x="1666155" y="565410"/>
                      <a:pt x="1658636" y="526312"/>
                      <a:pt x="1681192" y="496237"/>
                    </a:cubicBezTo>
                    <a:cubicBezTo>
                      <a:pt x="1703748" y="463155"/>
                      <a:pt x="1745853" y="448117"/>
                      <a:pt x="1786455" y="434584"/>
                    </a:cubicBezTo>
                    <a:cubicBezTo>
                      <a:pt x="1816530" y="424057"/>
                      <a:pt x="1848108" y="412027"/>
                      <a:pt x="1870665" y="392479"/>
                    </a:cubicBezTo>
                    <a:lnTo>
                      <a:pt x="1887206" y="378945"/>
                    </a:lnTo>
                    <a:lnTo>
                      <a:pt x="1884198" y="399997"/>
                    </a:lnTo>
                    <a:cubicBezTo>
                      <a:pt x="1876680" y="445110"/>
                      <a:pt x="1848108" y="479696"/>
                      <a:pt x="1822544" y="514282"/>
                    </a:cubicBezTo>
                    <a:cubicBezTo>
                      <a:pt x="1809011" y="532327"/>
                      <a:pt x="1793973" y="550372"/>
                      <a:pt x="1783447" y="569921"/>
                    </a:cubicBezTo>
                    <a:cubicBezTo>
                      <a:pt x="1790966" y="562402"/>
                      <a:pt x="1798485" y="556387"/>
                      <a:pt x="1806003" y="548869"/>
                    </a:cubicBezTo>
                    <a:cubicBezTo>
                      <a:pt x="1825552" y="530824"/>
                      <a:pt x="1845101" y="512779"/>
                      <a:pt x="1860138" y="491726"/>
                    </a:cubicBezTo>
                    <a:cubicBezTo>
                      <a:pt x="1875176" y="472177"/>
                      <a:pt x="1885702" y="437591"/>
                      <a:pt x="1893221" y="412027"/>
                    </a:cubicBezTo>
                    <a:cubicBezTo>
                      <a:pt x="1896228" y="403005"/>
                      <a:pt x="1899236" y="393982"/>
                      <a:pt x="1900740" y="387967"/>
                    </a:cubicBezTo>
                    <a:lnTo>
                      <a:pt x="1908258" y="366915"/>
                    </a:lnTo>
                    <a:lnTo>
                      <a:pt x="1914273" y="387967"/>
                    </a:lnTo>
                    <a:cubicBezTo>
                      <a:pt x="1947356" y="499245"/>
                      <a:pt x="1903747" y="622552"/>
                      <a:pt x="1804500" y="694732"/>
                    </a:cubicBezTo>
                    <a:cubicBezTo>
                      <a:pt x="1781943" y="711274"/>
                      <a:pt x="1754876" y="711274"/>
                      <a:pt x="1733823" y="711274"/>
                    </a:cubicBezTo>
                    <a:cubicBezTo>
                      <a:pt x="1715778" y="711274"/>
                      <a:pt x="1702245" y="711274"/>
                      <a:pt x="1694726" y="720296"/>
                    </a:cubicBezTo>
                    <a:cubicBezTo>
                      <a:pt x="1685703" y="730822"/>
                      <a:pt x="1685703" y="756386"/>
                      <a:pt x="1696230" y="799995"/>
                    </a:cubicBezTo>
                    <a:cubicBezTo>
                      <a:pt x="1703748" y="834581"/>
                      <a:pt x="1699237" y="870671"/>
                      <a:pt x="1694726" y="905257"/>
                    </a:cubicBezTo>
                    <a:cubicBezTo>
                      <a:pt x="1693222" y="923302"/>
                      <a:pt x="1690215" y="942851"/>
                      <a:pt x="1690215" y="960896"/>
                    </a:cubicBezTo>
                    <a:cubicBezTo>
                      <a:pt x="2034573" y="975934"/>
                      <a:pt x="2302241" y="1255631"/>
                      <a:pt x="2302241" y="1601494"/>
                    </a:cubicBezTo>
                    <a:cubicBezTo>
                      <a:pt x="2302241" y="1739838"/>
                      <a:pt x="2258632" y="1869161"/>
                      <a:pt x="2175926" y="1975927"/>
                    </a:cubicBezTo>
                    <a:lnTo>
                      <a:pt x="2169911" y="1975927"/>
                    </a:lnTo>
                    <a:lnTo>
                      <a:pt x="2165399" y="1975927"/>
                    </a:lnTo>
                    <a:cubicBezTo>
                      <a:pt x="2154873" y="1975927"/>
                      <a:pt x="2145851" y="1972920"/>
                      <a:pt x="2135324" y="1969912"/>
                    </a:cubicBezTo>
                    <a:cubicBezTo>
                      <a:pt x="2120287" y="1965401"/>
                      <a:pt x="2105250" y="1960890"/>
                      <a:pt x="2088708" y="1963897"/>
                    </a:cubicBezTo>
                    <a:cubicBezTo>
                      <a:pt x="2063144" y="1968408"/>
                      <a:pt x="2051115" y="1986453"/>
                      <a:pt x="2036077" y="2006002"/>
                    </a:cubicBezTo>
                    <a:cubicBezTo>
                      <a:pt x="2030062" y="2015025"/>
                      <a:pt x="2022543" y="2024047"/>
                      <a:pt x="2015024" y="2033070"/>
                    </a:cubicBezTo>
                    <a:lnTo>
                      <a:pt x="2009010" y="2039085"/>
                    </a:lnTo>
                    <a:lnTo>
                      <a:pt x="2002994" y="2031566"/>
                    </a:lnTo>
                    <a:cubicBezTo>
                      <a:pt x="1990965" y="2015025"/>
                      <a:pt x="1972919" y="2009010"/>
                      <a:pt x="1960890" y="2007506"/>
                    </a:cubicBezTo>
                    <a:cubicBezTo>
                      <a:pt x="1939837" y="2004498"/>
                      <a:pt x="1917281" y="2010513"/>
                      <a:pt x="1899236" y="2024047"/>
                    </a:cubicBezTo>
                    <a:cubicBezTo>
                      <a:pt x="1869161" y="2046603"/>
                      <a:pt x="1872168" y="2081190"/>
                      <a:pt x="1882694" y="2109761"/>
                    </a:cubicBezTo>
                    <a:cubicBezTo>
                      <a:pt x="1884198" y="2082693"/>
                      <a:pt x="1897732" y="2057130"/>
                      <a:pt x="1918785" y="2045100"/>
                    </a:cubicBezTo>
                    <a:cubicBezTo>
                      <a:pt x="1932318" y="2037581"/>
                      <a:pt x="1957882" y="2030062"/>
                      <a:pt x="1992468" y="2058633"/>
                    </a:cubicBezTo>
                    <a:cubicBezTo>
                      <a:pt x="2021040" y="2082693"/>
                      <a:pt x="2031566" y="2114272"/>
                      <a:pt x="2022543" y="2144347"/>
                    </a:cubicBezTo>
                    <a:cubicBezTo>
                      <a:pt x="2022543" y="2145851"/>
                      <a:pt x="2021040" y="2147355"/>
                      <a:pt x="2021040" y="2148858"/>
                    </a:cubicBezTo>
                    <a:cubicBezTo>
                      <a:pt x="2036077" y="2129310"/>
                      <a:pt x="2040588" y="2099235"/>
                      <a:pt x="2043596" y="2075175"/>
                    </a:cubicBezTo>
                    <a:cubicBezTo>
                      <a:pt x="2048107" y="2049611"/>
                      <a:pt x="2051115" y="2028558"/>
                      <a:pt x="2063144" y="2021040"/>
                    </a:cubicBezTo>
                    <a:cubicBezTo>
                      <a:pt x="2108257" y="1990965"/>
                      <a:pt x="2157881" y="1999987"/>
                      <a:pt x="2180437" y="2025551"/>
                    </a:cubicBezTo>
                    <a:cubicBezTo>
                      <a:pt x="2178933" y="2021040"/>
                      <a:pt x="2180437" y="2018032"/>
                      <a:pt x="2181941" y="2015025"/>
                    </a:cubicBezTo>
                    <a:cubicBezTo>
                      <a:pt x="2198482" y="1987957"/>
                      <a:pt x="2297730" y="2024047"/>
                      <a:pt x="2299233" y="2024047"/>
                    </a:cubicBezTo>
                    <a:cubicBezTo>
                      <a:pt x="2365398" y="2049611"/>
                      <a:pt x="2407503" y="2073671"/>
                      <a:pt x="2454119" y="2111265"/>
                    </a:cubicBezTo>
                    <a:cubicBezTo>
                      <a:pt x="2439082" y="2075175"/>
                      <a:pt x="2416526" y="2046603"/>
                      <a:pt x="2383443" y="2025551"/>
                    </a:cubicBezTo>
                    <a:cubicBezTo>
                      <a:pt x="2374421" y="2019536"/>
                      <a:pt x="2363894" y="2016528"/>
                      <a:pt x="2353368" y="2012017"/>
                    </a:cubicBezTo>
                    <a:cubicBezTo>
                      <a:pt x="2342842" y="2009010"/>
                      <a:pt x="2333819" y="2004498"/>
                      <a:pt x="2324797" y="1999987"/>
                    </a:cubicBezTo>
                    <a:cubicBezTo>
                      <a:pt x="2315774" y="1993972"/>
                      <a:pt x="2312767" y="1984950"/>
                      <a:pt x="2309760" y="1977431"/>
                    </a:cubicBezTo>
                    <a:cubicBezTo>
                      <a:pt x="2305248" y="1966905"/>
                      <a:pt x="2302241" y="1959386"/>
                      <a:pt x="2284196" y="1956378"/>
                    </a:cubicBezTo>
                    <a:lnTo>
                      <a:pt x="2230061" y="1947356"/>
                    </a:lnTo>
                    <a:lnTo>
                      <a:pt x="2284196" y="1941341"/>
                    </a:lnTo>
                    <a:cubicBezTo>
                      <a:pt x="2359383" y="1933822"/>
                      <a:pt x="2402992" y="1971416"/>
                      <a:pt x="2449608" y="2012017"/>
                    </a:cubicBezTo>
                    <a:cubicBezTo>
                      <a:pt x="2464646" y="2025551"/>
                      <a:pt x="2481187" y="2039085"/>
                      <a:pt x="2497728" y="2051115"/>
                    </a:cubicBezTo>
                    <a:cubicBezTo>
                      <a:pt x="2472165" y="1995476"/>
                      <a:pt x="2424044" y="1960890"/>
                      <a:pt x="2374421" y="1924800"/>
                    </a:cubicBezTo>
                    <a:cubicBezTo>
                      <a:pt x="2344346" y="1902243"/>
                      <a:pt x="2311263" y="1879687"/>
                      <a:pt x="2285699" y="1852620"/>
                    </a:cubicBezTo>
                    <a:lnTo>
                      <a:pt x="2260136" y="1825552"/>
                    </a:lnTo>
                    <a:lnTo>
                      <a:pt x="2294722" y="1840590"/>
                    </a:lnTo>
                    <a:cubicBezTo>
                      <a:pt x="2362391" y="1870665"/>
                      <a:pt x="2428556" y="1899236"/>
                      <a:pt x="2500736" y="1902243"/>
                    </a:cubicBezTo>
                    <a:cubicBezTo>
                      <a:pt x="2542841" y="1903747"/>
                      <a:pt x="2581938" y="1893221"/>
                      <a:pt x="2624043" y="1882695"/>
                    </a:cubicBezTo>
                    <a:cubicBezTo>
                      <a:pt x="2651111" y="1875176"/>
                      <a:pt x="2678178" y="1867657"/>
                      <a:pt x="2706749" y="1864650"/>
                    </a:cubicBezTo>
                    <a:lnTo>
                      <a:pt x="2723291" y="1863146"/>
                    </a:lnTo>
                    <a:cubicBezTo>
                      <a:pt x="2780433" y="1855627"/>
                      <a:pt x="2840583" y="1848108"/>
                      <a:pt x="2893214" y="1872168"/>
                    </a:cubicBezTo>
                    <a:cubicBezTo>
                      <a:pt x="2933816" y="1888710"/>
                      <a:pt x="2960883" y="1923296"/>
                      <a:pt x="2963891" y="1960890"/>
                    </a:cubicBezTo>
                    <a:cubicBezTo>
                      <a:pt x="2965394" y="1983446"/>
                      <a:pt x="2959379" y="2004498"/>
                      <a:pt x="2944342" y="2022543"/>
                    </a:cubicBezTo>
                    <a:cubicBezTo>
                      <a:pt x="2971409" y="2027055"/>
                      <a:pt x="2996973" y="2033070"/>
                      <a:pt x="3018025" y="2039085"/>
                    </a:cubicBezTo>
                    <a:cubicBezTo>
                      <a:pt x="3061634" y="2051115"/>
                      <a:pt x="3088702" y="2049611"/>
                      <a:pt x="3126296" y="2046603"/>
                    </a:cubicBezTo>
                    <a:cubicBezTo>
                      <a:pt x="3135318" y="2046603"/>
                      <a:pt x="3144340" y="2045100"/>
                      <a:pt x="3154867" y="2045100"/>
                    </a:cubicBezTo>
                    <a:cubicBezTo>
                      <a:pt x="3160882" y="2045100"/>
                      <a:pt x="3189453" y="2036077"/>
                      <a:pt x="3228550" y="2027055"/>
                    </a:cubicBezTo>
                    <a:cubicBezTo>
                      <a:pt x="3419527" y="1975927"/>
                      <a:pt x="3864637" y="1854123"/>
                      <a:pt x="4015012" y="1932318"/>
                    </a:cubicBezTo>
                    <a:cubicBezTo>
                      <a:pt x="4192454" y="2025551"/>
                      <a:pt x="4684180" y="2063145"/>
                      <a:pt x="4688691" y="2063145"/>
                    </a:cubicBezTo>
                    <a:lnTo>
                      <a:pt x="6270636" y="2063145"/>
                    </a:lnTo>
                    <a:lnTo>
                      <a:pt x="6270636" y="2078182"/>
                    </a:lnTo>
                    <a:lnTo>
                      <a:pt x="4690195" y="2078182"/>
                    </a:lnTo>
                    <a:cubicBezTo>
                      <a:pt x="4669143" y="2076678"/>
                      <a:pt x="4189446" y="2039085"/>
                      <a:pt x="4010500" y="1944348"/>
                    </a:cubicBezTo>
                    <a:cubicBezTo>
                      <a:pt x="3866140" y="1869161"/>
                      <a:pt x="3407497" y="1993972"/>
                      <a:pt x="3234565" y="2040588"/>
                    </a:cubicBezTo>
                    <a:cubicBezTo>
                      <a:pt x="3186446" y="2054122"/>
                      <a:pt x="3165393" y="2060137"/>
                      <a:pt x="3157874" y="2060137"/>
                    </a:cubicBezTo>
                    <a:cubicBezTo>
                      <a:pt x="3147348" y="2060137"/>
                      <a:pt x="3138325" y="2061641"/>
                      <a:pt x="3129303" y="2061641"/>
                    </a:cubicBezTo>
                    <a:cubicBezTo>
                      <a:pt x="3088702" y="2064648"/>
                      <a:pt x="3061634" y="2066152"/>
                      <a:pt x="3015018" y="2054122"/>
                    </a:cubicBezTo>
                    <a:cubicBezTo>
                      <a:pt x="2992462" y="2048107"/>
                      <a:pt x="2963891" y="2040588"/>
                      <a:pt x="2933816" y="2036077"/>
                    </a:cubicBezTo>
                    <a:cubicBezTo>
                      <a:pt x="2929304" y="2040588"/>
                      <a:pt x="2924793" y="2043596"/>
                      <a:pt x="2918778" y="2046603"/>
                    </a:cubicBezTo>
                    <a:cubicBezTo>
                      <a:pt x="2861636" y="2082693"/>
                      <a:pt x="2747351" y="2105250"/>
                      <a:pt x="2691712" y="2058633"/>
                    </a:cubicBezTo>
                    <a:lnTo>
                      <a:pt x="2685697" y="2054122"/>
                    </a:lnTo>
                    <a:lnTo>
                      <a:pt x="2691712" y="2048107"/>
                    </a:lnTo>
                    <a:cubicBezTo>
                      <a:pt x="2714268" y="2024047"/>
                      <a:pt x="2783441" y="2019536"/>
                      <a:pt x="2845094" y="2018032"/>
                    </a:cubicBezTo>
                    <a:lnTo>
                      <a:pt x="2858628" y="2018032"/>
                    </a:lnTo>
                    <a:cubicBezTo>
                      <a:pt x="2882688" y="2016528"/>
                      <a:pt x="2906748" y="2018032"/>
                      <a:pt x="2929304" y="2021040"/>
                    </a:cubicBezTo>
                    <a:cubicBezTo>
                      <a:pt x="2945846" y="2004498"/>
                      <a:pt x="2953364" y="1984950"/>
                      <a:pt x="2951861" y="1962393"/>
                    </a:cubicBezTo>
                    <a:cubicBezTo>
                      <a:pt x="2948853" y="1930815"/>
                      <a:pt x="2924793" y="1900740"/>
                      <a:pt x="2890207" y="1885702"/>
                    </a:cubicBezTo>
                    <a:cubicBezTo>
                      <a:pt x="2840583" y="1863146"/>
                      <a:pt x="2783441" y="1870665"/>
                      <a:pt x="2727802" y="1878183"/>
                    </a:cubicBezTo>
                    <a:lnTo>
                      <a:pt x="2711261" y="1879687"/>
                    </a:lnTo>
                    <a:cubicBezTo>
                      <a:pt x="2684193" y="1882695"/>
                      <a:pt x="2655622" y="1890213"/>
                      <a:pt x="2630058" y="1897732"/>
                    </a:cubicBezTo>
                    <a:cubicBezTo>
                      <a:pt x="2589457" y="1908258"/>
                      <a:pt x="2547352" y="1920288"/>
                      <a:pt x="2502240" y="1917281"/>
                    </a:cubicBezTo>
                    <a:cubicBezTo>
                      <a:pt x="2442090" y="1914273"/>
                      <a:pt x="2386451" y="1896228"/>
                      <a:pt x="2330812" y="1873672"/>
                    </a:cubicBezTo>
                    <a:cubicBezTo>
                      <a:pt x="2348857" y="1888710"/>
                      <a:pt x="2366902" y="1900740"/>
                      <a:pt x="2384947" y="1914273"/>
                    </a:cubicBezTo>
                    <a:cubicBezTo>
                      <a:pt x="2440586" y="1953371"/>
                      <a:pt x="2497728" y="1995476"/>
                      <a:pt x="2521788" y="2069160"/>
                    </a:cubicBezTo>
                    <a:lnTo>
                      <a:pt x="2527803" y="2087205"/>
                    </a:lnTo>
                    <a:lnTo>
                      <a:pt x="2511262" y="2076678"/>
                    </a:lnTo>
                    <a:cubicBezTo>
                      <a:pt x="2484194" y="2061641"/>
                      <a:pt x="2463142" y="2042092"/>
                      <a:pt x="2440586" y="2022543"/>
                    </a:cubicBezTo>
                    <a:cubicBezTo>
                      <a:pt x="2401488" y="1987957"/>
                      <a:pt x="2366902" y="1957882"/>
                      <a:pt x="2314271" y="1954875"/>
                    </a:cubicBezTo>
                    <a:cubicBezTo>
                      <a:pt x="2318782" y="1959386"/>
                      <a:pt x="2321790" y="1965401"/>
                      <a:pt x="2323293" y="1971416"/>
                    </a:cubicBezTo>
                    <a:cubicBezTo>
                      <a:pt x="2326301" y="1977431"/>
                      <a:pt x="2327804" y="1983446"/>
                      <a:pt x="2333819" y="1987957"/>
                    </a:cubicBezTo>
                    <a:cubicBezTo>
                      <a:pt x="2339835" y="1992468"/>
                      <a:pt x="2348857" y="1995476"/>
                      <a:pt x="2359383" y="1998483"/>
                    </a:cubicBezTo>
                    <a:cubicBezTo>
                      <a:pt x="2369910" y="2002995"/>
                      <a:pt x="2381940" y="2006002"/>
                      <a:pt x="2392466" y="2013521"/>
                    </a:cubicBezTo>
                    <a:cubicBezTo>
                      <a:pt x="2434571" y="2042092"/>
                      <a:pt x="2461638" y="2081190"/>
                      <a:pt x="2476676" y="2132317"/>
                    </a:cubicBezTo>
                    <a:lnTo>
                      <a:pt x="2482691" y="2154873"/>
                    </a:lnTo>
                    <a:lnTo>
                      <a:pt x="2464646" y="2139836"/>
                    </a:lnTo>
                    <a:cubicBezTo>
                      <a:pt x="2409007" y="2094723"/>
                      <a:pt x="2368406" y="2066152"/>
                      <a:pt x="2293218" y="2039085"/>
                    </a:cubicBezTo>
                    <a:cubicBezTo>
                      <a:pt x="2249610" y="2022543"/>
                      <a:pt x="2198482" y="2016528"/>
                      <a:pt x="2193971" y="2024047"/>
                    </a:cubicBezTo>
                    <a:cubicBezTo>
                      <a:pt x="2193971" y="2024047"/>
                      <a:pt x="2192467" y="2033070"/>
                      <a:pt x="2225549" y="2060137"/>
                    </a:cubicBezTo>
                    <a:cubicBezTo>
                      <a:pt x="2236076" y="2069160"/>
                      <a:pt x="2246602" y="2078182"/>
                      <a:pt x="2258632" y="2085701"/>
                    </a:cubicBezTo>
                    <a:cubicBezTo>
                      <a:pt x="2308256" y="2124798"/>
                      <a:pt x="2359383" y="2165400"/>
                      <a:pt x="2381940" y="2227053"/>
                    </a:cubicBezTo>
                    <a:cubicBezTo>
                      <a:pt x="2387954" y="2243595"/>
                      <a:pt x="2386451" y="2270662"/>
                      <a:pt x="2378932" y="2299233"/>
                    </a:cubicBezTo>
                    <a:cubicBezTo>
                      <a:pt x="2396977" y="2303745"/>
                      <a:pt x="2413518" y="2315775"/>
                      <a:pt x="2421037" y="2332316"/>
                    </a:cubicBezTo>
                    <a:cubicBezTo>
                      <a:pt x="2434571" y="2360887"/>
                      <a:pt x="2425548" y="2396977"/>
                      <a:pt x="2396977" y="2431563"/>
                    </a:cubicBezTo>
                    <a:cubicBezTo>
                      <a:pt x="2354872" y="2478179"/>
                      <a:pt x="2303744" y="2482691"/>
                      <a:pt x="2252617" y="2485698"/>
                    </a:cubicBezTo>
                    <a:cubicBezTo>
                      <a:pt x="2251113" y="2485698"/>
                      <a:pt x="2248106" y="2485698"/>
                      <a:pt x="2246602" y="2485698"/>
                    </a:cubicBezTo>
                    <a:cubicBezTo>
                      <a:pt x="2252617" y="2518781"/>
                      <a:pt x="2246602" y="2550360"/>
                      <a:pt x="2219535" y="2572916"/>
                    </a:cubicBezTo>
                    <a:cubicBezTo>
                      <a:pt x="2204497" y="2586450"/>
                      <a:pt x="2153369" y="2602991"/>
                      <a:pt x="2118783" y="2599983"/>
                    </a:cubicBezTo>
                    <a:cubicBezTo>
                      <a:pt x="2103746" y="2598479"/>
                      <a:pt x="2093219" y="2595472"/>
                      <a:pt x="2087204" y="2587953"/>
                    </a:cubicBezTo>
                    <a:cubicBezTo>
                      <a:pt x="2078182" y="2578931"/>
                      <a:pt x="2075174" y="2566901"/>
                      <a:pt x="2078182" y="2556375"/>
                    </a:cubicBezTo>
                    <a:cubicBezTo>
                      <a:pt x="2087204" y="2517277"/>
                      <a:pt x="2162392" y="2487202"/>
                      <a:pt x="2162392" y="2485698"/>
                    </a:cubicBezTo>
                    <a:cubicBezTo>
                      <a:pt x="2183444" y="2476676"/>
                      <a:pt x="2206001" y="2473668"/>
                      <a:pt x="2228557" y="2470661"/>
                    </a:cubicBezTo>
                    <a:cubicBezTo>
                      <a:pt x="2216527" y="2425548"/>
                      <a:pt x="2184948" y="2375925"/>
                      <a:pt x="2166903" y="2347353"/>
                    </a:cubicBezTo>
                    <a:lnTo>
                      <a:pt x="2163896" y="2342842"/>
                    </a:lnTo>
                    <a:cubicBezTo>
                      <a:pt x="2124798" y="2279685"/>
                      <a:pt x="2073671" y="2186452"/>
                      <a:pt x="2054122" y="2103746"/>
                    </a:cubicBezTo>
                    <a:lnTo>
                      <a:pt x="2067656" y="2099235"/>
                    </a:lnTo>
                    <a:cubicBezTo>
                      <a:pt x="2076678" y="2120287"/>
                      <a:pt x="2084197" y="2130813"/>
                      <a:pt x="2093219" y="2132317"/>
                    </a:cubicBezTo>
                    <a:cubicBezTo>
                      <a:pt x="2106753" y="2135325"/>
                      <a:pt x="2124798" y="2121791"/>
                      <a:pt x="2151866" y="2099235"/>
                    </a:cubicBezTo>
                    <a:cubicBezTo>
                      <a:pt x="2175926" y="2078182"/>
                      <a:pt x="2181941" y="2055626"/>
                      <a:pt x="2168407" y="2037581"/>
                    </a:cubicBezTo>
                    <a:cubicBezTo>
                      <a:pt x="2151866" y="2015025"/>
                      <a:pt x="2108257" y="2007506"/>
                      <a:pt x="2069160" y="2034573"/>
                    </a:cubicBezTo>
                    <a:cubicBezTo>
                      <a:pt x="2061641" y="2039085"/>
                      <a:pt x="2058633" y="2058633"/>
                      <a:pt x="2055626" y="2078182"/>
                    </a:cubicBezTo>
                    <a:cubicBezTo>
                      <a:pt x="2051115" y="2111265"/>
                      <a:pt x="2043596" y="2153370"/>
                      <a:pt x="2013521" y="2174422"/>
                    </a:cubicBezTo>
                    <a:cubicBezTo>
                      <a:pt x="2004498" y="2180437"/>
                      <a:pt x="1995476" y="2184948"/>
                      <a:pt x="1983446" y="2186452"/>
                    </a:cubicBezTo>
                    <a:cubicBezTo>
                      <a:pt x="1975927" y="2190963"/>
                      <a:pt x="1966905" y="2192467"/>
                      <a:pt x="1957882" y="2193971"/>
                    </a:cubicBezTo>
                    <a:cubicBezTo>
                      <a:pt x="1933822" y="2195475"/>
                      <a:pt x="1911266" y="2184948"/>
                      <a:pt x="1893221" y="2162392"/>
                    </a:cubicBezTo>
                    <a:cubicBezTo>
                      <a:pt x="1897732" y="2172918"/>
                      <a:pt x="1900740" y="2184948"/>
                      <a:pt x="1903747" y="2199986"/>
                    </a:cubicBezTo>
                    <a:cubicBezTo>
                      <a:pt x="1906755" y="2206001"/>
                      <a:pt x="1908258" y="2210512"/>
                      <a:pt x="1911266" y="2215023"/>
                    </a:cubicBezTo>
                    <a:cubicBezTo>
                      <a:pt x="1932318" y="2257128"/>
                      <a:pt x="1948860" y="2302241"/>
                      <a:pt x="1965401" y="2345850"/>
                    </a:cubicBezTo>
                    <a:cubicBezTo>
                      <a:pt x="1971416" y="2360887"/>
                      <a:pt x="1977431" y="2375925"/>
                      <a:pt x="1981942" y="2390962"/>
                    </a:cubicBezTo>
                    <a:cubicBezTo>
                      <a:pt x="1984949" y="2399985"/>
                      <a:pt x="1990965" y="2412015"/>
                      <a:pt x="1996980" y="2425548"/>
                    </a:cubicBezTo>
                    <a:cubicBezTo>
                      <a:pt x="2018032" y="2470661"/>
                      <a:pt x="2043596" y="2527803"/>
                      <a:pt x="2034573" y="2563893"/>
                    </a:cubicBezTo>
                    <a:cubicBezTo>
                      <a:pt x="2030062" y="2581938"/>
                      <a:pt x="2019536" y="2593968"/>
                      <a:pt x="2001491" y="2598479"/>
                    </a:cubicBezTo>
                    <a:cubicBezTo>
                      <a:pt x="1999987" y="2596976"/>
                      <a:pt x="1995476" y="2598479"/>
                      <a:pt x="1990965" y="2598479"/>
                    </a:cubicBezTo>
                    <a:close/>
                    <a:moveTo>
                      <a:pt x="1825552" y="2434571"/>
                    </a:moveTo>
                    <a:cubicBezTo>
                      <a:pt x="1845101" y="2469157"/>
                      <a:pt x="1866153" y="2502240"/>
                      <a:pt x="1887206" y="2529307"/>
                    </a:cubicBezTo>
                    <a:cubicBezTo>
                      <a:pt x="1909762" y="2557878"/>
                      <a:pt x="1968408" y="2589457"/>
                      <a:pt x="1999987" y="2581938"/>
                    </a:cubicBezTo>
                    <a:cubicBezTo>
                      <a:pt x="2012017" y="2578931"/>
                      <a:pt x="2019536" y="2571412"/>
                      <a:pt x="2022543" y="2559382"/>
                    </a:cubicBezTo>
                    <a:cubicBezTo>
                      <a:pt x="2030062" y="2526300"/>
                      <a:pt x="2004498" y="2470661"/>
                      <a:pt x="1984949" y="2430060"/>
                    </a:cubicBezTo>
                    <a:cubicBezTo>
                      <a:pt x="1978935" y="2416526"/>
                      <a:pt x="1972919" y="2404496"/>
                      <a:pt x="1969912" y="2395473"/>
                    </a:cubicBezTo>
                    <a:cubicBezTo>
                      <a:pt x="1963897" y="2380436"/>
                      <a:pt x="1957882" y="2365398"/>
                      <a:pt x="1953371" y="2348857"/>
                    </a:cubicBezTo>
                    <a:cubicBezTo>
                      <a:pt x="1941341" y="2315775"/>
                      <a:pt x="1929311" y="2282692"/>
                      <a:pt x="1914273" y="2249610"/>
                    </a:cubicBezTo>
                    <a:cubicBezTo>
                      <a:pt x="1914273" y="2252617"/>
                      <a:pt x="1912769" y="2257128"/>
                      <a:pt x="1911266" y="2261640"/>
                    </a:cubicBezTo>
                    <a:cubicBezTo>
                      <a:pt x="1908258" y="2269158"/>
                      <a:pt x="1900740" y="2285700"/>
                      <a:pt x="1887206" y="2293218"/>
                    </a:cubicBezTo>
                    <a:cubicBezTo>
                      <a:pt x="1875176" y="2300737"/>
                      <a:pt x="1861642" y="2302241"/>
                      <a:pt x="1848108" y="2296226"/>
                    </a:cubicBezTo>
                    <a:cubicBezTo>
                      <a:pt x="1842093" y="2293218"/>
                      <a:pt x="1834575" y="2290211"/>
                      <a:pt x="1828560" y="2287203"/>
                    </a:cubicBezTo>
                    <a:cubicBezTo>
                      <a:pt x="1809011" y="2276677"/>
                      <a:pt x="1790966" y="2267655"/>
                      <a:pt x="1772921" y="2282692"/>
                    </a:cubicBezTo>
                    <a:cubicBezTo>
                      <a:pt x="1771417" y="2284196"/>
                      <a:pt x="1769913" y="2284196"/>
                      <a:pt x="1769913" y="2285700"/>
                    </a:cubicBezTo>
                    <a:cubicBezTo>
                      <a:pt x="1774425" y="2324797"/>
                      <a:pt x="1793973" y="2371413"/>
                      <a:pt x="1816530" y="2415022"/>
                    </a:cubicBezTo>
                    <a:cubicBezTo>
                      <a:pt x="1819537" y="2422541"/>
                      <a:pt x="1822544" y="2428556"/>
                      <a:pt x="1825552" y="2434571"/>
                    </a:cubicBezTo>
                    <a:close/>
                    <a:moveTo>
                      <a:pt x="2233068" y="2482691"/>
                    </a:moveTo>
                    <a:cubicBezTo>
                      <a:pt x="2210512" y="2484195"/>
                      <a:pt x="2189460" y="2487202"/>
                      <a:pt x="2169911" y="2496225"/>
                    </a:cubicBezTo>
                    <a:cubicBezTo>
                      <a:pt x="2141340" y="2508254"/>
                      <a:pt x="2099235" y="2533818"/>
                      <a:pt x="2094723" y="2556375"/>
                    </a:cubicBezTo>
                    <a:cubicBezTo>
                      <a:pt x="2093219" y="2562390"/>
                      <a:pt x="2094723" y="2568404"/>
                      <a:pt x="2100738" y="2574420"/>
                    </a:cubicBezTo>
                    <a:cubicBezTo>
                      <a:pt x="2103746" y="2578931"/>
                      <a:pt x="2111265" y="2580434"/>
                      <a:pt x="2121791" y="2581938"/>
                    </a:cubicBezTo>
                    <a:cubicBezTo>
                      <a:pt x="2153369" y="2583442"/>
                      <a:pt x="2201490" y="2568404"/>
                      <a:pt x="2212016" y="2557878"/>
                    </a:cubicBezTo>
                    <a:cubicBezTo>
                      <a:pt x="2233068" y="2538329"/>
                      <a:pt x="2237580" y="2511262"/>
                      <a:pt x="2233068" y="2482691"/>
                    </a:cubicBezTo>
                    <a:close/>
                    <a:moveTo>
                      <a:pt x="1335330" y="2524796"/>
                    </a:moveTo>
                    <a:cubicBezTo>
                      <a:pt x="1339841" y="2538329"/>
                      <a:pt x="1348863" y="2548856"/>
                      <a:pt x="1362397" y="2554871"/>
                    </a:cubicBezTo>
                    <a:cubicBezTo>
                      <a:pt x="1395480" y="2568404"/>
                      <a:pt x="1446607" y="2559382"/>
                      <a:pt x="1479690" y="2545848"/>
                    </a:cubicBezTo>
                    <a:cubicBezTo>
                      <a:pt x="1463148" y="2542841"/>
                      <a:pt x="1446607" y="2539833"/>
                      <a:pt x="1430066" y="2536826"/>
                    </a:cubicBezTo>
                    <a:cubicBezTo>
                      <a:pt x="1404502" y="2532315"/>
                      <a:pt x="1377435" y="2526300"/>
                      <a:pt x="1351871" y="2524796"/>
                    </a:cubicBezTo>
                    <a:cubicBezTo>
                      <a:pt x="1347360" y="2524796"/>
                      <a:pt x="1341345" y="2524796"/>
                      <a:pt x="1335330" y="2524796"/>
                    </a:cubicBezTo>
                    <a:close/>
                    <a:moveTo>
                      <a:pt x="1741342" y="2338331"/>
                    </a:moveTo>
                    <a:cubicBezTo>
                      <a:pt x="1739838" y="2344346"/>
                      <a:pt x="1738335" y="2350361"/>
                      <a:pt x="1738335" y="2357880"/>
                    </a:cubicBezTo>
                    <a:cubicBezTo>
                      <a:pt x="1736831" y="2375925"/>
                      <a:pt x="1736831" y="2395473"/>
                      <a:pt x="1736831" y="2415022"/>
                    </a:cubicBezTo>
                    <a:cubicBezTo>
                      <a:pt x="1738335" y="2440586"/>
                      <a:pt x="1750365" y="2470661"/>
                      <a:pt x="1772921" y="2505247"/>
                    </a:cubicBezTo>
                    <a:cubicBezTo>
                      <a:pt x="1778936" y="2515773"/>
                      <a:pt x="1793973" y="2538329"/>
                      <a:pt x="1812018" y="2538329"/>
                    </a:cubicBezTo>
                    <a:cubicBezTo>
                      <a:pt x="1816530" y="2538329"/>
                      <a:pt x="1819537" y="2536826"/>
                      <a:pt x="1821041" y="2533818"/>
                    </a:cubicBezTo>
                    <a:cubicBezTo>
                      <a:pt x="1827056" y="2526300"/>
                      <a:pt x="1828560" y="2512766"/>
                      <a:pt x="1828560" y="2502240"/>
                    </a:cubicBezTo>
                    <a:cubicBezTo>
                      <a:pt x="1828560" y="2482691"/>
                      <a:pt x="1822544" y="2461638"/>
                      <a:pt x="1812018" y="2442090"/>
                    </a:cubicBezTo>
                    <a:cubicBezTo>
                      <a:pt x="1809011" y="2436075"/>
                      <a:pt x="1804500" y="2428556"/>
                      <a:pt x="1801492" y="2422541"/>
                    </a:cubicBezTo>
                    <a:cubicBezTo>
                      <a:pt x="1795477" y="2413518"/>
                      <a:pt x="1789462" y="2404496"/>
                      <a:pt x="1784951" y="2395473"/>
                    </a:cubicBezTo>
                    <a:cubicBezTo>
                      <a:pt x="1781943" y="2389458"/>
                      <a:pt x="1778936" y="2384947"/>
                      <a:pt x="1775928" y="2378932"/>
                    </a:cubicBezTo>
                    <a:cubicBezTo>
                      <a:pt x="1771417" y="2371413"/>
                      <a:pt x="1768410" y="2365398"/>
                      <a:pt x="1763898" y="2359383"/>
                    </a:cubicBezTo>
                    <a:cubicBezTo>
                      <a:pt x="1757883" y="2351865"/>
                      <a:pt x="1750365" y="2344346"/>
                      <a:pt x="1741342" y="2338331"/>
                    </a:cubicBezTo>
                    <a:close/>
                    <a:moveTo>
                      <a:pt x="1240593" y="2353368"/>
                    </a:moveTo>
                    <a:cubicBezTo>
                      <a:pt x="1234579" y="2353368"/>
                      <a:pt x="1230067" y="2353368"/>
                      <a:pt x="1224052" y="2354872"/>
                    </a:cubicBezTo>
                    <a:cubicBezTo>
                      <a:pt x="1196985" y="2357880"/>
                      <a:pt x="1150368" y="2369910"/>
                      <a:pt x="1130820" y="2422541"/>
                    </a:cubicBezTo>
                    <a:cubicBezTo>
                      <a:pt x="1118790" y="2452616"/>
                      <a:pt x="1114279" y="2473668"/>
                      <a:pt x="1133827" y="2497728"/>
                    </a:cubicBezTo>
                    <a:cubicBezTo>
                      <a:pt x="1165406" y="2535322"/>
                      <a:pt x="1228563" y="2524796"/>
                      <a:pt x="1284202" y="2517277"/>
                    </a:cubicBezTo>
                    <a:cubicBezTo>
                      <a:pt x="1296232" y="2515773"/>
                      <a:pt x="1308262" y="2514270"/>
                      <a:pt x="1318788" y="2512766"/>
                    </a:cubicBezTo>
                    <a:cubicBezTo>
                      <a:pt x="1317285" y="2485698"/>
                      <a:pt x="1333826" y="2457127"/>
                      <a:pt x="1362397" y="2436075"/>
                    </a:cubicBezTo>
                    <a:cubicBezTo>
                      <a:pt x="1375931" y="2425548"/>
                      <a:pt x="1390968" y="2418029"/>
                      <a:pt x="1404502" y="2413518"/>
                    </a:cubicBezTo>
                    <a:cubicBezTo>
                      <a:pt x="1404502" y="2402992"/>
                      <a:pt x="1406006" y="2390962"/>
                      <a:pt x="1410517" y="2378932"/>
                    </a:cubicBezTo>
                    <a:cubicBezTo>
                      <a:pt x="1422547" y="2333820"/>
                      <a:pt x="1487208" y="2186452"/>
                      <a:pt x="1542847" y="2151866"/>
                    </a:cubicBezTo>
                    <a:cubicBezTo>
                      <a:pt x="1542847" y="2150362"/>
                      <a:pt x="1544351" y="2148858"/>
                      <a:pt x="1544351" y="2147355"/>
                    </a:cubicBezTo>
                    <a:cubicBezTo>
                      <a:pt x="1559388" y="2093220"/>
                      <a:pt x="1571418" y="2073671"/>
                      <a:pt x="1633072" y="2085701"/>
                    </a:cubicBezTo>
                    <a:cubicBezTo>
                      <a:pt x="1664651" y="2093220"/>
                      <a:pt x="1679688" y="2115776"/>
                      <a:pt x="1693222" y="2141340"/>
                    </a:cubicBezTo>
                    <a:cubicBezTo>
                      <a:pt x="1718786" y="2184948"/>
                      <a:pt x="1703748" y="2210512"/>
                      <a:pt x="1687207" y="2239083"/>
                    </a:cubicBezTo>
                    <a:cubicBezTo>
                      <a:pt x="1679688" y="2251113"/>
                      <a:pt x="1673673" y="2263143"/>
                      <a:pt x="1669162" y="2278181"/>
                    </a:cubicBezTo>
                    <a:cubicBezTo>
                      <a:pt x="1669162" y="2278181"/>
                      <a:pt x="1669162" y="2278181"/>
                      <a:pt x="1669162" y="2278181"/>
                    </a:cubicBezTo>
                    <a:cubicBezTo>
                      <a:pt x="1679688" y="2276677"/>
                      <a:pt x="1688711" y="2282692"/>
                      <a:pt x="1696230" y="2287203"/>
                    </a:cubicBezTo>
                    <a:cubicBezTo>
                      <a:pt x="1697733" y="2288707"/>
                      <a:pt x="1699237" y="2288707"/>
                      <a:pt x="1700741" y="2290211"/>
                    </a:cubicBezTo>
                    <a:cubicBezTo>
                      <a:pt x="1712771" y="2297730"/>
                      <a:pt x="1723297" y="2306752"/>
                      <a:pt x="1733823" y="2314271"/>
                    </a:cubicBezTo>
                    <a:cubicBezTo>
                      <a:pt x="1738335" y="2302241"/>
                      <a:pt x="1745853" y="2291715"/>
                      <a:pt x="1753372" y="2282692"/>
                    </a:cubicBezTo>
                    <a:cubicBezTo>
                      <a:pt x="1753372" y="2279685"/>
                      <a:pt x="1753372" y="2278181"/>
                      <a:pt x="1753372" y="2275173"/>
                    </a:cubicBezTo>
                    <a:cubicBezTo>
                      <a:pt x="1751868" y="2252617"/>
                      <a:pt x="1748861" y="2231565"/>
                      <a:pt x="1741342" y="2201490"/>
                    </a:cubicBezTo>
                    <a:cubicBezTo>
                      <a:pt x="1733823" y="2172918"/>
                      <a:pt x="1742846" y="2145851"/>
                      <a:pt x="1763898" y="2129310"/>
                    </a:cubicBezTo>
                    <a:cubicBezTo>
                      <a:pt x="1789462" y="2108257"/>
                      <a:pt x="1827056" y="2105250"/>
                      <a:pt x="1855627" y="2120287"/>
                    </a:cubicBezTo>
                    <a:cubicBezTo>
                      <a:pt x="1855627" y="2120287"/>
                      <a:pt x="1857131" y="2120287"/>
                      <a:pt x="1857131" y="2120287"/>
                    </a:cubicBezTo>
                    <a:cubicBezTo>
                      <a:pt x="1857131" y="2118783"/>
                      <a:pt x="1857131" y="2118783"/>
                      <a:pt x="1855627" y="2117280"/>
                    </a:cubicBezTo>
                    <a:cubicBezTo>
                      <a:pt x="1851116" y="2102242"/>
                      <a:pt x="1846605" y="2091716"/>
                      <a:pt x="1842093" y="2082693"/>
                    </a:cubicBezTo>
                    <a:cubicBezTo>
                      <a:pt x="1828560" y="2054122"/>
                      <a:pt x="1830063" y="2045100"/>
                      <a:pt x="1867657" y="2019536"/>
                    </a:cubicBezTo>
                    <a:cubicBezTo>
                      <a:pt x="1872168" y="2016528"/>
                      <a:pt x="1873672" y="2015025"/>
                      <a:pt x="1876680" y="2010513"/>
                    </a:cubicBezTo>
                    <a:cubicBezTo>
                      <a:pt x="1881191" y="2001491"/>
                      <a:pt x="1873672" y="1992468"/>
                      <a:pt x="1861642" y="1978935"/>
                    </a:cubicBezTo>
                    <a:cubicBezTo>
                      <a:pt x="1855627" y="1972920"/>
                      <a:pt x="1851116" y="1966905"/>
                      <a:pt x="1846605" y="1959386"/>
                    </a:cubicBezTo>
                    <a:cubicBezTo>
                      <a:pt x="1839086" y="1944348"/>
                      <a:pt x="1840590" y="1924800"/>
                      <a:pt x="1851116" y="1909762"/>
                    </a:cubicBezTo>
                    <a:cubicBezTo>
                      <a:pt x="1861642" y="1894725"/>
                      <a:pt x="1876680" y="1884198"/>
                      <a:pt x="1893221" y="1885702"/>
                    </a:cubicBezTo>
                    <a:cubicBezTo>
                      <a:pt x="1902243" y="1887206"/>
                      <a:pt x="1909762" y="1888710"/>
                      <a:pt x="1917281" y="1891717"/>
                    </a:cubicBezTo>
                    <a:cubicBezTo>
                      <a:pt x="1921792" y="1893221"/>
                      <a:pt x="1924799" y="1894725"/>
                      <a:pt x="1929311" y="1894725"/>
                    </a:cubicBezTo>
                    <a:cubicBezTo>
                      <a:pt x="1947356" y="1897732"/>
                      <a:pt x="1965401" y="1893221"/>
                      <a:pt x="1981942" y="1881191"/>
                    </a:cubicBezTo>
                    <a:cubicBezTo>
                      <a:pt x="1996980" y="1870665"/>
                      <a:pt x="2007506" y="1854123"/>
                      <a:pt x="2010513" y="1837582"/>
                    </a:cubicBezTo>
                    <a:cubicBezTo>
                      <a:pt x="2010513" y="1836078"/>
                      <a:pt x="2010513" y="1833071"/>
                      <a:pt x="2012017" y="1831567"/>
                    </a:cubicBezTo>
                    <a:cubicBezTo>
                      <a:pt x="2013521" y="1825552"/>
                      <a:pt x="2013521" y="1818033"/>
                      <a:pt x="2018032" y="1812019"/>
                    </a:cubicBezTo>
                    <a:cubicBezTo>
                      <a:pt x="2022543" y="1806003"/>
                      <a:pt x="2028558" y="1802996"/>
                      <a:pt x="2034573" y="1799988"/>
                    </a:cubicBezTo>
                    <a:cubicBezTo>
                      <a:pt x="2036077" y="1798485"/>
                      <a:pt x="2039085" y="1798485"/>
                      <a:pt x="2040588" y="1796981"/>
                    </a:cubicBezTo>
                    <a:cubicBezTo>
                      <a:pt x="2051115" y="1790966"/>
                      <a:pt x="2057130" y="1777432"/>
                      <a:pt x="2057130" y="1763898"/>
                    </a:cubicBezTo>
                    <a:lnTo>
                      <a:pt x="2057130" y="1757883"/>
                    </a:lnTo>
                    <a:lnTo>
                      <a:pt x="2063144" y="1756380"/>
                    </a:lnTo>
                    <a:cubicBezTo>
                      <a:pt x="2081190" y="1751869"/>
                      <a:pt x="2091716" y="1735327"/>
                      <a:pt x="2102242" y="1720290"/>
                    </a:cubicBezTo>
                    <a:lnTo>
                      <a:pt x="2106753" y="1714275"/>
                    </a:lnTo>
                    <a:cubicBezTo>
                      <a:pt x="2114272" y="1703748"/>
                      <a:pt x="2117280" y="1693222"/>
                      <a:pt x="2114272" y="1684200"/>
                    </a:cubicBezTo>
                    <a:cubicBezTo>
                      <a:pt x="2111265" y="1666155"/>
                      <a:pt x="2093219" y="1660140"/>
                      <a:pt x="2066152" y="1654125"/>
                    </a:cubicBezTo>
                    <a:cubicBezTo>
                      <a:pt x="2057130" y="1652621"/>
                      <a:pt x="2048107" y="1649613"/>
                      <a:pt x="2040588" y="1646606"/>
                    </a:cubicBezTo>
                    <a:cubicBezTo>
                      <a:pt x="2006002" y="1636080"/>
                      <a:pt x="1981942" y="1601494"/>
                      <a:pt x="1981942" y="1563900"/>
                    </a:cubicBezTo>
                    <a:cubicBezTo>
                      <a:pt x="1971416" y="1553373"/>
                      <a:pt x="1960890" y="1542847"/>
                      <a:pt x="1947356" y="1539840"/>
                    </a:cubicBezTo>
                    <a:cubicBezTo>
                      <a:pt x="1939837" y="1536832"/>
                      <a:pt x="1930815" y="1536832"/>
                      <a:pt x="1921792" y="1535328"/>
                    </a:cubicBezTo>
                    <a:cubicBezTo>
                      <a:pt x="1905251" y="1533825"/>
                      <a:pt x="1887206" y="1532321"/>
                      <a:pt x="1875176" y="1518787"/>
                    </a:cubicBezTo>
                    <a:cubicBezTo>
                      <a:pt x="1869161" y="1512772"/>
                      <a:pt x="1866153" y="1503750"/>
                      <a:pt x="1863146" y="1496231"/>
                    </a:cubicBezTo>
                    <a:cubicBezTo>
                      <a:pt x="1861642" y="1493223"/>
                      <a:pt x="1860138" y="1490216"/>
                      <a:pt x="1860138" y="1488712"/>
                    </a:cubicBezTo>
                    <a:cubicBezTo>
                      <a:pt x="1857131" y="1481194"/>
                      <a:pt x="1849612" y="1473675"/>
                      <a:pt x="1843597" y="1476682"/>
                    </a:cubicBezTo>
                    <a:cubicBezTo>
                      <a:pt x="1840590" y="1478186"/>
                      <a:pt x="1837582" y="1479690"/>
                      <a:pt x="1834575" y="1481194"/>
                    </a:cubicBezTo>
                    <a:cubicBezTo>
                      <a:pt x="1833071" y="1482697"/>
                      <a:pt x="1831567" y="1482697"/>
                      <a:pt x="1830063" y="1484201"/>
                    </a:cubicBezTo>
                    <a:cubicBezTo>
                      <a:pt x="1812018" y="1496231"/>
                      <a:pt x="1787958" y="1496231"/>
                      <a:pt x="1765402" y="1484201"/>
                    </a:cubicBezTo>
                    <a:cubicBezTo>
                      <a:pt x="1748861" y="1476682"/>
                      <a:pt x="1736831" y="1463148"/>
                      <a:pt x="1724801" y="1449615"/>
                    </a:cubicBezTo>
                    <a:cubicBezTo>
                      <a:pt x="1703748" y="1476682"/>
                      <a:pt x="1667658" y="1491720"/>
                      <a:pt x="1634576" y="1490216"/>
                    </a:cubicBezTo>
                    <a:cubicBezTo>
                      <a:pt x="1630065" y="1490216"/>
                      <a:pt x="1625553" y="1490216"/>
                      <a:pt x="1621042" y="1491720"/>
                    </a:cubicBezTo>
                    <a:cubicBezTo>
                      <a:pt x="1618035" y="1491720"/>
                      <a:pt x="1615027" y="1493223"/>
                      <a:pt x="1612020" y="1493223"/>
                    </a:cubicBezTo>
                    <a:cubicBezTo>
                      <a:pt x="1612020" y="1494727"/>
                      <a:pt x="1612020" y="1494727"/>
                      <a:pt x="1612020" y="1496231"/>
                    </a:cubicBezTo>
                    <a:lnTo>
                      <a:pt x="1612020" y="1499239"/>
                    </a:lnTo>
                    <a:lnTo>
                      <a:pt x="1610516" y="1500742"/>
                    </a:lnTo>
                    <a:cubicBezTo>
                      <a:pt x="1604501" y="1508261"/>
                      <a:pt x="1602997" y="1521795"/>
                      <a:pt x="1606005" y="1538336"/>
                    </a:cubicBezTo>
                    <a:cubicBezTo>
                      <a:pt x="1606005" y="1539840"/>
                      <a:pt x="1607508" y="1542847"/>
                      <a:pt x="1609012" y="1545855"/>
                    </a:cubicBezTo>
                    <a:cubicBezTo>
                      <a:pt x="1615027" y="1563900"/>
                      <a:pt x="1621042" y="1583448"/>
                      <a:pt x="1615027" y="1601494"/>
                    </a:cubicBezTo>
                    <a:cubicBezTo>
                      <a:pt x="1613523" y="1607508"/>
                      <a:pt x="1610516" y="1612020"/>
                      <a:pt x="1607508" y="1618035"/>
                    </a:cubicBezTo>
                    <a:cubicBezTo>
                      <a:pt x="1601493" y="1630065"/>
                      <a:pt x="1596982" y="1639087"/>
                      <a:pt x="1601493" y="1645102"/>
                    </a:cubicBezTo>
                    <a:cubicBezTo>
                      <a:pt x="1602997" y="1648110"/>
                      <a:pt x="1606005" y="1649613"/>
                      <a:pt x="1609012" y="1652621"/>
                    </a:cubicBezTo>
                    <a:cubicBezTo>
                      <a:pt x="1613523" y="1655628"/>
                      <a:pt x="1618035" y="1660140"/>
                      <a:pt x="1621042" y="1664651"/>
                    </a:cubicBezTo>
                    <a:cubicBezTo>
                      <a:pt x="1630065" y="1675177"/>
                      <a:pt x="1625553" y="1690215"/>
                      <a:pt x="1621042" y="1702245"/>
                    </a:cubicBezTo>
                    <a:cubicBezTo>
                      <a:pt x="1619538" y="1706756"/>
                      <a:pt x="1618035" y="1709763"/>
                      <a:pt x="1618035" y="1714275"/>
                    </a:cubicBezTo>
                    <a:cubicBezTo>
                      <a:pt x="1612020" y="1741342"/>
                      <a:pt x="1643598" y="1765402"/>
                      <a:pt x="1670666" y="1780440"/>
                    </a:cubicBezTo>
                    <a:cubicBezTo>
                      <a:pt x="1700741" y="1796981"/>
                      <a:pt x="1738335" y="1818033"/>
                      <a:pt x="1741342" y="1855627"/>
                    </a:cubicBezTo>
                    <a:cubicBezTo>
                      <a:pt x="1741342" y="1867657"/>
                      <a:pt x="1738335" y="1878183"/>
                      <a:pt x="1733823" y="1888710"/>
                    </a:cubicBezTo>
                    <a:cubicBezTo>
                      <a:pt x="1730816" y="1896228"/>
                      <a:pt x="1729312" y="1903747"/>
                      <a:pt x="1727808" y="1912770"/>
                    </a:cubicBezTo>
                    <a:cubicBezTo>
                      <a:pt x="1724801" y="1927807"/>
                      <a:pt x="1727808" y="1944348"/>
                      <a:pt x="1730816" y="1960890"/>
                    </a:cubicBezTo>
                    <a:cubicBezTo>
                      <a:pt x="1735327" y="1981942"/>
                      <a:pt x="1738335" y="2002995"/>
                      <a:pt x="1730816" y="2024047"/>
                    </a:cubicBezTo>
                    <a:cubicBezTo>
                      <a:pt x="1729312" y="2028558"/>
                      <a:pt x="1727808" y="2031566"/>
                      <a:pt x="1727808" y="2033070"/>
                    </a:cubicBezTo>
                    <a:cubicBezTo>
                      <a:pt x="1724801" y="2042092"/>
                      <a:pt x="1723297" y="2045100"/>
                      <a:pt x="1717282" y="2055626"/>
                    </a:cubicBezTo>
                    <a:cubicBezTo>
                      <a:pt x="1717282" y="2055626"/>
                      <a:pt x="1714275" y="2060137"/>
                      <a:pt x="1712771" y="2061641"/>
                    </a:cubicBezTo>
                    <a:cubicBezTo>
                      <a:pt x="1691718" y="2096227"/>
                      <a:pt x="1642095" y="2084197"/>
                      <a:pt x="1602997" y="2075175"/>
                    </a:cubicBezTo>
                    <a:cubicBezTo>
                      <a:pt x="1592471" y="2072167"/>
                      <a:pt x="1581945" y="2069160"/>
                      <a:pt x="1572922" y="2069160"/>
                    </a:cubicBezTo>
                    <a:lnTo>
                      <a:pt x="1563900" y="2067656"/>
                    </a:lnTo>
                    <a:lnTo>
                      <a:pt x="1566907" y="2058633"/>
                    </a:lnTo>
                    <a:cubicBezTo>
                      <a:pt x="1583448" y="2013521"/>
                      <a:pt x="1560892" y="1978935"/>
                      <a:pt x="1535328" y="1963897"/>
                    </a:cubicBezTo>
                    <a:cubicBezTo>
                      <a:pt x="1511268" y="1947356"/>
                      <a:pt x="1482697" y="1947356"/>
                      <a:pt x="1467660" y="1963897"/>
                    </a:cubicBezTo>
                    <a:cubicBezTo>
                      <a:pt x="1452622" y="1978935"/>
                      <a:pt x="1442096" y="1993972"/>
                      <a:pt x="1431570" y="2009010"/>
                    </a:cubicBezTo>
                    <a:cubicBezTo>
                      <a:pt x="1451118" y="1993972"/>
                      <a:pt x="1472171" y="1980438"/>
                      <a:pt x="1484201" y="1978935"/>
                    </a:cubicBezTo>
                    <a:cubicBezTo>
                      <a:pt x="1500742" y="1977431"/>
                      <a:pt x="1515780" y="1984950"/>
                      <a:pt x="1530817" y="2001491"/>
                    </a:cubicBezTo>
                    <a:cubicBezTo>
                      <a:pt x="1547358" y="2019536"/>
                      <a:pt x="1556381" y="2043596"/>
                      <a:pt x="1553373" y="2058633"/>
                    </a:cubicBezTo>
                    <a:cubicBezTo>
                      <a:pt x="1542847" y="2111265"/>
                      <a:pt x="1514276" y="2147355"/>
                      <a:pt x="1475178" y="2153370"/>
                    </a:cubicBezTo>
                    <a:cubicBezTo>
                      <a:pt x="1445103" y="2157881"/>
                      <a:pt x="1416532" y="2142843"/>
                      <a:pt x="1402998" y="2115776"/>
                    </a:cubicBezTo>
                    <a:cubicBezTo>
                      <a:pt x="1393976" y="2099235"/>
                      <a:pt x="1392472" y="2081190"/>
                      <a:pt x="1395480" y="2061641"/>
                    </a:cubicBezTo>
                    <a:cubicBezTo>
                      <a:pt x="1390968" y="2066152"/>
                      <a:pt x="1389465" y="2067656"/>
                      <a:pt x="1387961" y="2069160"/>
                    </a:cubicBezTo>
                    <a:cubicBezTo>
                      <a:pt x="1350367" y="2120287"/>
                      <a:pt x="1257135" y="2251113"/>
                      <a:pt x="1266157" y="2341338"/>
                    </a:cubicBezTo>
                    <a:cubicBezTo>
                      <a:pt x="1303751" y="2345850"/>
                      <a:pt x="1336834" y="2362391"/>
                      <a:pt x="1351871" y="2384947"/>
                    </a:cubicBezTo>
                    <a:cubicBezTo>
                      <a:pt x="1362397" y="2401488"/>
                      <a:pt x="1362397" y="2421037"/>
                      <a:pt x="1351871" y="2439082"/>
                    </a:cubicBezTo>
                    <a:lnTo>
                      <a:pt x="1342848" y="2442090"/>
                    </a:lnTo>
                    <a:lnTo>
                      <a:pt x="1336834" y="2440586"/>
                    </a:lnTo>
                    <a:cubicBezTo>
                      <a:pt x="1291721" y="2427052"/>
                      <a:pt x="1261646" y="2402992"/>
                      <a:pt x="1251120" y="2366902"/>
                    </a:cubicBezTo>
                    <a:cubicBezTo>
                      <a:pt x="1249616" y="2362391"/>
                      <a:pt x="1248112" y="2357880"/>
                      <a:pt x="1248112" y="2353368"/>
                    </a:cubicBezTo>
                    <a:cubicBezTo>
                      <a:pt x="1245105" y="2353368"/>
                      <a:pt x="1242097" y="2353368"/>
                      <a:pt x="1240593" y="2353368"/>
                    </a:cubicBezTo>
                    <a:close/>
                    <a:moveTo>
                      <a:pt x="1542847" y="2502240"/>
                    </a:moveTo>
                    <a:cubicBezTo>
                      <a:pt x="1562396" y="2518781"/>
                      <a:pt x="1587960" y="2512766"/>
                      <a:pt x="1606005" y="2503743"/>
                    </a:cubicBezTo>
                    <a:cubicBezTo>
                      <a:pt x="1637583" y="2488706"/>
                      <a:pt x="1672170" y="2455623"/>
                      <a:pt x="1693222" y="2418029"/>
                    </a:cubicBezTo>
                    <a:lnTo>
                      <a:pt x="1690215" y="2422541"/>
                    </a:lnTo>
                    <a:lnTo>
                      <a:pt x="1685703" y="2421037"/>
                    </a:lnTo>
                    <a:cubicBezTo>
                      <a:pt x="1673673" y="2416526"/>
                      <a:pt x="1663147" y="2415022"/>
                      <a:pt x="1652621" y="2413518"/>
                    </a:cubicBezTo>
                    <a:cubicBezTo>
                      <a:pt x="1636080" y="2410511"/>
                      <a:pt x="1619538" y="2409007"/>
                      <a:pt x="1602997" y="2393970"/>
                    </a:cubicBezTo>
                    <a:cubicBezTo>
                      <a:pt x="1572922" y="2421037"/>
                      <a:pt x="1551870" y="2475172"/>
                      <a:pt x="1542847" y="2502240"/>
                    </a:cubicBezTo>
                    <a:close/>
                    <a:moveTo>
                      <a:pt x="1419540" y="2424045"/>
                    </a:moveTo>
                    <a:cubicBezTo>
                      <a:pt x="1421043" y="2434571"/>
                      <a:pt x="1424051" y="2443593"/>
                      <a:pt x="1431570" y="2451112"/>
                    </a:cubicBezTo>
                    <a:cubicBezTo>
                      <a:pt x="1443600" y="2466150"/>
                      <a:pt x="1466156" y="2473668"/>
                      <a:pt x="1494727" y="2470661"/>
                    </a:cubicBezTo>
                    <a:cubicBezTo>
                      <a:pt x="1491720" y="2448104"/>
                      <a:pt x="1482697" y="2433067"/>
                      <a:pt x="1466156" y="2425548"/>
                    </a:cubicBezTo>
                    <a:cubicBezTo>
                      <a:pt x="1452622" y="2421037"/>
                      <a:pt x="1436081" y="2419533"/>
                      <a:pt x="1419540" y="2424045"/>
                    </a:cubicBezTo>
                    <a:close/>
                    <a:moveTo>
                      <a:pt x="2082693" y="2139836"/>
                    </a:moveTo>
                    <a:cubicBezTo>
                      <a:pt x="2106753" y="2209008"/>
                      <a:pt x="2145851" y="2279685"/>
                      <a:pt x="2177430" y="2330812"/>
                    </a:cubicBezTo>
                    <a:lnTo>
                      <a:pt x="2180437" y="2335323"/>
                    </a:lnTo>
                    <a:cubicBezTo>
                      <a:pt x="2199986" y="2366902"/>
                      <a:pt x="2233068" y="2418029"/>
                      <a:pt x="2245098" y="2466150"/>
                    </a:cubicBezTo>
                    <a:cubicBezTo>
                      <a:pt x="2248106" y="2466150"/>
                      <a:pt x="2251113" y="2466150"/>
                      <a:pt x="2254121" y="2466150"/>
                    </a:cubicBezTo>
                    <a:cubicBezTo>
                      <a:pt x="2303744" y="2463142"/>
                      <a:pt x="2350361" y="2458631"/>
                      <a:pt x="2387954" y="2416526"/>
                    </a:cubicBezTo>
                    <a:cubicBezTo>
                      <a:pt x="2413518" y="2386451"/>
                      <a:pt x="2421037" y="2356376"/>
                      <a:pt x="2410511" y="2333820"/>
                    </a:cubicBezTo>
                    <a:cubicBezTo>
                      <a:pt x="2404496" y="2321790"/>
                      <a:pt x="2392466" y="2312767"/>
                      <a:pt x="2377428" y="2308256"/>
                    </a:cubicBezTo>
                    <a:cubicBezTo>
                      <a:pt x="2368406" y="2335323"/>
                      <a:pt x="2354872" y="2362391"/>
                      <a:pt x="2336827" y="2377428"/>
                    </a:cubicBezTo>
                    <a:cubicBezTo>
                      <a:pt x="2317278" y="2393970"/>
                      <a:pt x="2296226" y="2396977"/>
                      <a:pt x="2275173" y="2384947"/>
                    </a:cubicBezTo>
                    <a:lnTo>
                      <a:pt x="2269158" y="2381940"/>
                    </a:lnTo>
                    <a:lnTo>
                      <a:pt x="2270662" y="2375925"/>
                    </a:lnTo>
                    <a:cubicBezTo>
                      <a:pt x="2287203" y="2326301"/>
                      <a:pt x="2321790" y="2294722"/>
                      <a:pt x="2360887" y="2293218"/>
                    </a:cubicBezTo>
                    <a:cubicBezTo>
                      <a:pt x="2362391" y="2293218"/>
                      <a:pt x="2365398" y="2293218"/>
                      <a:pt x="2366902" y="2293218"/>
                    </a:cubicBezTo>
                    <a:cubicBezTo>
                      <a:pt x="2372917" y="2267655"/>
                      <a:pt x="2374421" y="2242091"/>
                      <a:pt x="2369910" y="2228557"/>
                    </a:cubicBezTo>
                    <a:cubicBezTo>
                      <a:pt x="2348857" y="2171415"/>
                      <a:pt x="2299233" y="2132317"/>
                      <a:pt x="2251113" y="2094723"/>
                    </a:cubicBezTo>
                    <a:cubicBezTo>
                      <a:pt x="2240587" y="2085701"/>
                      <a:pt x="2228557" y="2076678"/>
                      <a:pt x="2218031" y="2069160"/>
                    </a:cubicBezTo>
                    <a:cubicBezTo>
                      <a:pt x="2206001" y="2060137"/>
                      <a:pt x="2196978" y="2051115"/>
                      <a:pt x="2190963" y="2043596"/>
                    </a:cubicBezTo>
                    <a:cubicBezTo>
                      <a:pt x="2196978" y="2061641"/>
                      <a:pt x="2190963" y="2085701"/>
                      <a:pt x="2163896" y="2109761"/>
                    </a:cubicBezTo>
                    <a:cubicBezTo>
                      <a:pt x="2136828" y="2133821"/>
                      <a:pt x="2114272" y="2151866"/>
                      <a:pt x="2091716" y="2147355"/>
                    </a:cubicBezTo>
                    <a:cubicBezTo>
                      <a:pt x="2088708" y="2144347"/>
                      <a:pt x="2085701" y="2142843"/>
                      <a:pt x="2082693" y="2139836"/>
                    </a:cubicBezTo>
                    <a:close/>
                    <a:moveTo>
                      <a:pt x="1263150" y="2354872"/>
                    </a:moveTo>
                    <a:cubicBezTo>
                      <a:pt x="1263150" y="2357880"/>
                      <a:pt x="1264654" y="2359383"/>
                      <a:pt x="1264654" y="2362391"/>
                    </a:cubicBezTo>
                    <a:cubicBezTo>
                      <a:pt x="1275180" y="2390962"/>
                      <a:pt x="1297736" y="2412015"/>
                      <a:pt x="1335330" y="2424045"/>
                    </a:cubicBezTo>
                    <a:cubicBezTo>
                      <a:pt x="1339841" y="2412015"/>
                      <a:pt x="1339841" y="2401488"/>
                      <a:pt x="1332322" y="2390962"/>
                    </a:cubicBezTo>
                    <a:cubicBezTo>
                      <a:pt x="1321796" y="2372917"/>
                      <a:pt x="1294729" y="2359383"/>
                      <a:pt x="1263150" y="2354872"/>
                    </a:cubicBezTo>
                    <a:close/>
                    <a:moveTo>
                      <a:pt x="2285699" y="2374421"/>
                    </a:moveTo>
                    <a:cubicBezTo>
                      <a:pt x="2299233" y="2380436"/>
                      <a:pt x="2312767" y="2377428"/>
                      <a:pt x="2324797" y="2365398"/>
                    </a:cubicBezTo>
                    <a:cubicBezTo>
                      <a:pt x="2339835" y="2351865"/>
                      <a:pt x="2351865" y="2329308"/>
                      <a:pt x="2360887" y="2306752"/>
                    </a:cubicBezTo>
                    <a:cubicBezTo>
                      <a:pt x="2360887" y="2306752"/>
                      <a:pt x="2360887" y="2306752"/>
                      <a:pt x="2360887" y="2306752"/>
                    </a:cubicBezTo>
                    <a:cubicBezTo>
                      <a:pt x="2329308" y="2309760"/>
                      <a:pt x="2302241" y="2335323"/>
                      <a:pt x="2285699" y="2374421"/>
                    </a:cubicBezTo>
                    <a:close/>
                    <a:moveTo>
                      <a:pt x="1676681" y="2344346"/>
                    </a:moveTo>
                    <a:cubicBezTo>
                      <a:pt x="1691718" y="2344346"/>
                      <a:pt x="1705252" y="2347353"/>
                      <a:pt x="1712771" y="2354872"/>
                    </a:cubicBezTo>
                    <a:cubicBezTo>
                      <a:pt x="1712771" y="2351865"/>
                      <a:pt x="1712771" y="2348857"/>
                      <a:pt x="1712771" y="2345850"/>
                    </a:cubicBezTo>
                    <a:cubicBezTo>
                      <a:pt x="1709763" y="2320286"/>
                      <a:pt x="1693222" y="2303745"/>
                      <a:pt x="1663147" y="2294722"/>
                    </a:cubicBezTo>
                    <a:cubicBezTo>
                      <a:pt x="1652621" y="2302241"/>
                      <a:pt x="1640591" y="2317278"/>
                      <a:pt x="1634576" y="2326301"/>
                    </a:cubicBezTo>
                    <a:lnTo>
                      <a:pt x="1633072" y="2329308"/>
                    </a:lnTo>
                    <a:cubicBezTo>
                      <a:pt x="1633072" y="2329308"/>
                      <a:pt x="1631568" y="2330812"/>
                      <a:pt x="1630065" y="2333820"/>
                    </a:cubicBezTo>
                    <a:cubicBezTo>
                      <a:pt x="1625553" y="2339835"/>
                      <a:pt x="1621042" y="2345850"/>
                      <a:pt x="1619538" y="2348857"/>
                    </a:cubicBezTo>
                    <a:cubicBezTo>
                      <a:pt x="1627057" y="2348857"/>
                      <a:pt x="1634576" y="2347353"/>
                      <a:pt x="1642095" y="2347353"/>
                    </a:cubicBezTo>
                    <a:cubicBezTo>
                      <a:pt x="1654125" y="2345850"/>
                      <a:pt x="1666155" y="2344346"/>
                      <a:pt x="1676681" y="2344346"/>
                    </a:cubicBezTo>
                    <a:close/>
                    <a:moveTo>
                      <a:pt x="1348863" y="2075175"/>
                    </a:moveTo>
                    <a:cubicBezTo>
                      <a:pt x="1332322" y="2112768"/>
                      <a:pt x="1302247" y="2156377"/>
                      <a:pt x="1276684" y="2190963"/>
                    </a:cubicBezTo>
                    <a:cubicBezTo>
                      <a:pt x="1263150" y="2210512"/>
                      <a:pt x="1249616" y="2228557"/>
                      <a:pt x="1245105" y="2239083"/>
                    </a:cubicBezTo>
                    <a:cubicBezTo>
                      <a:pt x="1240593" y="2246602"/>
                      <a:pt x="1236082" y="2257128"/>
                      <a:pt x="1231571" y="2269158"/>
                    </a:cubicBezTo>
                    <a:cubicBezTo>
                      <a:pt x="1219541" y="2297730"/>
                      <a:pt x="1204504" y="2330812"/>
                      <a:pt x="1183451" y="2348857"/>
                    </a:cubicBezTo>
                    <a:cubicBezTo>
                      <a:pt x="1195481" y="2344346"/>
                      <a:pt x="1209015" y="2341338"/>
                      <a:pt x="1222548" y="2339835"/>
                    </a:cubicBezTo>
                    <a:cubicBezTo>
                      <a:pt x="1230067" y="2338331"/>
                      <a:pt x="1239090" y="2338331"/>
                      <a:pt x="1246609" y="2338331"/>
                    </a:cubicBezTo>
                    <a:cubicBezTo>
                      <a:pt x="1239090" y="2243595"/>
                      <a:pt x="1329315" y="2115776"/>
                      <a:pt x="1371420" y="2058633"/>
                    </a:cubicBezTo>
                    <a:cubicBezTo>
                      <a:pt x="1372923" y="2055626"/>
                      <a:pt x="1383450" y="2045100"/>
                      <a:pt x="1398487" y="2033070"/>
                    </a:cubicBezTo>
                    <a:cubicBezTo>
                      <a:pt x="1409013" y="2007506"/>
                      <a:pt x="1427059" y="1980438"/>
                      <a:pt x="1452622" y="1953371"/>
                    </a:cubicBezTo>
                    <a:cubicBezTo>
                      <a:pt x="1472171" y="1932318"/>
                      <a:pt x="1508261" y="1932318"/>
                      <a:pt x="1538336" y="1951867"/>
                    </a:cubicBezTo>
                    <a:cubicBezTo>
                      <a:pt x="1566907" y="1969912"/>
                      <a:pt x="1592471" y="2007506"/>
                      <a:pt x="1578937" y="2057130"/>
                    </a:cubicBezTo>
                    <a:cubicBezTo>
                      <a:pt x="1586456" y="2058633"/>
                      <a:pt x="1593975" y="2060137"/>
                      <a:pt x="1601493" y="2061641"/>
                    </a:cubicBezTo>
                    <a:cubicBezTo>
                      <a:pt x="1636080" y="2070663"/>
                      <a:pt x="1679688" y="2081190"/>
                      <a:pt x="1694726" y="2055626"/>
                    </a:cubicBezTo>
                    <a:cubicBezTo>
                      <a:pt x="1696230" y="2052618"/>
                      <a:pt x="1699237" y="2048107"/>
                      <a:pt x="1699237" y="2048107"/>
                    </a:cubicBezTo>
                    <a:cubicBezTo>
                      <a:pt x="1705252" y="2039085"/>
                      <a:pt x="1706756" y="2037581"/>
                      <a:pt x="1708260" y="2030062"/>
                    </a:cubicBezTo>
                    <a:cubicBezTo>
                      <a:pt x="1709763" y="2027055"/>
                      <a:pt x="1709763" y="2024047"/>
                      <a:pt x="1711267" y="2019536"/>
                    </a:cubicBezTo>
                    <a:cubicBezTo>
                      <a:pt x="1717282" y="2002995"/>
                      <a:pt x="1714275" y="1983446"/>
                      <a:pt x="1709763" y="1963897"/>
                    </a:cubicBezTo>
                    <a:cubicBezTo>
                      <a:pt x="1706756" y="1945852"/>
                      <a:pt x="1703748" y="1929311"/>
                      <a:pt x="1706756" y="1911266"/>
                    </a:cubicBezTo>
                    <a:cubicBezTo>
                      <a:pt x="1708260" y="1902243"/>
                      <a:pt x="1711267" y="1893221"/>
                      <a:pt x="1714275" y="1885702"/>
                    </a:cubicBezTo>
                    <a:cubicBezTo>
                      <a:pt x="1717282" y="1875176"/>
                      <a:pt x="1720290" y="1866153"/>
                      <a:pt x="1720290" y="1857131"/>
                    </a:cubicBezTo>
                    <a:cubicBezTo>
                      <a:pt x="1718786" y="1828560"/>
                      <a:pt x="1685703" y="1809011"/>
                      <a:pt x="1658636" y="1793973"/>
                    </a:cubicBezTo>
                    <a:cubicBezTo>
                      <a:pt x="1613523" y="1769913"/>
                      <a:pt x="1593975" y="1741342"/>
                      <a:pt x="1599990" y="1712771"/>
                    </a:cubicBezTo>
                    <a:cubicBezTo>
                      <a:pt x="1601493" y="1708260"/>
                      <a:pt x="1602997" y="1703748"/>
                      <a:pt x="1604501" y="1699237"/>
                    </a:cubicBezTo>
                    <a:cubicBezTo>
                      <a:pt x="1609012" y="1687207"/>
                      <a:pt x="1610516" y="1681192"/>
                      <a:pt x="1606005" y="1675177"/>
                    </a:cubicBezTo>
                    <a:cubicBezTo>
                      <a:pt x="1604501" y="1672170"/>
                      <a:pt x="1601493" y="1669162"/>
                      <a:pt x="1596982" y="1666155"/>
                    </a:cubicBezTo>
                    <a:cubicBezTo>
                      <a:pt x="1592471" y="1663147"/>
                      <a:pt x="1587960" y="1658636"/>
                      <a:pt x="1584952" y="1654125"/>
                    </a:cubicBezTo>
                    <a:cubicBezTo>
                      <a:pt x="1575930" y="1639087"/>
                      <a:pt x="1584952" y="1625553"/>
                      <a:pt x="1590967" y="1612020"/>
                    </a:cubicBezTo>
                    <a:cubicBezTo>
                      <a:pt x="1593975" y="1607508"/>
                      <a:pt x="1595478" y="1602997"/>
                      <a:pt x="1596982" y="1598486"/>
                    </a:cubicBezTo>
                    <a:cubicBezTo>
                      <a:pt x="1601493" y="1584952"/>
                      <a:pt x="1595478" y="1568411"/>
                      <a:pt x="1590967" y="1551870"/>
                    </a:cubicBezTo>
                    <a:cubicBezTo>
                      <a:pt x="1589463" y="1548862"/>
                      <a:pt x="1589463" y="1545855"/>
                      <a:pt x="1587960" y="1542847"/>
                    </a:cubicBezTo>
                    <a:cubicBezTo>
                      <a:pt x="1584952" y="1530817"/>
                      <a:pt x="1583448" y="1509765"/>
                      <a:pt x="1593975" y="1494727"/>
                    </a:cubicBezTo>
                    <a:cubicBezTo>
                      <a:pt x="1593975" y="1494727"/>
                      <a:pt x="1593975" y="1494727"/>
                      <a:pt x="1593975" y="1494727"/>
                    </a:cubicBezTo>
                    <a:cubicBezTo>
                      <a:pt x="1557885" y="1496231"/>
                      <a:pt x="1520291" y="1481194"/>
                      <a:pt x="1490216" y="1458637"/>
                    </a:cubicBezTo>
                    <a:lnTo>
                      <a:pt x="1485705" y="1455630"/>
                    </a:lnTo>
                    <a:cubicBezTo>
                      <a:pt x="1478186" y="1449615"/>
                      <a:pt x="1469163" y="1442096"/>
                      <a:pt x="1460141" y="1434577"/>
                    </a:cubicBezTo>
                    <a:cubicBezTo>
                      <a:pt x="1439088" y="1416532"/>
                      <a:pt x="1410517" y="1396984"/>
                      <a:pt x="1386457" y="1407510"/>
                    </a:cubicBezTo>
                    <a:lnTo>
                      <a:pt x="1383450" y="1409014"/>
                    </a:lnTo>
                    <a:cubicBezTo>
                      <a:pt x="1375931" y="1413525"/>
                      <a:pt x="1363901" y="1419540"/>
                      <a:pt x="1351871" y="1406006"/>
                    </a:cubicBezTo>
                    <a:cubicBezTo>
                      <a:pt x="1347360" y="1401495"/>
                      <a:pt x="1345856" y="1395480"/>
                      <a:pt x="1345856" y="1389465"/>
                    </a:cubicBezTo>
                    <a:cubicBezTo>
                      <a:pt x="1344352" y="1381946"/>
                      <a:pt x="1336834" y="1377435"/>
                      <a:pt x="1326307" y="1371420"/>
                    </a:cubicBezTo>
                    <a:cubicBezTo>
                      <a:pt x="1315781" y="1366909"/>
                      <a:pt x="1305255" y="1360894"/>
                      <a:pt x="1300743" y="1347360"/>
                    </a:cubicBezTo>
                    <a:cubicBezTo>
                      <a:pt x="1299240" y="1341345"/>
                      <a:pt x="1300743" y="1336834"/>
                      <a:pt x="1300743" y="1332322"/>
                    </a:cubicBezTo>
                    <a:cubicBezTo>
                      <a:pt x="1300743" y="1330819"/>
                      <a:pt x="1302247" y="1327811"/>
                      <a:pt x="1302247" y="1326307"/>
                    </a:cubicBezTo>
                    <a:cubicBezTo>
                      <a:pt x="1303751" y="1309766"/>
                      <a:pt x="1294729" y="1294728"/>
                      <a:pt x="1285706" y="1278187"/>
                    </a:cubicBezTo>
                    <a:cubicBezTo>
                      <a:pt x="1281195" y="1269165"/>
                      <a:pt x="1275180" y="1260142"/>
                      <a:pt x="1272172" y="1251120"/>
                    </a:cubicBezTo>
                    <a:cubicBezTo>
                      <a:pt x="1257135" y="1218037"/>
                      <a:pt x="1261646" y="1175932"/>
                      <a:pt x="1284202" y="1144354"/>
                    </a:cubicBezTo>
                    <a:cubicBezTo>
                      <a:pt x="1288713" y="1138339"/>
                      <a:pt x="1293225" y="1132324"/>
                      <a:pt x="1297736" y="1126309"/>
                    </a:cubicBezTo>
                    <a:cubicBezTo>
                      <a:pt x="1311270" y="1109767"/>
                      <a:pt x="1323300" y="1093226"/>
                      <a:pt x="1320292" y="1078189"/>
                    </a:cubicBezTo>
                    <a:cubicBezTo>
                      <a:pt x="1145857" y="1195481"/>
                      <a:pt x="1042098" y="1389465"/>
                      <a:pt x="1042098" y="1598486"/>
                    </a:cubicBezTo>
                    <a:cubicBezTo>
                      <a:pt x="1042098" y="1681192"/>
                      <a:pt x="1060143" y="1765402"/>
                      <a:pt x="1093226" y="1843597"/>
                    </a:cubicBezTo>
                    <a:cubicBezTo>
                      <a:pt x="1099241" y="1858635"/>
                      <a:pt x="1106760" y="1872168"/>
                      <a:pt x="1114279" y="1885702"/>
                    </a:cubicBezTo>
                    <a:cubicBezTo>
                      <a:pt x="1133827" y="1923296"/>
                      <a:pt x="1151872" y="1957882"/>
                      <a:pt x="1148865" y="2001491"/>
                    </a:cubicBezTo>
                    <a:cubicBezTo>
                      <a:pt x="1186459" y="1975927"/>
                      <a:pt x="1228563" y="1954875"/>
                      <a:pt x="1272172" y="1948860"/>
                    </a:cubicBezTo>
                    <a:cubicBezTo>
                      <a:pt x="1321796" y="1941341"/>
                      <a:pt x="1353375" y="1954875"/>
                      <a:pt x="1366909" y="1984950"/>
                    </a:cubicBezTo>
                    <a:cubicBezTo>
                      <a:pt x="1377435" y="2009010"/>
                      <a:pt x="1372923" y="2052618"/>
                      <a:pt x="1348863" y="2075175"/>
                    </a:cubicBezTo>
                    <a:close/>
                    <a:moveTo>
                      <a:pt x="1613523" y="2348857"/>
                    </a:moveTo>
                    <a:cubicBezTo>
                      <a:pt x="1613523" y="2348857"/>
                      <a:pt x="1613523" y="2348857"/>
                      <a:pt x="1613523" y="2348857"/>
                    </a:cubicBezTo>
                    <a:cubicBezTo>
                      <a:pt x="1613523" y="2348857"/>
                      <a:pt x="1613523" y="2348857"/>
                      <a:pt x="1613523" y="2348857"/>
                    </a:cubicBezTo>
                    <a:close/>
                    <a:moveTo>
                      <a:pt x="1090218" y="2279685"/>
                    </a:moveTo>
                    <a:cubicBezTo>
                      <a:pt x="1084204" y="2288707"/>
                      <a:pt x="1084204" y="2299233"/>
                      <a:pt x="1091722" y="2311263"/>
                    </a:cubicBezTo>
                    <a:cubicBezTo>
                      <a:pt x="1099241" y="2324797"/>
                      <a:pt x="1115782" y="2336827"/>
                      <a:pt x="1130820" y="2342842"/>
                    </a:cubicBezTo>
                    <a:cubicBezTo>
                      <a:pt x="1138339" y="2330812"/>
                      <a:pt x="1144354" y="2318782"/>
                      <a:pt x="1142850" y="2309760"/>
                    </a:cubicBezTo>
                    <a:cubicBezTo>
                      <a:pt x="1142850" y="2288707"/>
                      <a:pt x="1115782" y="2281188"/>
                      <a:pt x="1090218" y="2279685"/>
                    </a:cubicBezTo>
                    <a:close/>
                    <a:moveTo>
                      <a:pt x="1745853" y="2323293"/>
                    </a:moveTo>
                    <a:cubicBezTo>
                      <a:pt x="1747357" y="2324797"/>
                      <a:pt x="1747357" y="2324797"/>
                      <a:pt x="1748861" y="2326301"/>
                    </a:cubicBezTo>
                    <a:cubicBezTo>
                      <a:pt x="1754876" y="2330812"/>
                      <a:pt x="1760891" y="2336827"/>
                      <a:pt x="1766906" y="2341338"/>
                    </a:cubicBezTo>
                    <a:cubicBezTo>
                      <a:pt x="1762394" y="2327805"/>
                      <a:pt x="1759387" y="2315775"/>
                      <a:pt x="1756380" y="2302241"/>
                    </a:cubicBezTo>
                    <a:cubicBezTo>
                      <a:pt x="1751868" y="2308256"/>
                      <a:pt x="1748861" y="2314271"/>
                      <a:pt x="1745853" y="2323293"/>
                    </a:cubicBezTo>
                    <a:close/>
                    <a:moveTo>
                      <a:pt x="1721793" y="2321790"/>
                    </a:moveTo>
                    <a:cubicBezTo>
                      <a:pt x="1724801" y="2326301"/>
                      <a:pt x="1726305" y="2332316"/>
                      <a:pt x="1726305" y="2336827"/>
                    </a:cubicBezTo>
                    <a:cubicBezTo>
                      <a:pt x="1726305" y="2333820"/>
                      <a:pt x="1727808" y="2330812"/>
                      <a:pt x="1729312" y="2327805"/>
                    </a:cubicBezTo>
                    <a:cubicBezTo>
                      <a:pt x="1726305" y="2326301"/>
                      <a:pt x="1723297" y="2324797"/>
                      <a:pt x="1721793" y="2321790"/>
                    </a:cubicBezTo>
                    <a:close/>
                    <a:moveTo>
                      <a:pt x="1831567" y="2157881"/>
                    </a:moveTo>
                    <a:cubicBezTo>
                      <a:pt x="1830063" y="2157881"/>
                      <a:pt x="1830063" y="2157881"/>
                      <a:pt x="1828560" y="2157881"/>
                    </a:cubicBezTo>
                    <a:cubicBezTo>
                      <a:pt x="1815026" y="2159385"/>
                      <a:pt x="1809011" y="2181941"/>
                      <a:pt x="1806003" y="2196978"/>
                    </a:cubicBezTo>
                    <a:cubicBezTo>
                      <a:pt x="1801492" y="2228557"/>
                      <a:pt x="1818033" y="2257128"/>
                      <a:pt x="1836078" y="2270662"/>
                    </a:cubicBezTo>
                    <a:cubicBezTo>
                      <a:pt x="1848108" y="2279685"/>
                      <a:pt x="1861642" y="2282692"/>
                      <a:pt x="1870665" y="2278181"/>
                    </a:cubicBezTo>
                    <a:cubicBezTo>
                      <a:pt x="1882694" y="2272166"/>
                      <a:pt x="1890213" y="2255625"/>
                      <a:pt x="1891717" y="2230061"/>
                    </a:cubicBezTo>
                    <a:cubicBezTo>
                      <a:pt x="1891717" y="2227053"/>
                      <a:pt x="1891717" y="2222542"/>
                      <a:pt x="1891717" y="2219535"/>
                    </a:cubicBezTo>
                    <a:cubicBezTo>
                      <a:pt x="1884198" y="2204497"/>
                      <a:pt x="1875176" y="2189460"/>
                      <a:pt x="1863146" y="2178933"/>
                    </a:cubicBezTo>
                    <a:cubicBezTo>
                      <a:pt x="1855627" y="2169911"/>
                      <a:pt x="1843597" y="2157881"/>
                      <a:pt x="1831567" y="2157881"/>
                    </a:cubicBezTo>
                    <a:close/>
                    <a:moveTo>
                      <a:pt x="1818033" y="2124798"/>
                    </a:moveTo>
                    <a:cubicBezTo>
                      <a:pt x="1801492" y="2124798"/>
                      <a:pt x="1786455" y="2129310"/>
                      <a:pt x="1774425" y="2139836"/>
                    </a:cubicBezTo>
                    <a:cubicBezTo>
                      <a:pt x="1763898" y="2147355"/>
                      <a:pt x="1748861" y="2166903"/>
                      <a:pt x="1756380" y="2196978"/>
                    </a:cubicBezTo>
                    <a:cubicBezTo>
                      <a:pt x="1763898" y="2225550"/>
                      <a:pt x="1766906" y="2248106"/>
                      <a:pt x="1768410" y="2269158"/>
                    </a:cubicBezTo>
                    <a:cubicBezTo>
                      <a:pt x="1781943" y="2260136"/>
                      <a:pt x="1795477" y="2258632"/>
                      <a:pt x="1809011" y="2263143"/>
                    </a:cubicBezTo>
                    <a:cubicBezTo>
                      <a:pt x="1795477" y="2245098"/>
                      <a:pt x="1787958" y="2221038"/>
                      <a:pt x="1790966" y="2193971"/>
                    </a:cubicBezTo>
                    <a:cubicBezTo>
                      <a:pt x="1793973" y="2180437"/>
                      <a:pt x="1799988" y="2147355"/>
                      <a:pt x="1825552" y="2142843"/>
                    </a:cubicBezTo>
                    <a:cubicBezTo>
                      <a:pt x="1845101" y="2139836"/>
                      <a:pt x="1863146" y="2156377"/>
                      <a:pt x="1873672" y="2166903"/>
                    </a:cubicBezTo>
                    <a:cubicBezTo>
                      <a:pt x="1875176" y="2168407"/>
                      <a:pt x="1875176" y="2168407"/>
                      <a:pt x="1876680" y="2169911"/>
                    </a:cubicBezTo>
                    <a:cubicBezTo>
                      <a:pt x="1873672" y="2160888"/>
                      <a:pt x="1869161" y="2151866"/>
                      <a:pt x="1866153" y="2142843"/>
                    </a:cubicBezTo>
                    <a:cubicBezTo>
                      <a:pt x="1861642" y="2138332"/>
                      <a:pt x="1855627" y="2133821"/>
                      <a:pt x="1849612" y="2130813"/>
                    </a:cubicBezTo>
                    <a:cubicBezTo>
                      <a:pt x="1840590" y="2126302"/>
                      <a:pt x="1828560" y="2124798"/>
                      <a:pt x="1818033" y="2124798"/>
                    </a:cubicBezTo>
                    <a:close/>
                    <a:moveTo>
                      <a:pt x="1554877" y="2160888"/>
                    </a:moveTo>
                    <a:cubicBezTo>
                      <a:pt x="1544351" y="2201490"/>
                      <a:pt x="1539840" y="2231565"/>
                      <a:pt x="1577433" y="2246602"/>
                    </a:cubicBezTo>
                    <a:cubicBezTo>
                      <a:pt x="1613523" y="2261640"/>
                      <a:pt x="1633072" y="2243595"/>
                      <a:pt x="1642095" y="2230061"/>
                    </a:cubicBezTo>
                    <a:cubicBezTo>
                      <a:pt x="1658636" y="2206001"/>
                      <a:pt x="1658636" y="2171415"/>
                      <a:pt x="1643598" y="2153370"/>
                    </a:cubicBezTo>
                    <a:cubicBezTo>
                      <a:pt x="1625553" y="2136828"/>
                      <a:pt x="1595478" y="2138332"/>
                      <a:pt x="1554877" y="2160888"/>
                    </a:cubicBezTo>
                    <a:close/>
                    <a:moveTo>
                      <a:pt x="1121797" y="2037581"/>
                    </a:moveTo>
                    <a:cubicBezTo>
                      <a:pt x="1100745" y="2054122"/>
                      <a:pt x="1079692" y="2072167"/>
                      <a:pt x="1063151" y="2088708"/>
                    </a:cubicBezTo>
                    <a:cubicBezTo>
                      <a:pt x="1037587" y="2112768"/>
                      <a:pt x="1016535" y="2136828"/>
                      <a:pt x="1004505" y="2160888"/>
                    </a:cubicBezTo>
                    <a:cubicBezTo>
                      <a:pt x="999993" y="2168407"/>
                      <a:pt x="989467" y="2186452"/>
                      <a:pt x="990971" y="2190963"/>
                    </a:cubicBezTo>
                    <a:cubicBezTo>
                      <a:pt x="990971" y="2190963"/>
                      <a:pt x="993979" y="2190963"/>
                      <a:pt x="1003001" y="2187956"/>
                    </a:cubicBezTo>
                    <a:cubicBezTo>
                      <a:pt x="1049617" y="2174422"/>
                      <a:pt x="1100745" y="2088708"/>
                      <a:pt x="1121797" y="2037581"/>
                    </a:cubicBezTo>
                    <a:close/>
                    <a:moveTo>
                      <a:pt x="1945852" y="2052618"/>
                    </a:moveTo>
                    <a:cubicBezTo>
                      <a:pt x="1939837" y="2052618"/>
                      <a:pt x="1933822" y="2054122"/>
                      <a:pt x="1927807" y="2057130"/>
                    </a:cubicBezTo>
                    <a:cubicBezTo>
                      <a:pt x="1908258" y="2067656"/>
                      <a:pt x="1896228" y="2097731"/>
                      <a:pt x="1900740" y="2123295"/>
                    </a:cubicBezTo>
                    <a:cubicBezTo>
                      <a:pt x="1903747" y="2136828"/>
                      <a:pt x="1912769" y="2160888"/>
                      <a:pt x="1947356" y="2168407"/>
                    </a:cubicBezTo>
                    <a:cubicBezTo>
                      <a:pt x="1960890" y="2171415"/>
                      <a:pt x="1972919" y="2171415"/>
                      <a:pt x="1983446" y="2169911"/>
                    </a:cubicBezTo>
                    <a:cubicBezTo>
                      <a:pt x="1995476" y="2163896"/>
                      <a:pt x="2004498" y="2151866"/>
                      <a:pt x="2010513" y="2138332"/>
                    </a:cubicBezTo>
                    <a:cubicBezTo>
                      <a:pt x="2018032" y="2114272"/>
                      <a:pt x="2009010" y="2088708"/>
                      <a:pt x="1984949" y="2069160"/>
                    </a:cubicBezTo>
                    <a:cubicBezTo>
                      <a:pt x="1969912" y="2058633"/>
                      <a:pt x="1957882" y="2052618"/>
                      <a:pt x="1945852" y="2052618"/>
                    </a:cubicBezTo>
                    <a:close/>
                    <a:moveTo>
                      <a:pt x="1409013" y="2042092"/>
                    </a:moveTo>
                    <a:cubicBezTo>
                      <a:pt x="1399991" y="2066152"/>
                      <a:pt x="1399991" y="2090212"/>
                      <a:pt x="1410517" y="2108257"/>
                    </a:cubicBezTo>
                    <a:cubicBezTo>
                      <a:pt x="1421043" y="2129310"/>
                      <a:pt x="1443600" y="2141340"/>
                      <a:pt x="1467660" y="2136828"/>
                    </a:cubicBezTo>
                    <a:cubicBezTo>
                      <a:pt x="1499238" y="2132317"/>
                      <a:pt x="1524802" y="2100738"/>
                      <a:pt x="1533825" y="2054122"/>
                    </a:cubicBezTo>
                    <a:cubicBezTo>
                      <a:pt x="1535328" y="2045100"/>
                      <a:pt x="1529313" y="2025551"/>
                      <a:pt x="1514276" y="2009010"/>
                    </a:cubicBezTo>
                    <a:cubicBezTo>
                      <a:pt x="1508261" y="2001491"/>
                      <a:pt x="1496231" y="1990965"/>
                      <a:pt x="1481193" y="1992468"/>
                    </a:cubicBezTo>
                    <a:cubicBezTo>
                      <a:pt x="1466156" y="1993972"/>
                      <a:pt x="1433073" y="2019536"/>
                      <a:pt x="1409013" y="2042092"/>
                    </a:cubicBezTo>
                    <a:close/>
                    <a:moveTo>
                      <a:pt x="1305255" y="1986453"/>
                    </a:moveTo>
                    <a:cubicBezTo>
                      <a:pt x="1296232" y="1986453"/>
                      <a:pt x="1287210" y="1990965"/>
                      <a:pt x="1279691" y="1995476"/>
                    </a:cubicBezTo>
                    <a:cubicBezTo>
                      <a:pt x="1249616" y="2016528"/>
                      <a:pt x="1228563" y="2067656"/>
                      <a:pt x="1242097" y="2088708"/>
                    </a:cubicBezTo>
                    <a:cubicBezTo>
                      <a:pt x="1252623" y="2105250"/>
                      <a:pt x="1285706" y="2099235"/>
                      <a:pt x="1330818" y="2070663"/>
                    </a:cubicBezTo>
                    <a:cubicBezTo>
                      <a:pt x="1332322" y="2069160"/>
                      <a:pt x="1333826" y="2069160"/>
                      <a:pt x="1335330" y="2067656"/>
                    </a:cubicBezTo>
                    <a:cubicBezTo>
                      <a:pt x="1345856" y="2043596"/>
                      <a:pt x="1348863" y="2021040"/>
                      <a:pt x="1339841" y="2007506"/>
                    </a:cubicBezTo>
                    <a:cubicBezTo>
                      <a:pt x="1327811" y="1990965"/>
                      <a:pt x="1315781" y="1986453"/>
                      <a:pt x="1305255" y="1986453"/>
                    </a:cubicBezTo>
                    <a:close/>
                    <a:moveTo>
                      <a:pt x="1870665" y="2036077"/>
                    </a:moveTo>
                    <a:cubicBezTo>
                      <a:pt x="1846605" y="2052618"/>
                      <a:pt x="1848108" y="2055626"/>
                      <a:pt x="1857131" y="2076678"/>
                    </a:cubicBezTo>
                    <a:cubicBezTo>
                      <a:pt x="1858635" y="2079686"/>
                      <a:pt x="1860138" y="2084197"/>
                      <a:pt x="1861642" y="2087205"/>
                    </a:cubicBezTo>
                    <a:cubicBezTo>
                      <a:pt x="1860138" y="2067656"/>
                      <a:pt x="1861642" y="2049611"/>
                      <a:pt x="1870665" y="2036077"/>
                    </a:cubicBezTo>
                    <a:close/>
                    <a:moveTo>
                      <a:pt x="2709757" y="2049611"/>
                    </a:moveTo>
                    <a:cubicBezTo>
                      <a:pt x="2762388" y="2084197"/>
                      <a:pt x="2861636" y="2063145"/>
                      <a:pt x="2911259" y="2031566"/>
                    </a:cubicBezTo>
                    <a:cubicBezTo>
                      <a:pt x="2911259" y="2031566"/>
                      <a:pt x="2912763" y="2031566"/>
                      <a:pt x="2912763" y="2030062"/>
                    </a:cubicBezTo>
                    <a:cubicBezTo>
                      <a:pt x="2894718" y="2028558"/>
                      <a:pt x="2876673" y="2027055"/>
                      <a:pt x="2858628" y="2028558"/>
                    </a:cubicBezTo>
                    <a:lnTo>
                      <a:pt x="2845094" y="2028558"/>
                    </a:lnTo>
                    <a:cubicBezTo>
                      <a:pt x="2809004" y="2030062"/>
                      <a:pt x="2738328" y="2031566"/>
                      <a:pt x="2709757" y="2049611"/>
                    </a:cubicBezTo>
                    <a:close/>
                    <a:moveTo>
                      <a:pt x="1951867" y="1992468"/>
                    </a:moveTo>
                    <a:cubicBezTo>
                      <a:pt x="1956378" y="1992468"/>
                      <a:pt x="1960890" y="1992468"/>
                      <a:pt x="1963897" y="1993972"/>
                    </a:cubicBezTo>
                    <a:cubicBezTo>
                      <a:pt x="1981942" y="1996980"/>
                      <a:pt x="1998483" y="2004498"/>
                      <a:pt x="2010513" y="2016528"/>
                    </a:cubicBezTo>
                    <a:cubicBezTo>
                      <a:pt x="2016528" y="2010513"/>
                      <a:pt x="2021040" y="2004498"/>
                      <a:pt x="2025551" y="1996980"/>
                    </a:cubicBezTo>
                    <a:cubicBezTo>
                      <a:pt x="2040588" y="1975927"/>
                      <a:pt x="2055626" y="1954875"/>
                      <a:pt x="2087204" y="1948860"/>
                    </a:cubicBezTo>
                    <a:cubicBezTo>
                      <a:pt x="2108257" y="1944348"/>
                      <a:pt x="2124798" y="1950363"/>
                      <a:pt x="2141340" y="1954875"/>
                    </a:cubicBezTo>
                    <a:cubicBezTo>
                      <a:pt x="2148858" y="1957882"/>
                      <a:pt x="2156377" y="1959386"/>
                      <a:pt x="2163896" y="1960890"/>
                    </a:cubicBezTo>
                    <a:cubicBezTo>
                      <a:pt x="2243594" y="1857131"/>
                      <a:pt x="2284196" y="1732320"/>
                      <a:pt x="2284196" y="1598486"/>
                    </a:cubicBezTo>
                    <a:cubicBezTo>
                      <a:pt x="2284196" y="1258639"/>
                      <a:pt x="2018032" y="983452"/>
                      <a:pt x="1679688" y="972926"/>
                    </a:cubicBezTo>
                    <a:lnTo>
                      <a:pt x="1672170" y="972926"/>
                    </a:lnTo>
                    <a:lnTo>
                      <a:pt x="1672170" y="965407"/>
                    </a:lnTo>
                    <a:cubicBezTo>
                      <a:pt x="1672170" y="944355"/>
                      <a:pt x="1675177" y="921799"/>
                      <a:pt x="1676681" y="900746"/>
                    </a:cubicBezTo>
                    <a:cubicBezTo>
                      <a:pt x="1681192" y="866160"/>
                      <a:pt x="1684200" y="833077"/>
                      <a:pt x="1678185" y="801499"/>
                    </a:cubicBezTo>
                    <a:cubicBezTo>
                      <a:pt x="1667658" y="753379"/>
                      <a:pt x="1667658" y="724807"/>
                      <a:pt x="1679688" y="709770"/>
                    </a:cubicBezTo>
                    <a:cubicBezTo>
                      <a:pt x="1691718" y="694732"/>
                      <a:pt x="1709763" y="696236"/>
                      <a:pt x="1730816" y="696236"/>
                    </a:cubicBezTo>
                    <a:cubicBezTo>
                      <a:pt x="1750365" y="696236"/>
                      <a:pt x="1774425" y="696236"/>
                      <a:pt x="1792469" y="682702"/>
                    </a:cubicBezTo>
                    <a:cubicBezTo>
                      <a:pt x="1879687" y="619545"/>
                      <a:pt x="1921792" y="514282"/>
                      <a:pt x="1902243" y="416539"/>
                    </a:cubicBezTo>
                    <a:cubicBezTo>
                      <a:pt x="1893221" y="443606"/>
                      <a:pt x="1882694" y="476689"/>
                      <a:pt x="1867657" y="499245"/>
                    </a:cubicBezTo>
                    <a:cubicBezTo>
                      <a:pt x="1852619" y="521801"/>
                      <a:pt x="1831567" y="541350"/>
                      <a:pt x="1810515" y="559395"/>
                    </a:cubicBezTo>
                    <a:cubicBezTo>
                      <a:pt x="1790966" y="577440"/>
                      <a:pt x="1772921" y="593981"/>
                      <a:pt x="1759387" y="613530"/>
                    </a:cubicBezTo>
                    <a:lnTo>
                      <a:pt x="1735327" y="648116"/>
                    </a:lnTo>
                    <a:lnTo>
                      <a:pt x="1747357" y="607515"/>
                    </a:lnTo>
                    <a:cubicBezTo>
                      <a:pt x="1757883" y="566914"/>
                      <a:pt x="1783447" y="535335"/>
                      <a:pt x="1807507" y="505260"/>
                    </a:cubicBezTo>
                    <a:cubicBezTo>
                      <a:pt x="1830063" y="476689"/>
                      <a:pt x="1851116" y="449621"/>
                      <a:pt x="1861642" y="418042"/>
                    </a:cubicBezTo>
                    <a:cubicBezTo>
                      <a:pt x="1840590" y="431576"/>
                      <a:pt x="1815026" y="440599"/>
                      <a:pt x="1789462" y="449621"/>
                    </a:cubicBezTo>
                    <a:cubicBezTo>
                      <a:pt x="1750365" y="463155"/>
                      <a:pt x="1712771" y="476689"/>
                      <a:pt x="1691718" y="506764"/>
                    </a:cubicBezTo>
                    <a:cubicBezTo>
                      <a:pt x="1673673" y="532327"/>
                      <a:pt x="1679688" y="565410"/>
                      <a:pt x="1685703" y="598492"/>
                    </a:cubicBezTo>
                    <a:cubicBezTo>
                      <a:pt x="1691718" y="628567"/>
                      <a:pt x="1696230" y="657139"/>
                      <a:pt x="1682696" y="679695"/>
                    </a:cubicBezTo>
                    <a:cubicBezTo>
                      <a:pt x="1675177" y="691725"/>
                      <a:pt x="1666155" y="699244"/>
                      <a:pt x="1655628" y="697740"/>
                    </a:cubicBezTo>
                    <a:cubicBezTo>
                      <a:pt x="1652621" y="697740"/>
                      <a:pt x="1648110" y="696236"/>
                      <a:pt x="1645102" y="694732"/>
                    </a:cubicBezTo>
                    <a:cubicBezTo>
                      <a:pt x="1651117" y="744356"/>
                      <a:pt x="1649613" y="793980"/>
                      <a:pt x="1636080" y="839092"/>
                    </a:cubicBezTo>
                    <a:lnTo>
                      <a:pt x="1633072" y="846611"/>
                    </a:lnTo>
                    <a:lnTo>
                      <a:pt x="1625553" y="843604"/>
                    </a:lnTo>
                    <a:cubicBezTo>
                      <a:pt x="1604501" y="834581"/>
                      <a:pt x="1592471" y="816536"/>
                      <a:pt x="1580441" y="799995"/>
                    </a:cubicBezTo>
                    <a:cubicBezTo>
                      <a:pt x="1572922" y="790972"/>
                      <a:pt x="1566907" y="780446"/>
                      <a:pt x="1557885" y="772927"/>
                    </a:cubicBezTo>
                    <a:cubicBezTo>
                      <a:pt x="1547358" y="763905"/>
                      <a:pt x="1538336" y="756386"/>
                      <a:pt x="1529313" y="751875"/>
                    </a:cubicBezTo>
                    <a:cubicBezTo>
                      <a:pt x="1532321" y="756386"/>
                      <a:pt x="1535328" y="760897"/>
                      <a:pt x="1538336" y="765409"/>
                    </a:cubicBezTo>
                    <a:cubicBezTo>
                      <a:pt x="1548862" y="781950"/>
                      <a:pt x="1559388" y="798491"/>
                      <a:pt x="1569915" y="815032"/>
                    </a:cubicBezTo>
                    <a:cubicBezTo>
                      <a:pt x="1624050" y="891724"/>
                      <a:pt x="1643598" y="942851"/>
                      <a:pt x="1628561" y="966911"/>
                    </a:cubicBezTo>
                    <a:cubicBezTo>
                      <a:pt x="1616531" y="986460"/>
                      <a:pt x="1595478" y="984956"/>
                      <a:pt x="1577433" y="983452"/>
                    </a:cubicBezTo>
                    <a:cubicBezTo>
                      <a:pt x="1569915" y="983452"/>
                      <a:pt x="1562396" y="981949"/>
                      <a:pt x="1556381" y="983452"/>
                    </a:cubicBezTo>
                    <a:cubicBezTo>
                      <a:pt x="1503750" y="989467"/>
                      <a:pt x="1445103" y="1009016"/>
                      <a:pt x="1381946" y="1040595"/>
                    </a:cubicBezTo>
                    <a:cubicBezTo>
                      <a:pt x="1380442" y="1043602"/>
                      <a:pt x="1378938" y="1048114"/>
                      <a:pt x="1380442" y="1052625"/>
                    </a:cubicBezTo>
                    <a:cubicBezTo>
                      <a:pt x="1381946" y="1055632"/>
                      <a:pt x="1381946" y="1058640"/>
                      <a:pt x="1384953" y="1060144"/>
                    </a:cubicBezTo>
                    <a:cubicBezTo>
                      <a:pt x="1500742" y="998490"/>
                      <a:pt x="1637583" y="974430"/>
                      <a:pt x="1766906" y="993979"/>
                    </a:cubicBezTo>
                    <a:cubicBezTo>
                      <a:pt x="1774425" y="993979"/>
                      <a:pt x="1780440" y="998490"/>
                      <a:pt x="1784951" y="1004505"/>
                    </a:cubicBezTo>
                    <a:cubicBezTo>
                      <a:pt x="1792469" y="1016535"/>
                      <a:pt x="1786455" y="1025557"/>
                      <a:pt x="1781943" y="1033076"/>
                    </a:cubicBezTo>
                    <a:cubicBezTo>
                      <a:pt x="1778936" y="1037587"/>
                      <a:pt x="1777432" y="1040595"/>
                      <a:pt x="1777432" y="1042099"/>
                    </a:cubicBezTo>
                    <a:cubicBezTo>
                      <a:pt x="1778936" y="1043602"/>
                      <a:pt x="1781943" y="1046610"/>
                      <a:pt x="1784951" y="1048114"/>
                    </a:cubicBezTo>
                    <a:cubicBezTo>
                      <a:pt x="1786455" y="1049617"/>
                      <a:pt x="1789462" y="1051121"/>
                      <a:pt x="1790966" y="1052625"/>
                    </a:cubicBezTo>
                    <a:cubicBezTo>
                      <a:pt x="1798485" y="1060144"/>
                      <a:pt x="1801492" y="1069166"/>
                      <a:pt x="1798485" y="1078189"/>
                    </a:cubicBezTo>
                    <a:cubicBezTo>
                      <a:pt x="1795477" y="1090219"/>
                      <a:pt x="1787958" y="1100745"/>
                      <a:pt x="1777432" y="1103752"/>
                    </a:cubicBezTo>
                    <a:cubicBezTo>
                      <a:pt x="1762394" y="1109767"/>
                      <a:pt x="1747357" y="1108264"/>
                      <a:pt x="1732319" y="1106760"/>
                    </a:cubicBezTo>
                    <a:lnTo>
                      <a:pt x="1724801" y="1106760"/>
                    </a:lnTo>
                    <a:cubicBezTo>
                      <a:pt x="1717282" y="1106760"/>
                      <a:pt x="1703748" y="1106760"/>
                      <a:pt x="1696230" y="1112775"/>
                    </a:cubicBezTo>
                    <a:cubicBezTo>
                      <a:pt x="1703748" y="1117286"/>
                      <a:pt x="1708260" y="1123301"/>
                      <a:pt x="1711267" y="1132324"/>
                    </a:cubicBezTo>
                    <a:cubicBezTo>
                      <a:pt x="1715778" y="1145857"/>
                      <a:pt x="1711267" y="1160895"/>
                      <a:pt x="1702245" y="1168414"/>
                    </a:cubicBezTo>
                    <a:cubicBezTo>
                      <a:pt x="1696230" y="1172925"/>
                      <a:pt x="1691718" y="1174429"/>
                      <a:pt x="1685703" y="1175932"/>
                    </a:cubicBezTo>
                    <a:cubicBezTo>
                      <a:pt x="1684200" y="1175932"/>
                      <a:pt x="1681192" y="1177436"/>
                      <a:pt x="1679688" y="1178940"/>
                    </a:cubicBezTo>
                    <a:cubicBezTo>
                      <a:pt x="1660140" y="1184955"/>
                      <a:pt x="1643598" y="1195481"/>
                      <a:pt x="1628561" y="1212022"/>
                    </a:cubicBezTo>
                    <a:cubicBezTo>
                      <a:pt x="1619538" y="1219541"/>
                      <a:pt x="1613523" y="1233075"/>
                      <a:pt x="1618035" y="1240594"/>
                    </a:cubicBezTo>
                    <a:lnTo>
                      <a:pt x="1628561" y="1261646"/>
                    </a:lnTo>
                    <a:lnTo>
                      <a:pt x="1607508" y="1249616"/>
                    </a:lnTo>
                    <a:cubicBezTo>
                      <a:pt x="1606005" y="1249616"/>
                      <a:pt x="1606005" y="1248112"/>
                      <a:pt x="1604501" y="1249616"/>
                    </a:cubicBezTo>
                    <a:cubicBezTo>
                      <a:pt x="1599990" y="1252624"/>
                      <a:pt x="1598486" y="1263150"/>
                      <a:pt x="1599990" y="1269165"/>
                    </a:cubicBezTo>
                    <a:cubicBezTo>
                      <a:pt x="1601493" y="1272172"/>
                      <a:pt x="1602997" y="1276684"/>
                      <a:pt x="1606005" y="1279691"/>
                    </a:cubicBezTo>
                    <a:cubicBezTo>
                      <a:pt x="1612020" y="1290217"/>
                      <a:pt x="1618035" y="1302247"/>
                      <a:pt x="1616531" y="1315781"/>
                    </a:cubicBezTo>
                    <a:lnTo>
                      <a:pt x="1615027" y="1320292"/>
                    </a:lnTo>
                    <a:lnTo>
                      <a:pt x="1609012" y="1320292"/>
                    </a:lnTo>
                    <a:cubicBezTo>
                      <a:pt x="1581945" y="1323300"/>
                      <a:pt x="1556381" y="1305255"/>
                      <a:pt x="1550366" y="1278187"/>
                    </a:cubicBezTo>
                    <a:cubicBezTo>
                      <a:pt x="1550366" y="1275180"/>
                      <a:pt x="1550366" y="1273676"/>
                      <a:pt x="1550366" y="1272172"/>
                    </a:cubicBezTo>
                    <a:cubicBezTo>
                      <a:pt x="1548862" y="1261646"/>
                      <a:pt x="1548862" y="1257135"/>
                      <a:pt x="1541343" y="1254127"/>
                    </a:cubicBezTo>
                    <a:cubicBezTo>
                      <a:pt x="1536832" y="1252624"/>
                      <a:pt x="1532321" y="1252624"/>
                      <a:pt x="1527810" y="1252624"/>
                    </a:cubicBezTo>
                    <a:cubicBezTo>
                      <a:pt x="1515780" y="1255631"/>
                      <a:pt x="1506757" y="1264653"/>
                      <a:pt x="1499238" y="1273676"/>
                    </a:cubicBezTo>
                    <a:lnTo>
                      <a:pt x="1494727" y="1278187"/>
                    </a:lnTo>
                    <a:lnTo>
                      <a:pt x="1488712" y="1275180"/>
                    </a:lnTo>
                    <a:cubicBezTo>
                      <a:pt x="1473675" y="1266157"/>
                      <a:pt x="1458637" y="1257135"/>
                      <a:pt x="1442096" y="1258639"/>
                    </a:cubicBezTo>
                    <a:cubicBezTo>
                      <a:pt x="1433073" y="1260142"/>
                      <a:pt x="1427059" y="1263150"/>
                      <a:pt x="1422547" y="1267661"/>
                    </a:cubicBezTo>
                    <a:cubicBezTo>
                      <a:pt x="1412021" y="1279691"/>
                      <a:pt x="1418036" y="1296232"/>
                      <a:pt x="1427059" y="1314277"/>
                    </a:cubicBezTo>
                    <a:cubicBezTo>
                      <a:pt x="1431570" y="1324803"/>
                      <a:pt x="1436081" y="1335330"/>
                      <a:pt x="1445103" y="1341345"/>
                    </a:cubicBezTo>
                    <a:cubicBezTo>
                      <a:pt x="1449615" y="1344352"/>
                      <a:pt x="1454126" y="1345856"/>
                      <a:pt x="1458637" y="1345856"/>
                    </a:cubicBezTo>
                    <a:cubicBezTo>
                      <a:pt x="1461645" y="1345856"/>
                      <a:pt x="1466156" y="1344352"/>
                      <a:pt x="1469163" y="1341345"/>
                    </a:cubicBezTo>
                    <a:cubicBezTo>
                      <a:pt x="1470667" y="1339841"/>
                      <a:pt x="1472171" y="1336834"/>
                      <a:pt x="1473675" y="1333826"/>
                    </a:cubicBezTo>
                    <a:cubicBezTo>
                      <a:pt x="1476682" y="1327811"/>
                      <a:pt x="1479690" y="1320292"/>
                      <a:pt x="1490216" y="1317285"/>
                    </a:cubicBezTo>
                    <a:cubicBezTo>
                      <a:pt x="1500742" y="1312774"/>
                      <a:pt x="1512772" y="1318789"/>
                      <a:pt x="1520291" y="1329315"/>
                    </a:cubicBezTo>
                    <a:cubicBezTo>
                      <a:pt x="1527810" y="1345856"/>
                      <a:pt x="1523298" y="1360894"/>
                      <a:pt x="1518787" y="1374427"/>
                    </a:cubicBezTo>
                    <a:cubicBezTo>
                      <a:pt x="1517283" y="1377435"/>
                      <a:pt x="1517283" y="1378939"/>
                      <a:pt x="1515780" y="1381946"/>
                    </a:cubicBezTo>
                    <a:cubicBezTo>
                      <a:pt x="1511268" y="1393976"/>
                      <a:pt x="1511268" y="1406006"/>
                      <a:pt x="1515780" y="1413525"/>
                    </a:cubicBezTo>
                    <a:cubicBezTo>
                      <a:pt x="1521795" y="1419540"/>
                      <a:pt x="1530817" y="1422547"/>
                      <a:pt x="1541343" y="1424051"/>
                    </a:cubicBezTo>
                    <a:cubicBezTo>
                      <a:pt x="1544351" y="1424051"/>
                      <a:pt x="1545855" y="1425555"/>
                      <a:pt x="1547358" y="1425555"/>
                    </a:cubicBezTo>
                    <a:cubicBezTo>
                      <a:pt x="1572922" y="1433073"/>
                      <a:pt x="1592471" y="1451119"/>
                      <a:pt x="1599990" y="1476682"/>
                    </a:cubicBezTo>
                    <a:cubicBezTo>
                      <a:pt x="1602997" y="1476682"/>
                      <a:pt x="1604501" y="1476682"/>
                      <a:pt x="1607508" y="1475178"/>
                    </a:cubicBezTo>
                    <a:cubicBezTo>
                      <a:pt x="1613523" y="1472171"/>
                      <a:pt x="1619538" y="1473675"/>
                      <a:pt x="1625553" y="1473675"/>
                    </a:cubicBezTo>
                    <a:cubicBezTo>
                      <a:pt x="1657132" y="1475178"/>
                      <a:pt x="1690215" y="1458637"/>
                      <a:pt x="1708260" y="1431570"/>
                    </a:cubicBezTo>
                    <a:lnTo>
                      <a:pt x="1714275" y="1424051"/>
                    </a:lnTo>
                    <a:lnTo>
                      <a:pt x="1720290" y="1431570"/>
                    </a:lnTo>
                    <a:cubicBezTo>
                      <a:pt x="1733823" y="1446607"/>
                      <a:pt x="1745853" y="1460141"/>
                      <a:pt x="1763898" y="1469164"/>
                    </a:cubicBezTo>
                    <a:cubicBezTo>
                      <a:pt x="1780440" y="1478186"/>
                      <a:pt x="1799988" y="1478186"/>
                      <a:pt x="1813522" y="1469164"/>
                    </a:cubicBezTo>
                    <a:cubicBezTo>
                      <a:pt x="1815026" y="1469164"/>
                      <a:pt x="1815026" y="1467660"/>
                      <a:pt x="1816530" y="1466156"/>
                    </a:cubicBezTo>
                    <a:cubicBezTo>
                      <a:pt x="1819537" y="1463148"/>
                      <a:pt x="1824048" y="1460141"/>
                      <a:pt x="1830063" y="1458637"/>
                    </a:cubicBezTo>
                    <a:cubicBezTo>
                      <a:pt x="1845101" y="1454126"/>
                      <a:pt x="1858635" y="1466156"/>
                      <a:pt x="1864650" y="1479690"/>
                    </a:cubicBezTo>
                    <a:cubicBezTo>
                      <a:pt x="1866153" y="1482697"/>
                      <a:pt x="1867657" y="1485705"/>
                      <a:pt x="1869161" y="1488712"/>
                    </a:cubicBezTo>
                    <a:cubicBezTo>
                      <a:pt x="1872168" y="1494727"/>
                      <a:pt x="1875176" y="1502246"/>
                      <a:pt x="1878183" y="1506757"/>
                    </a:cubicBezTo>
                    <a:cubicBezTo>
                      <a:pt x="1887206" y="1515780"/>
                      <a:pt x="1900740" y="1517283"/>
                      <a:pt x="1915777" y="1518787"/>
                    </a:cubicBezTo>
                    <a:cubicBezTo>
                      <a:pt x="1924799" y="1518787"/>
                      <a:pt x="1935326" y="1520291"/>
                      <a:pt x="1944348" y="1523298"/>
                    </a:cubicBezTo>
                    <a:cubicBezTo>
                      <a:pt x="1962393" y="1527810"/>
                      <a:pt x="1975927" y="1541344"/>
                      <a:pt x="1987957" y="1553373"/>
                    </a:cubicBezTo>
                    <a:lnTo>
                      <a:pt x="1990965" y="1556381"/>
                    </a:lnTo>
                    <a:lnTo>
                      <a:pt x="1990965" y="1559389"/>
                    </a:lnTo>
                    <a:cubicBezTo>
                      <a:pt x="1989461" y="1590967"/>
                      <a:pt x="2010513" y="1621042"/>
                      <a:pt x="2040588" y="1630065"/>
                    </a:cubicBezTo>
                    <a:cubicBezTo>
                      <a:pt x="2048107" y="1633072"/>
                      <a:pt x="2057130" y="1634576"/>
                      <a:pt x="2064648" y="1636080"/>
                    </a:cubicBezTo>
                    <a:cubicBezTo>
                      <a:pt x="2090212" y="1642095"/>
                      <a:pt x="2118783" y="1648110"/>
                      <a:pt x="2124798" y="1678185"/>
                    </a:cubicBezTo>
                    <a:cubicBezTo>
                      <a:pt x="2127806" y="1690215"/>
                      <a:pt x="2124798" y="1706756"/>
                      <a:pt x="2114272" y="1720290"/>
                    </a:cubicBezTo>
                    <a:lnTo>
                      <a:pt x="2109761" y="1726305"/>
                    </a:lnTo>
                    <a:cubicBezTo>
                      <a:pt x="2099235" y="1741342"/>
                      <a:pt x="2087204" y="1759387"/>
                      <a:pt x="2067656" y="1766906"/>
                    </a:cubicBezTo>
                    <a:cubicBezTo>
                      <a:pt x="2067656" y="1784951"/>
                      <a:pt x="2058633" y="1801492"/>
                      <a:pt x="2043596" y="1809011"/>
                    </a:cubicBezTo>
                    <a:cubicBezTo>
                      <a:pt x="2042092" y="1810515"/>
                      <a:pt x="2039085" y="1812019"/>
                      <a:pt x="2036077" y="1812019"/>
                    </a:cubicBezTo>
                    <a:cubicBezTo>
                      <a:pt x="2031566" y="1815026"/>
                      <a:pt x="2028558" y="1816530"/>
                      <a:pt x="2025551" y="1819537"/>
                    </a:cubicBezTo>
                    <a:cubicBezTo>
                      <a:pt x="2022543" y="1822545"/>
                      <a:pt x="2022543" y="1828560"/>
                      <a:pt x="2021040" y="1833071"/>
                    </a:cubicBezTo>
                    <a:cubicBezTo>
                      <a:pt x="2021040" y="1834575"/>
                      <a:pt x="2021040" y="1837582"/>
                      <a:pt x="2019536" y="1839086"/>
                    </a:cubicBezTo>
                    <a:cubicBezTo>
                      <a:pt x="2016528" y="1860138"/>
                      <a:pt x="2004498" y="1879687"/>
                      <a:pt x="1984949" y="1893221"/>
                    </a:cubicBezTo>
                    <a:cubicBezTo>
                      <a:pt x="1965401" y="1906755"/>
                      <a:pt x="1941341" y="1912770"/>
                      <a:pt x="1920288" y="1908258"/>
                    </a:cubicBezTo>
                    <a:cubicBezTo>
                      <a:pt x="1915777" y="1906755"/>
                      <a:pt x="1911266" y="1905251"/>
                      <a:pt x="1906755" y="1903747"/>
                    </a:cubicBezTo>
                    <a:cubicBezTo>
                      <a:pt x="1899236" y="1902243"/>
                      <a:pt x="1893221" y="1899236"/>
                      <a:pt x="1885702" y="1899236"/>
                    </a:cubicBezTo>
                    <a:cubicBezTo>
                      <a:pt x="1875176" y="1899236"/>
                      <a:pt x="1864650" y="1905251"/>
                      <a:pt x="1857131" y="1915777"/>
                    </a:cubicBezTo>
                    <a:cubicBezTo>
                      <a:pt x="1849612" y="1927807"/>
                      <a:pt x="1848108" y="1941341"/>
                      <a:pt x="1854123" y="1950363"/>
                    </a:cubicBezTo>
                    <a:cubicBezTo>
                      <a:pt x="1857131" y="1956378"/>
                      <a:pt x="1861642" y="1960890"/>
                      <a:pt x="1866153" y="1966905"/>
                    </a:cubicBezTo>
                    <a:cubicBezTo>
                      <a:pt x="1876680" y="1978935"/>
                      <a:pt x="1888710" y="1993972"/>
                      <a:pt x="1884198" y="2009010"/>
                    </a:cubicBezTo>
                    <a:cubicBezTo>
                      <a:pt x="1909762" y="1998483"/>
                      <a:pt x="1930815" y="1992468"/>
                      <a:pt x="1951867" y="1992468"/>
                    </a:cubicBezTo>
                    <a:close/>
                    <a:moveTo>
                      <a:pt x="762401" y="1977431"/>
                    </a:moveTo>
                    <a:cubicBezTo>
                      <a:pt x="793980" y="1977431"/>
                      <a:pt x="825559" y="1981942"/>
                      <a:pt x="852626" y="1993972"/>
                    </a:cubicBezTo>
                    <a:cubicBezTo>
                      <a:pt x="897739" y="2013521"/>
                      <a:pt x="897739" y="2013521"/>
                      <a:pt x="930821" y="1993972"/>
                    </a:cubicBezTo>
                    <a:cubicBezTo>
                      <a:pt x="936836" y="1990965"/>
                      <a:pt x="942851" y="1986453"/>
                      <a:pt x="951874" y="1980438"/>
                    </a:cubicBezTo>
                    <a:cubicBezTo>
                      <a:pt x="971422" y="1968408"/>
                      <a:pt x="989467" y="1960890"/>
                      <a:pt x="1009016" y="1954875"/>
                    </a:cubicBezTo>
                    <a:cubicBezTo>
                      <a:pt x="998490" y="1954875"/>
                      <a:pt x="989467" y="1954875"/>
                      <a:pt x="981949" y="1956378"/>
                    </a:cubicBezTo>
                    <a:cubicBezTo>
                      <a:pt x="965407" y="1959386"/>
                      <a:pt x="953377" y="1966905"/>
                      <a:pt x="939843" y="1975927"/>
                    </a:cubicBezTo>
                    <a:cubicBezTo>
                      <a:pt x="926310" y="1983446"/>
                      <a:pt x="914280" y="1992468"/>
                      <a:pt x="897739" y="1995476"/>
                    </a:cubicBezTo>
                    <a:lnTo>
                      <a:pt x="885709" y="1998483"/>
                    </a:lnTo>
                    <a:lnTo>
                      <a:pt x="890220" y="1986453"/>
                    </a:lnTo>
                    <a:cubicBezTo>
                      <a:pt x="903754" y="1945852"/>
                      <a:pt x="950370" y="1935326"/>
                      <a:pt x="992475" y="1924800"/>
                    </a:cubicBezTo>
                    <a:cubicBezTo>
                      <a:pt x="1031572" y="1915777"/>
                      <a:pt x="1064655" y="1908258"/>
                      <a:pt x="1067662" y="1881191"/>
                    </a:cubicBezTo>
                    <a:cubicBezTo>
                      <a:pt x="1070670" y="1864650"/>
                      <a:pt x="1066158" y="1852620"/>
                      <a:pt x="1058640" y="1843597"/>
                    </a:cubicBezTo>
                    <a:cubicBezTo>
                      <a:pt x="1030068" y="1815026"/>
                      <a:pt x="950370" y="1822545"/>
                      <a:pt x="908265" y="1827056"/>
                    </a:cubicBezTo>
                    <a:cubicBezTo>
                      <a:pt x="899242" y="1828560"/>
                      <a:pt x="891724" y="1828560"/>
                      <a:pt x="885709" y="1828560"/>
                    </a:cubicBezTo>
                    <a:cubicBezTo>
                      <a:pt x="843604" y="1830063"/>
                      <a:pt x="801499" y="1827056"/>
                      <a:pt x="760897" y="1822545"/>
                    </a:cubicBezTo>
                    <a:cubicBezTo>
                      <a:pt x="664657" y="1813522"/>
                      <a:pt x="572929" y="1806003"/>
                      <a:pt x="487215" y="1864650"/>
                    </a:cubicBezTo>
                    <a:cubicBezTo>
                      <a:pt x="449621" y="1890213"/>
                      <a:pt x="430072" y="1926303"/>
                      <a:pt x="439095" y="1956378"/>
                    </a:cubicBezTo>
                    <a:cubicBezTo>
                      <a:pt x="446614" y="1981942"/>
                      <a:pt x="473681" y="1996980"/>
                      <a:pt x="512779" y="1998483"/>
                    </a:cubicBezTo>
                    <a:cubicBezTo>
                      <a:pt x="541350" y="1999987"/>
                      <a:pt x="569921" y="1998483"/>
                      <a:pt x="598492" y="1996980"/>
                    </a:cubicBezTo>
                    <a:cubicBezTo>
                      <a:pt x="603004" y="1996980"/>
                      <a:pt x="609019" y="1996980"/>
                      <a:pt x="613530" y="1996980"/>
                    </a:cubicBezTo>
                    <a:cubicBezTo>
                      <a:pt x="663154" y="1987957"/>
                      <a:pt x="714281" y="1977431"/>
                      <a:pt x="762401" y="1977431"/>
                    </a:cubicBezTo>
                    <a:close/>
                    <a:moveTo>
                      <a:pt x="957889" y="1948860"/>
                    </a:moveTo>
                    <a:cubicBezTo>
                      <a:pt x="938340" y="1954875"/>
                      <a:pt x="921799" y="1962393"/>
                      <a:pt x="911272" y="1975927"/>
                    </a:cubicBezTo>
                    <a:cubicBezTo>
                      <a:pt x="917287" y="1972920"/>
                      <a:pt x="924806" y="1968408"/>
                      <a:pt x="930821" y="1963897"/>
                    </a:cubicBezTo>
                    <a:cubicBezTo>
                      <a:pt x="938340" y="1959386"/>
                      <a:pt x="947362" y="1953371"/>
                      <a:pt x="957889" y="1948860"/>
                    </a:cubicBezTo>
                    <a:close/>
                    <a:moveTo>
                      <a:pt x="1276684" y="500749"/>
                    </a:moveTo>
                    <a:cubicBezTo>
                      <a:pt x="1293225" y="624056"/>
                      <a:pt x="1356382" y="691725"/>
                      <a:pt x="1476682" y="715785"/>
                    </a:cubicBezTo>
                    <a:cubicBezTo>
                      <a:pt x="1482697" y="717289"/>
                      <a:pt x="1488712" y="718792"/>
                      <a:pt x="1493223" y="718792"/>
                    </a:cubicBezTo>
                    <a:cubicBezTo>
                      <a:pt x="1461645" y="673680"/>
                      <a:pt x="1425555" y="631575"/>
                      <a:pt x="1371420" y="607515"/>
                    </a:cubicBezTo>
                    <a:lnTo>
                      <a:pt x="1375931" y="593981"/>
                    </a:lnTo>
                    <a:cubicBezTo>
                      <a:pt x="1437585" y="610522"/>
                      <a:pt x="1481193" y="646612"/>
                      <a:pt x="1527810" y="685710"/>
                    </a:cubicBezTo>
                    <a:cubicBezTo>
                      <a:pt x="1529313" y="687214"/>
                      <a:pt x="1530817" y="687214"/>
                      <a:pt x="1530817" y="688717"/>
                    </a:cubicBezTo>
                    <a:cubicBezTo>
                      <a:pt x="1527810" y="678191"/>
                      <a:pt x="1526306" y="669169"/>
                      <a:pt x="1523298" y="658642"/>
                    </a:cubicBezTo>
                    <a:cubicBezTo>
                      <a:pt x="1512772" y="615034"/>
                      <a:pt x="1503750" y="577440"/>
                      <a:pt x="1452622" y="545861"/>
                    </a:cubicBezTo>
                    <a:cubicBezTo>
                      <a:pt x="1424051" y="529320"/>
                      <a:pt x="1392472" y="524809"/>
                      <a:pt x="1357886" y="520297"/>
                    </a:cubicBezTo>
                    <a:cubicBezTo>
                      <a:pt x="1330818" y="515786"/>
                      <a:pt x="1302247" y="512779"/>
                      <a:pt x="1276684" y="500749"/>
                    </a:cubicBezTo>
                    <a:close/>
                    <a:moveTo>
                      <a:pt x="1508261" y="57143"/>
                    </a:moveTo>
                    <a:cubicBezTo>
                      <a:pt x="1511268" y="99248"/>
                      <a:pt x="1500742" y="139849"/>
                      <a:pt x="1491720" y="177443"/>
                    </a:cubicBezTo>
                    <a:cubicBezTo>
                      <a:pt x="1484201" y="209021"/>
                      <a:pt x="1475178" y="240600"/>
                      <a:pt x="1475178" y="273682"/>
                    </a:cubicBezTo>
                    <a:cubicBezTo>
                      <a:pt x="1473675" y="332329"/>
                      <a:pt x="1493223" y="353381"/>
                      <a:pt x="1523298" y="386464"/>
                    </a:cubicBezTo>
                    <a:cubicBezTo>
                      <a:pt x="1530817" y="393982"/>
                      <a:pt x="1536832" y="401501"/>
                      <a:pt x="1544351" y="410524"/>
                    </a:cubicBezTo>
                    <a:cubicBezTo>
                      <a:pt x="1574426" y="445110"/>
                      <a:pt x="1584952" y="494734"/>
                      <a:pt x="1593975" y="541350"/>
                    </a:cubicBezTo>
                    <a:cubicBezTo>
                      <a:pt x="1601493" y="574432"/>
                      <a:pt x="1607508" y="604507"/>
                      <a:pt x="1619538" y="631575"/>
                    </a:cubicBezTo>
                    <a:cubicBezTo>
                      <a:pt x="1615027" y="610522"/>
                      <a:pt x="1610516" y="589470"/>
                      <a:pt x="1607508" y="569921"/>
                    </a:cubicBezTo>
                    <a:cubicBezTo>
                      <a:pt x="1602997" y="551876"/>
                      <a:pt x="1599990" y="533831"/>
                      <a:pt x="1596982" y="517290"/>
                    </a:cubicBezTo>
                    <a:cubicBezTo>
                      <a:pt x="1593975" y="502252"/>
                      <a:pt x="1590967" y="485711"/>
                      <a:pt x="1586456" y="469170"/>
                    </a:cubicBezTo>
                    <a:cubicBezTo>
                      <a:pt x="1581945" y="449621"/>
                      <a:pt x="1577433" y="428569"/>
                      <a:pt x="1574426" y="407516"/>
                    </a:cubicBezTo>
                    <a:cubicBezTo>
                      <a:pt x="1571418" y="406012"/>
                      <a:pt x="1568411" y="404509"/>
                      <a:pt x="1565403" y="401501"/>
                    </a:cubicBezTo>
                    <a:cubicBezTo>
                      <a:pt x="1518787" y="369922"/>
                      <a:pt x="1538336" y="318795"/>
                      <a:pt x="1554877" y="273682"/>
                    </a:cubicBezTo>
                    <a:cubicBezTo>
                      <a:pt x="1556381" y="269171"/>
                      <a:pt x="1557885" y="266164"/>
                      <a:pt x="1559388" y="261652"/>
                    </a:cubicBezTo>
                    <a:cubicBezTo>
                      <a:pt x="1559388" y="236089"/>
                      <a:pt x="1563900" y="213532"/>
                      <a:pt x="1571418" y="193984"/>
                    </a:cubicBezTo>
                    <a:lnTo>
                      <a:pt x="1580441" y="169924"/>
                    </a:lnTo>
                    <a:lnTo>
                      <a:pt x="1584952" y="193984"/>
                    </a:lnTo>
                    <a:cubicBezTo>
                      <a:pt x="1589463" y="215036"/>
                      <a:pt x="1581945" y="239096"/>
                      <a:pt x="1574426" y="263156"/>
                    </a:cubicBezTo>
                    <a:cubicBezTo>
                      <a:pt x="1574426" y="303757"/>
                      <a:pt x="1580441" y="350374"/>
                      <a:pt x="1587960" y="393982"/>
                    </a:cubicBezTo>
                    <a:cubicBezTo>
                      <a:pt x="1595478" y="396990"/>
                      <a:pt x="1602997" y="396990"/>
                      <a:pt x="1610516" y="393982"/>
                    </a:cubicBezTo>
                    <a:cubicBezTo>
                      <a:pt x="1625553" y="389471"/>
                      <a:pt x="1637583" y="371426"/>
                      <a:pt x="1645102" y="347366"/>
                    </a:cubicBezTo>
                    <a:cubicBezTo>
                      <a:pt x="1663147" y="291727"/>
                      <a:pt x="1643598" y="175939"/>
                      <a:pt x="1609012" y="135337"/>
                    </a:cubicBezTo>
                    <a:cubicBezTo>
                      <a:pt x="1593975" y="117293"/>
                      <a:pt x="1574426" y="103759"/>
                      <a:pt x="1554877" y="90225"/>
                    </a:cubicBezTo>
                    <a:cubicBezTo>
                      <a:pt x="1539840" y="82706"/>
                      <a:pt x="1523298" y="70676"/>
                      <a:pt x="1508261" y="57143"/>
                    </a:cubicBezTo>
                    <a:close/>
                    <a:moveTo>
                      <a:pt x="1560892" y="303757"/>
                    </a:moveTo>
                    <a:cubicBezTo>
                      <a:pt x="1550366" y="336840"/>
                      <a:pt x="1545855" y="366915"/>
                      <a:pt x="1571418" y="386464"/>
                    </a:cubicBezTo>
                    <a:cubicBezTo>
                      <a:pt x="1566907" y="359396"/>
                      <a:pt x="1563900" y="330825"/>
                      <a:pt x="1560892" y="303757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" name="Google Shape;62;p36">
                <a:extLst>
                  <a:ext uri="{FF2B5EF4-FFF2-40B4-BE49-F238E27FC236}">
                    <a16:creationId xmlns:a16="http://schemas.microsoft.com/office/drawing/2014/main" id="{935EF062-8E8B-24C6-1123-059D238EC8D8}"/>
                  </a:ext>
                </a:extLst>
              </p:cNvPr>
              <p:cNvSpPr/>
              <p:nvPr/>
            </p:nvSpPr>
            <p:spPr>
              <a:xfrm>
                <a:off x="1202708" y="6848940"/>
                <a:ext cx="6270636" cy="2600341"/>
              </a:xfrm>
              <a:custGeom>
                <a:avLst/>
                <a:gdLst/>
                <a:ahLst/>
                <a:cxnLst/>
                <a:rect l="l" t="t" r="r" b="b"/>
                <a:pathLst>
                  <a:path w="6270636" h="2600341" extrusionOk="0">
                    <a:moveTo>
                      <a:pt x="1990965" y="2598479"/>
                    </a:moveTo>
                    <a:cubicBezTo>
                      <a:pt x="1951867" y="2598479"/>
                      <a:pt x="1897732" y="2568404"/>
                      <a:pt x="1875176" y="2538329"/>
                    </a:cubicBezTo>
                    <a:cubicBezTo>
                      <a:pt x="1869161" y="2530811"/>
                      <a:pt x="1857131" y="2514270"/>
                      <a:pt x="1843597" y="2491713"/>
                    </a:cubicBezTo>
                    <a:cubicBezTo>
                      <a:pt x="1843597" y="2494721"/>
                      <a:pt x="1843597" y="2497728"/>
                      <a:pt x="1843597" y="2500736"/>
                    </a:cubicBezTo>
                    <a:cubicBezTo>
                      <a:pt x="1845101" y="2514270"/>
                      <a:pt x="1842093" y="2532315"/>
                      <a:pt x="1833071" y="2542841"/>
                    </a:cubicBezTo>
                    <a:cubicBezTo>
                      <a:pt x="1827056" y="2548856"/>
                      <a:pt x="1821041" y="2551863"/>
                      <a:pt x="1812018" y="2551863"/>
                    </a:cubicBezTo>
                    <a:cubicBezTo>
                      <a:pt x="1787958" y="2551863"/>
                      <a:pt x="1769913" y="2526300"/>
                      <a:pt x="1760891" y="2512766"/>
                    </a:cubicBezTo>
                    <a:cubicBezTo>
                      <a:pt x="1736831" y="2476676"/>
                      <a:pt x="1723297" y="2443593"/>
                      <a:pt x="1721793" y="2415022"/>
                    </a:cubicBezTo>
                    <a:cubicBezTo>
                      <a:pt x="1721793" y="2407503"/>
                      <a:pt x="1721793" y="2398481"/>
                      <a:pt x="1721793" y="2390962"/>
                    </a:cubicBezTo>
                    <a:cubicBezTo>
                      <a:pt x="1705252" y="2443593"/>
                      <a:pt x="1657132" y="2497728"/>
                      <a:pt x="1612020" y="2518781"/>
                    </a:cubicBezTo>
                    <a:cubicBezTo>
                      <a:pt x="1578937" y="2535322"/>
                      <a:pt x="1548862" y="2532315"/>
                      <a:pt x="1527810" y="2511262"/>
                    </a:cubicBezTo>
                    <a:lnTo>
                      <a:pt x="1524802" y="2508254"/>
                    </a:lnTo>
                    <a:lnTo>
                      <a:pt x="1526306" y="2503743"/>
                    </a:lnTo>
                    <a:cubicBezTo>
                      <a:pt x="1538336" y="2470661"/>
                      <a:pt x="1562396" y="2409007"/>
                      <a:pt x="1595478" y="2378932"/>
                    </a:cubicBezTo>
                    <a:lnTo>
                      <a:pt x="1601493" y="2374421"/>
                    </a:lnTo>
                    <a:lnTo>
                      <a:pt x="1606005" y="2380436"/>
                    </a:lnTo>
                    <a:cubicBezTo>
                      <a:pt x="1621042" y="2396977"/>
                      <a:pt x="1634576" y="2398481"/>
                      <a:pt x="1652621" y="2401488"/>
                    </a:cubicBezTo>
                    <a:cubicBezTo>
                      <a:pt x="1661643" y="2402992"/>
                      <a:pt x="1672170" y="2404496"/>
                      <a:pt x="1684200" y="2409007"/>
                    </a:cubicBezTo>
                    <a:cubicBezTo>
                      <a:pt x="1705252" y="2381940"/>
                      <a:pt x="1702245" y="2372917"/>
                      <a:pt x="1702245" y="2371413"/>
                    </a:cubicBezTo>
                    <a:cubicBezTo>
                      <a:pt x="1697733" y="2362391"/>
                      <a:pt x="1664651" y="2365398"/>
                      <a:pt x="1643598" y="2366902"/>
                    </a:cubicBezTo>
                    <a:cubicBezTo>
                      <a:pt x="1631568" y="2368406"/>
                      <a:pt x="1621042" y="2368406"/>
                      <a:pt x="1612020" y="2368406"/>
                    </a:cubicBezTo>
                    <a:cubicBezTo>
                      <a:pt x="1612020" y="2368406"/>
                      <a:pt x="1612020" y="2368406"/>
                      <a:pt x="1612020" y="2368406"/>
                    </a:cubicBezTo>
                    <a:cubicBezTo>
                      <a:pt x="1606005" y="2368406"/>
                      <a:pt x="1602997" y="2363895"/>
                      <a:pt x="1602997" y="2362391"/>
                    </a:cubicBezTo>
                    <a:cubicBezTo>
                      <a:pt x="1599990" y="2354872"/>
                      <a:pt x="1604501" y="2345850"/>
                      <a:pt x="1616531" y="2329308"/>
                    </a:cubicBezTo>
                    <a:cubicBezTo>
                      <a:pt x="1618035" y="2327805"/>
                      <a:pt x="1618035" y="2326301"/>
                      <a:pt x="1619538" y="2326301"/>
                    </a:cubicBezTo>
                    <a:lnTo>
                      <a:pt x="1622546" y="2323293"/>
                    </a:lnTo>
                    <a:cubicBezTo>
                      <a:pt x="1630065" y="2314271"/>
                      <a:pt x="1639087" y="2300737"/>
                      <a:pt x="1651117" y="2291715"/>
                    </a:cubicBezTo>
                    <a:lnTo>
                      <a:pt x="1651117" y="2291715"/>
                    </a:lnTo>
                    <a:cubicBezTo>
                      <a:pt x="1655628" y="2269158"/>
                      <a:pt x="1664651" y="2252617"/>
                      <a:pt x="1673673" y="2236076"/>
                    </a:cubicBezTo>
                    <a:cubicBezTo>
                      <a:pt x="1688711" y="2209008"/>
                      <a:pt x="1700741" y="2189460"/>
                      <a:pt x="1679688" y="2153370"/>
                    </a:cubicBezTo>
                    <a:cubicBezTo>
                      <a:pt x="1663147" y="2124798"/>
                      <a:pt x="1651117" y="2109761"/>
                      <a:pt x="1628561" y="2103746"/>
                    </a:cubicBezTo>
                    <a:cubicBezTo>
                      <a:pt x="1583448" y="2094723"/>
                      <a:pt x="1572922" y="2103746"/>
                      <a:pt x="1560892" y="2145851"/>
                    </a:cubicBezTo>
                    <a:cubicBezTo>
                      <a:pt x="1615027" y="2120287"/>
                      <a:pt x="1642095" y="2136828"/>
                      <a:pt x="1654125" y="2148858"/>
                    </a:cubicBezTo>
                    <a:cubicBezTo>
                      <a:pt x="1675177" y="2171415"/>
                      <a:pt x="1675177" y="2215023"/>
                      <a:pt x="1654125" y="2243595"/>
                    </a:cubicBezTo>
                    <a:cubicBezTo>
                      <a:pt x="1634576" y="2270662"/>
                      <a:pt x="1604501" y="2278181"/>
                      <a:pt x="1571418" y="2264647"/>
                    </a:cubicBezTo>
                    <a:cubicBezTo>
                      <a:pt x="1527810" y="2246602"/>
                      <a:pt x="1527810" y="2212016"/>
                      <a:pt x="1535328" y="2178933"/>
                    </a:cubicBezTo>
                    <a:cubicBezTo>
                      <a:pt x="1488712" y="2222542"/>
                      <a:pt x="1436081" y="2339835"/>
                      <a:pt x="1424051" y="2386451"/>
                    </a:cubicBezTo>
                    <a:cubicBezTo>
                      <a:pt x="1421043" y="2395473"/>
                      <a:pt x="1419540" y="2404496"/>
                      <a:pt x="1419540" y="2412015"/>
                    </a:cubicBezTo>
                    <a:cubicBezTo>
                      <a:pt x="1439088" y="2409007"/>
                      <a:pt x="1457134" y="2410511"/>
                      <a:pt x="1472171" y="2416526"/>
                    </a:cubicBezTo>
                    <a:cubicBezTo>
                      <a:pt x="1488712" y="2424045"/>
                      <a:pt x="1508261" y="2440586"/>
                      <a:pt x="1509765" y="2481187"/>
                    </a:cubicBezTo>
                    <a:lnTo>
                      <a:pt x="1509765" y="2488706"/>
                    </a:lnTo>
                    <a:lnTo>
                      <a:pt x="1502246" y="2488706"/>
                    </a:lnTo>
                    <a:cubicBezTo>
                      <a:pt x="1464652" y="2493217"/>
                      <a:pt x="1436081" y="2484195"/>
                      <a:pt x="1418036" y="2464646"/>
                    </a:cubicBezTo>
                    <a:cubicBezTo>
                      <a:pt x="1410517" y="2455623"/>
                      <a:pt x="1406006" y="2445097"/>
                      <a:pt x="1402998" y="2431563"/>
                    </a:cubicBezTo>
                    <a:cubicBezTo>
                      <a:pt x="1390968" y="2436075"/>
                      <a:pt x="1378938" y="2442090"/>
                      <a:pt x="1368412" y="2449608"/>
                    </a:cubicBezTo>
                    <a:cubicBezTo>
                      <a:pt x="1344352" y="2467653"/>
                      <a:pt x="1330818" y="2490210"/>
                      <a:pt x="1330818" y="2512766"/>
                    </a:cubicBezTo>
                    <a:cubicBezTo>
                      <a:pt x="1338337" y="2512766"/>
                      <a:pt x="1344352" y="2512766"/>
                      <a:pt x="1351871" y="2512766"/>
                    </a:cubicBezTo>
                    <a:cubicBezTo>
                      <a:pt x="1378938" y="2514270"/>
                      <a:pt x="1406006" y="2518781"/>
                      <a:pt x="1433073" y="2524796"/>
                    </a:cubicBezTo>
                    <a:cubicBezTo>
                      <a:pt x="1457134" y="2529307"/>
                      <a:pt x="1481193" y="2533818"/>
                      <a:pt x="1503750" y="2535322"/>
                    </a:cubicBezTo>
                    <a:lnTo>
                      <a:pt x="1524802" y="2536826"/>
                    </a:lnTo>
                    <a:lnTo>
                      <a:pt x="1506757" y="2548856"/>
                    </a:lnTo>
                    <a:cubicBezTo>
                      <a:pt x="1475178" y="2571412"/>
                      <a:pt x="1399991" y="2590961"/>
                      <a:pt x="1354878" y="2571412"/>
                    </a:cubicBezTo>
                    <a:cubicBezTo>
                      <a:pt x="1335330" y="2563893"/>
                      <a:pt x="1323300" y="2548856"/>
                      <a:pt x="1318788" y="2529307"/>
                    </a:cubicBezTo>
                    <a:cubicBezTo>
                      <a:pt x="1308262" y="2530811"/>
                      <a:pt x="1296232" y="2532315"/>
                      <a:pt x="1284202" y="2533818"/>
                    </a:cubicBezTo>
                    <a:cubicBezTo>
                      <a:pt x="1224052" y="2542841"/>
                      <a:pt x="1157887" y="2553367"/>
                      <a:pt x="1120293" y="2509758"/>
                    </a:cubicBezTo>
                    <a:cubicBezTo>
                      <a:pt x="1093226" y="2478179"/>
                      <a:pt x="1103752" y="2448104"/>
                      <a:pt x="1114279" y="2419533"/>
                    </a:cubicBezTo>
                    <a:cubicBezTo>
                      <a:pt x="1123301" y="2395473"/>
                      <a:pt x="1138339" y="2375925"/>
                      <a:pt x="1159391" y="2362391"/>
                    </a:cubicBezTo>
                    <a:cubicBezTo>
                      <a:pt x="1159391" y="2362391"/>
                      <a:pt x="1157887" y="2362391"/>
                      <a:pt x="1157887" y="2362391"/>
                    </a:cubicBezTo>
                    <a:cubicBezTo>
                      <a:pt x="1150368" y="2363895"/>
                      <a:pt x="1142850" y="2363895"/>
                      <a:pt x="1135331" y="2362391"/>
                    </a:cubicBezTo>
                    <a:cubicBezTo>
                      <a:pt x="1106760" y="2398481"/>
                      <a:pt x="1055632" y="2431563"/>
                      <a:pt x="1019542" y="2436075"/>
                    </a:cubicBezTo>
                    <a:cubicBezTo>
                      <a:pt x="980445" y="2440586"/>
                      <a:pt x="926310" y="2434571"/>
                      <a:pt x="906761" y="2401488"/>
                    </a:cubicBezTo>
                    <a:cubicBezTo>
                      <a:pt x="894731" y="2381940"/>
                      <a:pt x="897739" y="2354872"/>
                      <a:pt x="900746" y="2329308"/>
                    </a:cubicBezTo>
                    <a:cubicBezTo>
                      <a:pt x="902250" y="2317278"/>
                      <a:pt x="903754" y="2305248"/>
                      <a:pt x="903754" y="2294722"/>
                    </a:cubicBezTo>
                    <a:cubicBezTo>
                      <a:pt x="903754" y="2279685"/>
                      <a:pt x="903754" y="2264647"/>
                      <a:pt x="905257" y="2249610"/>
                    </a:cubicBezTo>
                    <a:cubicBezTo>
                      <a:pt x="906761" y="2198482"/>
                      <a:pt x="908265" y="2144347"/>
                      <a:pt x="893227" y="2099235"/>
                    </a:cubicBezTo>
                    <a:cubicBezTo>
                      <a:pt x="869167" y="2030062"/>
                      <a:pt x="810521" y="2025551"/>
                      <a:pt x="742852" y="2021040"/>
                    </a:cubicBezTo>
                    <a:cubicBezTo>
                      <a:pt x="732326" y="2021040"/>
                      <a:pt x="723304" y="2019536"/>
                      <a:pt x="712777" y="2018032"/>
                    </a:cubicBezTo>
                    <a:cubicBezTo>
                      <a:pt x="679695" y="2015025"/>
                      <a:pt x="645109" y="2015025"/>
                      <a:pt x="612026" y="2016528"/>
                    </a:cubicBezTo>
                    <a:cubicBezTo>
                      <a:pt x="610522" y="2016528"/>
                      <a:pt x="610522" y="2016528"/>
                      <a:pt x="609019" y="2016528"/>
                    </a:cubicBezTo>
                    <a:cubicBezTo>
                      <a:pt x="563906" y="2025551"/>
                      <a:pt x="520297" y="2034573"/>
                      <a:pt x="481200" y="2036077"/>
                    </a:cubicBezTo>
                    <a:cubicBezTo>
                      <a:pt x="454132" y="2037581"/>
                      <a:pt x="427065" y="2039085"/>
                      <a:pt x="401501" y="2042092"/>
                    </a:cubicBezTo>
                    <a:cubicBezTo>
                      <a:pt x="360900" y="2045100"/>
                      <a:pt x="320299" y="2048107"/>
                      <a:pt x="278194" y="2048107"/>
                    </a:cubicBezTo>
                    <a:lnTo>
                      <a:pt x="0" y="2048107"/>
                    </a:lnTo>
                    <a:lnTo>
                      <a:pt x="0" y="2033070"/>
                    </a:lnTo>
                    <a:lnTo>
                      <a:pt x="278194" y="2033070"/>
                    </a:lnTo>
                    <a:cubicBezTo>
                      <a:pt x="318795" y="2033070"/>
                      <a:pt x="360900" y="2030062"/>
                      <a:pt x="399997" y="2027055"/>
                    </a:cubicBezTo>
                    <a:cubicBezTo>
                      <a:pt x="427065" y="2025551"/>
                      <a:pt x="454132" y="2022543"/>
                      <a:pt x="481200" y="2021040"/>
                    </a:cubicBezTo>
                    <a:cubicBezTo>
                      <a:pt x="491726" y="2021040"/>
                      <a:pt x="503756" y="2019536"/>
                      <a:pt x="515786" y="2018032"/>
                    </a:cubicBezTo>
                    <a:cubicBezTo>
                      <a:pt x="514282" y="2018032"/>
                      <a:pt x="511275" y="2018032"/>
                      <a:pt x="509771" y="2018032"/>
                    </a:cubicBezTo>
                    <a:cubicBezTo>
                      <a:pt x="463155" y="2016528"/>
                      <a:pt x="431576" y="1996980"/>
                      <a:pt x="421050" y="1965401"/>
                    </a:cubicBezTo>
                    <a:cubicBezTo>
                      <a:pt x="410524" y="1929311"/>
                      <a:pt x="431576" y="1887206"/>
                      <a:pt x="475185" y="1857131"/>
                    </a:cubicBezTo>
                    <a:cubicBezTo>
                      <a:pt x="563906" y="1793973"/>
                      <a:pt x="663154" y="1804500"/>
                      <a:pt x="757890" y="1812019"/>
                    </a:cubicBezTo>
                    <a:cubicBezTo>
                      <a:pt x="798491" y="1815026"/>
                      <a:pt x="840596" y="1819537"/>
                      <a:pt x="881197" y="1818033"/>
                    </a:cubicBezTo>
                    <a:cubicBezTo>
                      <a:pt x="887212" y="1818033"/>
                      <a:pt x="894731" y="1816530"/>
                      <a:pt x="903754" y="1816530"/>
                    </a:cubicBezTo>
                    <a:cubicBezTo>
                      <a:pt x="951874" y="1812019"/>
                      <a:pt x="1033076" y="1802996"/>
                      <a:pt x="1066158" y="1837582"/>
                    </a:cubicBezTo>
                    <a:cubicBezTo>
                      <a:pt x="1078189" y="1849612"/>
                      <a:pt x="1082700" y="1867657"/>
                      <a:pt x="1079692" y="1887206"/>
                    </a:cubicBezTo>
                    <a:cubicBezTo>
                      <a:pt x="1075181" y="1924800"/>
                      <a:pt x="1033076" y="1933822"/>
                      <a:pt x="992475" y="1942845"/>
                    </a:cubicBezTo>
                    <a:cubicBezTo>
                      <a:pt x="990971" y="1942845"/>
                      <a:pt x="987964" y="1944348"/>
                      <a:pt x="986460" y="1944348"/>
                    </a:cubicBezTo>
                    <a:cubicBezTo>
                      <a:pt x="1007512" y="1941341"/>
                      <a:pt x="1034580" y="1945852"/>
                      <a:pt x="1051121" y="1948860"/>
                    </a:cubicBezTo>
                    <a:cubicBezTo>
                      <a:pt x="1055632" y="1948860"/>
                      <a:pt x="1058640" y="1950363"/>
                      <a:pt x="1061647" y="1950363"/>
                    </a:cubicBezTo>
                    <a:lnTo>
                      <a:pt x="1060143" y="1965401"/>
                    </a:lnTo>
                    <a:cubicBezTo>
                      <a:pt x="1027061" y="1965401"/>
                      <a:pt x="992475" y="1975927"/>
                      <a:pt x="957889" y="1996980"/>
                    </a:cubicBezTo>
                    <a:cubicBezTo>
                      <a:pt x="950370" y="2001491"/>
                      <a:pt x="942851" y="2006002"/>
                      <a:pt x="936836" y="2010513"/>
                    </a:cubicBezTo>
                    <a:cubicBezTo>
                      <a:pt x="899242" y="2034573"/>
                      <a:pt x="896235" y="2034573"/>
                      <a:pt x="845107" y="2012017"/>
                    </a:cubicBezTo>
                    <a:cubicBezTo>
                      <a:pt x="803002" y="1992468"/>
                      <a:pt x="750371" y="1993972"/>
                      <a:pt x="694732" y="2001491"/>
                    </a:cubicBezTo>
                    <a:cubicBezTo>
                      <a:pt x="700747" y="2001491"/>
                      <a:pt x="708266" y="2002995"/>
                      <a:pt x="714281" y="2002995"/>
                    </a:cubicBezTo>
                    <a:cubicBezTo>
                      <a:pt x="723304" y="2004498"/>
                      <a:pt x="733830" y="2004498"/>
                      <a:pt x="742852" y="2006002"/>
                    </a:cubicBezTo>
                    <a:cubicBezTo>
                      <a:pt x="809017" y="2010513"/>
                      <a:pt x="878190" y="2016528"/>
                      <a:pt x="906761" y="2094723"/>
                    </a:cubicBezTo>
                    <a:cubicBezTo>
                      <a:pt x="923302" y="2142843"/>
                      <a:pt x="921799" y="2196978"/>
                      <a:pt x="920295" y="2251113"/>
                    </a:cubicBezTo>
                    <a:cubicBezTo>
                      <a:pt x="920295" y="2266151"/>
                      <a:pt x="918791" y="2281188"/>
                      <a:pt x="918791" y="2296226"/>
                    </a:cubicBezTo>
                    <a:cubicBezTo>
                      <a:pt x="918791" y="2308256"/>
                      <a:pt x="917287" y="2321790"/>
                      <a:pt x="915784" y="2333820"/>
                    </a:cubicBezTo>
                    <a:cubicBezTo>
                      <a:pt x="912776" y="2357880"/>
                      <a:pt x="909768" y="2380436"/>
                      <a:pt x="918791" y="2396977"/>
                    </a:cubicBezTo>
                    <a:cubicBezTo>
                      <a:pt x="933829" y="2422541"/>
                      <a:pt x="980445" y="2430060"/>
                      <a:pt x="1016535" y="2425548"/>
                    </a:cubicBezTo>
                    <a:cubicBezTo>
                      <a:pt x="1048114" y="2421037"/>
                      <a:pt x="1093226" y="2392466"/>
                      <a:pt x="1120293" y="2360887"/>
                    </a:cubicBezTo>
                    <a:cubicBezTo>
                      <a:pt x="1102249" y="2353368"/>
                      <a:pt x="1087211" y="2339835"/>
                      <a:pt x="1076685" y="2324797"/>
                    </a:cubicBezTo>
                    <a:cubicBezTo>
                      <a:pt x="1066158" y="2306752"/>
                      <a:pt x="1066158" y="2288707"/>
                      <a:pt x="1079692" y="2273670"/>
                    </a:cubicBezTo>
                    <a:lnTo>
                      <a:pt x="1082700" y="2270662"/>
                    </a:lnTo>
                    <a:lnTo>
                      <a:pt x="1085707" y="2270662"/>
                    </a:lnTo>
                    <a:cubicBezTo>
                      <a:pt x="1142850" y="2273670"/>
                      <a:pt x="1156383" y="2296226"/>
                      <a:pt x="1156383" y="2314271"/>
                    </a:cubicBezTo>
                    <a:cubicBezTo>
                      <a:pt x="1156383" y="2326301"/>
                      <a:pt x="1151872" y="2338331"/>
                      <a:pt x="1144354" y="2351865"/>
                    </a:cubicBezTo>
                    <a:cubicBezTo>
                      <a:pt x="1147361" y="2351865"/>
                      <a:pt x="1151872" y="2351865"/>
                      <a:pt x="1154880" y="2351865"/>
                    </a:cubicBezTo>
                    <a:cubicBezTo>
                      <a:pt x="1183451" y="2345850"/>
                      <a:pt x="1201496" y="2303745"/>
                      <a:pt x="1215030" y="2269158"/>
                    </a:cubicBezTo>
                    <a:cubicBezTo>
                      <a:pt x="1219541" y="2257128"/>
                      <a:pt x="1224052" y="2246602"/>
                      <a:pt x="1228563" y="2237580"/>
                    </a:cubicBezTo>
                    <a:cubicBezTo>
                      <a:pt x="1234579" y="2225550"/>
                      <a:pt x="1246609" y="2209008"/>
                      <a:pt x="1261646" y="2187956"/>
                    </a:cubicBezTo>
                    <a:cubicBezTo>
                      <a:pt x="1279691" y="2162392"/>
                      <a:pt x="1303751" y="2127806"/>
                      <a:pt x="1321796" y="2096227"/>
                    </a:cubicBezTo>
                    <a:cubicBezTo>
                      <a:pt x="1263150" y="2127806"/>
                      <a:pt x="1237586" y="2117280"/>
                      <a:pt x="1227060" y="2100738"/>
                    </a:cubicBezTo>
                    <a:cubicBezTo>
                      <a:pt x="1207511" y="2070663"/>
                      <a:pt x="1233075" y="2010513"/>
                      <a:pt x="1267661" y="1986453"/>
                    </a:cubicBezTo>
                    <a:cubicBezTo>
                      <a:pt x="1296232" y="1966905"/>
                      <a:pt x="1326307" y="1972920"/>
                      <a:pt x="1348863" y="2002995"/>
                    </a:cubicBezTo>
                    <a:cubicBezTo>
                      <a:pt x="1350367" y="2004498"/>
                      <a:pt x="1351871" y="2007506"/>
                      <a:pt x="1353375" y="2009010"/>
                    </a:cubicBezTo>
                    <a:cubicBezTo>
                      <a:pt x="1351871" y="2002995"/>
                      <a:pt x="1350367" y="1998483"/>
                      <a:pt x="1348863" y="1993972"/>
                    </a:cubicBezTo>
                    <a:cubicBezTo>
                      <a:pt x="1338337" y="1969912"/>
                      <a:pt x="1312773" y="1960890"/>
                      <a:pt x="1269165" y="1966905"/>
                    </a:cubicBezTo>
                    <a:cubicBezTo>
                      <a:pt x="1224052" y="1972920"/>
                      <a:pt x="1180443" y="1996980"/>
                      <a:pt x="1141346" y="2025551"/>
                    </a:cubicBezTo>
                    <a:cubicBezTo>
                      <a:pt x="1139842" y="2033070"/>
                      <a:pt x="1136835" y="2039085"/>
                      <a:pt x="1133827" y="2046603"/>
                    </a:cubicBezTo>
                    <a:cubicBezTo>
                      <a:pt x="1112775" y="2094723"/>
                      <a:pt x="1060143" y="2190963"/>
                      <a:pt x="1006008" y="2207505"/>
                    </a:cubicBezTo>
                    <a:cubicBezTo>
                      <a:pt x="996986" y="2210512"/>
                      <a:pt x="984956" y="2213520"/>
                      <a:pt x="977437" y="2204497"/>
                    </a:cubicBezTo>
                    <a:cubicBezTo>
                      <a:pt x="969918" y="2195475"/>
                      <a:pt x="977437" y="2178933"/>
                      <a:pt x="989467" y="2157881"/>
                    </a:cubicBezTo>
                    <a:cubicBezTo>
                      <a:pt x="1006008" y="2126302"/>
                      <a:pt x="1033076" y="2099235"/>
                      <a:pt x="1051121" y="2082693"/>
                    </a:cubicBezTo>
                    <a:cubicBezTo>
                      <a:pt x="1072174" y="2061641"/>
                      <a:pt x="1099241" y="2039085"/>
                      <a:pt x="1127812" y="2018032"/>
                    </a:cubicBezTo>
                    <a:cubicBezTo>
                      <a:pt x="1136835" y="1974423"/>
                      <a:pt x="1118790" y="1938333"/>
                      <a:pt x="1096233" y="1897732"/>
                    </a:cubicBezTo>
                    <a:cubicBezTo>
                      <a:pt x="1088715" y="1884198"/>
                      <a:pt x="1081196" y="1869161"/>
                      <a:pt x="1075181" y="1854123"/>
                    </a:cubicBezTo>
                    <a:cubicBezTo>
                      <a:pt x="1040595" y="1774425"/>
                      <a:pt x="1024054" y="1687207"/>
                      <a:pt x="1024054" y="1602997"/>
                    </a:cubicBezTo>
                    <a:cubicBezTo>
                      <a:pt x="1024054" y="1384953"/>
                      <a:pt x="1133827" y="1183451"/>
                      <a:pt x="1317285" y="1064655"/>
                    </a:cubicBezTo>
                    <a:lnTo>
                      <a:pt x="1324803" y="1060144"/>
                    </a:lnTo>
                    <a:lnTo>
                      <a:pt x="1329315" y="1067662"/>
                    </a:lnTo>
                    <a:cubicBezTo>
                      <a:pt x="1342848" y="1094730"/>
                      <a:pt x="1324803" y="1118790"/>
                      <a:pt x="1306759" y="1139842"/>
                    </a:cubicBezTo>
                    <a:cubicBezTo>
                      <a:pt x="1302247" y="1145857"/>
                      <a:pt x="1297736" y="1151872"/>
                      <a:pt x="1293225" y="1157887"/>
                    </a:cubicBezTo>
                    <a:cubicBezTo>
                      <a:pt x="1275180" y="1184955"/>
                      <a:pt x="1270668" y="1221045"/>
                      <a:pt x="1282698" y="1249616"/>
                    </a:cubicBezTo>
                    <a:cubicBezTo>
                      <a:pt x="1285706" y="1258639"/>
                      <a:pt x="1290217" y="1267661"/>
                      <a:pt x="1296232" y="1275180"/>
                    </a:cubicBezTo>
                    <a:cubicBezTo>
                      <a:pt x="1306759" y="1293225"/>
                      <a:pt x="1315781" y="1311270"/>
                      <a:pt x="1314277" y="1330819"/>
                    </a:cubicBezTo>
                    <a:cubicBezTo>
                      <a:pt x="1314277" y="1332322"/>
                      <a:pt x="1314277" y="1335330"/>
                      <a:pt x="1312773" y="1338337"/>
                    </a:cubicBezTo>
                    <a:cubicBezTo>
                      <a:pt x="1312773" y="1341345"/>
                      <a:pt x="1311270" y="1344352"/>
                      <a:pt x="1312773" y="1347360"/>
                    </a:cubicBezTo>
                    <a:cubicBezTo>
                      <a:pt x="1314277" y="1353375"/>
                      <a:pt x="1321796" y="1357886"/>
                      <a:pt x="1330818" y="1362397"/>
                    </a:cubicBezTo>
                    <a:cubicBezTo>
                      <a:pt x="1341345" y="1368412"/>
                      <a:pt x="1356382" y="1374427"/>
                      <a:pt x="1359390" y="1392472"/>
                    </a:cubicBezTo>
                    <a:cubicBezTo>
                      <a:pt x="1359390" y="1396984"/>
                      <a:pt x="1360893" y="1398487"/>
                      <a:pt x="1362397" y="1399991"/>
                    </a:cubicBezTo>
                    <a:cubicBezTo>
                      <a:pt x="1366909" y="1404502"/>
                      <a:pt x="1368412" y="1404502"/>
                      <a:pt x="1375931" y="1399991"/>
                    </a:cubicBezTo>
                    <a:lnTo>
                      <a:pt x="1378938" y="1398487"/>
                    </a:lnTo>
                    <a:cubicBezTo>
                      <a:pt x="1402998" y="1387961"/>
                      <a:pt x="1434577" y="1396984"/>
                      <a:pt x="1467660" y="1427059"/>
                    </a:cubicBezTo>
                    <a:cubicBezTo>
                      <a:pt x="1476682" y="1433073"/>
                      <a:pt x="1485705" y="1440592"/>
                      <a:pt x="1493223" y="1448111"/>
                    </a:cubicBezTo>
                    <a:lnTo>
                      <a:pt x="1497735" y="1451119"/>
                    </a:lnTo>
                    <a:cubicBezTo>
                      <a:pt x="1524802" y="1472171"/>
                      <a:pt x="1557885" y="1484201"/>
                      <a:pt x="1589463" y="1484201"/>
                    </a:cubicBezTo>
                    <a:cubicBezTo>
                      <a:pt x="1583448" y="1466156"/>
                      <a:pt x="1568411" y="1452622"/>
                      <a:pt x="1548862" y="1448111"/>
                    </a:cubicBezTo>
                    <a:cubicBezTo>
                      <a:pt x="1547358" y="1448111"/>
                      <a:pt x="1544351" y="1446607"/>
                      <a:pt x="1542847" y="1446607"/>
                    </a:cubicBezTo>
                    <a:cubicBezTo>
                      <a:pt x="1532321" y="1443600"/>
                      <a:pt x="1518787" y="1440592"/>
                      <a:pt x="1509765" y="1430066"/>
                    </a:cubicBezTo>
                    <a:cubicBezTo>
                      <a:pt x="1497735" y="1413525"/>
                      <a:pt x="1503750" y="1392472"/>
                      <a:pt x="1506757" y="1384953"/>
                    </a:cubicBezTo>
                    <a:cubicBezTo>
                      <a:pt x="1506757" y="1383450"/>
                      <a:pt x="1508261" y="1380442"/>
                      <a:pt x="1509765" y="1377435"/>
                    </a:cubicBezTo>
                    <a:cubicBezTo>
                      <a:pt x="1514276" y="1365405"/>
                      <a:pt x="1517283" y="1354878"/>
                      <a:pt x="1512772" y="1342848"/>
                    </a:cubicBezTo>
                    <a:cubicBezTo>
                      <a:pt x="1509765" y="1338337"/>
                      <a:pt x="1505253" y="1336834"/>
                      <a:pt x="1500742" y="1338337"/>
                    </a:cubicBezTo>
                    <a:cubicBezTo>
                      <a:pt x="1497735" y="1339841"/>
                      <a:pt x="1496231" y="1341345"/>
                      <a:pt x="1493223" y="1347360"/>
                    </a:cubicBezTo>
                    <a:cubicBezTo>
                      <a:pt x="1491720" y="1350367"/>
                      <a:pt x="1490216" y="1354878"/>
                      <a:pt x="1487208" y="1357886"/>
                    </a:cubicBezTo>
                    <a:cubicBezTo>
                      <a:pt x="1482697" y="1363901"/>
                      <a:pt x="1475178" y="1366909"/>
                      <a:pt x="1466156" y="1366909"/>
                    </a:cubicBezTo>
                    <a:cubicBezTo>
                      <a:pt x="1458637" y="1366909"/>
                      <a:pt x="1449615" y="1363901"/>
                      <a:pt x="1443600" y="1359390"/>
                    </a:cubicBezTo>
                    <a:cubicBezTo>
                      <a:pt x="1431570" y="1350367"/>
                      <a:pt x="1425555" y="1338337"/>
                      <a:pt x="1419540" y="1326307"/>
                    </a:cubicBezTo>
                    <a:cubicBezTo>
                      <a:pt x="1412021" y="1311270"/>
                      <a:pt x="1401495" y="1285706"/>
                      <a:pt x="1418036" y="1264653"/>
                    </a:cubicBezTo>
                    <a:cubicBezTo>
                      <a:pt x="1425555" y="1254127"/>
                      <a:pt x="1437585" y="1251120"/>
                      <a:pt x="1446607" y="1249616"/>
                    </a:cubicBezTo>
                    <a:cubicBezTo>
                      <a:pt x="1466156" y="1248112"/>
                      <a:pt x="1482697" y="1255631"/>
                      <a:pt x="1497735" y="1264653"/>
                    </a:cubicBezTo>
                    <a:cubicBezTo>
                      <a:pt x="1506757" y="1255631"/>
                      <a:pt x="1517283" y="1246609"/>
                      <a:pt x="1530817" y="1243601"/>
                    </a:cubicBezTo>
                    <a:cubicBezTo>
                      <a:pt x="1538336" y="1242097"/>
                      <a:pt x="1545855" y="1243601"/>
                      <a:pt x="1551870" y="1245105"/>
                    </a:cubicBezTo>
                    <a:cubicBezTo>
                      <a:pt x="1568411" y="1252624"/>
                      <a:pt x="1569915" y="1266157"/>
                      <a:pt x="1569915" y="1276684"/>
                    </a:cubicBezTo>
                    <a:cubicBezTo>
                      <a:pt x="1569915" y="1278187"/>
                      <a:pt x="1569915" y="1279691"/>
                      <a:pt x="1569915" y="1282699"/>
                    </a:cubicBezTo>
                    <a:cubicBezTo>
                      <a:pt x="1572922" y="1299240"/>
                      <a:pt x="1587960" y="1311270"/>
                      <a:pt x="1604501" y="1312774"/>
                    </a:cubicBezTo>
                    <a:cubicBezTo>
                      <a:pt x="1602997" y="1306759"/>
                      <a:pt x="1599990" y="1299240"/>
                      <a:pt x="1595478" y="1293225"/>
                    </a:cubicBezTo>
                    <a:cubicBezTo>
                      <a:pt x="1593975" y="1288714"/>
                      <a:pt x="1590967" y="1285706"/>
                      <a:pt x="1589463" y="1281195"/>
                    </a:cubicBezTo>
                    <a:cubicBezTo>
                      <a:pt x="1584952" y="1269165"/>
                      <a:pt x="1587960" y="1252624"/>
                      <a:pt x="1596982" y="1243601"/>
                    </a:cubicBezTo>
                    <a:cubicBezTo>
                      <a:pt x="1599990" y="1242097"/>
                      <a:pt x="1601493" y="1240594"/>
                      <a:pt x="1604501" y="1239090"/>
                    </a:cubicBezTo>
                    <a:cubicBezTo>
                      <a:pt x="1604501" y="1225556"/>
                      <a:pt x="1612020" y="1212022"/>
                      <a:pt x="1621042" y="1204504"/>
                    </a:cubicBezTo>
                    <a:cubicBezTo>
                      <a:pt x="1637583" y="1186459"/>
                      <a:pt x="1655628" y="1174429"/>
                      <a:pt x="1678185" y="1168414"/>
                    </a:cubicBezTo>
                    <a:cubicBezTo>
                      <a:pt x="1679688" y="1168414"/>
                      <a:pt x="1682696" y="1166910"/>
                      <a:pt x="1684200" y="1165406"/>
                    </a:cubicBezTo>
                    <a:cubicBezTo>
                      <a:pt x="1688711" y="1163902"/>
                      <a:pt x="1693222" y="1162399"/>
                      <a:pt x="1696230" y="1159391"/>
                    </a:cubicBezTo>
                    <a:cubicBezTo>
                      <a:pt x="1702245" y="1154880"/>
                      <a:pt x="1702245" y="1145857"/>
                      <a:pt x="1700741" y="1138339"/>
                    </a:cubicBezTo>
                    <a:cubicBezTo>
                      <a:pt x="1699237" y="1132324"/>
                      <a:pt x="1694726" y="1126309"/>
                      <a:pt x="1687207" y="1124805"/>
                    </a:cubicBezTo>
                    <a:lnTo>
                      <a:pt x="1676681" y="1123301"/>
                    </a:lnTo>
                    <a:lnTo>
                      <a:pt x="1681192" y="1112775"/>
                    </a:lnTo>
                    <a:cubicBezTo>
                      <a:pt x="1688711" y="1097737"/>
                      <a:pt x="1706756" y="1090219"/>
                      <a:pt x="1730816" y="1091722"/>
                    </a:cubicBezTo>
                    <a:lnTo>
                      <a:pt x="1738335" y="1091722"/>
                    </a:lnTo>
                    <a:cubicBezTo>
                      <a:pt x="1751868" y="1093226"/>
                      <a:pt x="1763898" y="1094730"/>
                      <a:pt x="1775928" y="1090219"/>
                    </a:cubicBezTo>
                    <a:cubicBezTo>
                      <a:pt x="1781943" y="1087211"/>
                      <a:pt x="1786455" y="1081196"/>
                      <a:pt x="1787958" y="1075181"/>
                    </a:cubicBezTo>
                    <a:cubicBezTo>
                      <a:pt x="1787958" y="1072174"/>
                      <a:pt x="1787958" y="1067662"/>
                      <a:pt x="1784951" y="1063151"/>
                    </a:cubicBezTo>
                    <a:cubicBezTo>
                      <a:pt x="1783447" y="1063151"/>
                      <a:pt x="1781943" y="1061647"/>
                      <a:pt x="1780440" y="1060144"/>
                    </a:cubicBezTo>
                    <a:cubicBezTo>
                      <a:pt x="1775928" y="1057136"/>
                      <a:pt x="1769913" y="1054129"/>
                      <a:pt x="1766906" y="1046610"/>
                    </a:cubicBezTo>
                    <a:cubicBezTo>
                      <a:pt x="1763898" y="1037587"/>
                      <a:pt x="1768410" y="1030069"/>
                      <a:pt x="1771417" y="1024054"/>
                    </a:cubicBezTo>
                    <a:cubicBezTo>
                      <a:pt x="1775928" y="1016535"/>
                      <a:pt x="1775928" y="1015031"/>
                      <a:pt x="1774425" y="1012024"/>
                    </a:cubicBezTo>
                    <a:cubicBezTo>
                      <a:pt x="1772921" y="1009016"/>
                      <a:pt x="1769913" y="1007512"/>
                      <a:pt x="1766906" y="1007512"/>
                    </a:cubicBezTo>
                    <a:cubicBezTo>
                      <a:pt x="1637583" y="987964"/>
                      <a:pt x="1502246" y="1012024"/>
                      <a:pt x="1387961" y="1073677"/>
                    </a:cubicBezTo>
                    <a:lnTo>
                      <a:pt x="1384953" y="1075181"/>
                    </a:lnTo>
                    <a:lnTo>
                      <a:pt x="1381946" y="1073677"/>
                    </a:lnTo>
                    <a:cubicBezTo>
                      <a:pt x="1374427" y="1070670"/>
                      <a:pt x="1369916" y="1063151"/>
                      <a:pt x="1366909" y="1054129"/>
                    </a:cubicBezTo>
                    <a:cubicBezTo>
                      <a:pt x="1363901" y="1045106"/>
                      <a:pt x="1366909" y="1034580"/>
                      <a:pt x="1371420" y="1027061"/>
                    </a:cubicBezTo>
                    <a:lnTo>
                      <a:pt x="1372923" y="1025557"/>
                    </a:lnTo>
                    <a:lnTo>
                      <a:pt x="1374427" y="1024054"/>
                    </a:lnTo>
                    <a:cubicBezTo>
                      <a:pt x="1439088" y="990971"/>
                      <a:pt x="1500742" y="971422"/>
                      <a:pt x="1556381" y="965407"/>
                    </a:cubicBezTo>
                    <a:cubicBezTo>
                      <a:pt x="1563900" y="963904"/>
                      <a:pt x="1572922" y="965407"/>
                      <a:pt x="1580441" y="965407"/>
                    </a:cubicBezTo>
                    <a:cubicBezTo>
                      <a:pt x="1599990" y="966911"/>
                      <a:pt x="1612020" y="966911"/>
                      <a:pt x="1618035" y="954881"/>
                    </a:cubicBezTo>
                    <a:cubicBezTo>
                      <a:pt x="1628561" y="936836"/>
                      <a:pt x="1607508" y="885709"/>
                      <a:pt x="1559388" y="818040"/>
                    </a:cubicBezTo>
                    <a:cubicBezTo>
                      <a:pt x="1548862" y="801499"/>
                      <a:pt x="1536832" y="784957"/>
                      <a:pt x="1526306" y="768416"/>
                    </a:cubicBezTo>
                    <a:cubicBezTo>
                      <a:pt x="1518787" y="757890"/>
                      <a:pt x="1512772" y="745860"/>
                      <a:pt x="1505253" y="735334"/>
                    </a:cubicBezTo>
                    <a:cubicBezTo>
                      <a:pt x="1496231" y="732326"/>
                      <a:pt x="1485705" y="729319"/>
                      <a:pt x="1473675" y="727815"/>
                    </a:cubicBezTo>
                    <a:cubicBezTo>
                      <a:pt x="1342848" y="702251"/>
                      <a:pt x="1275180" y="625560"/>
                      <a:pt x="1260142" y="487215"/>
                    </a:cubicBezTo>
                    <a:lnTo>
                      <a:pt x="1258638" y="473681"/>
                    </a:lnTo>
                    <a:lnTo>
                      <a:pt x="1270668" y="479696"/>
                    </a:lnTo>
                    <a:cubicBezTo>
                      <a:pt x="1297736" y="494734"/>
                      <a:pt x="1327811" y="497741"/>
                      <a:pt x="1360893" y="502252"/>
                    </a:cubicBezTo>
                    <a:cubicBezTo>
                      <a:pt x="1395480" y="506764"/>
                      <a:pt x="1430066" y="511275"/>
                      <a:pt x="1461645" y="530824"/>
                    </a:cubicBezTo>
                    <a:cubicBezTo>
                      <a:pt x="1518787" y="565410"/>
                      <a:pt x="1529313" y="607515"/>
                      <a:pt x="1539840" y="652627"/>
                    </a:cubicBezTo>
                    <a:cubicBezTo>
                      <a:pt x="1544351" y="669169"/>
                      <a:pt x="1547358" y="687214"/>
                      <a:pt x="1554877" y="705259"/>
                    </a:cubicBezTo>
                    <a:lnTo>
                      <a:pt x="1565403" y="732326"/>
                    </a:lnTo>
                    <a:lnTo>
                      <a:pt x="1542847" y="714281"/>
                    </a:lnTo>
                    <a:cubicBezTo>
                      <a:pt x="1535328" y="708266"/>
                      <a:pt x="1526306" y="700747"/>
                      <a:pt x="1518787" y="694732"/>
                    </a:cubicBezTo>
                    <a:cubicBezTo>
                      <a:pt x="1496231" y="675184"/>
                      <a:pt x="1473675" y="657139"/>
                      <a:pt x="1449615" y="642101"/>
                    </a:cubicBezTo>
                    <a:cubicBezTo>
                      <a:pt x="1475178" y="666161"/>
                      <a:pt x="1496231" y="694732"/>
                      <a:pt x="1515780" y="723304"/>
                    </a:cubicBezTo>
                    <a:cubicBezTo>
                      <a:pt x="1535328" y="730822"/>
                      <a:pt x="1548862" y="739845"/>
                      <a:pt x="1569915" y="756386"/>
                    </a:cubicBezTo>
                    <a:cubicBezTo>
                      <a:pt x="1578937" y="765409"/>
                      <a:pt x="1587960" y="775935"/>
                      <a:pt x="1593975" y="786461"/>
                    </a:cubicBezTo>
                    <a:cubicBezTo>
                      <a:pt x="1602997" y="799995"/>
                      <a:pt x="1613523" y="812025"/>
                      <a:pt x="1625553" y="821047"/>
                    </a:cubicBezTo>
                    <a:cubicBezTo>
                      <a:pt x="1637583" y="775935"/>
                      <a:pt x="1636080" y="724807"/>
                      <a:pt x="1628561" y="673680"/>
                    </a:cubicBezTo>
                    <a:cubicBezTo>
                      <a:pt x="1622546" y="666161"/>
                      <a:pt x="1618035" y="655635"/>
                      <a:pt x="1613523" y="646612"/>
                    </a:cubicBezTo>
                    <a:lnTo>
                      <a:pt x="1610516" y="642101"/>
                    </a:lnTo>
                    <a:cubicBezTo>
                      <a:pt x="1595478" y="613530"/>
                      <a:pt x="1587960" y="577440"/>
                      <a:pt x="1580441" y="542854"/>
                    </a:cubicBezTo>
                    <a:cubicBezTo>
                      <a:pt x="1571418" y="497741"/>
                      <a:pt x="1560892" y="451125"/>
                      <a:pt x="1533825" y="419546"/>
                    </a:cubicBezTo>
                    <a:cubicBezTo>
                      <a:pt x="1526306" y="410524"/>
                      <a:pt x="1518787" y="403005"/>
                      <a:pt x="1512772" y="395486"/>
                    </a:cubicBezTo>
                    <a:cubicBezTo>
                      <a:pt x="1479690" y="359396"/>
                      <a:pt x="1458637" y="336840"/>
                      <a:pt x="1460141" y="272179"/>
                    </a:cubicBezTo>
                    <a:cubicBezTo>
                      <a:pt x="1460141" y="237592"/>
                      <a:pt x="1469163" y="204510"/>
                      <a:pt x="1478186" y="172931"/>
                    </a:cubicBezTo>
                    <a:cubicBezTo>
                      <a:pt x="1490216" y="126315"/>
                      <a:pt x="1500742" y="81203"/>
                      <a:pt x="1491720" y="33083"/>
                    </a:cubicBezTo>
                    <a:lnTo>
                      <a:pt x="1484201" y="0"/>
                    </a:lnTo>
                    <a:lnTo>
                      <a:pt x="1505253" y="27068"/>
                    </a:lnTo>
                    <a:cubicBezTo>
                      <a:pt x="1521795" y="48120"/>
                      <a:pt x="1544351" y="64661"/>
                      <a:pt x="1565403" y="79699"/>
                    </a:cubicBezTo>
                    <a:cubicBezTo>
                      <a:pt x="1586456" y="93232"/>
                      <a:pt x="1607508" y="108270"/>
                      <a:pt x="1622546" y="127819"/>
                    </a:cubicBezTo>
                    <a:cubicBezTo>
                      <a:pt x="1663147" y="177443"/>
                      <a:pt x="1679688" y="299246"/>
                      <a:pt x="1661643" y="354885"/>
                    </a:cubicBezTo>
                    <a:cubicBezTo>
                      <a:pt x="1652621" y="383456"/>
                      <a:pt x="1636080" y="404509"/>
                      <a:pt x="1616531" y="410524"/>
                    </a:cubicBezTo>
                    <a:cubicBezTo>
                      <a:pt x="1609012" y="413531"/>
                      <a:pt x="1599990" y="413531"/>
                      <a:pt x="1592471" y="412027"/>
                    </a:cubicBezTo>
                    <a:cubicBezTo>
                      <a:pt x="1595478" y="430072"/>
                      <a:pt x="1599990" y="448117"/>
                      <a:pt x="1602997" y="464659"/>
                    </a:cubicBezTo>
                    <a:cubicBezTo>
                      <a:pt x="1607508" y="482704"/>
                      <a:pt x="1610516" y="499245"/>
                      <a:pt x="1613523" y="514282"/>
                    </a:cubicBezTo>
                    <a:cubicBezTo>
                      <a:pt x="1616531" y="530824"/>
                      <a:pt x="1621042" y="548869"/>
                      <a:pt x="1624050" y="566914"/>
                    </a:cubicBezTo>
                    <a:cubicBezTo>
                      <a:pt x="1631568" y="599996"/>
                      <a:pt x="1639087" y="634582"/>
                      <a:pt x="1643598" y="670672"/>
                    </a:cubicBezTo>
                    <a:cubicBezTo>
                      <a:pt x="1648110" y="676687"/>
                      <a:pt x="1652621" y="681199"/>
                      <a:pt x="1657132" y="681199"/>
                    </a:cubicBezTo>
                    <a:cubicBezTo>
                      <a:pt x="1660140" y="681199"/>
                      <a:pt x="1666155" y="676687"/>
                      <a:pt x="1670666" y="669169"/>
                    </a:cubicBezTo>
                    <a:cubicBezTo>
                      <a:pt x="1681192" y="651124"/>
                      <a:pt x="1676681" y="625560"/>
                      <a:pt x="1672170" y="598492"/>
                    </a:cubicBezTo>
                    <a:cubicBezTo>
                      <a:pt x="1666155" y="565410"/>
                      <a:pt x="1658636" y="526312"/>
                      <a:pt x="1681192" y="496237"/>
                    </a:cubicBezTo>
                    <a:cubicBezTo>
                      <a:pt x="1703748" y="463155"/>
                      <a:pt x="1745853" y="448117"/>
                      <a:pt x="1786455" y="434584"/>
                    </a:cubicBezTo>
                    <a:cubicBezTo>
                      <a:pt x="1816530" y="424057"/>
                      <a:pt x="1848108" y="412027"/>
                      <a:pt x="1870665" y="392479"/>
                    </a:cubicBezTo>
                    <a:lnTo>
                      <a:pt x="1887206" y="378945"/>
                    </a:lnTo>
                    <a:lnTo>
                      <a:pt x="1884198" y="399997"/>
                    </a:lnTo>
                    <a:cubicBezTo>
                      <a:pt x="1876680" y="445110"/>
                      <a:pt x="1848108" y="479696"/>
                      <a:pt x="1822544" y="514282"/>
                    </a:cubicBezTo>
                    <a:cubicBezTo>
                      <a:pt x="1809011" y="532327"/>
                      <a:pt x="1793973" y="550372"/>
                      <a:pt x="1783447" y="569921"/>
                    </a:cubicBezTo>
                    <a:cubicBezTo>
                      <a:pt x="1790966" y="562402"/>
                      <a:pt x="1798485" y="556387"/>
                      <a:pt x="1806003" y="548869"/>
                    </a:cubicBezTo>
                    <a:cubicBezTo>
                      <a:pt x="1825552" y="530824"/>
                      <a:pt x="1845101" y="512779"/>
                      <a:pt x="1860138" y="491726"/>
                    </a:cubicBezTo>
                    <a:cubicBezTo>
                      <a:pt x="1875176" y="472177"/>
                      <a:pt x="1885702" y="437591"/>
                      <a:pt x="1893221" y="412027"/>
                    </a:cubicBezTo>
                    <a:cubicBezTo>
                      <a:pt x="1896228" y="403005"/>
                      <a:pt x="1899236" y="393982"/>
                      <a:pt x="1900740" y="387967"/>
                    </a:cubicBezTo>
                    <a:lnTo>
                      <a:pt x="1908258" y="366915"/>
                    </a:lnTo>
                    <a:lnTo>
                      <a:pt x="1914273" y="387967"/>
                    </a:lnTo>
                    <a:cubicBezTo>
                      <a:pt x="1947356" y="499245"/>
                      <a:pt x="1903747" y="622552"/>
                      <a:pt x="1804500" y="694732"/>
                    </a:cubicBezTo>
                    <a:cubicBezTo>
                      <a:pt x="1781943" y="711274"/>
                      <a:pt x="1754876" y="711274"/>
                      <a:pt x="1733823" y="711274"/>
                    </a:cubicBezTo>
                    <a:cubicBezTo>
                      <a:pt x="1715778" y="711274"/>
                      <a:pt x="1702245" y="711274"/>
                      <a:pt x="1694726" y="720296"/>
                    </a:cubicBezTo>
                    <a:cubicBezTo>
                      <a:pt x="1685703" y="730822"/>
                      <a:pt x="1685703" y="756386"/>
                      <a:pt x="1696230" y="799995"/>
                    </a:cubicBezTo>
                    <a:cubicBezTo>
                      <a:pt x="1703748" y="834581"/>
                      <a:pt x="1699237" y="870671"/>
                      <a:pt x="1694726" y="905257"/>
                    </a:cubicBezTo>
                    <a:cubicBezTo>
                      <a:pt x="1693222" y="923302"/>
                      <a:pt x="1690215" y="942851"/>
                      <a:pt x="1690215" y="960896"/>
                    </a:cubicBezTo>
                    <a:cubicBezTo>
                      <a:pt x="2034573" y="975934"/>
                      <a:pt x="2302241" y="1255631"/>
                      <a:pt x="2302241" y="1601494"/>
                    </a:cubicBezTo>
                    <a:cubicBezTo>
                      <a:pt x="2302241" y="1739838"/>
                      <a:pt x="2258632" y="1869161"/>
                      <a:pt x="2175926" y="1975927"/>
                    </a:cubicBezTo>
                    <a:lnTo>
                      <a:pt x="2169911" y="1975927"/>
                    </a:lnTo>
                    <a:lnTo>
                      <a:pt x="2165399" y="1975927"/>
                    </a:lnTo>
                    <a:cubicBezTo>
                      <a:pt x="2154873" y="1975927"/>
                      <a:pt x="2145851" y="1972920"/>
                      <a:pt x="2135324" y="1969912"/>
                    </a:cubicBezTo>
                    <a:cubicBezTo>
                      <a:pt x="2120287" y="1965401"/>
                      <a:pt x="2105250" y="1960890"/>
                      <a:pt x="2088708" y="1963897"/>
                    </a:cubicBezTo>
                    <a:cubicBezTo>
                      <a:pt x="2063144" y="1968408"/>
                      <a:pt x="2051115" y="1986453"/>
                      <a:pt x="2036077" y="2006002"/>
                    </a:cubicBezTo>
                    <a:cubicBezTo>
                      <a:pt x="2030062" y="2015025"/>
                      <a:pt x="2022543" y="2024047"/>
                      <a:pt x="2015024" y="2033070"/>
                    </a:cubicBezTo>
                    <a:lnTo>
                      <a:pt x="2009010" y="2039085"/>
                    </a:lnTo>
                    <a:lnTo>
                      <a:pt x="2002994" y="2031566"/>
                    </a:lnTo>
                    <a:cubicBezTo>
                      <a:pt x="1990965" y="2015025"/>
                      <a:pt x="1972919" y="2009010"/>
                      <a:pt x="1960890" y="2007506"/>
                    </a:cubicBezTo>
                    <a:cubicBezTo>
                      <a:pt x="1939837" y="2004498"/>
                      <a:pt x="1917281" y="2010513"/>
                      <a:pt x="1899236" y="2024047"/>
                    </a:cubicBezTo>
                    <a:cubicBezTo>
                      <a:pt x="1869161" y="2046603"/>
                      <a:pt x="1872168" y="2081190"/>
                      <a:pt x="1882694" y="2109761"/>
                    </a:cubicBezTo>
                    <a:cubicBezTo>
                      <a:pt x="1884198" y="2082693"/>
                      <a:pt x="1897732" y="2057130"/>
                      <a:pt x="1918785" y="2045100"/>
                    </a:cubicBezTo>
                    <a:cubicBezTo>
                      <a:pt x="1932318" y="2037581"/>
                      <a:pt x="1957882" y="2030062"/>
                      <a:pt x="1992468" y="2058633"/>
                    </a:cubicBezTo>
                    <a:cubicBezTo>
                      <a:pt x="2021040" y="2082693"/>
                      <a:pt x="2031566" y="2114272"/>
                      <a:pt x="2022543" y="2144347"/>
                    </a:cubicBezTo>
                    <a:cubicBezTo>
                      <a:pt x="2022543" y="2145851"/>
                      <a:pt x="2021040" y="2147355"/>
                      <a:pt x="2021040" y="2148858"/>
                    </a:cubicBezTo>
                    <a:cubicBezTo>
                      <a:pt x="2036077" y="2129310"/>
                      <a:pt x="2040588" y="2099235"/>
                      <a:pt x="2043596" y="2075175"/>
                    </a:cubicBezTo>
                    <a:cubicBezTo>
                      <a:pt x="2048107" y="2049611"/>
                      <a:pt x="2051115" y="2028558"/>
                      <a:pt x="2063144" y="2021040"/>
                    </a:cubicBezTo>
                    <a:cubicBezTo>
                      <a:pt x="2108257" y="1990965"/>
                      <a:pt x="2157881" y="1999987"/>
                      <a:pt x="2180437" y="2025551"/>
                    </a:cubicBezTo>
                    <a:cubicBezTo>
                      <a:pt x="2178933" y="2021040"/>
                      <a:pt x="2180437" y="2018032"/>
                      <a:pt x="2181941" y="2015025"/>
                    </a:cubicBezTo>
                    <a:cubicBezTo>
                      <a:pt x="2198482" y="1987957"/>
                      <a:pt x="2297730" y="2024047"/>
                      <a:pt x="2299233" y="2024047"/>
                    </a:cubicBezTo>
                    <a:cubicBezTo>
                      <a:pt x="2365398" y="2049611"/>
                      <a:pt x="2407503" y="2073671"/>
                      <a:pt x="2454119" y="2111265"/>
                    </a:cubicBezTo>
                    <a:cubicBezTo>
                      <a:pt x="2439082" y="2075175"/>
                      <a:pt x="2416526" y="2046603"/>
                      <a:pt x="2383443" y="2025551"/>
                    </a:cubicBezTo>
                    <a:cubicBezTo>
                      <a:pt x="2374421" y="2019536"/>
                      <a:pt x="2363894" y="2016528"/>
                      <a:pt x="2353368" y="2012017"/>
                    </a:cubicBezTo>
                    <a:cubicBezTo>
                      <a:pt x="2342842" y="2009010"/>
                      <a:pt x="2333819" y="2004498"/>
                      <a:pt x="2324797" y="1999987"/>
                    </a:cubicBezTo>
                    <a:cubicBezTo>
                      <a:pt x="2315774" y="1993972"/>
                      <a:pt x="2312767" y="1984950"/>
                      <a:pt x="2309760" y="1977431"/>
                    </a:cubicBezTo>
                    <a:cubicBezTo>
                      <a:pt x="2305248" y="1966905"/>
                      <a:pt x="2302241" y="1959386"/>
                      <a:pt x="2284196" y="1956378"/>
                    </a:cubicBezTo>
                    <a:lnTo>
                      <a:pt x="2230061" y="1947356"/>
                    </a:lnTo>
                    <a:lnTo>
                      <a:pt x="2284196" y="1941341"/>
                    </a:lnTo>
                    <a:cubicBezTo>
                      <a:pt x="2359383" y="1933822"/>
                      <a:pt x="2402992" y="1971416"/>
                      <a:pt x="2449608" y="2012017"/>
                    </a:cubicBezTo>
                    <a:cubicBezTo>
                      <a:pt x="2464646" y="2025551"/>
                      <a:pt x="2481187" y="2039085"/>
                      <a:pt x="2497728" y="2051115"/>
                    </a:cubicBezTo>
                    <a:cubicBezTo>
                      <a:pt x="2472165" y="1995476"/>
                      <a:pt x="2424044" y="1960890"/>
                      <a:pt x="2374421" y="1924800"/>
                    </a:cubicBezTo>
                    <a:cubicBezTo>
                      <a:pt x="2344346" y="1902243"/>
                      <a:pt x="2311263" y="1879687"/>
                      <a:pt x="2285699" y="1852620"/>
                    </a:cubicBezTo>
                    <a:lnTo>
                      <a:pt x="2260136" y="1825552"/>
                    </a:lnTo>
                    <a:lnTo>
                      <a:pt x="2294722" y="1840590"/>
                    </a:lnTo>
                    <a:cubicBezTo>
                      <a:pt x="2362391" y="1870665"/>
                      <a:pt x="2428556" y="1899236"/>
                      <a:pt x="2500736" y="1902243"/>
                    </a:cubicBezTo>
                    <a:cubicBezTo>
                      <a:pt x="2542841" y="1903747"/>
                      <a:pt x="2581938" y="1893221"/>
                      <a:pt x="2624043" y="1882695"/>
                    </a:cubicBezTo>
                    <a:cubicBezTo>
                      <a:pt x="2651111" y="1875176"/>
                      <a:pt x="2678178" y="1867657"/>
                      <a:pt x="2706749" y="1864650"/>
                    </a:cubicBezTo>
                    <a:lnTo>
                      <a:pt x="2723291" y="1863146"/>
                    </a:lnTo>
                    <a:cubicBezTo>
                      <a:pt x="2780433" y="1855627"/>
                      <a:pt x="2840583" y="1848108"/>
                      <a:pt x="2893214" y="1872168"/>
                    </a:cubicBezTo>
                    <a:cubicBezTo>
                      <a:pt x="2933816" y="1888710"/>
                      <a:pt x="2960883" y="1923296"/>
                      <a:pt x="2963891" y="1960890"/>
                    </a:cubicBezTo>
                    <a:cubicBezTo>
                      <a:pt x="2965394" y="1983446"/>
                      <a:pt x="2959379" y="2004498"/>
                      <a:pt x="2944342" y="2022543"/>
                    </a:cubicBezTo>
                    <a:cubicBezTo>
                      <a:pt x="2971409" y="2027055"/>
                      <a:pt x="2996973" y="2033070"/>
                      <a:pt x="3018025" y="2039085"/>
                    </a:cubicBezTo>
                    <a:cubicBezTo>
                      <a:pt x="3061634" y="2051115"/>
                      <a:pt x="3088702" y="2049611"/>
                      <a:pt x="3126296" y="2046603"/>
                    </a:cubicBezTo>
                    <a:cubicBezTo>
                      <a:pt x="3135318" y="2046603"/>
                      <a:pt x="3144340" y="2045100"/>
                      <a:pt x="3154867" y="2045100"/>
                    </a:cubicBezTo>
                    <a:cubicBezTo>
                      <a:pt x="3160882" y="2045100"/>
                      <a:pt x="3189453" y="2036077"/>
                      <a:pt x="3228550" y="2027055"/>
                    </a:cubicBezTo>
                    <a:cubicBezTo>
                      <a:pt x="3419527" y="1975927"/>
                      <a:pt x="3864637" y="1854123"/>
                      <a:pt x="4015012" y="1932318"/>
                    </a:cubicBezTo>
                    <a:cubicBezTo>
                      <a:pt x="4192454" y="2025551"/>
                      <a:pt x="4684180" y="2063145"/>
                      <a:pt x="4688691" y="2063145"/>
                    </a:cubicBezTo>
                    <a:lnTo>
                      <a:pt x="6270636" y="2063145"/>
                    </a:lnTo>
                    <a:lnTo>
                      <a:pt x="6270636" y="2078182"/>
                    </a:lnTo>
                    <a:lnTo>
                      <a:pt x="4690195" y="2078182"/>
                    </a:lnTo>
                    <a:cubicBezTo>
                      <a:pt x="4669143" y="2076678"/>
                      <a:pt x="4189446" y="2039085"/>
                      <a:pt x="4010500" y="1944348"/>
                    </a:cubicBezTo>
                    <a:cubicBezTo>
                      <a:pt x="3866140" y="1869161"/>
                      <a:pt x="3407497" y="1993972"/>
                      <a:pt x="3234565" y="2040588"/>
                    </a:cubicBezTo>
                    <a:cubicBezTo>
                      <a:pt x="3186446" y="2054122"/>
                      <a:pt x="3165393" y="2060137"/>
                      <a:pt x="3157874" y="2060137"/>
                    </a:cubicBezTo>
                    <a:cubicBezTo>
                      <a:pt x="3147348" y="2060137"/>
                      <a:pt x="3138325" y="2061641"/>
                      <a:pt x="3129303" y="2061641"/>
                    </a:cubicBezTo>
                    <a:cubicBezTo>
                      <a:pt x="3088702" y="2064648"/>
                      <a:pt x="3061634" y="2066152"/>
                      <a:pt x="3015018" y="2054122"/>
                    </a:cubicBezTo>
                    <a:cubicBezTo>
                      <a:pt x="2992462" y="2048107"/>
                      <a:pt x="2963891" y="2040588"/>
                      <a:pt x="2933816" y="2036077"/>
                    </a:cubicBezTo>
                    <a:cubicBezTo>
                      <a:pt x="2929304" y="2040588"/>
                      <a:pt x="2924793" y="2043596"/>
                      <a:pt x="2918778" y="2046603"/>
                    </a:cubicBezTo>
                    <a:cubicBezTo>
                      <a:pt x="2861636" y="2082693"/>
                      <a:pt x="2747351" y="2105250"/>
                      <a:pt x="2691712" y="2058633"/>
                    </a:cubicBezTo>
                    <a:lnTo>
                      <a:pt x="2685697" y="2054122"/>
                    </a:lnTo>
                    <a:lnTo>
                      <a:pt x="2691712" y="2048107"/>
                    </a:lnTo>
                    <a:cubicBezTo>
                      <a:pt x="2714268" y="2024047"/>
                      <a:pt x="2783441" y="2019536"/>
                      <a:pt x="2845094" y="2018032"/>
                    </a:cubicBezTo>
                    <a:lnTo>
                      <a:pt x="2858628" y="2018032"/>
                    </a:lnTo>
                    <a:cubicBezTo>
                      <a:pt x="2882688" y="2016528"/>
                      <a:pt x="2906748" y="2018032"/>
                      <a:pt x="2929304" y="2021040"/>
                    </a:cubicBezTo>
                    <a:cubicBezTo>
                      <a:pt x="2945846" y="2004498"/>
                      <a:pt x="2953364" y="1984950"/>
                      <a:pt x="2951861" y="1962393"/>
                    </a:cubicBezTo>
                    <a:cubicBezTo>
                      <a:pt x="2948853" y="1930815"/>
                      <a:pt x="2924793" y="1900740"/>
                      <a:pt x="2890207" y="1885702"/>
                    </a:cubicBezTo>
                    <a:cubicBezTo>
                      <a:pt x="2840583" y="1863146"/>
                      <a:pt x="2783441" y="1870665"/>
                      <a:pt x="2727802" y="1878183"/>
                    </a:cubicBezTo>
                    <a:lnTo>
                      <a:pt x="2711261" y="1879687"/>
                    </a:lnTo>
                    <a:cubicBezTo>
                      <a:pt x="2684193" y="1882695"/>
                      <a:pt x="2655622" y="1890213"/>
                      <a:pt x="2630058" y="1897732"/>
                    </a:cubicBezTo>
                    <a:cubicBezTo>
                      <a:pt x="2589457" y="1908258"/>
                      <a:pt x="2547352" y="1920288"/>
                      <a:pt x="2502240" y="1917281"/>
                    </a:cubicBezTo>
                    <a:cubicBezTo>
                      <a:pt x="2442090" y="1914273"/>
                      <a:pt x="2386451" y="1896228"/>
                      <a:pt x="2330812" y="1873672"/>
                    </a:cubicBezTo>
                    <a:cubicBezTo>
                      <a:pt x="2348857" y="1888710"/>
                      <a:pt x="2366902" y="1900740"/>
                      <a:pt x="2384947" y="1914273"/>
                    </a:cubicBezTo>
                    <a:cubicBezTo>
                      <a:pt x="2440586" y="1953371"/>
                      <a:pt x="2497728" y="1995476"/>
                      <a:pt x="2521788" y="2069160"/>
                    </a:cubicBezTo>
                    <a:lnTo>
                      <a:pt x="2527803" y="2087205"/>
                    </a:lnTo>
                    <a:lnTo>
                      <a:pt x="2511262" y="2076678"/>
                    </a:lnTo>
                    <a:cubicBezTo>
                      <a:pt x="2484194" y="2061641"/>
                      <a:pt x="2463142" y="2042092"/>
                      <a:pt x="2440586" y="2022543"/>
                    </a:cubicBezTo>
                    <a:cubicBezTo>
                      <a:pt x="2401488" y="1987957"/>
                      <a:pt x="2366902" y="1957882"/>
                      <a:pt x="2314271" y="1954875"/>
                    </a:cubicBezTo>
                    <a:cubicBezTo>
                      <a:pt x="2318782" y="1959386"/>
                      <a:pt x="2321790" y="1965401"/>
                      <a:pt x="2323293" y="1971416"/>
                    </a:cubicBezTo>
                    <a:cubicBezTo>
                      <a:pt x="2326301" y="1977431"/>
                      <a:pt x="2327804" y="1983446"/>
                      <a:pt x="2333819" y="1987957"/>
                    </a:cubicBezTo>
                    <a:cubicBezTo>
                      <a:pt x="2339835" y="1992468"/>
                      <a:pt x="2348857" y="1995476"/>
                      <a:pt x="2359383" y="1998483"/>
                    </a:cubicBezTo>
                    <a:cubicBezTo>
                      <a:pt x="2369910" y="2002995"/>
                      <a:pt x="2381940" y="2006002"/>
                      <a:pt x="2392466" y="2013521"/>
                    </a:cubicBezTo>
                    <a:cubicBezTo>
                      <a:pt x="2434571" y="2042092"/>
                      <a:pt x="2461638" y="2081190"/>
                      <a:pt x="2476676" y="2132317"/>
                    </a:cubicBezTo>
                    <a:lnTo>
                      <a:pt x="2482691" y="2154873"/>
                    </a:lnTo>
                    <a:lnTo>
                      <a:pt x="2464646" y="2139836"/>
                    </a:lnTo>
                    <a:cubicBezTo>
                      <a:pt x="2409007" y="2094723"/>
                      <a:pt x="2368406" y="2066152"/>
                      <a:pt x="2293218" y="2039085"/>
                    </a:cubicBezTo>
                    <a:cubicBezTo>
                      <a:pt x="2249610" y="2022543"/>
                      <a:pt x="2198482" y="2016528"/>
                      <a:pt x="2193971" y="2024047"/>
                    </a:cubicBezTo>
                    <a:cubicBezTo>
                      <a:pt x="2193971" y="2024047"/>
                      <a:pt x="2192467" y="2033070"/>
                      <a:pt x="2225549" y="2060137"/>
                    </a:cubicBezTo>
                    <a:cubicBezTo>
                      <a:pt x="2236076" y="2069160"/>
                      <a:pt x="2246602" y="2078182"/>
                      <a:pt x="2258632" y="2085701"/>
                    </a:cubicBezTo>
                    <a:cubicBezTo>
                      <a:pt x="2308256" y="2124798"/>
                      <a:pt x="2359383" y="2165400"/>
                      <a:pt x="2381940" y="2227053"/>
                    </a:cubicBezTo>
                    <a:cubicBezTo>
                      <a:pt x="2387954" y="2243595"/>
                      <a:pt x="2386451" y="2270662"/>
                      <a:pt x="2378932" y="2299233"/>
                    </a:cubicBezTo>
                    <a:cubicBezTo>
                      <a:pt x="2396977" y="2303745"/>
                      <a:pt x="2413518" y="2315775"/>
                      <a:pt x="2421037" y="2332316"/>
                    </a:cubicBezTo>
                    <a:cubicBezTo>
                      <a:pt x="2434571" y="2360887"/>
                      <a:pt x="2425548" y="2396977"/>
                      <a:pt x="2396977" y="2431563"/>
                    </a:cubicBezTo>
                    <a:cubicBezTo>
                      <a:pt x="2354872" y="2478179"/>
                      <a:pt x="2303744" y="2482691"/>
                      <a:pt x="2252617" y="2485698"/>
                    </a:cubicBezTo>
                    <a:cubicBezTo>
                      <a:pt x="2251113" y="2485698"/>
                      <a:pt x="2248106" y="2485698"/>
                      <a:pt x="2246602" y="2485698"/>
                    </a:cubicBezTo>
                    <a:cubicBezTo>
                      <a:pt x="2252617" y="2518781"/>
                      <a:pt x="2246602" y="2550360"/>
                      <a:pt x="2219535" y="2572916"/>
                    </a:cubicBezTo>
                    <a:cubicBezTo>
                      <a:pt x="2204497" y="2586450"/>
                      <a:pt x="2153369" y="2602991"/>
                      <a:pt x="2118783" y="2599983"/>
                    </a:cubicBezTo>
                    <a:cubicBezTo>
                      <a:pt x="2103746" y="2598479"/>
                      <a:pt x="2093219" y="2595472"/>
                      <a:pt x="2087204" y="2587953"/>
                    </a:cubicBezTo>
                    <a:cubicBezTo>
                      <a:pt x="2078182" y="2578931"/>
                      <a:pt x="2075174" y="2566901"/>
                      <a:pt x="2078182" y="2556375"/>
                    </a:cubicBezTo>
                    <a:cubicBezTo>
                      <a:pt x="2087204" y="2517277"/>
                      <a:pt x="2162392" y="2487202"/>
                      <a:pt x="2162392" y="2485698"/>
                    </a:cubicBezTo>
                    <a:cubicBezTo>
                      <a:pt x="2183444" y="2476676"/>
                      <a:pt x="2206001" y="2473668"/>
                      <a:pt x="2228557" y="2470661"/>
                    </a:cubicBezTo>
                    <a:cubicBezTo>
                      <a:pt x="2216527" y="2425548"/>
                      <a:pt x="2184948" y="2375925"/>
                      <a:pt x="2166903" y="2347353"/>
                    </a:cubicBezTo>
                    <a:lnTo>
                      <a:pt x="2163896" y="2342842"/>
                    </a:lnTo>
                    <a:cubicBezTo>
                      <a:pt x="2124798" y="2279685"/>
                      <a:pt x="2073671" y="2186452"/>
                      <a:pt x="2054122" y="2103746"/>
                    </a:cubicBezTo>
                    <a:lnTo>
                      <a:pt x="2067656" y="2099235"/>
                    </a:lnTo>
                    <a:cubicBezTo>
                      <a:pt x="2076678" y="2120287"/>
                      <a:pt x="2084197" y="2130813"/>
                      <a:pt x="2093219" y="2132317"/>
                    </a:cubicBezTo>
                    <a:cubicBezTo>
                      <a:pt x="2106753" y="2135325"/>
                      <a:pt x="2124798" y="2121791"/>
                      <a:pt x="2151866" y="2099235"/>
                    </a:cubicBezTo>
                    <a:cubicBezTo>
                      <a:pt x="2175926" y="2078182"/>
                      <a:pt x="2181941" y="2055626"/>
                      <a:pt x="2168407" y="2037581"/>
                    </a:cubicBezTo>
                    <a:cubicBezTo>
                      <a:pt x="2151866" y="2015025"/>
                      <a:pt x="2108257" y="2007506"/>
                      <a:pt x="2069160" y="2034573"/>
                    </a:cubicBezTo>
                    <a:cubicBezTo>
                      <a:pt x="2061641" y="2039085"/>
                      <a:pt x="2058633" y="2058633"/>
                      <a:pt x="2055626" y="2078182"/>
                    </a:cubicBezTo>
                    <a:cubicBezTo>
                      <a:pt x="2051115" y="2111265"/>
                      <a:pt x="2043596" y="2153370"/>
                      <a:pt x="2013521" y="2174422"/>
                    </a:cubicBezTo>
                    <a:cubicBezTo>
                      <a:pt x="2004498" y="2180437"/>
                      <a:pt x="1995476" y="2184948"/>
                      <a:pt x="1983446" y="2186452"/>
                    </a:cubicBezTo>
                    <a:cubicBezTo>
                      <a:pt x="1975927" y="2190963"/>
                      <a:pt x="1966905" y="2192467"/>
                      <a:pt x="1957882" y="2193971"/>
                    </a:cubicBezTo>
                    <a:cubicBezTo>
                      <a:pt x="1933822" y="2195475"/>
                      <a:pt x="1911266" y="2184948"/>
                      <a:pt x="1893221" y="2162392"/>
                    </a:cubicBezTo>
                    <a:cubicBezTo>
                      <a:pt x="1897732" y="2172918"/>
                      <a:pt x="1900740" y="2184948"/>
                      <a:pt x="1903747" y="2199986"/>
                    </a:cubicBezTo>
                    <a:cubicBezTo>
                      <a:pt x="1906755" y="2206001"/>
                      <a:pt x="1908258" y="2210512"/>
                      <a:pt x="1911266" y="2215023"/>
                    </a:cubicBezTo>
                    <a:cubicBezTo>
                      <a:pt x="1932318" y="2257128"/>
                      <a:pt x="1948860" y="2302241"/>
                      <a:pt x="1965401" y="2345850"/>
                    </a:cubicBezTo>
                    <a:cubicBezTo>
                      <a:pt x="1971416" y="2360887"/>
                      <a:pt x="1977431" y="2375925"/>
                      <a:pt x="1981942" y="2390962"/>
                    </a:cubicBezTo>
                    <a:cubicBezTo>
                      <a:pt x="1984949" y="2399985"/>
                      <a:pt x="1990965" y="2412015"/>
                      <a:pt x="1996980" y="2425548"/>
                    </a:cubicBezTo>
                    <a:cubicBezTo>
                      <a:pt x="2018032" y="2470661"/>
                      <a:pt x="2043596" y="2527803"/>
                      <a:pt x="2034573" y="2563893"/>
                    </a:cubicBezTo>
                    <a:cubicBezTo>
                      <a:pt x="2030062" y="2581938"/>
                      <a:pt x="2019536" y="2593968"/>
                      <a:pt x="2001491" y="2598479"/>
                    </a:cubicBezTo>
                    <a:cubicBezTo>
                      <a:pt x="1999987" y="2596976"/>
                      <a:pt x="1995476" y="2598479"/>
                      <a:pt x="1990965" y="2598479"/>
                    </a:cubicBezTo>
                    <a:close/>
                    <a:moveTo>
                      <a:pt x="1825552" y="2434571"/>
                    </a:moveTo>
                    <a:cubicBezTo>
                      <a:pt x="1845101" y="2469157"/>
                      <a:pt x="1866153" y="2502240"/>
                      <a:pt x="1887206" y="2529307"/>
                    </a:cubicBezTo>
                    <a:cubicBezTo>
                      <a:pt x="1909762" y="2557878"/>
                      <a:pt x="1968408" y="2589457"/>
                      <a:pt x="1999987" y="2581938"/>
                    </a:cubicBezTo>
                    <a:cubicBezTo>
                      <a:pt x="2012017" y="2578931"/>
                      <a:pt x="2019536" y="2571412"/>
                      <a:pt x="2022543" y="2559382"/>
                    </a:cubicBezTo>
                    <a:cubicBezTo>
                      <a:pt x="2030062" y="2526300"/>
                      <a:pt x="2004498" y="2470661"/>
                      <a:pt x="1984949" y="2430060"/>
                    </a:cubicBezTo>
                    <a:cubicBezTo>
                      <a:pt x="1978935" y="2416526"/>
                      <a:pt x="1972919" y="2404496"/>
                      <a:pt x="1969912" y="2395473"/>
                    </a:cubicBezTo>
                    <a:cubicBezTo>
                      <a:pt x="1963897" y="2380436"/>
                      <a:pt x="1957882" y="2365398"/>
                      <a:pt x="1953371" y="2348857"/>
                    </a:cubicBezTo>
                    <a:cubicBezTo>
                      <a:pt x="1941341" y="2315775"/>
                      <a:pt x="1929311" y="2282692"/>
                      <a:pt x="1914273" y="2249610"/>
                    </a:cubicBezTo>
                    <a:cubicBezTo>
                      <a:pt x="1914273" y="2252617"/>
                      <a:pt x="1912769" y="2257128"/>
                      <a:pt x="1911266" y="2261640"/>
                    </a:cubicBezTo>
                    <a:cubicBezTo>
                      <a:pt x="1908258" y="2269158"/>
                      <a:pt x="1900740" y="2285700"/>
                      <a:pt x="1887206" y="2293218"/>
                    </a:cubicBezTo>
                    <a:cubicBezTo>
                      <a:pt x="1875176" y="2300737"/>
                      <a:pt x="1861642" y="2302241"/>
                      <a:pt x="1848108" y="2296226"/>
                    </a:cubicBezTo>
                    <a:cubicBezTo>
                      <a:pt x="1842093" y="2293218"/>
                      <a:pt x="1834575" y="2290211"/>
                      <a:pt x="1828560" y="2287203"/>
                    </a:cubicBezTo>
                    <a:cubicBezTo>
                      <a:pt x="1809011" y="2276677"/>
                      <a:pt x="1790966" y="2267655"/>
                      <a:pt x="1772921" y="2282692"/>
                    </a:cubicBezTo>
                    <a:cubicBezTo>
                      <a:pt x="1771417" y="2284196"/>
                      <a:pt x="1769913" y="2284196"/>
                      <a:pt x="1769913" y="2285700"/>
                    </a:cubicBezTo>
                    <a:cubicBezTo>
                      <a:pt x="1774425" y="2324797"/>
                      <a:pt x="1793973" y="2371413"/>
                      <a:pt x="1816530" y="2415022"/>
                    </a:cubicBezTo>
                    <a:cubicBezTo>
                      <a:pt x="1819537" y="2422541"/>
                      <a:pt x="1822544" y="2428556"/>
                      <a:pt x="1825552" y="2434571"/>
                    </a:cubicBezTo>
                    <a:close/>
                    <a:moveTo>
                      <a:pt x="2233068" y="2482691"/>
                    </a:moveTo>
                    <a:cubicBezTo>
                      <a:pt x="2210512" y="2484195"/>
                      <a:pt x="2189460" y="2487202"/>
                      <a:pt x="2169911" y="2496225"/>
                    </a:cubicBezTo>
                    <a:cubicBezTo>
                      <a:pt x="2141340" y="2508254"/>
                      <a:pt x="2099235" y="2533818"/>
                      <a:pt x="2094723" y="2556375"/>
                    </a:cubicBezTo>
                    <a:cubicBezTo>
                      <a:pt x="2093219" y="2562390"/>
                      <a:pt x="2094723" y="2568404"/>
                      <a:pt x="2100738" y="2574420"/>
                    </a:cubicBezTo>
                    <a:cubicBezTo>
                      <a:pt x="2103746" y="2578931"/>
                      <a:pt x="2111265" y="2580434"/>
                      <a:pt x="2121791" y="2581938"/>
                    </a:cubicBezTo>
                    <a:cubicBezTo>
                      <a:pt x="2153369" y="2583442"/>
                      <a:pt x="2201490" y="2568404"/>
                      <a:pt x="2212016" y="2557878"/>
                    </a:cubicBezTo>
                    <a:cubicBezTo>
                      <a:pt x="2233068" y="2538329"/>
                      <a:pt x="2237580" y="2511262"/>
                      <a:pt x="2233068" y="2482691"/>
                    </a:cubicBezTo>
                    <a:close/>
                    <a:moveTo>
                      <a:pt x="1335330" y="2524796"/>
                    </a:moveTo>
                    <a:cubicBezTo>
                      <a:pt x="1339841" y="2538329"/>
                      <a:pt x="1348863" y="2548856"/>
                      <a:pt x="1362397" y="2554871"/>
                    </a:cubicBezTo>
                    <a:cubicBezTo>
                      <a:pt x="1395480" y="2568404"/>
                      <a:pt x="1446607" y="2559382"/>
                      <a:pt x="1479690" y="2545848"/>
                    </a:cubicBezTo>
                    <a:cubicBezTo>
                      <a:pt x="1463148" y="2542841"/>
                      <a:pt x="1446607" y="2539833"/>
                      <a:pt x="1430066" y="2536826"/>
                    </a:cubicBezTo>
                    <a:cubicBezTo>
                      <a:pt x="1404502" y="2532315"/>
                      <a:pt x="1377435" y="2526300"/>
                      <a:pt x="1351871" y="2524796"/>
                    </a:cubicBezTo>
                    <a:cubicBezTo>
                      <a:pt x="1347360" y="2524796"/>
                      <a:pt x="1341345" y="2524796"/>
                      <a:pt x="1335330" y="2524796"/>
                    </a:cubicBezTo>
                    <a:close/>
                    <a:moveTo>
                      <a:pt x="1741342" y="2338331"/>
                    </a:moveTo>
                    <a:cubicBezTo>
                      <a:pt x="1739838" y="2344346"/>
                      <a:pt x="1738335" y="2350361"/>
                      <a:pt x="1738335" y="2357880"/>
                    </a:cubicBezTo>
                    <a:cubicBezTo>
                      <a:pt x="1736831" y="2375925"/>
                      <a:pt x="1736831" y="2395473"/>
                      <a:pt x="1736831" y="2415022"/>
                    </a:cubicBezTo>
                    <a:cubicBezTo>
                      <a:pt x="1738335" y="2440586"/>
                      <a:pt x="1750365" y="2470661"/>
                      <a:pt x="1772921" y="2505247"/>
                    </a:cubicBezTo>
                    <a:cubicBezTo>
                      <a:pt x="1778936" y="2515773"/>
                      <a:pt x="1793973" y="2538329"/>
                      <a:pt x="1812018" y="2538329"/>
                    </a:cubicBezTo>
                    <a:cubicBezTo>
                      <a:pt x="1816530" y="2538329"/>
                      <a:pt x="1819537" y="2536826"/>
                      <a:pt x="1821041" y="2533818"/>
                    </a:cubicBezTo>
                    <a:cubicBezTo>
                      <a:pt x="1827056" y="2526300"/>
                      <a:pt x="1828560" y="2512766"/>
                      <a:pt x="1828560" y="2502240"/>
                    </a:cubicBezTo>
                    <a:cubicBezTo>
                      <a:pt x="1828560" y="2482691"/>
                      <a:pt x="1822544" y="2461638"/>
                      <a:pt x="1812018" y="2442090"/>
                    </a:cubicBezTo>
                    <a:cubicBezTo>
                      <a:pt x="1809011" y="2436075"/>
                      <a:pt x="1804500" y="2428556"/>
                      <a:pt x="1801492" y="2422541"/>
                    </a:cubicBezTo>
                    <a:cubicBezTo>
                      <a:pt x="1795477" y="2413518"/>
                      <a:pt x="1789462" y="2404496"/>
                      <a:pt x="1784951" y="2395473"/>
                    </a:cubicBezTo>
                    <a:cubicBezTo>
                      <a:pt x="1781943" y="2389458"/>
                      <a:pt x="1778936" y="2384947"/>
                      <a:pt x="1775928" y="2378932"/>
                    </a:cubicBezTo>
                    <a:cubicBezTo>
                      <a:pt x="1771417" y="2371413"/>
                      <a:pt x="1768410" y="2365398"/>
                      <a:pt x="1763898" y="2359383"/>
                    </a:cubicBezTo>
                    <a:cubicBezTo>
                      <a:pt x="1757883" y="2351865"/>
                      <a:pt x="1750365" y="2344346"/>
                      <a:pt x="1741342" y="2338331"/>
                    </a:cubicBezTo>
                    <a:close/>
                    <a:moveTo>
                      <a:pt x="1240593" y="2353368"/>
                    </a:moveTo>
                    <a:cubicBezTo>
                      <a:pt x="1234579" y="2353368"/>
                      <a:pt x="1230067" y="2353368"/>
                      <a:pt x="1224052" y="2354872"/>
                    </a:cubicBezTo>
                    <a:cubicBezTo>
                      <a:pt x="1196985" y="2357880"/>
                      <a:pt x="1150368" y="2369910"/>
                      <a:pt x="1130820" y="2422541"/>
                    </a:cubicBezTo>
                    <a:cubicBezTo>
                      <a:pt x="1118790" y="2452616"/>
                      <a:pt x="1114279" y="2473668"/>
                      <a:pt x="1133827" y="2497728"/>
                    </a:cubicBezTo>
                    <a:cubicBezTo>
                      <a:pt x="1165406" y="2535322"/>
                      <a:pt x="1228563" y="2524796"/>
                      <a:pt x="1284202" y="2517277"/>
                    </a:cubicBezTo>
                    <a:cubicBezTo>
                      <a:pt x="1296232" y="2515773"/>
                      <a:pt x="1308262" y="2514270"/>
                      <a:pt x="1318788" y="2512766"/>
                    </a:cubicBezTo>
                    <a:cubicBezTo>
                      <a:pt x="1317285" y="2485698"/>
                      <a:pt x="1333826" y="2457127"/>
                      <a:pt x="1362397" y="2436075"/>
                    </a:cubicBezTo>
                    <a:cubicBezTo>
                      <a:pt x="1375931" y="2425548"/>
                      <a:pt x="1390968" y="2418029"/>
                      <a:pt x="1404502" y="2413518"/>
                    </a:cubicBezTo>
                    <a:cubicBezTo>
                      <a:pt x="1404502" y="2402992"/>
                      <a:pt x="1406006" y="2390962"/>
                      <a:pt x="1410517" y="2378932"/>
                    </a:cubicBezTo>
                    <a:cubicBezTo>
                      <a:pt x="1422547" y="2333820"/>
                      <a:pt x="1487208" y="2186452"/>
                      <a:pt x="1542847" y="2151866"/>
                    </a:cubicBezTo>
                    <a:cubicBezTo>
                      <a:pt x="1542847" y="2150362"/>
                      <a:pt x="1544351" y="2148858"/>
                      <a:pt x="1544351" y="2147355"/>
                    </a:cubicBezTo>
                    <a:cubicBezTo>
                      <a:pt x="1559388" y="2093220"/>
                      <a:pt x="1571418" y="2073671"/>
                      <a:pt x="1633072" y="2085701"/>
                    </a:cubicBezTo>
                    <a:cubicBezTo>
                      <a:pt x="1664651" y="2093220"/>
                      <a:pt x="1679688" y="2115776"/>
                      <a:pt x="1693222" y="2141340"/>
                    </a:cubicBezTo>
                    <a:cubicBezTo>
                      <a:pt x="1718786" y="2184948"/>
                      <a:pt x="1703748" y="2210512"/>
                      <a:pt x="1687207" y="2239083"/>
                    </a:cubicBezTo>
                    <a:cubicBezTo>
                      <a:pt x="1679688" y="2251113"/>
                      <a:pt x="1673673" y="2263143"/>
                      <a:pt x="1669162" y="2278181"/>
                    </a:cubicBezTo>
                    <a:cubicBezTo>
                      <a:pt x="1669162" y="2278181"/>
                      <a:pt x="1669162" y="2278181"/>
                      <a:pt x="1669162" y="2278181"/>
                    </a:cubicBezTo>
                    <a:cubicBezTo>
                      <a:pt x="1679688" y="2276677"/>
                      <a:pt x="1688711" y="2282692"/>
                      <a:pt x="1696230" y="2287203"/>
                    </a:cubicBezTo>
                    <a:cubicBezTo>
                      <a:pt x="1697733" y="2288707"/>
                      <a:pt x="1699237" y="2288707"/>
                      <a:pt x="1700741" y="2290211"/>
                    </a:cubicBezTo>
                    <a:cubicBezTo>
                      <a:pt x="1712771" y="2297730"/>
                      <a:pt x="1723297" y="2306752"/>
                      <a:pt x="1733823" y="2314271"/>
                    </a:cubicBezTo>
                    <a:cubicBezTo>
                      <a:pt x="1738335" y="2302241"/>
                      <a:pt x="1745853" y="2291715"/>
                      <a:pt x="1753372" y="2282692"/>
                    </a:cubicBezTo>
                    <a:cubicBezTo>
                      <a:pt x="1753372" y="2279685"/>
                      <a:pt x="1753372" y="2278181"/>
                      <a:pt x="1753372" y="2275173"/>
                    </a:cubicBezTo>
                    <a:cubicBezTo>
                      <a:pt x="1751868" y="2252617"/>
                      <a:pt x="1748861" y="2231565"/>
                      <a:pt x="1741342" y="2201490"/>
                    </a:cubicBezTo>
                    <a:cubicBezTo>
                      <a:pt x="1733823" y="2172918"/>
                      <a:pt x="1742846" y="2145851"/>
                      <a:pt x="1763898" y="2129310"/>
                    </a:cubicBezTo>
                    <a:cubicBezTo>
                      <a:pt x="1789462" y="2108257"/>
                      <a:pt x="1827056" y="2105250"/>
                      <a:pt x="1855627" y="2120287"/>
                    </a:cubicBezTo>
                    <a:cubicBezTo>
                      <a:pt x="1855627" y="2120287"/>
                      <a:pt x="1857131" y="2120287"/>
                      <a:pt x="1857131" y="2120287"/>
                    </a:cubicBezTo>
                    <a:cubicBezTo>
                      <a:pt x="1857131" y="2118783"/>
                      <a:pt x="1857131" y="2118783"/>
                      <a:pt x="1855627" y="2117280"/>
                    </a:cubicBezTo>
                    <a:cubicBezTo>
                      <a:pt x="1851116" y="2102242"/>
                      <a:pt x="1846605" y="2091716"/>
                      <a:pt x="1842093" y="2082693"/>
                    </a:cubicBezTo>
                    <a:cubicBezTo>
                      <a:pt x="1828560" y="2054122"/>
                      <a:pt x="1830063" y="2045100"/>
                      <a:pt x="1867657" y="2019536"/>
                    </a:cubicBezTo>
                    <a:cubicBezTo>
                      <a:pt x="1872168" y="2016528"/>
                      <a:pt x="1873672" y="2015025"/>
                      <a:pt x="1876680" y="2010513"/>
                    </a:cubicBezTo>
                    <a:cubicBezTo>
                      <a:pt x="1881191" y="2001491"/>
                      <a:pt x="1873672" y="1992468"/>
                      <a:pt x="1861642" y="1978935"/>
                    </a:cubicBezTo>
                    <a:cubicBezTo>
                      <a:pt x="1855627" y="1972920"/>
                      <a:pt x="1851116" y="1966905"/>
                      <a:pt x="1846605" y="1959386"/>
                    </a:cubicBezTo>
                    <a:cubicBezTo>
                      <a:pt x="1839086" y="1944348"/>
                      <a:pt x="1840590" y="1924800"/>
                      <a:pt x="1851116" y="1909762"/>
                    </a:cubicBezTo>
                    <a:cubicBezTo>
                      <a:pt x="1861642" y="1894725"/>
                      <a:pt x="1876680" y="1884198"/>
                      <a:pt x="1893221" y="1885702"/>
                    </a:cubicBezTo>
                    <a:cubicBezTo>
                      <a:pt x="1902243" y="1887206"/>
                      <a:pt x="1909762" y="1888710"/>
                      <a:pt x="1917281" y="1891717"/>
                    </a:cubicBezTo>
                    <a:cubicBezTo>
                      <a:pt x="1921792" y="1893221"/>
                      <a:pt x="1924799" y="1894725"/>
                      <a:pt x="1929311" y="1894725"/>
                    </a:cubicBezTo>
                    <a:cubicBezTo>
                      <a:pt x="1947356" y="1897732"/>
                      <a:pt x="1965401" y="1893221"/>
                      <a:pt x="1981942" y="1881191"/>
                    </a:cubicBezTo>
                    <a:cubicBezTo>
                      <a:pt x="1996980" y="1870665"/>
                      <a:pt x="2007506" y="1854123"/>
                      <a:pt x="2010513" y="1837582"/>
                    </a:cubicBezTo>
                    <a:cubicBezTo>
                      <a:pt x="2010513" y="1836078"/>
                      <a:pt x="2010513" y="1833071"/>
                      <a:pt x="2012017" y="1831567"/>
                    </a:cubicBezTo>
                    <a:cubicBezTo>
                      <a:pt x="2013521" y="1825552"/>
                      <a:pt x="2013521" y="1818033"/>
                      <a:pt x="2018032" y="1812019"/>
                    </a:cubicBezTo>
                    <a:cubicBezTo>
                      <a:pt x="2022543" y="1806003"/>
                      <a:pt x="2028558" y="1802996"/>
                      <a:pt x="2034573" y="1799988"/>
                    </a:cubicBezTo>
                    <a:cubicBezTo>
                      <a:pt x="2036077" y="1798485"/>
                      <a:pt x="2039085" y="1798485"/>
                      <a:pt x="2040588" y="1796981"/>
                    </a:cubicBezTo>
                    <a:cubicBezTo>
                      <a:pt x="2051115" y="1790966"/>
                      <a:pt x="2057130" y="1777432"/>
                      <a:pt x="2057130" y="1763898"/>
                    </a:cubicBezTo>
                    <a:lnTo>
                      <a:pt x="2057130" y="1757883"/>
                    </a:lnTo>
                    <a:lnTo>
                      <a:pt x="2063144" y="1756380"/>
                    </a:lnTo>
                    <a:cubicBezTo>
                      <a:pt x="2081190" y="1751869"/>
                      <a:pt x="2091716" y="1735327"/>
                      <a:pt x="2102242" y="1720290"/>
                    </a:cubicBezTo>
                    <a:lnTo>
                      <a:pt x="2106753" y="1714275"/>
                    </a:lnTo>
                    <a:cubicBezTo>
                      <a:pt x="2114272" y="1703748"/>
                      <a:pt x="2117280" y="1693222"/>
                      <a:pt x="2114272" y="1684200"/>
                    </a:cubicBezTo>
                    <a:cubicBezTo>
                      <a:pt x="2111265" y="1666155"/>
                      <a:pt x="2093219" y="1660140"/>
                      <a:pt x="2066152" y="1654125"/>
                    </a:cubicBezTo>
                    <a:cubicBezTo>
                      <a:pt x="2057130" y="1652621"/>
                      <a:pt x="2048107" y="1649613"/>
                      <a:pt x="2040588" y="1646606"/>
                    </a:cubicBezTo>
                    <a:cubicBezTo>
                      <a:pt x="2006002" y="1636080"/>
                      <a:pt x="1981942" y="1601494"/>
                      <a:pt x="1981942" y="1563900"/>
                    </a:cubicBezTo>
                    <a:cubicBezTo>
                      <a:pt x="1971416" y="1553373"/>
                      <a:pt x="1960890" y="1542847"/>
                      <a:pt x="1947356" y="1539840"/>
                    </a:cubicBezTo>
                    <a:cubicBezTo>
                      <a:pt x="1939837" y="1536832"/>
                      <a:pt x="1930815" y="1536832"/>
                      <a:pt x="1921792" y="1535328"/>
                    </a:cubicBezTo>
                    <a:cubicBezTo>
                      <a:pt x="1905251" y="1533825"/>
                      <a:pt x="1887206" y="1532321"/>
                      <a:pt x="1875176" y="1518787"/>
                    </a:cubicBezTo>
                    <a:cubicBezTo>
                      <a:pt x="1869161" y="1512772"/>
                      <a:pt x="1866153" y="1503750"/>
                      <a:pt x="1863146" y="1496231"/>
                    </a:cubicBezTo>
                    <a:cubicBezTo>
                      <a:pt x="1861642" y="1493223"/>
                      <a:pt x="1860138" y="1490216"/>
                      <a:pt x="1860138" y="1488712"/>
                    </a:cubicBezTo>
                    <a:cubicBezTo>
                      <a:pt x="1857131" y="1481194"/>
                      <a:pt x="1849612" y="1473675"/>
                      <a:pt x="1843597" y="1476682"/>
                    </a:cubicBezTo>
                    <a:cubicBezTo>
                      <a:pt x="1840590" y="1478186"/>
                      <a:pt x="1837582" y="1479690"/>
                      <a:pt x="1834575" y="1481194"/>
                    </a:cubicBezTo>
                    <a:cubicBezTo>
                      <a:pt x="1833071" y="1482697"/>
                      <a:pt x="1831567" y="1482697"/>
                      <a:pt x="1830063" y="1484201"/>
                    </a:cubicBezTo>
                    <a:cubicBezTo>
                      <a:pt x="1812018" y="1496231"/>
                      <a:pt x="1787958" y="1496231"/>
                      <a:pt x="1765402" y="1484201"/>
                    </a:cubicBezTo>
                    <a:cubicBezTo>
                      <a:pt x="1748861" y="1476682"/>
                      <a:pt x="1736831" y="1463148"/>
                      <a:pt x="1724801" y="1449615"/>
                    </a:cubicBezTo>
                    <a:cubicBezTo>
                      <a:pt x="1703748" y="1476682"/>
                      <a:pt x="1667658" y="1491720"/>
                      <a:pt x="1634576" y="1490216"/>
                    </a:cubicBezTo>
                    <a:cubicBezTo>
                      <a:pt x="1630065" y="1490216"/>
                      <a:pt x="1625553" y="1490216"/>
                      <a:pt x="1621042" y="1491720"/>
                    </a:cubicBezTo>
                    <a:cubicBezTo>
                      <a:pt x="1618035" y="1491720"/>
                      <a:pt x="1615027" y="1493223"/>
                      <a:pt x="1612020" y="1493223"/>
                    </a:cubicBezTo>
                    <a:cubicBezTo>
                      <a:pt x="1612020" y="1494727"/>
                      <a:pt x="1612020" y="1494727"/>
                      <a:pt x="1612020" y="1496231"/>
                    </a:cubicBezTo>
                    <a:lnTo>
                      <a:pt x="1612020" y="1499239"/>
                    </a:lnTo>
                    <a:lnTo>
                      <a:pt x="1610516" y="1500742"/>
                    </a:lnTo>
                    <a:cubicBezTo>
                      <a:pt x="1604501" y="1508261"/>
                      <a:pt x="1602997" y="1521795"/>
                      <a:pt x="1606005" y="1538336"/>
                    </a:cubicBezTo>
                    <a:cubicBezTo>
                      <a:pt x="1606005" y="1539840"/>
                      <a:pt x="1607508" y="1542847"/>
                      <a:pt x="1609012" y="1545855"/>
                    </a:cubicBezTo>
                    <a:cubicBezTo>
                      <a:pt x="1615027" y="1563900"/>
                      <a:pt x="1621042" y="1583448"/>
                      <a:pt x="1615027" y="1601494"/>
                    </a:cubicBezTo>
                    <a:cubicBezTo>
                      <a:pt x="1613523" y="1607508"/>
                      <a:pt x="1610516" y="1612020"/>
                      <a:pt x="1607508" y="1618035"/>
                    </a:cubicBezTo>
                    <a:cubicBezTo>
                      <a:pt x="1601493" y="1630065"/>
                      <a:pt x="1596982" y="1639087"/>
                      <a:pt x="1601493" y="1645102"/>
                    </a:cubicBezTo>
                    <a:cubicBezTo>
                      <a:pt x="1602997" y="1648110"/>
                      <a:pt x="1606005" y="1649613"/>
                      <a:pt x="1609012" y="1652621"/>
                    </a:cubicBezTo>
                    <a:cubicBezTo>
                      <a:pt x="1613523" y="1655628"/>
                      <a:pt x="1618035" y="1660140"/>
                      <a:pt x="1621042" y="1664651"/>
                    </a:cubicBezTo>
                    <a:cubicBezTo>
                      <a:pt x="1630065" y="1675177"/>
                      <a:pt x="1625553" y="1690215"/>
                      <a:pt x="1621042" y="1702245"/>
                    </a:cubicBezTo>
                    <a:cubicBezTo>
                      <a:pt x="1619538" y="1706756"/>
                      <a:pt x="1618035" y="1709763"/>
                      <a:pt x="1618035" y="1714275"/>
                    </a:cubicBezTo>
                    <a:cubicBezTo>
                      <a:pt x="1612020" y="1741342"/>
                      <a:pt x="1643598" y="1765402"/>
                      <a:pt x="1670666" y="1780440"/>
                    </a:cubicBezTo>
                    <a:cubicBezTo>
                      <a:pt x="1700741" y="1796981"/>
                      <a:pt x="1738335" y="1818033"/>
                      <a:pt x="1741342" y="1855627"/>
                    </a:cubicBezTo>
                    <a:cubicBezTo>
                      <a:pt x="1741342" y="1867657"/>
                      <a:pt x="1738335" y="1878183"/>
                      <a:pt x="1733823" y="1888710"/>
                    </a:cubicBezTo>
                    <a:cubicBezTo>
                      <a:pt x="1730816" y="1896228"/>
                      <a:pt x="1729312" y="1903747"/>
                      <a:pt x="1727808" y="1912770"/>
                    </a:cubicBezTo>
                    <a:cubicBezTo>
                      <a:pt x="1724801" y="1927807"/>
                      <a:pt x="1727808" y="1944348"/>
                      <a:pt x="1730816" y="1960890"/>
                    </a:cubicBezTo>
                    <a:cubicBezTo>
                      <a:pt x="1735327" y="1981942"/>
                      <a:pt x="1738335" y="2002995"/>
                      <a:pt x="1730816" y="2024047"/>
                    </a:cubicBezTo>
                    <a:cubicBezTo>
                      <a:pt x="1729312" y="2028558"/>
                      <a:pt x="1727808" y="2031566"/>
                      <a:pt x="1727808" y="2033070"/>
                    </a:cubicBezTo>
                    <a:cubicBezTo>
                      <a:pt x="1724801" y="2042092"/>
                      <a:pt x="1723297" y="2045100"/>
                      <a:pt x="1717282" y="2055626"/>
                    </a:cubicBezTo>
                    <a:cubicBezTo>
                      <a:pt x="1717282" y="2055626"/>
                      <a:pt x="1714275" y="2060137"/>
                      <a:pt x="1712771" y="2061641"/>
                    </a:cubicBezTo>
                    <a:cubicBezTo>
                      <a:pt x="1691718" y="2096227"/>
                      <a:pt x="1642095" y="2084197"/>
                      <a:pt x="1602997" y="2075175"/>
                    </a:cubicBezTo>
                    <a:cubicBezTo>
                      <a:pt x="1592471" y="2072167"/>
                      <a:pt x="1581945" y="2069160"/>
                      <a:pt x="1572922" y="2069160"/>
                    </a:cubicBezTo>
                    <a:lnTo>
                      <a:pt x="1563900" y="2067656"/>
                    </a:lnTo>
                    <a:lnTo>
                      <a:pt x="1566907" y="2058633"/>
                    </a:lnTo>
                    <a:cubicBezTo>
                      <a:pt x="1583448" y="2013521"/>
                      <a:pt x="1560892" y="1978935"/>
                      <a:pt x="1535328" y="1963897"/>
                    </a:cubicBezTo>
                    <a:cubicBezTo>
                      <a:pt x="1511268" y="1947356"/>
                      <a:pt x="1482697" y="1947356"/>
                      <a:pt x="1467660" y="1963897"/>
                    </a:cubicBezTo>
                    <a:cubicBezTo>
                      <a:pt x="1452622" y="1978935"/>
                      <a:pt x="1442096" y="1993972"/>
                      <a:pt x="1431570" y="2009010"/>
                    </a:cubicBezTo>
                    <a:cubicBezTo>
                      <a:pt x="1451118" y="1993972"/>
                      <a:pt x="1472171" y="1980438"/>
                      <a:pt x="1484201" y="1978935"/>
                    </a:cubicBezTo>
                    <a:cubicBezTo>
                      <a:pt x="1500742" y="1977431"/>
                      <a:pt x="1515780" y="1984950"/>
                      <a:pt x="1530817" y="2001491"/>
                    </a:cubicBezTo>
                    <a:cubicBezTo>
                      <a:pt x="1547358" y="2019536"/>
                      <a:pt x="1556381" y="2043596"/>
                      <a:pt x="1553373" y="2058633"/>
                    </a:cubicBezTo>
                    <a:cubicBezTo>
                      <a:pt x="1542847" y="2111265"/>
                      <a:pt x="1514276" y="2147355"/>
                      <a:pt x="1475178" y="2153370"/>
                    </a:cubicBezTo>
                    <a:cubicBezTo>
                      <a:pt x="1445103" y="2157881"/>
                      <a:pt x="1416532" y="2142843"/>
                      <a:pt x="1402998" y="2115776"/>
                    </a:cubicBezTo>
                    <a:cubicBezTo>
                      <a:pt x="1393976" y="2099235"/>
                      <a:pt x="1392472" y="2081190"/>
                      <a:pt x="1395480" y="2061641"/>
                    </a:cubicBezTo>
                    <a:cubicBezTo>
                      <a:pt x="1390968" y="2066152"/>
                      <a:pt x="1389465" y="2067656"/>
                      <a:pt x="1387961" y="2069160"/>
                    </a:cubicBezTo>
                    <a:cubicBezTo>
                      <a:pt x="1350367" y="2120287"/>
                      <a:pt x="1257135" y="2251113"/>
                      <a:pt x="1266157" y="2341338"/>
                    </a:cubicBezTo>
                    <a:cubicBezTo>
                      <a:pt x="1303751" y="2345850"/>
                      <a:pt x="1336834" y="2362391"/>
                      <a:pt x="1351871" y="2384947"/>
                    </a:cubicBezTo>
                    <a:cubicBezTo>
                      <a:pt x="1362397" y="2401488"/>
                      <a:pt x="1362397" y="2421037"/>
                      <a:pt x="1351871" y="2439082"/>
                    </a:cubicBezTo>
                    <a:lnTo>
                      <a:pt x="1342848" y="2442090"/>
                    </a:lnTo>
                    <a:lnTo>
                      <a:pt x="1336834" y="2440586"/>
                    </a:lnTo>
                    <a:cubicBezTo>
                      <a:pt x="1291721" y="2427052"/>
                      <a:pt x="1261646" y="2402992"/>
                      <a:pt x="1251120" y="2366902"/>
                    </a:cubicBezTo>
                    <a:cubicBezTo>
                      <a:pt x="1249616" y="2362391"/>
                      <a:pt x="1248112" y="2357880"/>
                      <a:pt x="1248112" y="2353368"/>
                    </a:cubicBezTo>
                    <a:cubicBezTo>
                      <a:pt x="1245105" y="2353368"/>
                      <a:pt x="1242097" y="2353368"/>
                      <a:pt x="1240593" y="2353368"/>
                    </a:cubicBezTo>
                    <a:close/>
                    <a:moveTo>
                      <a:pt x="1542847" y="2502240"/>
                    </a:moveTo>
                    <a:cubicBezTo>
                      <a:pt x="1562396" y="2518781"/>
                      <a:pt x="1587960" y="2512766"/>
                      <a:pt x="1606005" y="2503743"/>
                    </a:cubicBezTo>
                    <a:cubicBezTo>
                      <a:pt x="1637583" y="2488706"/>
                      <a:pt x="1672170" y="2455623"/>
                      <a:pt x="1693222" y="2418029"/>
                    </a:cubicBezTo>
                    <a:lnTo>
                      <a:pt x="1690215" y="2422541"/>
                    </a:lnTo>
                    <a:lnTo>
                      <a:pt x="1685703" y="2421037"/>
                    </a:lnTo>
                    <a:cubicBezTo>
                      <a:pt x="1673673" y="2416526"/>
                      <a:pt x="1663147" y="2415022"/>
                      <a:pt x="1652621" y="2413518"/>
                    </a:cubicBezTo>
                    <a:cubicBezTo>
                      <a:pt x="1636080" y="2410511"/>
                      <a:pt x="1619538" y="2409007"/>
                      <a:pt x="1602997" y="2393970"/>
                    </a:cubicBezTo>
                    <a:cubicBezTo>
                      <a:pt x="1572922" y="2421037"/>
                      <a:pt x="1551870" y="2475172"/>
                      <a:pt x="1542847" y="2502240"/>
                    </a:cubicBezTo>
                    <a:close/>
                    <a:moveTo>
                      <a:pt x="1419540" y="2424045"/>
                    </a:moveTo>
                    <a:cubicBezTo>
                      <a:pt x="1421043" y="2434571"/>
                      <a:pt x="1424051" y="2443593"/>
                      <a:pt x="1431570" y="2451112"/>
                    </a:cubicBezTo>
                    <a:cubicBezTo>
                      <a:pt x="1443600" y="2466150"/>
                      <a:pt x="1466156" y="2473668"/>
                      <a:pt x="1494727" y="2470661"/>
                    </a:cubicBezTo>
                    <a:cubicBezTo>
                      <a:pt x="1491720" y="2448104"/>
                      <a:pt x="1482697" y="2433067"/>
                      <a:pt x="1466156" y="2425548"/>
                    </a:cubicBezTo>
                    <a:cubicBezTo>
                      <a:pt x="1452622" y="2421037"/>
                      <a:pt x="1436081" y="2419533"/>
                      <a:pt x="1419540" y="2424045"/>
                    </a:cubicBezTo>
                    <a:close/>
                    <a:moveTo>
                      <a:pt x="2082693" y="2139836"/>
                    </a:moveTo>
                    <a:cubicBezTo>
                      <a:pt x="2106753" y="2209008"/>
                      <a:pt x="2145851" y="2279685"/>
                      <a:pt x="2177430" y="2330812"/>
                    </a:cubicBezTo>
                    <a:lnTo>
                      <a:pt x="2180437" y="2335323"/>
                    </a:lnTo>
                    <a:cubicBezTo>
                      <a:pt x="2199986" y="2366902"/>
                      <a:pt x="2233068" y="2418029"/>
                      <a:pt x="2245098" y="2466150"/>
                    </a:cubicBezTo>
                    <a:cubicBezTo>
                      <a:pt x="2248106" y="2466150"/>
                      <a:pt x="2251113" y="2466150"/>
                      <a:pt x="2254121" y="2466150"/>
                    </a:cubicBezTo>
                    <a:cubicBezTo>
                      <a:pt x="2303744" y="2463142"/>
                      <a:pt x="2350361" y="2458631"/>
                      <a:pt x="2387954" y="2416526"/>
                    </a:cubicBezTo>
                    <a:cubicBezTo>
                      <a:pt x="2413518" y="2386451"/>
                      <a:pt x="2421037" y="2356376"/>
                      <a:pt x="2410511" y="2333820"/>
                    </a:cubicBezTo>
                    <a:cubicBezTo>
                      <a:pt x="2404496" y="2321790"/>
                      <a:pt x="2392466" y="2312767"/>
                      <a:pt x="2377428" y="2308256"/>
                    </a:cubicBezTo>
                    <a:cubicBezTo>
                      <a:pt x="2368406" y="2335323"/>
                      <a:pt x="2354872" y="2362391"/>
                      <a:pt x="2336827" y="2377428"/>
                    </a:cubicBezTo>
                    <a:cubicBezTo>
                      <a:pt x="2317278" y="2393970"/>
                      <a:pt x="2296226" y="2396977"/>
                      <a:pt x="2275173" y="2384947"/>
                    </a:cubicBezTo>
                    <a:lnTo>
                      <a:pt x="2269158" y="2381940"/>
                    </a:lnTo>
                    <a:lnTo>
                      <a:pt x="2270662" y="2375925"/>
                    </a:lnTo>
                    <a:cubicBezTo>
                      <a:pt x="2287203" y="2326301"/>
                      <a:pt x="2321790" y="2294722"/>
                      <a:pt x="2360887" y="2293218"/>
                    </a:cubicBezTo>
                    <a:cubicBezTo>
                      <a:pt x="2362391" y="2293218"/>
                      <a:pt x="2365398" y="2293218"/>
                      <a:pt x="2366902" y="2293218"/>
                    </a:cubicBezTo>
                    <a:cubicBezTo>
                      <a:pt x="2372917" y="2267655"/>
                      <a:pt x="2374421" y="2242091"/>
                      <a:pt x="2369910" y="2228557"/>
                    </a:cubicBezTo>
                    <a:cubicBezTo>
                      <a:pt x="2348857" y="2171415"/>
                      <a:pt x="2299233" y="2132317"/>
                      <a:pt x="2251113" y="2094723"/>
                    </a:cubicBezTo>
                    <a:cubicBezTo>
                      <a:pt x="2240587" y="2085701"/>
                      <a:pt x="2228557" y="2076678"/>
                      <a:pt x="2218031" y="2069160"/>
                    </a:cubicBezTo>
                    <a:cubicBezTo>
                      <a:pt x="2206001" y="2060137"/>
                      <a:pt x="2196978" y="2051115"/>
                      <a:pt x="2190963" y="2043596"/>
                    </a:cubicBezTo>
                    <a:cubicBezTo>
                      <a:pt x="2196978" y="2061641"/>
                      <a:pt x="2190963" y="2085701"/>
                      <a:pt x="2163896" y="2109761"/>
                    </a:cubicBezTo>
                    <a:cubicBezTo>
                      <a:pt x="2136828" y="2133821"/>
                      <a:pt x="2114272" y="2151866"/>
                      <a:pt x="2091716" y="2147355"/>
                    </a:cubicBezTo>
                    <a:cubicBezTo>
                      <a:pt x="2088708" y="2144347"/>
                      <a:pt x="2085701" y="2142843"/>
                      <a:pt x="2082693" y="2139836"/>
                    </a:cubicBezTo>
                    <a:close/>
                    <a:moveTo>
                      <a:pt x="1263150" y="2354872"/>
                    </a:moveTo>
                    <a:cubicBezTo>
                      <a:pt x="1263150" y="2357880"/>
                      <a:pt x="1264654" y="2359383"/>
                      <a:pt x="1264654" y="2362391"/>
                    </a:cubicBezTo>
                    <a:cubicBezTo>
                      <a:pt x="1275180" y="2390962"/>
                      <a:pt x="1297736" y="2412015"/>
                      <a:pt x="1335330" y="2424045"/>
                    </a:cubicBezTo>
                    <a:cubicBezTo>
                      <a:pt x="1339841" y="2412015"/>
                      <a:pt x="1339841" y="2401488"/>
                      <a:pt x="1332322" y="2390962"/>
                    </a:cubicBezTo>
                    <a:cubicBezTo>
                      <a:pt x="1321796" y="2372917"/>
                      <a:pt x="1294729" y="2359383"/>
                      <a:pt x="1263150" y="2354872"/>
                    </a:cubicBezTo>
                    <a:close/>
                    <a:moveTo>
                      <a:pt x="2285699" y="2374421"/>
                    </a:moveTo>
                    <a:cubicBezTo>
                      <a:pt x="2299233" y="2380436"/>
                      <a:pt x="2312767" y="2377428"/>
                      <a:pt x="2324797" y="2365398"/>
                    </a:cubicBezTo>
                    <a:cubicBezTo>
                      <a:pt x="2339835" y="2351865"/>
                      <a:pt x="2351865" y="2329308"/>
                      <a:pt x="2360887" y="2306752"/>
                    </a:cubicBezTo>
                    <a:cubicBezTo>
                      <a:pt x="2360887" y="2306752"/>
                      <a:pt x="2360887" y="2306752"/>
                      <a:pt x="2360887" y="2306752"/>
                    </a:cubicBezTo>
                    <a:cubicBezTo>
                      <a:pt x="2329308" y="2309760"/>
                      <a:pt x="2302241" y="2335323"/>
                      <a:pt x="2285699" y="2374421"/>
                    </a:cubicBezTo>
                    <a:close/>
                    <a:moveTo>
                      <a:pt x="1676681" y="2344346"/>
                    </a:moveTo>
                    <a:cubicBezTo>
                      <a:pt x="1691718" y="2344346"/>
                      <a:pt x="1705252" y="2347353"/>
                      <a:pt x="1712771" y="2354872"/>
                    </a:cubicBezTo>
                    <a:cubicBezTo>
                      <a:pt x="1712771" y="2351865"/>
                      <a:pt x="1712771" y="2348857"/>
                      <a:pt x="1712771" y="2345850"/>
                    </a:cubicBezTo>
                    <a:cubicBezTo>
                      <a:pt x="1709763" y="2320286"/>
                      <a:pt x="1693222" y="2303745"/>
                      <a:pt x="1663147" y="2294722"/>
                    </a:cubicBezTo>
                    <a:cubicBezTo>
                      <a:pt x="1652621" y="2302241"/>
                      <a:pt x="1640591" y="2317278"/>
                      <a:pt x="1634576" y="2326301"/>
                    </a:cubicBezTo>
                    <a:lnTo>
                      <a:pt x="1633072" y="2329308"/>
                    </a:lnTo>
                    <a:cubicBezTo>
                      <a:pt x="1633072" y="2329308"/>
                      <a:pt x="1631568" y="2330812"/>
                      <a:pt x="1630065" y="2333820"/>
                    </a:cubicBezTo>
                    <a:cubicBezTo>
                      <a:pt x="1625553" y="2339835"/>
                      <a:pt x="1621042" y="2345850"/>
                      <a:pt x="1619538" y="2348857"/>
                    </a:cubicBezTo>
                    <a:cubicBezTo>
                      <a:pt x="1627057" y="2348857"/>
                      <a:pt x="1634576" y="2347353"/>
                      <a:pt x="1642095" y="2347353"/>
                    </a:cubicBezTo>
                    <a:cubicBezTo>
                      <a:pt x="1654125" y="2345850"/>
                      <a:pt x="1666155" y="2344346"/>
                      <a:pt x="1676681" y="2344346"/>
                    </a:cubicBezTo>
                    <a:close/>
                    <a:moveTo>
                      <a:pt x="1348863" y="2075175"/>
                    </a:moveTo>
                    <a:cubicBezTo>
                      <a:pt x="1332322" y="2112768"/>
                      <a:pt x="1302247" y="2156377"/>
                      <a:pt x="1276684" y="2190963"/>
                    </a:cubicBezTo>
                    <a:cubicBezTo>
                      <a:pt x="1263150" y="2210512"/>
                      <a:pt x="1249616" y="2228557"/>
                      <a:pt x="1245105" y="2239083"/>
                    </a:cubicBezTo>
                    <a:cubicBezTo>
                      <a:pt x="1240593" y="2246602"/>
                      <a:pt x="1236082" y="2257128"/>
                      <a:pt x="1231571" y="2269158"/>
                    </a:cubicBezTo>
                    <a:cubicBezTo>
                      <a:pt x="1219541" y="2297730"/>
                      <a:pt x="1204504" y="2330812"/>
                      <a:pt x="1183451" y="2348857"/>
                    </a:cubicBezTo>
                    <a:cubicBezTo>
                      <a:pt x="1195481" y="2344346"/>
                      <a:pt x="1209015" y="2341338"/>
                      <a:pt x="1222548" y="2339835"/>
                    </a:cubicBezTo>
                    <a:cubicBezTo>
                      <a:pt x="1230067" y="2338331"/>
                      <a:pt x="1239090" y="2338331"/>
                      <a:pt x="1246609" y="2338331"/>
                    </a:cubicBezTo>
                    <a:cubicBezTo>
                      <a:pt x="1239090" y="2243595"/>
                      <a:pt x="1329315" y="2115776"/>
                      <a:pt x="1371420" y="2058633"/>
                    </a:cubicBezTo>
                    <a:cubicBezTo>
                      <a:pt x="1372923" y="2055626"/>
                      <a:pt x="1383450" y="2045100"/>
                      <a:pt x="1398487" y="2033070"/>
                    </a:cubicBezTo>
                    <a:cubicBezTo>
                      <a:pt x="1409013" y="2007506"/>
                      <a:pt x="1427059" y="1980438"/>
                      <a:pt x="1452622" y="1953371"/>
                    </a:cubicBezTo>
                    <a:cubicBezTo>
                      <a:pt x="1472171" y="1932318"/>
                      <a:pt x="1508261" y="1932318"/>
                      <a:pt x="1538336" y="1951867"/>
                    </a:cubicBezTo>
                    <a:cubicBezTo>
                      <a:pt x="1566907" y="1969912"/>
                      <a:pt x="1592471" y="2007506"/>
                      <a:pt x="1578937" y="2057130"/>
                    </a:cubicBezTo>
                    <a:cubicBezTo>
                      <a:pt x="1586456" y="2058633"/>
                      <a:pt x="1593975" y="2060137"/>
                      <a:pt x="1601493" y="2061641"/>
                    </a:cubicBezTo>
                    <a:cubicBezTo>
                      <a:pt x="1636080" y="2070663"/>
                      <a:pt x="1679688" y="2081190"/>
                      <a:pt x="1694726" y="2055626"/>
                    </a:cubicBezTo>
                    <a:cubicBezTo>
                      <a:pt x="1696230" y="2052618"/>
                      <a:pt x="1699237" y="2048107"/>
                      <a:pt x="1699237" y="2048107"/>
                    </a:cubicBezTo>
                    <a:cubicBezTo>
                      <a:pt x="1705252" y="2039085"/>
                      <a:pt x="1706756" y="2037581"/>
                      <a:pt x="1708260" y="2030062"/>
                    </a:cubicBezTo>
                    <a:cubicBezTo>
                      <a:pt x="1709763" y="2027055"/>
                      <a:pt x="1709763" y="2024047"/>
                      <a:pt x="1711267" y="2019536"/>
                    </a:cubicBezTo>
                    <a:cubicBezTo>
                      <a:pt x="1717282" y="2002995"/>
                      <a:pt x="1714275" y="1983446"/>
                      <a:pt x="1709763" y="1963897"/>
                    </a:cubicBezTo>
                    <a:cubicBezTo>
                      <a:pt x="1706756" y="1945852"/>
                      <a:pt x="1703748" y="1929311"/>
                      <a:pt x="1706756" y="1911266"/>
                    </a:cubicBezTo>
                    <a:cubicBezTo>
                      <a:pt x="1708260" y="1902243"/>
                      <a:pt x="1711267" y="1893221"/>
                      <a:pt x="1714275" y="1885702"/>
                    </a:cubicBezTo>
                    <a:cubicBezTo>
                      <a:pt x="1717282" y="1875176"/>
                      <a:pt x="1720290" y="1866153"/>
                      <a:pt x="1720290" y="1857131"/>
                    </a:cubicBezTo>
                    <a:cubicBezTo>
                      <a:pt x="1718786" y="1828560"/>
                      <a:pt x="1685703" y="1809011"/>
                      <a:pt x="1658636" y="1793973"/>
                    </a:cubicBezTo>
                    <a:cubicBezTo>
                      <a:pt x="1613523" y="1769913"/>
                      <a:pt x="1593975" y="1741342"/>
                      <a:pt x="1599990" y="1712771"/>
                    </a:cubicBezTo>
                    <a:cubicBezTo>
                      <a:pt x="1601493" y="1708260"/>
                      <a:pt x="1602997" y="1703748"/>
                      <a:pt x="1604501" y="1699237"/>
                    </a:cubicBezTo>
                    <a:cubicBezTo>
                      <a:pt x="1609012" y="1687207"/>
                      <a:pt x="1610516" y="1681192"/>
                      <a:pt x="1606005" y="1675177"/>
                    </a:cubicBezTo>
                    <a:cubicBezTo>
                      <a:pt x="1604501" y="1672170"/>
                      <a:pt x="1601493" y="1669162"/>
                      <a:pt x="1596982" y="1666155"/>
                    </a:cubicBezTo>
                    <a:cubicBezTo>
                      <a:pt x="1592471" y="1663147"/>
                      <a:pt x="1587960" y="1658636"/>
                      <a:pt x="1584952" y="1654125"/>
                    </a:cubicBezTo>
                    <a:cubicBezTo>
                      <a:pt x="1575930" y="1639087"/>
                      <a:pt x="1584952" y="1625553"/>
                      <a:pt x="1590967" y="1612020"/>
                    </a:cubicBezTo>
                    <a:cubicBezTo>
                      <a:pt x="1593975" y="1607508"/>
                      <a:pt x="1595478" y="1602997"/>
                      <a:pt x="1596982" y="1598486"/>
                    </a:cubicBezTo>
                    <a:cubicBezTo>
                      <a:pt x="1601493" y="1584952"/>
                      <a:pt x="1595478" y="1568411"/>
                      <a:pt x="1590967" y="1551870"/>
                    </a:cubicBezTo>
                    <a:cubicBezTo>
                      <a:pt x="1589463" y="1548862"/>
                      <a:pt x="1589463" y="1545855"/>
                      <a:pt x="1587960" y="1542847"/>
                    </a:cubicBezTo>
                    <a:cubicBezTo>
                      <a:pt x="1584952" y="1530817"/>
                      <a:pt x="1583448" y="1509765"/>
                      <a:pt x="1593975" y="1494727"/>
                    </a:cubicBezTo>
                    <a:cubicBezTo>
                      <a:pt x="1593975" y="1494727"/>
                      <a:pt x="1593975" y="1494727"/>
                      <a:pt x="1593975" y="1494727"/>
                    </a:cubicBezTo>
                    <a:cubicBezTo>
                      <a:pt x="1557885" y="1496231"/>
                      <a:pt x="1520291" y="1481194"/>
                      <a:pt x="1490216" y="1458637"/>
                    </a:cubicBezTo>
                    <a:lnTo>
                      <a:pt x="1485705" y="1455630"/>
                    </a:lnTo>
                    <a:cubicBezTo>
                      <a:pt x="1478186" y="1449615"/>
                      <a:pt x="1469163" y="1442096"/>
                      <a:pt x="1460141" y="1434577"/>
                    </a:cubicBezTo>
                    <a:cubicBezTo>
                      <a:pt x="1439088" y="1416532"/>
                      <a:pt x="1410517" y="1396984"/>
                      <a:pt x="1386457" y="1407510"/>
                    </a:cubicBezTo>
                    <a:lnTo>
                      <a:pt x="1383450" y="1409014"/>
                    </a:lnTo>
                    <a:cubicBezTo>
                      <a:pt x="1375931" y="1413525"/>
                      <a:pt x="1363901" y="1419540"/>
                      <a:pt x="1351871" y="1406006"/>
                    </a:cubicBezTo>
                    <a:cubicBezTo>
                      <a:pt x="1347360" y="1401495"/>
                      <a:pt x="1345856" y="1395480"/>
                      <a:pt x="1345856" y="1389465"/>
                    </a:cubicBezTo>
                    <a:cubicBezTo>
                      <a:pt x="1344352" y="1381946"/>
                      <a:pt x="1336834" y="1377435"/>
                      <a:pt x="1326307" y="1371420"/>
                    </a:cubicBezTo>
                    <a:cubicBezTo>
                      <a:pt x="1315781" y="1366909"/>
                      <a:pt x="1305255" y="1360894"/>
                      <a:pt x="1300743" y="1347360"/>
                    </a:cubicBezTo>
                    <a:cubicBezTo>
                      <a:pt x="1299240" y="1341345"/>
                      <a:pt x="1300743" y="1336834"/>
                      <a:pt x="1300743" y="1332322"/>
                    </a:cubicBezTo>
                    <a:cubicBezTo>
                      <a:pt x="1300743" y="1330819"/>
                      <a:pt x="1302247" y="1327811"/>
                      <a:pt x="1302247" y="1326307"/>
                    </a:cubicBezTo>
                    <a:cubicBezTo>
                      <a:pt x="1303751" y="1309766"/>
                      <a:pt x="1294729" y="1294728"/>
                      <a:pt x="1285706" y="1278187"/>
                    </a:cubicBezTo>
                    <a:cubicBezTo>
                      <a:pt x="1281195" y="1269165"/>
                      <a:pt x="1275180" y="1260142"/>
                      <a:pt x="1272172" y="1251120"/>
                    </a:cubicBezTo>
                    <a:cubicBezTo>
                      <a:pt x="1257135" y="1218037"/>
                      <a:pt x="1261646" y="1175932"/>
                      <a:pt x="1284202" y="1144354"/>
                    </a:cubicBezTo>
                    <a:cubicBezTo>
                      <a:pt x="1288713" y="1138339"/>
                      <a:pt x="1293225" y="1132324"/>
                      <a:pt x="1297736" y="1126309"/>
                    </a:cubicBezTo>
                    <a:cubicBezTo>
                      <a:pt x="1311270" y="1109767"/>
                      <a:pt x="1323300" y="1093226"/>
                      <a:pt x="1320292" y="1078189"/>
                    </a:cubicBezTo>
                    <a:cubicBezTo>
                      <a:pt x="1145857" y="1195481"/>
                      <a:pt x="1042098" y="1389465"/>
                      <a:pt x="1042098" y="1598486"/>
                    </a:cubicBezTo>
                    <a:cubicBezTo>
                      <a:pt x="1042098" y="1681192"/>
                      <a:pt x="1060143" y="1765402"/>
                      <a:pt x="1093226" y="1843597"/>
                    </a:cubicBezTo>
                    <a:cubicBezTo>
                      <a:pt x="1099241" y="1858635"/>
                      <a:pt x="1106760" y="1872168"/>
                      <a:pt x="1114279" y="1885702"/>
                    </a:cubicBezTo>
                    <a:cubicBezTo>
                      <a:pt x="1133827" y="1923296"/>
                      <a:pt x="1151872" y="1957882"/>
                      <a:pt x="1148865" y="2001491"/>
                    </a:cubicBezTo>
                    <a:cubicBezTo>
                      <a:pt x="1186459" y="1975927"/>
                      <a:pt x="1228563" y="1954875"/>
                      <a:pt x="1272172" y="1948860"/>
                    </a:cubicBezTo>
                    <a:cubicBezTo>
                      <a:pt x="1321796" y="1941341"/>
                      <a:pt x="1353375" y="1954875"/>
                      <a:pt x="1366909" y="1984950"/>
                    </a:cubicBezTo>
                    <a:cubicBezTo>
                      <a:pt x="1377435" y="2009010"/>
                      <a:pt x="1372923" y="2052618"/>
                      <a:pt x="1348863" y="2075175"/>
                    </a:cubicBezTo>
                    <a:close/>
                    <a:moveTo>
                      <a:pt x="1613523" y="2348857"/>
                    </a:moveTo>
                    <a:cubicBezTo>
                      <a:pt x="1613523" y="2348857"/>
                      <a:pt x="1613523" y="2348857"/>
                      <a:pt x="1613523" y="2348857"/>
                    </a:cubicBezTo>
                    <a:cubicBezTo>
                      <a:pt x="1613523" y="2348857"/>
                      <a:pt x="1613523" y="2348857"/>
                      <a:pt x="1613523" y="2348857"/>
                    </a:cubicBezTo>
                    <a:close/>
                    <a:moveTo>
                      <a:pt x="1090218" y="2279685"/>
                    </a:moveTo>
                    <a:cubicBezTo>
                      <a:pt x="1084204" y="2288707"/>
                      <a:pt x="1084204" y="2299233"/>
                      <a:pt x="1091722" y="2311263"/>
                    </a:cubicBezTo>
                    <a:cubicBezTo>
                      <a:pt x="1099241" y="2324797"/>
                      <a:pt x="1115782" y="2336827"/>
                      <a:pt x="1130820" y="2342842"/>
                    </a:cubicBezTo>
                    <a:cubicBezTo>
                      <a:pt x="1138339" y="2330812"/>
                      <a:pt x="1144354" y="2318782"/>
                      <a:pt x="1142850" y="2309760"/>
                    </a:cubicBezTo>
                    <a:cubicBezTo>
                      <a:pt x="1142850" y="2288707"/>
                      <a:pt x="1115782" y="2281188"/>
                      <a:pt x="1090218" y="2279685"/>
                    </a:cubicBezTo>
                    <a:close/>
                    <a:moveTo>
                      <a:pt x="1745853" y="2323293"/>
                    </a:moveTo>
                    <a:cubicBezTo>
                      <a:pt x="1747357" y="2324797"/>
                      <a:pt x="1747357" y="2324797"/>
                      <a:pt x="1748861" y="2326301"/>
                    </a:cubicBezTo>
                    <a:cubicBezTo>
                      <a:pt x="1754876" y="2330812"/>
                      <a:pt x="1760891" y="2336827"/>
                      <a:pt x="1766906" y="2341338"/>
                    </a:cubicBezTo>
                    <a:cubicBezTo>
                      <a:pt x="1762394" y="2327805"/>
                      <a:pt x="1759387" y="2315775"/>
                      <a:pt x="1756380" y="2302241"/>
                    </a:cubicBezTo>
                    <a:cubicBezTo>
                      <a:pt x="1751868" y="2308256"/>
                      <a:pt x="1748861" y="2314271"/>
                      <a:pt x="1745853" y="2323293"/>
                    </a:cubicBezTo>
                    <a:close/>
                    <a:moveTo>
                      <a:pt x="1721793" y="2321790"/>
                    </a:moveTo>
                    <a:cubicBezTo>
                      <a:pt x="1724801" y="2326301"/>
                      <a:pt x="1726305" y="2332316"/>
                      <a:pt x="1726305" y="2336827"/>
                    </a:cubicBezTo>
                    <a:cubicBezTo>
                      <a:pt x="1726305" y="2333820"/>
                      <a:pt x="1727808" y="2330812"/>
                      <a:pt x="1729312" y="2327805"/>
                    </a:cubicBezTo>
                    <a:cubicBezTo>
                      <a:pt x="1726305" y="2326301"/>
                      <a:pt x="1723297" y="2324797"/>
                      <a:pt x="1721793" y="2321790"/>
                    </a:cubicBezTo>
                    <a:close/>
                    <a:moveTo>
                      <a:pt x="1831567" y="2157881"/>
                    </a:moveTo>
                    <a:cubicBezTo>
                      <a:pt x="1830063" y="2157881"/>
                      <a:pt x="1830063" y="2157881"/>
                      <a:pt x="1828560" y="2157881"/>
                    </a:cubicBezTo>
                    <a:cubicBezTo>
                      <a:pt x="1815026" y="2159385"/>
                      <a:pt x="1809011" y="2181941"/>
                      <a:pt x="1806003" y="2196978"/>
                    </a:cubicBezTo>
                    <a:cubicBezTo>
                      <a:pt x="1801492" y="2228557"/>
                      <a:pt x="1818033" y="2257128"/>
                      <a:pt x="1836078" y="2270662"/>
                    </a:cubicBezTo>
                    <a:cubicBezTo>
                      <a:pt x="1848108" y="2279685"/>
                      <a:pt x="1861642" y="2282692"/>
                      <a:pt x="1870665" y="2278181"/>
                    </a:cubicBezTo>
                    <a:cubicBezTo>
                      <a:pt x="1882694" y="2272166"/>
                      <a:pt x="1890213" y="2255625"/>
                      <a:pt x="1891717" y="2230061"/>
                    </a:cubicBezTo>
                    <a:cubicBezTo>
                      <a:pt x="1891717" y="2227053"/>
                      <a:pt x="1891717" y="2222542"/>
                      <a:pt x="1891717" y="2219535"/>
                    </a:cubicBezTo>
                    <a:cubicBezTo>
                      <a:pt x="1884198" y="2204497"/>
                      <a:pt x="1875176" y="2189460"/>
                      <a:pt x="1863146" y="2178933"/>
                    </a:cubicBezTo>
                    <a:cubicBezTo>
                      <a:pt x="1855627" y="2169911"/>
                      <a:pt x="1843597" y="2157881"/>
                      <a:pt x="1831567" y="2157881"/>
                    </a:cubicBezTo>
                    <a:close/>
                    <a:moveTo>
                      <a:pt x="1818033" y="2124798"/>
                    </a:moveTo>
                    <a:cubicBezTo>
                      <a:pt x="1801492" y="2124798"/>
                      <a:pt x="1786455" y="2129310"/>
                      <a:pt x="1774425" y="2139836"/>
                    </a:cubicBezTo>
                    <a:cubicBezTo>
                      <a:pt x="1763898" y="2147355"/>
                      <a:pt x="1748861" y="2166903"/>
                      <a:pt x="1756380" y="2196978"/>
                    </a:cubicBezTo>
                    <a:cubicBezTo>
                      <a:pt x="1763898" y="2225550"/>
                      <a:pt x="1766906" y="2248106"/>
                      <a:pt x="1768410" y="2269158"/>
                    </a:cubicBezTo>
                    <a:cubicBezTo>
                      <a:pt x="1781943" y="2260136"/>
                      <a:pt x="1795477" y="2258632"/>
                      <a:pt x="1809011" y="2263143"/>
                    </a:cubicBezTo>
                    <a:cubicBezTo>
                      <a:pt x="1795477" y="2245098"/>
                      <a:pt x="1787958" y="2221038"/>
                      <a:pt x="1790966" y="2193971"/>
                    </a:cubicBezTo>
                    <a:cubicBezTo>
                      <a:pt x="1793973" y="2180437"/>
                      <a:pt x="1799988" y="2147355"/>
                      <a:pt x="1825552" y="2142843"/>
                    </a:cubicBezTo>
                    <a:cubicBezTo>
                      <a:pt x="1845101" y="2139836"/>
                      <a:pt x="1863146" y="2156377"/>
                      <a:pt x="1873672" y="2166903"/>
                    </a:cubicBezTo>
                    <a:cubicBezTo>
                      <a:pt x="1875176" y="2168407"/>
                      <a:pt x="1875176" y="2168407"/>
                      <a:pt x="1876680" y="2169911"/>
                    </a:cubicBezTo>
                    <a:cubicBezTo>
                      <a:pt x="1873672" y="2160888"/>
                      <a:pt x="1869161" y="2151866"/>
                      <a:pt x="1866153" y="2142843"/>
                    </a:cubicBezTo>
                    <a:cubicBezTo>
                      <a:pt x="1861642" y="2138332"/>
                      <a:pt x="1855627" y="2133821"/>
                      <a:pt x="1849612" y="2130813"/>
                    </a:cubicBezTo>
                    <a:cubicBezTo>
                      <a:pt x="1840590" y="2126302"/>
                      <a:pt x="1828560" y="2124798"/>
                      <a:pt x="1818033" y="2124798"/>
                    </a:cubicBezTo>
                    <a:close/>
                    <a:moveTo>
                      <a:pt x="1554877" y="2160888"/>
                    </a:moveTo>
                    <a:cubicBezTo>
                      <a:pt x="1544351" y="2201490"/>
                      <a:pt x="1539840" y="2231565"/>
                      <a:pt x="1577433" y="2246602"/>
                    </a:cubicBezTo>
                    <a:cubicBezTo>
                      <a:pt x="1613523" y="2261640"/>
                      <a:pt x="1633072" y="2243595"/>
                      <a:pt x="1642095" y="2230061"/>
                    </a:cubicBezTo>
                    <a:cubicBezTo>
                      <a:pt x="1658636" y="2206001"/>
                      <a:pt x="1658636" y="2171415"/>
                      <a:pt x="1643598" y="2153370"/>
                    </a:cubicBezTo>
                    <a:cubicBezTo>
                      <a:pt x="1625553" y="2136828"/>
                      <a:pt x="1595478" y="2138332"/>
                      <a:pt x="1554877" y="2160888"/>
                    </a:cubicBezTo>
                    <a:close/>
                    <a:moveTo>
                      <a:pt x="1121797" y="2037581"/>
                    </a:moveTo>
                    <a:cubicBezTo>
                      <a:pt x="1100745" y="2054122"/>
                      <a:pt x="1079692" y="2072167"/>
                      <a:pt x="1063151" y="2088708"/>
                    </a:cubicBezTo>
                    <a:cubicBezTo>
                      <a:pt x="1037587" y="2112768"/>
                      <a:pt x="1016535" y="2136828"/>
                      <a:pt x="1004505" y="2160888"/>
                    </a:cubicBezTo>
                    <a:cubicBezTo>
                      <a:pt x="999993" y="2168407"/>
                      <a:pt x="989467" y="2186452"/>
                      <a:pt x="990971" y="2190963"/>
                    </a:cubicBezTo>
                    <a:cubicBezTo>
                      <a:pt x="990971" y="2190963"/>
                      <a:pt x="993979" y="2190963"/>
                      <a:pt x="1003001" y="2187956"/>
                    </a:cubicBezTo>
                    <a:cubicBezTo>
                      <a:pt x="1049617" y="2174422"/>
                      <a:pt x="1100745" y="2088708"/>
                      <a:pt x="1121797" y="2037581"/>
                    </a:cubicBezTo>
                    <a:close/>
                    <a:moveTo>
                      <a:pt x="1945852" y="2052618"/>
                    </a:moveTo>
                    <a:cubicBezTo>
                      <a:pt x="1939837" y="2052618"/>
                      <a:pt x="1933822" y="2054122"/>
                      <a:pt x="1927807" y="2057130"/>
                    </a:cubicBezTo>
                    <a:cubicBezTo>
                      <a:pt x="1908258" y="2067656"/>
                      <a:pt x="1896228" y="2097731"/>
                      <a:pt x="1900740" y="2123295"/>
                    </a:cubicBezTo>
                    <a:cubicBezTo>
                      <a:pt x="1903747" y="2136828"/>
                      <a:pt x="1912769" y="2160888"/>
                      <a:pt x="1947356" y="2168407"/>
                    </a:cubicBezTo>
                    <a:cubicBezTo>
                      <a:pt x="1960890" y="2171415"/>
                      <a:pt x="1972919" y="2171415"/>
                      <a:pt x="1983446" y="2169911"/>
                    </a:cubicBezTo>
                    <a:cubicBezTo>
                      <a:pt x="1995476" y="2163896"/>
                      <a:pt x="2004498" y="2151866"/>
                      <a:pt x="2010513" y="2138332"/>
                    </a:cubicBezTo>
                    <a:cubicBezTo>
                      <a:pt x="2018032" y="2114272"/>
                      <a:pt x="2009010" y="2088708"/>
                      <a:pt x="1984949" y="2069160"/>
                    </a:cubicBezTo>
                    <a:cubicBezTo>
                      <a:pt x="1969912" y="2058633"/>
                      <a:pt x="1957882" y="2052618"/>
                      <a:pt x="1945852" y="2052618"/>
                    </a:cubicBezTo>
                    <a:close/>
                    <a:moveTo>
                      <a:pt x="1409013" y="2042092"/>
                    </a:moveTo>
                    <a:cubicBezTo>
                      <a:pt x="1399991" y="2066152"/>
                      <a:pt x="1399991" y="2090212"/>
                      <a:pt x="1410517" y="2108257"/>
                    </a:cubicBezTo>
                    <a:cubicBezTo>
                      <a:pt x="1421043" y="2129310"/>
                      <a:pt x="1443600" y="2141340"/>
                      <a:pt x="1467660" y="2136828"/>
                    </a:cubicBezTo>
                    <a:cubicBezTo>
                      <a:pt x="1499238" y="2132317"/>
                      <a:pt x="1524802" y="2100738"/>
                      <a:pt x="1533825" y="2054122"/>
                    </a:cubicBezTo>
                    <a:cubicBezTo>
                      <a:pt x="1535328" y="2045100"/>
                      <a:pt x="1529313" y="2025551"/>
                      <a:pt x="1514276" y="2009010"/>
                    </a:cubicBezTo>
                    <a:cubicBezTo>
                      <a:pt x="1508261" y="2001491"/>
                      <a:pt x="1496231" y="1990965"/>
                      <a:pt x="1481193" y="1992468"/>
                    </a:cubicBezTo>
                    <a:cubicBezTo>
                      <a:pt x="1466156" y="1993972"/>
                      <a:pt x="1433073" y="2019536"/>
                      <a:pt x="1409013" y="2042092"/>
                    </a:cubicBezTo>
                    <a:close/>
                    <a:moveTo>
                      <a:pt x="1305255" y="1986453"/>
                    </a:moveTo>
                    <a:cubicBezTo>
                      <a:pt x="1296232" y="1986453"/>
                      <a:pt x="1287210" y="1990965"/>
                      <a:pt x="1279691" y="1995476"/>
                    </a:cubicBezTo>
                    <a:cubicBezTo>
                      <a:pt x="1249616" y="2016528"/>
                      <a:pt x="1228563" y="2067656"/>
                      <a:pt x="1242097" y="2088708"/>
                    </a:cubicBezTo>
                    <a:cubicBezTo>
                      <a:pt x="1252623" y="2105250"/>
                      <a:pt x="1285706" y="2099235"/>
                      <a:pt x="1330818" y="2070663"/>
                    </a:cubicBezTo>
                    <a:cubicBezTo>
                      <a:pt x="1332322" y="2069160"/>
                      <a:pt x="1333826" y="2069160"/>
                      <a:pt x="1335330" y="2067656"/>
                    </a:cubicBezTo>
                    <a:cubicBezTo>
                      <a:pt x="1345856" y="2043596"/>
                      <a:pt x="1348863" y="2021040"/>
                      <a:pt x="1339841" y="2007506"/>
                    </a:cubicBezTo>
                    <a:cubicBezTo>
                      <a:pt x="1327811" y="1990965"/>
                      <a:pt x="1315781" y="1986453"/>
                      <a:pt x="1305255" y="1986453"/>
                    </a:cubicBezTo>
                    <a:close/>
                    <a:moveTo>
                      <a:pt x="1870665" y="2036077"/>
                    </a:moveTo>
                    <a:cubicBezTo>
                      <a:pt x="1846605" y="2052618"/>
                      <a:pt x="1848108" y="2055626"/>
                      <a:pt x="1857131" y="2076678"/>
                    </a:cubicBezTo>
                    <a:cubicBezTo>
                      <a:pt x="1858635" y="2079686"/>
                      <a:pt x="1860138" y="2084197"/>
                      <a:pt x="1861642" y="2087205"/>
                    </a:cubicBezTo>
                    <a:cubicBezTo>
                      <a:pt x="1860138" y="2067656"/>
                      <a:pt x="1861642" y="2049611"/>
                      <a:pt x="1870665" y="2036077"/>
                    </a:cubicBezTo>
                    <a:close/>
                    <a:moveTo>
                      <a:pt x="2709757" y="2049611"/>
                    </a:moveTo>
                    <a:cubicBezTo>
                      <a:pt x="2762388" y="2084197"/>
                      <a:pt x="2861636" y="2063145"/>
                      <a:pt x="2911259" y="2031566"/>
                    </a:cubicBezTo>
                    <a:cubicBezTo>
                      <a:pt x="2911259" y="2031566"/>
                      <a:pt x="2912763" y="2031566"/>
                      <a:pt x="2912763" y="2030062"/>
                    </a:cubicBezTo>
                    <a:cubicBezTo>
                      <a:pt x="2894718" y="2028558"/>
                      <a:pt x="2876673" y="2027055"/>
                      <a:pt x="2858628" y="2028558"/>
                    </a:cubicBezTo>
                    <a:lnTo>
                      <a:pt x="2845094" y="2028558"/>
                    </a:lnTo>
                    <a:cubicBezTo>
                      <a:pt x="2809004" y="2030062"/>
                      <a:pt x="2738328" y="2031566"/>
                      <a:pt x="2709757" y="2049611"/>
                    </a:cubicBezTo>
                    <a:close/>
                    <a:moveTo>
                      <a:pt x="1951867" y="1992468"/>
                    </a:moveTo>
                    <a:cubicBezTo>
                      <a:pt x="1956378" y="1992468"/>
                      <a:pt x="1960890" y="1992468"/>
                      <a:pt x="1963897" y="1993972"/>
                    </a:cubicBezTo>
                    <a:cubicBezTo>
                      <a:pt x="1981942" y="1996980"/>
                      <a:pt x="1998483" y="2004498"/>
                      <a:pt x="2010513" y="2016528"/>
                    </a:cubicBezTo>
                    <a:cubicBezTo>
                      <a:pt x="2016528" y="2010513"/>
                      <a:pt x="2021040" y="2004498"/>
                      <a:pt x="2025551" y="1996980"/>
                    </a:cubicBezTo>
                    <a:cubicBezTo>
                      <a:pt x="2040588" y="1975927"/>
                      <a:pt x="2055626" y="1954875"/>
                      <a:pt x="2087204" y="1948860"/>
                    </a:cubicBezTo>
                    <a:cubicBezTo>
                      <a:pt x="2108257" y="1944348"/>
                      <a:pt x="2124798" y="1950363"/>
                      <a:pt x="2141340" y="1954875"/>
                    </a:cubicBezTo>
                    <a:cubicBezTo>
                      <a:pt x="2148858" y="1957882"/>
                      <a:pt x="2156377" y="1959386"/>
                      <a:pt x="2163896" y="1960890"/>
                    </a:cubicBezTo>
                    <a:cubicBezTo>
                      <a:pt x="2243594" y="1857131"/>
                      <a:pt x="2284196" y="1732320"/>
                      <a:pt x="2284196" y="1598486"/>
                    </a:cubicBezTo>
                    <a:cubicBezTo>
                      <a:pt x="2284196" y="1258639"/>
                      <a:pt x="2018032" y="983452"/>
                      <a:pt x="1679688" y="972926"/>
                    </a:cubicBezTo>
                    <a:lnTo>
                      <a:pt x="1672170" y="972926"/>
                    </a:lnTo>
                    <a:lnTo>
                      <a:pt x="1672170" y="965407"/>
                    </a:lnTo>
                    <a:cubicBezTo>
                      <a:pt x="1672170" y="944355"/>
                      <a:pt x="1675177" y="921799"/>
                      <a:pt x="1676681" y="900746"/>
                    </a:cubicBezTo>
                    <a:cubicBezTo>
                      <a:pt x="1681192" y="866160"/>
                      <a:pt x="1684200" y="833077"/>
                      <a:pt x="1678185" y="801499"/>
                    </a:cubicBezTo>
                    <a:cubicBezTo>
                      <a:pt x="1667658" y="753379"/>
                      <a:pt x="1667658" y="724807"/>
                      <a:pt x="1679688" y="709770"/>
                    </a:cubicBezTo>
                    <a:cubicBezTo>
                      <a:pt x="1691718" y="694732"/>
                      <a:pt x="1709763" y="696236"/>
                      <a:pt x="1730816" y="696236"/>
                    </a:cubicBezTo>
                    <a:cubicBezTo>
                      <a:pt x="1750365" y="696236"/>
                      <a:pt x="1774425" y="696236"/>
                      <a:pt x="1792469" y="682702"/>
                    </a:cubicBezTo>
                    <a:cubicBezTo>
                      <a:pt x="1879687" y="619545"/>
                      <a:pt x="1921792" y="514282"/>
                      <a:pt x="1902243" y="416539"/>
                    </a:cubicBezTo>
                    <a:cubicBezTo>
                      <a:pt x="1893221" y="443606"/>
                      <a:pt x="1882694" y="476689"/>
                      <a:pt x="1867657" y="499245"/>
                    </a:cubicBezTo>
                    <a:cubicBezTo>
                      <a:pt x="1852619" y="521801"/>
                      <a:pt x="1831567" y="541350"/>
                      <a:pt x="1810515" y="559395"/>
                    </a:cubicBezTo>
                    <a:cubicBezTo>
                      <a:pt x="1790966" y="577440"/>
                      <a:pt x="1772921" y="593981"/>
                      <a:pt x="1759387" y="613530"/>
                    </a:cubicBezTo>
                    <a:lnTo>
                      <a:pt x="1735327" y="648116"/>
                    </a:lnTo>
                    <a:lnTo>
                      <a:pt x="1747357" y="607515"/>
                    </a:lnTo>
                    <a:cubicBezTo>
                      <a:pt x="1757883" y="566914"/>
                      <a:pt x="1783447" y="535335"/>
                      <a:pt x="1807507" y="505260"/>
                    </a:cubicBezTo>
                    <a:cubicBezTo>
                      <a:pt x="1830063" y="476689"/>
                      <a:pt x="1851116" y="449621"/>
                      <a:pt x="1861642" y="418042"/>
                    </a:cubicBezTo>
                    <a:cubicBezTo>
                      <a:pt x="1840590" y="431576"/>
                      <a:pt x="1815026" y="440599"/>
                      <a:pt x="1789462" y="449621"/>
                    </a:cubicBezTo>
                    <a:cubicBezTo>
                      <a:pt x="1750365" y="463155"/>
                      <a:pt x="1712771" y="476689"/>
                      <a:pt x="1691718" y="506764"/>
                    </a:cubicBezTo>
                    <a:cubicBezTo>
                      <a:pt x="1673673" y="532327"/>
                      <a:pt x="1679688" y="565410"/>
                      <a:pt x="1685703" y="598492"/>
                    </a:cubicBezTo>
                    <a:cubicBezTo>
                      <a:pt x="1691718" y="628567"/>
                      <a:pt x="1696230" y="657139"/>
                      <a:pt x="1682696" y="679695"/>
                    </a:cubicBezTo>
                    <a:cubicBezTo>
                      <a:pt x="1675177" y="691725"/>
                      <a:pt x="1666155" y="699244"/>
                      <a:pt x="1655628" y="697740"/>
                    </a:cubicBezTo>
                    <a:cubicBezTo>
                      <a:pt x="1652621" y="697740"/>
                      <a:pt x="1648110" y="696236"/>
                      <a:pt x="1645102" y="694732"/>
                    </a:cubicBezTo>
                    <a:cubicBezTo>
                      <a:pt x="1651117" y="744356"/>
                      <a:pt x="1649613" y="793980"/>
                      <a:pt x="1636080" y="839092"/>
                    </a:cubicBezTo>
                    <a:lnTo>
                      <a:pt x="1633072" y="846611"/>
                    </a:lnTo>
                    <a:lnTo>
                      <a:pt x="1625553" y="843604"/>
                    </a:lnTo>
                    <a:cubicBezTo>
                      <a:pt x="1604501" y="834581"/>
                      <a:pt x="1592471" y="816536"/>
                      <a:pt x="1580441" y="799995"/>
                    </a:cubicBezTo>
                    <a:cubicBezTo>
                      <a:pt x="1572922" y="790972"/>
                      <a:pt x="1566907" y="780446"/>
                      <a:pt x="1557885" y="772927"/>
                    </a:cubicBezTo>
                    <a:cubicBezTo>
                      <a:pt x="1547358" y="763905"/>
                      <a:pt x="1538336" y="756386"/>
                      <a:pt x="1529313" y="751875"/>
                    </a:cubicBezTo>
                    <a:cubicBezTo>
                      <a:pt x="1532321" y="756386"/>
                      <a:pt x="1535328" y="760897"/>
                      <a:pt x="1538336" y="765409"/>
                    </a:cubicBezTo>
                    <a:cubicBezTo>
                      <a:pt x="1548862" y="781950"/>
                      <a:pt x="1559388" y="798491"/>
                      <a:pt x="1569915" y="815032"/>
                    </a:cubicBezTo>
                    <a:cubicBezTo>
                      <a:pt x="1624050" y="891724"/>
                      <a:pt x="1643598" y="942851"/>
                      <a:pt x="1628561" y="966911"/>
                    </a:cubicBezTo>
                    <a:cubicBezTo>
                      <a:pt x="1616531" y="986460"/>
                      <a:pt x="1595478" y="984956"/>
                      <a:pt x="1577433" y="983452"/>
                    </a:cubicBezTo>
                    <a:cubicBezTo>
                      <a:pt x="1569915" y="983452"/>
                      <a:pt x="1562396" y="981949"/>
                      <a:pt x="1556381" y="983452"/>
                    </a:cubicBezTo>
                    <a:cubicBezTo>
                      <a:pt x="1503750" y="989467"/>
                      <a:pt x="1445103" y="1009016"/>
                      <a:pt x="1381946" y="1040595"/>
                    </a:cubicBezTo>
                    <a:cubicBezTo>
                      <a:pt x="1380442" y="1043602"/>
                      <a:pt x="1378938" y="1048114"/>
                      <a:pt x="1380442" y="1052625"/>
                    </a:cubicBezTo>
                    <a:cubicBezTo>
                      <a:pt x="1381946" y="1055632"/>
                      <a:pt x="1381946" y="1058640"/>
                      <a:pt x="1384953" y="1060144"/>
                    </a:cubicBezTo>
                    <a:cubicBezTo>
                      <a:pt x="1500742" y="998490"/>
                      <a:pt x="1637583" y="974430"/>
                      <a:pt x="1766906" y="993979"/>
                    </a:cubicBezTo>
                    <a:cubicBezTo>
                      <a:pt x="1774425" y="993979"/>
                      <a:pt x="1780440" y="998490"/>
                      <a:pt x="1784951" y="1004505"/>
                    </a:cubicBezTo>
                    <a:cubicBezTo>
                      <a:pt x="1792469" y="1016535"/>
                      <a:pt x="1786455" y="1025557"/>
                      <a:pt x="1781943" y="1033076"/>
                    </a:cubicBezTo>
                    <a:cubicBezTo>
                      <a:pt x="1778936" y="1037587"/>
                      <a:pt x="1777432" y="1040595"/>
                      <a:pt x="1777432" y="1042099"/>
                    </a:cubicBezTo>
                    <a:cubicBezTo>
                      <a:pt x="1778936" y="1043602"/>
                      <a:pt x="1781943" y="1046610"/>
                      <a:pt x="1784951" y="1048114"/>
                    </a:cubicBezTo>
                    <a:cubicBezTo>
                      <a:pt x="1786455" y="1049617"/>
                      <a:pt x="1789462" y="1051121"/>
                      <a:pt x="1790966" y="1052625"/>
                    </a:cubicBezTo>
                    <a:cubicBezTo>
                      <a:pt x="1798485" y="1060144"/>
                      <a:pt x="1801492" y="1069166"/>
                      <a:pt x="1798485" y="1078189"/>
                    </a:cubicBezTo>
                    <a:cubicBezTo>
                      <a:pt x="1795477" y="1090219"/>
                      <a:pt x="1787958" y="1100745"/>
                      <a:pt x="1777432" y="1103752"/>
                    </a:cubicBezTo>
                    <a:cubicBezTo>
                      <a:pt x="1762394" y="1109767"/>
                      <a:pt x="1747357" y="1108264"/>
                      <a:pt x="1732319" y="1106760"/>
                    </a:cubicBezTo>
                    <a:lnTo>
                      <a:pt x="1724801" y="1106760"/>
                    </a:lnTo>
                    <a:cubicBezTo>
                      <a:pt x="1717282" y="1106760"/>
                      <a:pt x="1703748" y="1106760"/>
                      <a:pt x="1696230" y="1112775"/>
                    </a:cubicBezTo>
                    <a:cubicBezTo>
                      <a:pt x="1703748" y="1117286"/>
                      <a:pt x="1708260" y="1123301"/>
                      <a:pt x="1711267" y="1132324"/>
                    </a:cubicBezTo>
                    <a:cubicBezTo>
                      <a:pt x="1715778" y="1145857"/>
                      <a:pt x="1711267" y="1160895"/>
                      <a:pt x="1702245" y="1168414"/>
                    </a:cubicBezTo>
                    <a:cubicBezTo>
                      <a:pt x="1696230" y="1172925"/>
                      <a:pt x="1691718" y="1174429"/>
                      <a:pt x="1685703" y="1175932"/>
                    </a:cubicBezTo>
                    <a:cubicBezTo>
                      <a:pt x="1684200" y="1175932"/>
                      <a:pt x="1681192" y="1177436"/>
                      <a:pt x="1679688" y="1178940"/>
                    </a:cubicBezTo>
                    <a:cubicBezTo>
                      <a:pt x="1660140" y="1184955"/>
                      <a:pt x="1643598" y="1195481"/>
                      <a:pt x="1628561" y="1212022"/>
                    </a:cubicBezTo>
                    <a:cubicBezTo>
                      <a:pt x="1619538" y="1219541"/>
                      <a:pt x="1613523" y="1233075"/>
                      <a:pt x="1618035" y="1240594"/>
                    </a:cubicBezTo>
                    <a:lnTo>
                      <a:pt x="1628561" y="1261646"/>
                    </a:lnTo>
                    <a:lnTo>
                      <a:pt x="1607508" y="1249616"/>
                    </a:lnTo>
                    <a:cubicBezTo>
                      <a:pt x="1606005" y="1249616"/>
                      <a:pt x="1606005" y="1248112"/>
                      <a:pt x="1604501" y="1249616"/>
                    </a:cubicBezTo>
                    <a:cubicBezTo>
                      <a:pt x="1599990" y="1252624"/>
                      <a:pt x="1598486" y="1263150"/>
                      <a:pt x="1599990" y="1269165"/>
                    </a:cubicBezTo>
                    <a:cubicBezTo>
                      <a:pt x="1601493" y="1272172"/>
                      <a:pt x="1602997" y="1276684"/>
                      <a:pt x="1606005" y="1279691"/>
                    </a:cubicBezTo>
                    <a:cubicBezTo>
                      <a:pt x="1612020" y="1290217"/>
                      <a:pt x="1618035" y="1302247"/>
                      <a:pt x="1616531" y="1315781"/>
                    </a:cubicBezTo>
                    <a:lnTo>
                      <a:pt x="1615027" y="1320292"/>
                    </a:lnTo>
                    <a:lnTo>
                      <a:pt x="1609012" y="1320292"/>
                    </a:lnTo>
                    <a:cubicBezTo>
                      <a:pt x="1581945" y="1323300"/>
                      <a:pt x="1556381" y="1305255"/>
                      <a:pt x="1550366" y="1278187"/>
                    </a:cubicBezTo>
                    <a:cubicBezTo>
                      <a:pt x="1550366" y="1275180"/>
                      <a:pt x="1550366" y="1273676"/>
                      <a:pt x="1550366" y="1272172"/>
                    </a:cubicBezTo>
                    <a:cubicBezTo>
                      <a:pt x="1548862" y="1261646"/>
                      <a:pt x="1548862" y="1257135"/>
                      <a:pt x="1541343" y="1254127"/>
                    </a:cubicBezTo>
                    <a:cubicBezTo>
                      <a:pt x="1536832" y="1252624"/>
                      <a:pt x="1532321" y="1252624"/>
                      <a:pt x="1527810" y="1252624"/>
                    </a:cubicBezTo>
                    <a:cubicBezTo>
                      <a:pt x="1515780" y="1255631"/>
                      <a:pt x="1506757" y="1264653"/>
                      <a:pt x="1499238" y="1273676"/>
                    </a:cubicBezTo>
                    <a:lnTo>
                      <a:pt x="1494727" y="1278187"/>
                    </a:lnTo>
                    <a:lnTo>
                      <a:pt x="1488712" y="1275180"/>
                    </a:lnTo>
                    <a:cubicBezTo>
                      <a:pt x="1473675" y="1266157"/>
                      <a:pt x="1458637" y="1257135"/>
                      <a:pt x="1442096" y="1258639"/>
                    </a:cubicBezTo>
                    <a:cubicBezTo>
                      <a:pt x="1433073" y="1260142"/>
                      <a:pt x="1427059" y="1263150"/>
                      <a:pt x="1422547" y="1267661"/>
                    </a:cubicBezTo>
                    <a:cubicBezTo>
                      <a:pt x="1412021" y="1279691"/>
                      <a:pt x="1418036" y="1296232"/>
                      <a:pt x="1427059" y="1314277"/>
                    </a:cubicBezTo>
                    <a:cubicBezTo>
                      <a:pt x="1431570" y="1324803"/>
                      <a:pt x="1436081" y="1335330"/>
                      <a:pt x="1445103" y="1341345"/>
                    </a:cubicBezTo>
                    <a:cubicBezTo>
                      <a:pt x="1449615" y="1344352"/>
                      <a:pt x="1454126" y="1345856"/>
                      <a:pt x="1458637" y="1345856"/>
                    </a:cubicBezTo>
                    <a:cubicBezTo>
                      <a:pt x="1461645" y="1345856"/>
                      <a:pt x="1466156" y="1344352"/>
                      <a:pt x="1469163" y="1341345"/>
                    </a:cubicBezTo>
                    <a:cubicBezTo>
                      <a:pt x="1470667" y="1339841"/>
                      <a:pt x="1472171" y="1336834"/>
                      <a:pt x="1473675" y="1333826"/>
                    </a:cubicBezTo>
                    <a:cubicBezTo>
                      <a:pt x="1476682" y="1327811"/>
                      <a:pt x="1479690" y="1320292"/>
                      <a:pt x="1490216" y="1317285"/>
                    </a:cubicBezTo>
                    <a:cubicBezTo>
                      <a:pt x="1500742" y="1312774"/>
                      <a:pt x="1512772" y="1318789"/>
                      <a:pt x="1520291" y="1329315"/>
                    </a:cubicBezTo>
                    <a:cubicBezTo>
                      <a:pt x="1527810" y="1345856"/>
                      <a:pt x="1523298" y="1360894"/>
                      <a:pt x="1518787" y="1374427"/>
                    </a:cubicBezTo>
                    <a:cubicBezTo>
                      <a:pt x="1517283" y="1377435"/>
                      <a:pt x="1517283" y="1378939"/>
                      <a:pt x="1515780" y="1381946"/>
                    </a:cubicBezTo>
                    <a:cubicBezTo>
                      <a:pt x="1511268" y="1393976"/>
                      <a:pt x="1511268" y="1406006"/>
                      <a:pt x="1515780" y="1413525"/>
                    </a:cubicBezTo>
                    <a:cubicBezTo>
                      <a:pt x="1521795" y="1419540"/>
                      <a:pt x="1530817" y="1422547"/>
                      <a:pt x="1541343" y="1424051"/>
                    </a:cubicBezTo>
                    <a:cubicBezTo>
                      <a:pt x="1544351" y="1424051"/>
                      <a:pt x="1545855" y="1425555"/>
                      <a:pt x="1547358" y="1425555"/>
                    </a:cubicBezTo>
                    <a:cubicBezTo>
                      <a:pt x="1572922" y="1433073"/>
                      <a:pt x="1592471" y="1451119"/>
                      <a:pt x="1599990" y="1476682"/>
                    </a:cubicBezTo>
                    <a:cubicBezTo>
                      <a:pt x="1602997" y="1476682"/>
                      <a:pt x="1604501" y="1476682"/>
                      <a:pt x="1607508" y="1475178"/>
                    </a:cubicBezTo>
                    <a:cubicBezTo>
                      <a:pt x="1613523" y="1472171"/>
                      <a:pt x="1619538" y="1473675"/>
                      <a:pt x="1625553" y="1473675"/>
                    </a:cubicBezTo>
                    <a:cubicBezTo>
                      <a:pt x="1657132" y="1475178"/>
                      <a:pt x="1690215" y="1458637"/>
                      <a:pt x="1708260" y="1431570"/>
                    </a:cubicBezTo>
                    <a:lnTo>
                      <a:pt x="1714275" y="1424051"/>
                    </a:lnTo>
                    <a:lnTo>
                      <a:pt x="1720290" y="1431570"/>
                    </a:lnTo>
                    <a:cubicBezTo>
                      <a:pt x="1733823" y="1446607"/>
                      <a:pt x="1745853" y="1460141"/>
                      <a:pt x="1763898" y="1469164"/>
                    </a:cubicBezTo>
                    <a:cubicBezTo>
                      <a:pt x="1780440" y="1478186"/>
                      <a:pt x="1799988" y="1478186"/>
                      <a:pt x="1813522" y="1469164"/>
                    </a:cubicBezTo>
                    <a:cubicBezTo>
                      <a:pt x="1815026" y="1469164"/>
                      <a:pt x="1815026" y="1467660"/>
                      <a:pt x="1816530" y="1466156"/>
                    </a:cubicBezTo>
                    <a:cubicBezTo>
                      <a:pt x="1819537" y="1463148"/>
                      <a:pt x="1824048" y="1460141"/>
                      <a:pt x="1830063" y="1458637"/>
                    </a:cubicBezTo>
                    <a:cubicBezTo>
                      <a:pt x="1845101" y="1454126"/>
                      <a:pt x="1858635" y="1466156"/>
                      <a:pt x="1864650" y="1479690"/>
                    </a:cubicBezTo>
                    <a:cubicBezTo>
                      <a:pt x="1866153" y="1482697"/>
                      <a:pt x="1867657" y="1485705"/>
                      <a:pt x="1869161" y="1488712"/>
                    </a:cubicBezTo>
                    <a:cubicBezTo>
                      <a:pt x="1872168" y="1494727"/>
                      <a:pt x="1875176" y="1502246"/>
                      <a:pt x="1878183" y="1506757"/>
                    </a:cubicBezTo>
                    <a:cubicBezTo>
                      <a:pt x="1887206" y="1515780"/>
                      <a:pt x="1900740" y="1517283"/>
                      <a:pt x="1915777" y="1518787"/>
                    </a:cubicBezTo>
                    <a:cubicBezTo>
                      <a:pt x="1924799" y="1518787"/>
                      <a:pt x="1935326" y="1520291"/>
                      <a:pt x="1944348" y="1523298"/>
                    </a:cubicBezTo>
                    <a:cubicBezTo>
                      <a:pt x="1962393" y="1527810"/>
                      <a:pt x="1975927" y="1541344"/>
                      <a:pt x="1987957" y="1553373"/>
                    </a:cubicBezTo>
                    <a:lnTo>
                      <a:pt x="1990965" y="1556381"/>
                    </a:lnTo>
                    <a:lnTo>
                      <a:pt x="1990965" y="1559389"/>
                    </a:lnTo>
                    <a:cubicBezTo>
                      <a:pt x="1989461" y="1590967"/>
                      <a:pt x="2010513" y="1621042"/>
                      <a:pt x="2040588" y="1630065"/>
                    </a:cubicBezTo>
                    <a:cubicBezTo>
                      <a:pt x="2048107" y="1633072"/>
                      <a:pt x="2057130" y="1634576"/>
                      <a:pt x="2064648" y="1636080"/>
                    </a:cubicBezTo>
                    <a:cubicBezTo>
                      <a:pt x="2090212" y="1642095"/>
                      <a:pt x="2118783" y="1648110"/>
                      <a:pt x="2124798" y="1678185"/>
                    </a:cubicBezTo>
                    <a:cubicBezTo>
                      <a:pt x="2127806" y="1690215"/>
                      <a:pt x="2124798" y="1706756"/>
                      <a:pt x="2114272" y="1720290"/>
                    </a:cubicBezTo>
                    <a:lnTo>
                      <a:pt x="2109761" y="1726305"/>
                    </a:lnTo>
                    <a:cubicBezTo>
                      <a:pt x="2099235" y="1741342"/>
                      <a:pt x="2087204" y="1759387"/>
                      <a:pt x="2067656" y="1766906"/>
                    </a:cubicBezTo>
                    <a:cubicBezTo>
                      <a:pt x="2067656" y="1784951"/>
                      <a:pt x="2058633" y="1801492"/>
                      <a:pt x="2043596" y="1809011"/>
                    </a:cubicBezTo>
                    <a:cubicBezTo>
                      <a:pt x="2042092" y="1810515"/>
                      <a:pt x="2039085" y="1812019"/>
                      <a:pt x="2036077" y="1812019"/>
                    </a:cubicBezTo>
                    <a:cubicBezTo>
                      <a:pt x="2031566" y="1815026"/>
                      <a:pt x="2028558" y="1816530"/>
                      <a:pt x="2025551" y="1819537"/>
                    </a:cubicBezTo>
                    <a:cubicBezTo>
                      <a:pt x="2022543" y="1822545"/>
                      <a:pt x="2022543" y="1828560"/>
                      <a:pt x="2021040" y="1833071"/>
                    </a:cubicBezTo>
                    <a:cubicBezTo>
                      <a:pt x="2021040" y="1834575"/>
                      <a:pt x="2021040" y="1837582"/>
                      <a:pt x="2019536" y="1839086"/>
                    </a:cubicBezTo>
                    <a:cubicBezTo>
                      <a:pt x="2016528" y="1860138"/>
                      <a:pt x="2004498" y="1879687"/>
                      <a:pt x="1984949" y="1893221"/>
                    </a:cubicBezTo>
                    <a:cubicBezTo>
                      <a:pt x="1965401" y="1906755"/>
                      <a:pt x="1941341" y="1912770"/>
                      <a:pt x="1920288" y="1908258"/>
                    </a:cubicBezTo>
                    <a:cubicBezTo>
                      <a:pt x="1915777" y="1906755"/>
                      <a:pt x="1911266" y="1905251"/>
                      <a:pt x="1906755" y="1903747"/>
                    </a:cubicBezTo>
                    <a:cubicBezTo>
                      <a:pt x="1899236" y="1902243"/>
                      <a:pt x="1893221" y="1899236"/>
                      <a:pt x="1885702" y="1899236"/>
                    </a:cubicBezTo>
                    <a:cubicBezTo>
                      <a:pt x="1875176" y="1899236"/>
                      <a:pt x="1864650" y="1905251"/>
                      <a:pt x="1857131" y="1915777"/>
                    </a:cubicBezTo>
                    <a:cubicBezTo>
                      <a:pt x="1849612" y="1927807"/>
                      <a:pt x="1848108" y="1941341"/>
                      <a:pt x="1854123" y="1950363"/>
                    </a:cubicBezTo>
                    <a:cubicBezTo>
                      <a:pt x="1857131" y="1956378"/>
                      <a:pt x="1861642" y="1960890"/>
                      <a:pt x="1866153" y="1966905"/>
                    </a:cubicBezTo>
                    <a:cubicBezTo>
                      <a:pt x="1876680" y="1978935"/>
                      <a:pt x="1888710" y="1993972"/>
                      <a:pt x="1884198" y="2009010"/>
                    </a:cubicBezTo>
                    <a:cubicBezTo>
                      <a:pt x="1909762" y="1998483"/>
                      <a:pt x="1930815" y="1992468"/>
                      <a:pt x="1951867" y="1992468"/>
                    </a:cubicBezTo>
                    <a:close/>
                    <a:moveTo>
                      <a:pt x="762401" y="1977431"/>
                    </a:moveTo>
                    <a:cubicBezTo>
                      <a:pt x="793980" y="1977431"/>
                      <a:pt x="825559" y="1981942"/>
                      <a:pt x="852626" y="1993972"/>
                    </a:cubicBezTo>
                    <a:cubicBezTo>
                      <a:pt x="897739" y="2013521"/>
                      <a:pt x="897739" y="2013521"/>
                      <a:pt x="930821" y="1993972"/>
                    </a:cubicBezTo>
                    <a:cubicBezTo>
                      <a:pt x="936836" y="1990965"/>
                      <a:pt x="942851" y="1986453"/>
                      <a:pt x="951874" y="1980438"/>
                    </a:cubicBezTo>
                    <a:cubicBezTo>
                      <a:pt x="971422" y="1968408"/>
                      <a:pt x="989467" y="1960890"/>
                      <a:pt x="1009016" y="1954875"/>
                    </a:cubicBezTo>
                    <a:cubicBezTo>
                      <a:pt x="998490" y="1954875"/>
                      <a:pt x="989467" y="1954875"/>
                      <a:pt x="981949" y="1956378"/>
                    </a:cubicBezTo>
                    <a:cubicBezTo>
                      <a:pt x="965407" y="1959386"/>
                      <a:pt x="953377" y="1966905"/>
                      <a:pt x="939843" y="1975927"/>
                    </a:cubicBezTo>
                    <a:cubicBezTo>
                      <a:pt x="926310" y="1983446"/>
                      <a:pt x="914280" y="1992468"/>
                      <a:pt x="897739" y="1995476"/>
                    </a:cubicBezTo>
                    <a:lnTo>
                      <a:pt x="885709" y="1998483"/>
                    </a:lnTo>
                    <a:lnTo>
                      <a:pt x="890220" y="1986453"/>
                    </a:lnTo>
                    <a:cubicBezTo>
                      <a:pt x="903754" y="1945852"/>
                      <a:pt x="950370" y="1935326"/>
                      <a:pt x="992475" y="1924800"/>
                    </a:cubicBezTo>
                    <a:cubicBezTo>
                      <a:pt x="1031572" y="1915777"/>
                      <a:pt x="1064655" y="1908258"/>
                      <a:pt x="1067662" y="1881191"/>
                    </a:cubicBezTo>
                    <a:cubicBezTo>
                      <a:pt x="1070670" y="1864650"/>
                      <a:pt x="1066158" y="1852620"/>
                      <a:pt x="1058640" y="1843597"/>
                    </a:cubicBezTo>
                    <a:cubicBezTo>
                      <a:pt x="1030068" y="1815026"/>
                      <a:pt x="950370" y="1822545"/>
                      <a:pt x="908265" y="1827056"/>
                    </a:cubicBezTo>
                    <a:cubicBezTo>
                      <a:pt x="899242" y="1828560"/>
                      <a:pt x="891724" y="1828560"/>
                      <a:pt x="885709" y="1828560"/>
                    </a:cubicBezTo>
                    <a:cubicBezTo>
                      <a:pt x="843604" y="1830063"/>
                      <a:pt x="801499" y="1827056"/>
                      <a:pt x="760897" y="1822545"/>
                    </a:cubicBezTo>
                    <a:cubicBezTo>
                      <a:pt x="664657" y="1813522"/>
                      <a:pt x="572929" y="1806003"/>
                      <a:pt x="487215" y="1864650"/>
                    </a:cubicBezTo>
                    <a:cubicBezTo>
                      <a:pt x="449621" y="1890213"/>
                      <a:pt x="430072" y="1926303"/>
                      <a:pt x="439095" y="1956378"/>
                    </a:cubicBezTo>
                    <a:cubicBezTo>
                      <a:pt x="446614" y="1981942"/>
                      <a:pt x="473681" y="1996980"/>
                      <a:pt x="512779" y="1998483"/>
                    </a:cubicBezTo>
                    <a:cubicBezTo>
                      <a:pt x="541350" y="1999987"/>
                      <a:pt x="569921" y="1998483"/>
                      <a:pt x="598492" y="1996980"/>
                    </a:cubicBezTo>
                    <a:cubicBezTo>
                      <a:pt x="603004" y="1996980"/>
                      <a:pt x="609019" y="1996980"/>
                      <a:pt x="613530" y="1996980"/>
                    </a:cubicBezTo>
                    <a:cubicBezTo>
                      <a:pt x="663154" y="1987957"/>
                      <a:pt x="714281" y="1977431"/>
                      <a:pt x="762401" y="1977431"/>
                    </a:cubicBezTo>
                    <a:close/>
                    <a:moveTo>
                      <a:pt x="957889" y="1948860"/>
                    </a:moveTo>
                    <a:cubicBezTo>
                      <a:pt x="938340" y="1954875"/>
                      <a:pt x="921799" y="1962393"/>
                      <a:pt x="911272" y="1975927"/>
                    </a:cubicBezTo>
                    <a:cubicBezTo>
                      <a:pt x="917287" y="1972920"/>
                      <a:pt x="924806" y="1968408"/>
                      <a:pt x="930821" y="1963897"/>
                    </a:cubicBezTo>
                    <a:cubicBezTo>
                      <a:pt x="938340" y="1959386"/>
                      <a:pt x="947362" y="1953371"/>
                      <a:pt x="957889" y="1948860"/>
                    </a:cubicBezTo>
                    <a:close/>
                    <a:moveTo>
                      <a:pt x="1276684" y="500749"/>
                    </a:moveTo>
                    <a:cubicBezTo>
                      <a:pt x="1293225" y="624056"/>
                      <a:pt x="1356382" y="691725"/>
                      <a:pt x="1476682" y="715785"/>
                    </a:cubicBezTo>
                    <a:cubicBezTo>
                      <a:pt x="1482697" y="717289"/>
                      <a:pt x="1488712" y="718792"/>
                      <a:pt x="1493223" y="718792"/>
                    </a:cubicBezTo>
                    <a:cubicBezTo>
                      <a:pt x="1461645" y="673680"/>
                      <a:pt x="1425555" y="631575"/>
                      <a:pt x="1371420" y="607515"/>
                    </a:cubicBezTo>
                    <a:lnTo>
                      <a:pt x="1375931" y="593981"/>
                    </a:lnTo>
                    <a:cubicBezTo>
                      <a:pt x="1437585" y="610522"/>
                      <a:pt x="1481193" y="646612"/>
                      <a:pt x="1527810" y="685710"/>
                    </a:cubicBezTo>
                    <a:cubicBezTo>
                      <a:pt x="1529313" y="687214"/>
                      <a:pt x="1530817" y="687214"/>
                      <a:pt x="1530817" y="688717"/>
                    </a:cubicBezTo>
                    <a:cubicBezTo>
                      <a:pt x="1527810" y="678191"/>
                      <a:pt x="1526306" y="669169"/>
                      <a:pt x="1523298" y="658642"/>
                    </a:cubicBezTo>
                    <a:cubicBezTo>
                      <a:pt x="1512772" y="615034"/>
                      <a:pt x="1503750" y="577440"/>
                      <a:pt x="1452622" y="545861"/>
                    </a:cubicBezTo>
                    <a:cubicBezTo>
                      <a:pt x="1424051" y="529320"/>
                      <a:pt x="1392472" y="524809"/>
                      <a:pt x="1357886" y="520297"/>
                    </a:cubicBezTo>
                    <a:cubicBezTo>
                      <a:pt x="1330818" y="515786"/>
                      <a:pt x="1302247" y="512779"/>
                      <a:pt x="1276684" y="500749"/>
                    </a:cubicBezTo>
                    <a:close/>
                    <a:moveTo>
                      <a:pt x="1508261" y="57143"/>
                    </a:moveTo>
                    <a:cubicBezTo>
                      <a:pt x="1511268" y="99248"/>
                      <a:pt x="1500742" y="139849"/>
                      <a:pt x="1491720" y="177443"/>
                    </a:cubicBezTo>
                    <a:cubicBezTo>
                      <a:pt x="1484201" y="209021"/>
                      <a:pt x="1475178" y="240600"/>
                      <a:pt x="1475178" y="273682"/>
                    </a:cubicBezTo>
                    <a:cubicBezTo>
                      <a:pt x="1473675" y="332329"/>
                      <a:pt x="1493223" y="353381"/>
                      <a:pt x="1523298" y="386464"/>
                    </a:cubicBezTo>
                    <a:cubicBezTo>
                      <a:pt x="1530817" y="393982"/>
                      <a:pt x="1536832" y="401501"/>
                      <a:pt x="1544351" y="410524"/>
                    </a:cubicBezTo>
                    <a:cubicBezTo>
                      <a:pt x="1574426" y="445110"/>
                      <a:pt x="1584952" y="494734"/>
                      <a:pt x="1593975" y="541350"/>
                    </a:cubicBezTo>
                    <a:cubicBezTo>
                      <a:pt x="1601493" y="574432"/>
                      <a:pt x="1607508" y="604507"/>
                      <a:pt x="1619538" y="631575"/>
                    </a:cubicBezTo>
                    <a:cubicBezTo>
                      <a:pt x="1615027" y="610522"/>
                      <a:pt x="1610516" y="589470"/>
                      <a:pt x="1607508" y="569921"/>
                    </a:cubicBezTo>
                    <a:cubicBezTo>
                      <a:pt x="1602997" y="551876"/>
                      <a:pt x="1599990" y="533831"/>
                      <a:pt x="1596982" y="517290"/>
                    </a:cubicBezTo>
                    <a:cubicBezTo>
                      <a:pt x="1593975" y="502252"/>
                      <a:pt x="1590967" y="485711"/>
                      <a:pt x="1586456" y="469170"/>
                    </a:cubicBezTo>
                    <a:cubicBezTo>
                      <a:pt x="1581945" y="449621"/>
                      <a:pt x="1577433" y="428569"/>
                      <a:pt x="1574426" y="407516"/>
                    </a:cubicBezTo>
                    <a:cubicBezTo>
                      <a:pt x="1571418" y="406012"/>
                      <a:pt x="1568411" y="404509"/>
                      <a:pt x="1565403" y="401501"/>
                    </a:cubicBezTo>
                    <a:cubicBezTo>
                      <a:pt x="1518787" y="369922"/>
                      <a:pt x="1538336" y="318795"/>
                      <a:pt x="1554877" y="273682"/>
                    </a:cubicBezTo>
                    <a:cubicBezTo>
                      <a:pt x="1556381" y="269171"/>
                      <a:pt x="1557885" y="266164"/>
                      <a:pt x="1559388" y="261652"/>
                    </a:cubicBezTo>
                    <a:cubicBezTo>
                      <a:pt x="1559388" y="236089"/>
                      <a:pt x="1563900" y="213532"/>
                      <a:pt x="1571418" y="193984"/>
                    </a:cubicBezTo>
                    <a:lnTo>
                      <a:pt x="1580441" y="169924"/>
                    </a:lnTo>
                    <a:lnTo>
                      <a:pt x="1584952" y="193984"/>
                    </a:lnTo>
                    <a:cubicBezTo>
                      <a:pt x="1589463" y="215036"/>
                      <a:pt x="1581945" y="239096"/>
                      <a:pt x="1574426" y="263156"/>
                    </a:cubicBezTo>
                    <a:cubicBezTo>
                      <a:pt x="1574426" y="303757"/>
                      <a:pt x="1580441" y="350374"/>
                      <a:pt x="1587960" y="393982"/>
                    </a:cubicBezTo>
                    <a:cubicBezTo>
                      <a:pt x="1595478" y="396990"/>
                      <a:pt x="1602997" y="396990"/>
                      <a:pt x="1610516" y="393982"/>
                    </a:cubicBezTo>
                    <a:cubicBezTo>
                      <a:pt x="1625553" y="389471"/>
                      <a:pt x="1637583" y="371426"/>
                      <a:pt x="1645102" y="347366"/>
                    </a:cubicBezTo>
                    <a:cubicBezTo>
                      <a:pt x="1663147" y="291727"/>
                      <a:pt x="1643598" y="175939"/>
                      <a:pt x="1609012" y="135337"/>
                    </a:cubicBezTo>
                    <a:cubicBezTo>
                      <a:pt x="1593975" y="117293"/>
                      <a:pt x="1574426" y="103759"/>
                      <a:pt x="1554877" y="90225"/>
                    </a:cubicBezTo>
                    <a:cubicBezTo>
                      <a:pt x="1539840" y="82706"/>
                      <a:pt x="1523298" y="70676"/>
                      <a:pt x="1508261" y="57143"/>
                    </a:cubicBezTo>
                    <a:close/>
                    <a:moveTo>
                      <a:pt x="1560892" y="303757"/>
                    </a:moveTo>
                    <a:cubicBezTo>
                      <a:pt x="1550366" y="336840"/>
                      <a:pt x="1545855" y="366915"/>
                      <a:pt x="1571418" y="386464"/>
                    </a:cubicBezTo>
                    <a:cubicBezTo>
                      <a:pt x="1566907" y="359396"/>
                      <a:pt x="1563900" y="330825"/>
                      <a:pt x="1560892" y="303757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09725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Google Shape;340;p7" descr="A sprinkler spraying water on a field&#10;&#10;Description automatically generated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 l="9496" r="9494"/>
          <a:stretch/>
        </p:blipFill>
        <p:spPr>
          <a:xfrm>
            <a:off x="6545263" y="1452563"/>
            <a:ext cx="5646737" cy="4656137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pic>
      <p:sp>
        <p:nvSpPr>
          <p:cNvPr id="2" name="Google Shape;315;p6">
            <a:extLst>
              <a:ext uri="{FF2B5EF4-FFF2-40B4-BE49-F238E27FC236}">
                <a16:creationId xmlns:a16="http://schemas.microsoft.com/office/drawing/2014/main" id="{49B7A64D-2B6A-61C0-118A-22A0E5310E8B}"/>
              </a:ext>
            </a:extLst>
          </p:cNvPr>
          <p:cNvSpPr txBox="1"/>
          <p:nvPr/>
        </p:nvSpPr>
        <p:spPr>
          <a:xfrm>
            <a:off x="7523666" y="5699591"/>
            <a:ext cx="4864276" cy="584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8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6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Ewapotranspiracja upraw - wytyczne dotyczące 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obliczania </a:t>
            </a:r>
            <a:r>
              <a:rPr lang="tr-TR" sz="16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zapotrzebowania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 </a:t>
            </a:r>
            <a:r>
              <a:rPr lang="en-US" sz="16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upraw na wodę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1D621ADB-29E0-A7B8-92C3-181C5E224769}"/>
              </a:ext>
            </a:extLst>
          </p:cNvPr>
          <p:cNvSpPr/>
          <p:nvPr/>
        </p:nvSpPr>
        <p:spPr>
          <a:xfrm>
            <a:off x="5248518" y="5495729"/>
            <a:ext cx="2512741" cy="992459"/>
          </a:xfrm>
          <a:prstGeom prst="rightArrow">
            <a:avLst/>
          </a:prstGeom>
          <a:solidFill>
            <a:srgbClr val="8DC641"/>
          </a:solidFill>
          <a:ln>
            <a:solidFill>
              <a:srgbClr val="8DC64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IE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Więcej </a:t>
            </a:r>
            <a:r>
              <a:rPr lang="en-IE" sz="1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informacji</a:t>
            </a:r>
            <a:r>
              <a:rPr lang="en-IE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znajdziesz </a:t>
            </a:r>
            <a:r>
              <a:rPr lang="en-IE" sz="1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tutaj</a:t>
            </a:r>
            <a:endParaRPr lang="en-IE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21" name="Google Shape;321;p7"/>
          <p:cNvGrpSpPr/>
          <p:nvPr/>
        </p:nvGrpSpPr>
        <p:grpSpPr>
          <a:xfrm>
            <a:off x="295276" y="478765"/>
            <a:ext cx="6581774" cy="5513194"/>
            <a:chOff x="906846" y="-110080"/>
            <a:chExt cx="6077369" cy="5513194"/>
          </a:xfrm>
        </p:grpSpPr>
        <p:sp>
          <p:nvSpPr>
            <p:cNvPr id="322" name="Google Shape;322;p7"/>
            <p:cNvSpPr/>
            <p:nvPr/>
          </p:nvSpPr>
          <p:spPr>
            <a:xfrm>
              <a:off x="3211523" y="1912509"/>
              <a:ext cx="1468015" cy="1468015"/>
            </a:xfrm>
            <a:prstGeom prst="ellipse">
              <a:avLst/>
            </a:prstGeom>
            <a:solidFill>
              <a:srgbClr val="8DC641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7"/>
            <p:cNvSpPr txBox="1"/>
            <p:nvPr/>
          </p:nvSpPr>
          <p:spPr>
            <a:xfrm>
              <a:off x="3426509" y="2127495"/>
              <a:ext cx="1038043" cy="10380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GB" sz="1600" b="0" i="0" u="none" strike="noStrike" cap="none" dirty="0">
                  <a:latin typeface="Calibri"/>
                  <a:ea typeface="Calibri"/>
                  <a:cs typeface="Calibri"/>
                  <a:sym typeface="Calibri"/>
                </a:rPr>
                <a:t>Planowanie nawadniania</a:t>
              </a:r>
              <a:endParaRPr sz="1600" b="0" i="0" u="none" strike="noStrike" cap="none" dirty="0">
                <a:sym typeface="Arial"/>
              </a:endParaRPr>
            </a:p>
          </p:txBody>
        </p:sp>
        <p:sp>
          <p:nvSpPr>
            <p:cNvPr id="324" name="Google Shape;324;p7"/>
            <p:cNvSpPr/>
            <p:nvPr/>
          </p:nvSpPr>
          <p:spPr>
            <a:xfrm rot="-5400000">
              <a:off x="3782396" y="1732631"/>
              <a:ext cx="326269" cy="3348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12700" cap="flat" cmpd="sng">
              <a:solidFill>
                <a:srgbClr val="0A938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7"/>
            <p:cNvSpPr txBox="1"/>
            <p:nvPr/>
          </p:nvSpPr>
          <p:spPr>
            <a:xfrm rot="-5400000">
              <a:off x="3937374" y="1741218"/>
              <a:ext cx="16313" cy="163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endParaRPr sz="5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7"/>
            <p:cNvSpPr/>
            <p:nvPr/>
          </p:nvSpPr>
          <p:spPr>
            <a:xfrm>
              <a:off x="2670797" y="-110080"/>
              <a:ext cx="2631637" cy="1696320"/>
            </a:xfrm>
            <a:prstGeom prst="ellipse">
              <a:avLst/>
            </a:prstGeom>
            <a:solidFill>
              <a:srgbClr val="55BFC7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7"/>
            <p:cNvSpPr txBox="1"/>
            <p:nvPr/>
          </p:nvSpPr>
          <p:spPr>
            <a:xfrm>
              <a:off x="2901709" y="138340"/>
              <a:ext cx="2174068" cy="11994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" tIns="7600" rIns="7600" bIns="7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alibri"/>
                <a:buNone/>
              </a:pPr>
              <a:r>
                <a:rPr lang="en-GB" sz="1200" b="1" i="0" u="none" strike="noStrike" cap="none" dirty="0">
                  <a:latin typeface="Calibri"/>
                  <a:ea typeface="Calibri"/>
                  <a:cs typeface="Calibri"/>
                  <a:sym typeface="Calibri"/>
                </a:rPr>
                <a:t>CHARAKTERYSTYKA GLEBY I UPRAW</a:t>
              </a:r>
              <a:endParaRPr sz="1200" b="0" i="0" u="none" strike="noStrike" cap="none" dirty="0">
                <a:sym typeface="Arial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alibri"/>
                <a:buChar char="•"/>
              </a:pPr>
              <a:r>
                <a:rPr lang="en-GB" sz="12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gleba - zdolność magazynowania wody </a:t>
              </a:r>
              <a:endParaRPr sz="1200" b="1" i="0" u="none" strike="noStrike" cap="none" dirty="0">
                <a:solidFill>
                  <a:srgbClr val="000000"/>
                </a:solidFill>
                <a:sym typeface="Arial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alibri"/>
                <a:buChar char="•"/>
              </a:pPr>
              <a:r>
                <a:rPr lang="en-GB" sz="12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współczynnik infiltracji </a:t>
              </a:r>
              <a:endParaRPr sz="1200" b="1" i="0" u="none" strike="noStrike" cap="none" dirty="0">
                <a:solidFill>
                  <a:srgbClr val="000000"/>
                </a:solidFill>
                <a:sym typeface="Arial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alibri"/>
                <a:buChar char="•"/>
              </a:pPr>
              <a:r>
                <a:rPr lang="en-GB" sz="12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reakcja upraw na wodę</a:t>
              </a:r>
              <a:endParaRPr sz="1200" b="1" i="0" u="none" strike="noStrike" cap="none" dirty="0">
                <a:solidFill>
                  <a:srgbClr val="000000"/>
                </a:solidFill>
                <a:sym typeface="Arial"/>
              </a:endParaRPr>
            </a:p>
          </p:txBody>
        </p:sp>
        <p:sp>
          <p:nvSpPr>
            <p:cNvPr id="328" name="Google Shape;328;p7"/>
            <p:cNvSpPr/>
            <p:nvPr/>
          </p:nvSpPr>
          <p:spPr>
            <a:xfrm>
              <a:off x="4679539" y="2629774"/>
              <a:ext cx="44183" cy="3348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12700" cap="flat" cmpd="sng">
              <a:solidFill>
                <a:srgbClr val="0A938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7"/>
            <p:cNvSpPr txBox="1"/>
            <p:nvPr/>
          </p:nvSpPr>
          <p:spPr>
            <a:xfrm>
              <a:off x="4700526" y="2645412"/>
              <a:ext cx="2209" cy="22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endParaRPr sz="5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7"/>
            <p:cNvSpPr/>
            <p:nvPr/>
          </p:nvSpPr>
          <p:spPr>
            <a:xfrm>
              <a:off x="4723722" y="1798357"/>
              <a:ext cx="2260493" cy="1696320"/>
            </a:xfrm>
            <a:prstGeom prst="ellipse">
              <a:avLst/>
            </a:prstGeom>
            <a:solidFill>
              <a:srgbClr val="6A972D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7"/>
            <p:cNvSpPr txBox="1"/>
            <p:nvPr/>
          </p:nvSpPr>
          <p:spPr>
            <a:xfrm>
              <a:off x="4831214" y="2043974"/>
              <a:ext cx="2095533" cy="11994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" tIns="7600" rIns="7600" bIns="7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alibri"/>
                <a:buNone/>
              </a:pPr>
              <a:r>
                <a:rPr lang="en-GB" sz="1200" b="1" i="0" u="none" strike="noStrike" cap="none" dirty="0">
                  <a:latin typeface="Calibri"/>
                  <a:ea typeface="Calibri"/>
                  <a:cs typeface="Calibri"/>
                  <a:sym typeface="Calibri"/>
                </a:rPr>
                <a:t>CELE ZARZĄDZANIA </a:t>
              </a:r>
              <a:endParaRPr sz="1200" b="0" i="0" u="none" strike="noStrike" cap="none" dirty="0">
                <a:sym typeface="Arial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alibri"/>
                <a:buChar char="•"/>
              </a:pPr>
              <a:r>
                <a:rPr lang="en-GB" sz="12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wsparcie techniczne dla rolników ze strony ekspertów z biura doradczego</a:t>
              </a:r>
              <a:endParaRPr sz="1200" b="1" i="0" u="none" strike="noStrike" cap="none" dirty="0">
                <a:solidFill>
                  <a:srgbClr val="000000"/>
                </a:solidFill>
                <a:sym typeface="Arial"/>
              </a:endParaRPr>
            </a:p>
          </p:txBody>
        </p:sp>
        <p:sp>
          <p:nvSpPr>
            <p:cNvPr id="332" name="Google Shape;332;p7"/>
            <p:cNvSpPr/>
            <p:nvPr/>
          </p:nvSpPr>
          <p:spPr>
            <a:xfrm rot="5400000">
              <a:off x="3782396" y="3526916"/>
              <a:ext cx="326269" cy="3348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12700" cap="flat" cmpd="sng">
              <a:solidFill>
                <a:srgbClr val="0A938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7"/>
            <p:cNvSpPr txBox="1"/>
            <p:nvPr/>
          </p:nvSpPr>
          <p:spPr>
            <a:xfrm rot="5400000">
              <a:off x="3937374" y="3535503"/>
              <a:ext cx="16313" cy="163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endParaRPr sz="5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7"/>
            <p:cNvSpPr/>
            <p:nvPr/>
          </p:nvSpPr>
          <p:spPr>
            <a:xfrm>
              <a:off x="2815284" y="3706794"/>
              <a:ext cx="2260493" cy="1696320"/>
            </a:xfrm>
            <a:prstGeom prst="ellipse">
              <a:avLst/>
            </a:prstGeom>
            <a:solidFill>
              <a:srgbClr val="34969E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7"/>
            <p:cNvSpPr txBox="1"/>
            <p:nvPr/>
          </p:nvSpPr>
          <p:spPr>
            <a:xfrm>
              <a:off x="3031463" y="3955214"/>
              <a:ext cx="1910305" cy="11994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" tIns="7600" rIns="7600" bIns="7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alibri"/>
                <a:buNone/>
              </a:pPr>
              <a:r>
                <a:rPr lang="en-GB" sz="1200" b="1" i="0" u="none" strike="noStrike" cap="none" dirty="0">
                  <a:latin typeface="Calibri"/>
                  <a:ea typeface="Calibri"/>
                  <a:cs typeface="Calibri"/>
                  <a:sym typeface="Calibri"/>
                </a:rPr>
                <a:t>PRAKTYKI NAWADNIANIA</a:t>
              </a:r>
              <a:endParaRPr sz="1200" b="0" i="0" u="none" strike="noStrike" cap="none" dirty="0">
                <a:sym typeface="Arial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alibri"/>
                <a:buChar char="•"/>
              </a:pPr>
              <a:r>
                <a:rPr lang="en-GB" sz="12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metoda nawadniania </a:t>
              </a:r>
              <a:endParaRPr sz="1200" b="1" i="0" u="none" strike="noStrike" cap="none" dirty="0">
                <a:solidFill>
                  <a:srgbClr val="000000"/>
                </a:solidFill>
                <a:sym typeface="Arial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alibri"/>
                <a:buChar char="•"/>
              </a:pPr>
              <a:r>
                <a:rPr lang="en-GB" sz="12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systemy dostarczania </a:t>
              </a:r>
              <a:r>
                <a:rPr lang="en-GB" sz="1200" b="1" i="0" u="none" strike="noStrike" cap="none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wody </a:t>
              </a:r>
              <a:endParaRPr sz="1200" b="1" i="0" u="none" strike="noStrike" cap="none" dirty="0">
                <a:solidFill>
                  <a:srgbClr val="000000"/>
                </a:solidFill>
                <a:sym typeface="Arial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alibri"/>
                <a:buChar char="•"/>
              </a:pPr>
              <a:r>
                <a:rPr lang="en-GB" sz="12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dostępność wody</a:t>
              </a:r>
              <a:endParaRPr sz="1200" b="1" i="0" u="none" strike="noStrike" cap="none" dirty="0">
                <a:solidFill>
                  <a:srgbClr val="000000"/>
                </a:solidFill>
                <a:sym typeface="Arial"/>
              </a:endParaRPr>
            </a:p>
          </p:txBody>
        </p:sp>
        <p:sp>
          <p:nvSpPr>
            <p:cNvPr id="336" name="Google Shape;336;p7"/>
            <p:cNvSpPr/>
            <p:nvPr/>
          </p:nvSpPr>
          <p:spPr>
            <a:xfrm rot="10800000">
              <a:off x="3167340" y="2629774"/>
              <a:ext cx="44183" cy="3348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12700" cap="flat" cmpd="sng">
              <a:solidFill>
                <a:srgbClr val="0A938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7"/>
            <p:cNvSpPr txBox="1"/>
            <p:nvPr/>
          </p:nvSpPr>
          <p:spPr>
            <a:xfrm>
              <a:off x="3188327" y="2645412"/>
              <a:ext cx="2209" cy="22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endParaRPr sz="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7"/>
            <p:cNvSpPr/>
            <p:nvPr/>
          </p:nvSpPr>
          <p:spPr>
            <a:xfrm>
              <a:off x="906846" y="1798357"/>
              <a:ext cx="2260493" cy="1696320"/>
            </a:xfrm>
            <a:prstGeom prst="ellipse">
              <a:avLst/>
            </a:prstGeom>
            <a:solidFill>
              <a:srgbClr val="8DC641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7"/>
            <p:cNvSpPr txBox="1"/>
            <p:nvPr/>
          </p:nvSpPr>
          <p:spPr>
            <a:xfrm>
              <a:off x="1041516" y="1992306"/>
              <a:ext cx="2233317" cy="11994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" tIns="7600" rIns="7600" bIns="7600" anchor="ctr" anchorCtr="0">
              <a:noAutofit/>
            </a:bodyPr>
            <a:lstStyle/>
            <a:p>
              <a:pPr marL="0" marR="0" lvl="0" indent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alibri"/>
                <a:buNone/>
              </a:pPr>
              <a:r>
                <a:rPr lang="en-GB" sz="1200" b="1" i="0" u="none" strike="noStrike" cap="none" dirty="0">
                  <a:latin typeface="Calibri"/>
                  <a:ea typeface="Calibri"/>
                  <a:cs typeface="Calibri"/>
                  <a:sym typeface="Calibri"/>
                </a:rPr>
                <a:t>	KLIMAT </a:t>
              </a:r>
              <a:endParaRPr sz="1200" b="0" i="0" u="none" strike="noStrike" cap="none" dirty="0">
                <a:sym typeface="Arial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alibri"/>
                <a:buChar char="•"/>
              </a:pPr>
              <a:r>
                <a:rPr lang="en-GB" sz="1200" b="1" i="0" u="none" strike="noStrike" cap="none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Zapotrzebowanie</a:t>
              </a:r>
              <a:r>
                <a:rPr lang="pl-PL" sz="12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200" b="1" i="0" u="none" strike="noStrike" cap="none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na</a:t>
              </a:r>
              <a:r>
                <a:rPr lang="en-GB" sz="12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parowanie </a:t>
              </a:r>
              <a:endParaRPr sz="1200" b="1" i="0" u="none" strike="noStrike" cap="none" dirty="0">
                <a:solidFill>
                  <a:srgbClr val="000000"/>
                </a:solidFill>
                <a:sym typeface="Arial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alibri"/>
                <a:buChar char="•"/>
              </a:pPr>
              <a:r>
                <a:rPr lang="en-GB" sz="12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Ilość i rozkład opadów </a:t>
              </a:r>
              <a:endParaRPr sz="1200" b="1" i="0" u="none" strike="noStrike" cap="none" dirty="0">
                <a:solidFill>
                  <a:srgbClr val="000000"/>
                </a:solidFill>
                <a:sym typeface="Arial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alibri"/>
                <a:buChar char="•"/>
              </a:pPr>
              <a:r>
                <a:rPr lang="en-GB" sz="12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temperatura</a:t>
              </a:r>
              <a:endParaRPr sz="1200" b="1" i="0" u="none" strike="noStrike" cap="none" dirty="0">
                <a:solidFill>
                  <a:srgbClr val="000000"/>
                </a:solidFill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7875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" name="Google Shape;345;p8"/>
          <p:cNvGrpSpPr/>
          <p:nvPr/>
        </p:nvGrpSpPr>
        <p:grpSpPr>
          <a:xfrm>
            <a:off x="771525" y="457201"/>
            <a:ext cx="10825690" cy="5514974"/>
            <a:chOff x="-231738" y="-110065"/>
            <a:chExt cx="10734254" cy="5514974"/>
          </a:xfrm>
        </p:grpSpPr>
        <p:sp>
          <p:nvSpPr>
            <p:cNvPr id="346" name="Google Shape;346;p8"/>
            <p:cNvSpPr/>
            <p:nvPr/>
          </p:nvSpPr>
          <p:spPr>
            <a:xfrm rot="-5400000">
              <a:off x="-1629594" y="2765769"/>
              <a:ext cx="4129210" cy="7427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8"/>
            <p:cNvSpPr/>
            <p:nvPr/>
          </p:nvSpPr>
          <p:spPr>
            <a:xfrm>
              <a:off x="806384" y="1072537"/>
              <a:ext cx="3699671" cy="4129210"/>
            </a:xfrm>
            <a:prstGeom prst="rect">
              <a:avLst/>
            </a:prstGeom>
            <a:solidFill>
              <a:srgbClr val="056C6E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8"/>
            <p:cNvSpPr txBox="1"/>
            <p:nvPr/>
          </p:nvSpPr>
          <p:spPr>
            <a:xfrm>
              <a:off x="806384" y="1072537"/>
              <a:ext cx="3699671" cy="4332372"/>
            </a:xfrm>
            <a:prstGeom prst="rect">
              <a:avLst/>
            </a:prstGeom>
            <a:solidFill>
              <a:srgbClr val="9FDADF"/>
            </a:solidFill>
            <a:ln>
              <a:noFill/>
            </a:ln>
          </p:spPr>
          <p:txBody>
            <a:bodyPr spcFirstLastPara="1" wrap="square" lIns="170675" tIns="655050" rIns="170675" bIns="170675" anchor="t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Char char="•"/>
              </a:pPr>
              <a:r>
                <a:rPr lang="en-GB" sz="1900" b="0" i="0" u="none" strike="noStrike" cap="none" dirty="0">
                  <a:latin typeface="Calibri"/>
                  <a:ea typeface="Calibri"/>
                  <a:cs typeface="Calibri"/>
                  <a:sym typeface="Calibri"/>
                </a:rPr>
                <a:t>Woda w glebie bezpośrednio reguluje stan nawodnienia roślin, wpływając na ich wzrost.</a:t>
              </a:r>
              <a:endParaRPr sz="1900" b="0" i="0" u="none" strike="noStrike" cap="none" dirty="0">
                <a:sym typeface="Arial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85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Char char="•"/>
              </a:pPr>
              <a:r>
                <a:rPr lang="en-GB" sz="1900" b="1" i="0" u="none" strike="noStrike" cap="none" dirty="0">
                  <a:latin typeface="Calibri"/>
                  <a:ea typeface="Calibri"/>
                  <a:cs typeface="Calibri"/>
                  <a:sym typeface="Calibri"/>
                </a:rPr>
                <a:t>Zawartość wody w glebie: </a:t>
              </a:r>
              <a:r>
                <a:rPr lang="pl-PL" sz="1900" b="0" i="0" u="none" strike="noStrike" cap="none" dirty="0">
                  <a:latin typeface="Calibri"/>
                  <a:ea typeface="Calibri"/>
                  <a:cs typeface="Calibri"/>
                  <a:sym typeface="Calibri"/>
                </a:rPr>
                <a:t>k</a:t>
              </a:r>
              <a:r>
                <a:rPr lang="en-GB" sz="1900" b="0" i="0" u="none" strike="noStrike" cap="none" dirty="0" err="1">
                  <a:latin typeface="Calibri"/>
                  <a:ea typeface="Calibri"/>
                  <a:cs typeface="Calibri"/>
                  <a:sym typeface="Calibri"/>
                </a:rPr>
                <a:t>wantyfikowana</a:t>
              </a:r>
              <a:r>
                <a:rPr lang="en-GB" sz="1900" b="0" i="0" u="none" strike="noStrike" cap="none" dirty="0">
                  <a:latin typeface="Calibri"/>
                  <a:ea typeface="Calibri"/>
                  <a:cs typeface="Calibri"/>
                  <a:sym typeface="Calibri"/>
                </a:rPr>
                <a:t> przy użyciu technik takich jak reflektometria w dziedzinie czasu (TDR).</a:t>
              </a:r>
              <a:endParaRPr sz="1900" b="0" i="0" u="none" strike="noStrike" cap="none" dirty="0">
                <a:sym typeface="Arial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85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Char char="•"/>
              </a:pPr>
              <a:r>
                <a:rPr lang="en-GB" sz="1900" b="1" i="0" u="none" strike="noStrike" cap="none" dirty="0">
                  <a:latin typeface="Calibri"/>
                  <a:ea typeface="Calibri"/>
                  <a:cs typeface="Calibri"/>
                  <a:sym typeface="Calibri"/>
                </a:rPr>
                <a:t>Potencjał wodny gleby: </a:t>
              </a:r>
              <a:r>
                <a:rPr lang="en-GB" sz="1900" b="0" i="0" u="none" strike="noStrike" cap="none" dirty="0">
                  <a:latin typeface="Calibri"/>
                  <a:ea typeface="Calibri"/>
                  <a:cs typeface="Calibri"/>
                  <a:sym typeface="Calibri"/>
                </a:rPr>
                <a:t>Oceniany za pomocą urządzeń takich jak tensjometry, spektrometry gleby i przetworniki ciśnienia.</a:t>
              </a:r>
              <a:endParaRPr sz="1900" b="0" i="0" u="none" strike="noStrike" cap="none" dirty="0">
                <a:sym typeface="Arial"/>
              </a:endParaRPr>
            </a:p>
          </p:txBody>
        </p:sp>
        <p:sp>
          <p:nvSpPr>
            <p:cNvPr id="350" name="Google Shape;350;p8"/>
            <p:cNvSpPr/>
            <p:nvPr/>
          </p:nvSpPr>
          <p:spPr>
            <a:xfrm>
              <a:off x="-231738" y="-110065"/>
              <a:ext cx="1780869" cy="1687672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l="-8998" r="-8997"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8"/>
            <p:cNvSpPr/>
            <p:nvPr/>
          </p:nvSpPr>
          <p:spPr>
            <a:xfrm rot="-5400000">
              <a:off x="3773051" y="2765769"/>
              <a:ext cx="4129210" cy="7427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8"/>
            <p:cNvSpPr txBox="1"/>
            <p:nvPr/>
          </p:nvSpPr>
          <p:spPr>
            <a:xfrm>
              <a:off x="6571558" y="134276"/>
              <a:ext cx="3930958" cy="7427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655050" bIns="0" anchor="t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Calibri"/>
                <a:buNone/>
              </a:pPr>
              <a:r>
                <a:rPr lang="en-GB" sz="2600" b="1" i="0" u="none" strike="noStrike" cap="none" dirty="0">
                  <a:latin typeface="Calibri"/>
                  <a:ea typeface="Calibri"/>
                  <a:cs typeface="Calibri"/>
                  <a:sym typeface="Calibri"/>
                </a:rPr>
                <a:t>Parametry stresu upraw</a:t>
              </a:r>
              <a:endParaRPr sz="1400" b="1" i="0" u="none" strike="noStrike" cap="none" dirty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8"/>
            <p:cNvSpPr/>
            <p:nvPr/>
          </p:nvSpPr>
          <p:spPr>
            <a:xfrm>
              <a:off x="6209030" y="1072537"/>
              <a:ext cx="3699671" cy="4129210"/>
            </a:xfrm>
            <a:prstGeom prst="rect">
              <a:avLst/>
            </a:prstGeom>
            <a:solidFill>
              <a:srgbClr val="056C6E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8"/>
            <p:cNvSpPr txBox="1"/>
            <p:nvPr/>
          </p:nvSpPr>
          <p:spPr>
            <a:xfrm>
              <a:off x="6209030" y="1072537"/>
              <a:ext cx="3699671" cy="4332372"/>
            </a:xfrm>
            <a:prstGeom prst="rect">
              <a:avLst/>
            </a:prstGeom>
            <a:solidFill>
              <a:srgbClr val="9FDADF"/>
            </a:solidFill>
            <a:ln>
              <a:noFill/>
            </a:ln>
          </p:spPr>
          <p:txBody>
            <a:bodyPr spcFirstLastPara="1" wrap="square" lIns="170675" tIns="655050" rIns="170675" bIns="170675" anchor="t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Char char="•"/>
              </a:pPr>
              <a:r>
                <a:rPr lang="en-GB" sz="1900" b="0" i="0" u="none" strike="noStrike" cap="none" dirty="0">
                  <a:latin typeface="Calibri"/>
                  <a:ea typeface="Calibri"/>
                  <a:cs typeface="Calibri"/>
                  <a:sym typeface="Calibri"/>
                </a:rPr>
                <a:t>Używaj </a:t>
              </a:r>
              <a:r>
                <a:rPr lang="en-GB" sz="1900" b="1" i="0" u="none" strike="noStrike" cap="none" dirty="0">
                  <a:latin typeface="Calibri"/>
                  <a:ea typeface="Calibri"/>
                  <a:cs typeface="Calibri"/>
                  <a:sym typeface="Calibri"/>
                </a:rPr>
                <a:t>sygnałów roślinnych </a:t>
              </a:r>
              <a:r>
                <a:rPr lang="en-GB" sz="1900" b="0" i="0" u="none" strike="noStrike" cap="none" dirty="0">
                  <a:latin typeface="Calibri"/>
                  <a:ea typeface="Calibri"/>
                  <a:cs typeface="Calibri"/>
                  <a:sym typeface="Calibri"/>
                </a:rPr>
                <a:t>do określania czasu nawadniania, a nie pomiarów gleby.</a:t>
              </a:r>
              <a:endParaRPr sz="1900" b="0" i="0" u="none" strike="noStrike" cap="none" dirty="0"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85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Char char="•"/>
              </a:pPr>
              <a:r>
                <a:rPr lang="en-GB" sz="1900" b="0" i="0" u="none" strike="noStrike" cap="none" dirty="0">
                  <a:latin typeface="Calibri"/>
                  <a:ea typeface="Calibri"/>
                  <a:cs typeface="Calibri"/>
                  <a:sym typeface="Calibri"/>
                </a:rPr>
                <a:t>Przydatne, gdy głębokość nawadniania jest z góry określona i stała.</a:t>
              </a:r>
              <a:endParaRPr sz="1900" b="0" i="0" u="none" strike="noStrike" cap="none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8"/>
            <p:cNvSpPr/>
            <p:nvPr/>
          </p:nvSpPr>
          <p:spPr>
            <a:xfrm>
              <a:off x="5170910" y="-110065"/>
              <a:ext cx="1780868" cy="1687671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l="-23997" r="-23997"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8"/>
            <p:cNvSpPr txBox="1"/>
            <p:nvPr/>
          </p:nvSpPr>
          <p:spPr>
            <a:xfrm>
              <a:off x="1277398" y="150347"/>
              <a:ext cx="3424967" cy="7427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655050" bIns="0" anchor="t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Calibri"/>
                <a:buNone/>
              </a:pPr>
              <a:r>
                <a:rPr lang="en-GB" sz="2600" b="1" i="0" u="none" strike="noStrike" cap="none" dirty="0">
                  <a:latin typeface="Calibri"/>
                  <a:ea typeface="Calibri"/>
                  <a:cs typeface="Calibri"/>
                  <a:sym typeface="Calibri"/>
                </a:rPr>
                <a:t>Szacunki i pomiary wody w glebie</a:t>
              </a:r>
              <a:endParaRPr sz="1400" b="1" i="0" u="none" strike="noStrike" cap="none" dirty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" name="Google Shape;300;p5">
            <a:extLst>
              <a:ext uri="{FF2B5EF4-FFF2-40B4-BE49-F238E27FC236}">
                <a16:creationId xmlns:a16="http://schemas.microsoft.com/office/drawing/2014/main" id="{0B0CF632-C734-C10E-DF1B-D1AD1A8CBA9E}"/>
              </a:ext>
            </a:extLst>
          </p:cNvPr>
          <p:cNvGrpSpPr/>
          <p:nvPr/>
        </p:nvGrpSpPr>
        <p:grpSpPr>
          <a:xfrm rot="3730759">
            <a:off x="673028" y="5041788"/>
            <a:ext cx="949887" cy="1163493"/>
            <a:chOff x="7602444" y="4967675"/>
            <a:chExt cx="483620" cy="592374"/>
          </a:xfrm>
        </p:grpSpPr>
        <p:grpSp>
          <p:nvGrpSpPr>
            <p:cNvPr id="4" name="Google Shape;301;p5">
              <a:extLst>
                <a:ext uri="{FF2B5EF4-FFF2-40B4-BE49-F238E27FC236}">
                  <a16:creationId xmlns:a16="http://schemas.microsoft.com/office/drawing/2014/main" id="{355F3C89-73F8-F0DA-517F-4F3BE617D478}"/>
                </a:ext>
              </a:extLst>
            </p:cNvPr>
            <p:cNvGrpSpPr/>
            <p:nvPr/>
          </p:nvGrpSpPr>
          <p:grpSpPr>
            <a:xfrm>
              <a:off x="7618661" y="4967675"/>
              <a:ext cx="467403" cy="507609"/>
              <a:chOff x="2251964" y="3590497"/>
              <a:chExt cx="467403" cy="507609"/>
            </a:xfrm>
          </p:grpSpPr>
          <p:sp>
            <p:nvSpPr>
              <p:cNvPr id="8" name="Google Shape;302;p5">
                <a:extLst>
                  <a:ext uri="{FF2B5EF4-FFF2-40B4-BE49-F238E27FC236}">
                    <a16:creationId xmlns:a16="http://schemas.microsoft.com/office/drawing/2014/main" id="{C5032B19-26E5-EBCF-E99D-1B25B391DE34}"/>
                  </a:ext>
                </a:extLst>
              </p:cNvPr>
              <p:cNvSpPr/>
              <p:nvPr/>
            </p:nvSpPr>
            <p:spPr>
              <a:xfrm>
                <a:off x="2251964" y="3888722"/>
                <a:ext cx="228111" cy="209384"/>
              </a:xfrm>
              <a:custGeom>
                <a:avLst/>
                <a:gdLst/>
                <a:ahLst/>
                <a:cxnLst/>
                <a:rect l="l" t="t" r="r" b="b"/>
                <a:pathLst>
                  <a:path w="228111" h="209384" extrusionOk="0">
                    <a:moveTo>
                      <a:pt x="227486" y="185651"/>
                    </a:moveTo>
                    <a:cubicBezTo>
                      <a:pt x="229390" y="134257"/>
                      <a:pt x="219870" y="75249"/>
                      <a:pt x="177032" y="42889"/>
                    </a:cubicBezTo>
                    <a:cubicBezTo>
                      <a:pt x="131338" y="8626"/>
                      <a:pt x="63748" y="5771"/>
                      <a:pt x="8534" y="61"/>
                    </a:cubicBezTo>
                    <a:cubicBezTo>
                      <a:pt x="-34" y="-891"/>
                      <a:pt x="-1938" y="9578"/>
                      <a:pt x="1870" y="15289"/>
                    </a:cubicBezTo>
                    <a:cubicBezTo>
                      <a:pt x="19957" y="39082"/>
                      <a:pt x="29477" y="67635"/>
                      <a:pt x="43757" y="93332"/>
                    </a:cubicBezTo>
                    <a:cubicBezTo>
                      <a:pt x="56132" y="114270"/>
                      <a:pt x="71364" y="133305"/>
                      <a:pt x="89451" y="149485"/>
                    </a:cubicBezTo>
                    <a:cubicBezTo>
                      <a:pt x="122770" y="178989"/>
                      <a:pt x="164656" y="198024"/>
                      <a:pt x="208447" y="204686"/>
                    </a:cubicBezTo>
                    <a:cubicBezTo>
                      <a:pt x="211303" y="212300"/>
                      <a:pt x="224630" y="210397"/>
                      <a:pt x="225582" y="200879"/>
                    </a:cubicBezTo>
                    <a:cubicBezTo>
                      <a:pt x="225582" y="197072"/>
                      <a:pt x="226534" y="193265"/>
                      <a:pt x="226534" y="189458"/>
                    </a:cubicBezTo>
                    <a:cubicBezTo>
                      <a:pt x="228438" y="188507"/>
                      <a:pt x="228438" y="186603"/>
                      <a:pt x="227486" y="185651"/>
                    </a:cubicBezTo>
                    <a:close/>
                  </a:path>
                </a:pathLst>
              </a:custGeom>
              <a:solidFill>
                <a:srgbClr val="8DC6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" name="Google Shape;303;p5">
                <a:extLst>
                  <a:ext uri="{FF2B5EF4-FFF2-40B4-BE49-F238E27FC236}">
                    <a16:creationId xmlns:a16="http://schemas.microsoft.com/office/drawing/2014/main" id="{1D6844A7-1167-11D3-9001-7A7B8E93AAC0}"/>
                  </a:ext>
                </a:extLst>
              </p:cNvPr>
              <p:cNvSpPr/>
              <p:nvPr/>
            </p:nvSpPr>
            <p:spPr>
              <a:xfrm>
                <a:off x="2405863" y="3590497"/>
                <a:ext cx="176382" cy="341656"/>
              </a:xfrm>
              <a:custGeom>
                <a:avLst/>
                <a:gdLst/>
                <a:ahLst/>
                <a:cxnLst/>
                <a:rect l="l" t="t" r="r" b="b"/>
                <a:pathLst>
                  <a:path w="176382" h="341656" extrusionOk="0">
                    <a:moveTo>
                      <a:pt x="174495" y="173607"/>
                    </a:moveTo>
                    <a:cubicBezTo>
                      <a:pt x="168784" y="140296"/>
                      <a:pt x="147840" y="110791"/>
                      <a:pt x="127849" y="85094"/>
                    </a:cubicBezTo>
                    <a:cubicBezTo>
                      <a:pt x="104050" y="54638"/>
                      <a:pt x="77395" y="27038"/>
                      <a:pt x="48836" y="2292"/>
                    </a:cubicBezTo>
                    <a:cubicBezTo>
                      <a:pt x="43124" y="-2466"/>
                      <a:pt x="34556" y="389"/>
                      <a:pt x="33604" y="8955"/>
                    </a:cubicBezTo>
                    <a:cubicBezTo>
                      <a:pt x="31701" y="45121"/>
                      <a:pt x="25989" y="80336"/>
                      <a:pt x="18373" y="115550"/>
                    </a:cubicBezTo>
                    <a:cubicBezTo>
                      <a:pt x="11709" y="144103"/>
                      <a:pt x="2189" y="172655"/>
                      <a:pt x="286" y="202159"/>
                    </a:cubicBezTo>
                    <a:cubicBezTo>
                      <a:pt x="-1618" y="228808"/>
                      <a:pt x="5997" y="251650"/>
                      <a:pt x="23133" y="272588"/>
                    </a:cubicBezTo>
                    <a:cubicBezTo>
                      <a:pt x="41220" y="296382"/>
                      <a:pt x="61212" y="320176"/>
                      <a:pt x="84059" y="339211"/>
                    </a:cubicBezTo>
                    <a:cubicBezTo>
                      <a:pt x="89771" y="343969"/>
                      <a:pt x="96434" y="341114"/>
                      <a:pt x="98338" y="336355"/>
                    </a:cubicBezTo>
                    <a:lnTo>
                      <a:pt x="98338" y="336355"/>
                    </a:lnTo>
                    <a:cubicBezTo>
                      <a:pt x="99290" y="335403"/>
                      <a:pt x="100242" y="335403"/>
                      <a:pt x="100242" y="334452"/>
                    </a:cubicBezTo>
                    <a:cubicBezTo>
                      <a:pt x="150696" y="299237"/>
                      <a:pt x="184967" y="237374"/>
                      <a:pt x="174495" y="173607"/>
                    </a:cubicBezTo>
                    <a:close/>
                  </a:path>
                </a:pathLst>
              </a:custGeom>
              <a:solidFill>
                <a:srgbClr val="8DC6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" name="Google Shape;304;p5">
                <a:extLst>
                  <a:ext uri="{FF2B5EF4-FFF2-40B4-BE49-F238E27FC236}">
                    <a16:creationId xmlns:a16="http://schemas.microsoft.com/office/drawing/2014/main" id="{A5039219-9676-01D2-1A57-75F61A7B8308}"/>
                  </a:ext>
                </a:extLst>
              </p:cNvPr>
              <p:cNvSpPr/>
              <p:nvPr/>
            </p:nvSpPr>
            <p:spPr>
              <a:xfrm>
                <a:off x="2545612" y="3849754"/>
                <a:ext cx="173755" cy="240181"/>
              </a:xfrm>
              <a:custGeom>
                <a:avLst/>
                <a:gdLst/>
                <a:ahLst/>
                <a:cxnLst/>
                <a:rect l="l" t="t" r="r" b="b"/>
                <a:pathLst>
                  <a:path w="173755" h="240181" extrusionOk="0">
                    <a:moveTo>
                      <a:pt x="163262" y="8573"/>
                    </a:moveTo>
                    <a:cubicBezTo>
                      <a:pt x="162310" y="1911"/>
                      <a:pt x="156598" y="-1896"/>
                      <a:pt x="149935" y="959"/>
                    </a:cubicBezTo>
                    <a:cubicBezTo>
                      <a:pt x="123280" y="13332"/>
                      <a:pt x="96625" y="25705"/>
                      <a:pt x="69969" y="38077"/>
                    </a:cubicBezTo>
                    <a:cubicBezTo>
                      <a:pt x="49978" y="47595"/>
                      <a:pt x="29987" y="56161"/>
                      <a:pt x="19515" y="76147"/>
                    </a:cubicBezTo>
                    <a:cubicBezTo>
                      <a:pt x="9996" y="93279"/>
                      <a:pt x="8092" y="112313"/>
                      <a:pt x="7140" y="131348"/>
                    </a:cubicBezTo>
                    <a:cubicBezTo>
                      <a:pt x="5236" y="150383"/>
                      <a:pt x="3332" y="169418"/>
                      <a:pt x="2380" y="188453"/>
                    </a:cubicBezTo>
                    <a:cubicBezTo>
                      <a:pt x="2380" y="189405"/>
                      <a:pt x="1428" y="189405"/>
                      <a:pt x="1428" y="190356"/>
                    </a:cubicBezTo>
                    <a:cubicBezTo>
                      <a:pt x="-476" y="196067"/>
                      <a:pt x="-476" y="200826"/>
                      <a:pt x="1428" y="205584"/>
                    </a:cubicBezTo>
                    <a:cubicBezTo>
                      <a:pt x="1428" y="209391"/>
                      <a:pt x="476" y="212247"/>
                      <a:pt x="476" y="216054"/>
                    </a:cubicBezTo>
                    <a:cubicBezTo>
                      <a:pt x="-476" y="224619"/>
                      <a:pt x="9996" y="226523"/>
                      <a:pt x="14755" y="222716"/>
                    </a:cubicBezTo>
                    <a:cubicBezTo>
                      <a:pt x="27131" y="231282"/>
                      <a:pt x="43314" y="236992"/>
                      <a:pt x="54738" y="238896"/>
                    </a:cubicBezTo>
                    <a:cubicBezTo>
                      <a:pt x="84249" y="243654"/>
                      <a:pt x="113760" y="235089"/>
                      <a:pt x="135655" y="215102"/>
                    </a:cubicBezTo>
                    <a:cubicBezTo>
                      <a:pt x="193725" y="164659"/>
                      <a:pt x="169926" y="77099"/>
                      <a:pt x="163262" y="8573"/>
                    </a:cubicBezTo>
                    <a:close/>
                  </a:path>
                </a:pathLst>
              </a:custGeom>
              <a:solidFill>
                <a:srgbClr val="8DC6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" name="Google Shape;305;p5">
              <a:extLst>
                <a:ext uri="{FF2B5EF4-FFF2-40B4-BE49-F238E27FC236}">
                  <a16:creationId xmlns:a16="http://schemas.microsoft.com/office/drawing/2014/main" id="{122840E6-93E2-6C3B-CD2C-A126A1A80ACD}"/>
                </a:ext>
              </a:extLst>
            </p:cNvPr>
            <p:cNvGrpSpPr/>
            <p:nvPr/>
          </p:nvGrpSpPr>
          <p:grpSpPr>
            <a:xfrm>
              <a:off x="7602444" y="4993761"/>
              <a:ext cx="421973" cy="566288"/>
              <a:chOff x="2235747" y="3616583"/>
              <a:chExt cx="421973" cy="566288"/>
            </a:xfrm>
          </p:grpSpPr>
          <p:sp>
            <p:nvSpPr>
              <p:cNvPr id="6" name="Google Shape;306;p5">
                <a:extLst>
                  <a:ext uri="{FF2B5EF4-FFF2-40B4-BE49-F238E27FC236}">
                    <a16:creationId xmlns:a16="http://schemas.microsoft.com/office/drawing/2014/main" id="{D22E62D6-56F8-9E04-CEC5-A8A282EB3E9C}"/>
                  </a:ext>
                </a:extLst>
              </p:cNvPr>
              <p:cNvSpPr/>
              <p:nvPr/>
            </p:nvSpPr>
            <p:spPr>
              <a:xfrm>
                <a:off x="2235747" y="3616583"/>
                <a:ext cx="421973" cy="566288"/>
              </a:xfrm>
              <a:custGeom>
                <a:avLst/>
                <a:gdLst/>
                <a:ahLst/>
                <a:cxnLst/>
                <a:rect l="l" t="t" r="r" b="b"/>
                <a:pathLst>
                  <a:path w="421973" h="566288" extrusionOk="0">
                    <a:moveTo>
                      <a:pt x="138035" y="460645"/>
                    </a:moveTo>
                    <a:cubicBezTo>
                      <a:pt x="145651" y="461597"/>
                      <a:pt x="152315" y="463500"/>
                      <a:pt x="158026" y="465404"/>
                    </a:cubicBezTo>
                    <a:cubicBezTo>
                      <a:pt x="162786" y="472066"/>
                      <a:pt x="166594" y="479680"/>
                      <a:pt x="171354" y="486342"/>
                    </a:cubicBezTo>
                    <a:cubicBezTo>
                      <a:pt x="178018" y="496811"/>
                      <a:pt x="185633" y="507281"/>
                      <a:pt x="192297" y="517750"/>
                    </a:cubicBezTo>
                    <a:cubicBezTo>
                      <a:pt x="204673" y="535833"/>
                      <a:pt x="215144" y="552012"/>
                      <a:pt x="220856" y="565337"/>
                    </a:cubicBezTo>
                    <a:cubicBezTo>
                      <a:pt x="223712" y="565337"/>
                      <a:pt x="226568" y="565337"/>
                      <a:pt x="228472" y="565337"/>
                    </a:cubicBezTo>
                    <a:cubicBezTo>
                      <a:pt x="221808" y="551061"/>
                      <a:pt x="211337" y="534881"/>
                      <a:pt x="198009" y="515846"/>
                    </a:cubicBezTo>
                    <a:cubicBezTo>
                      <a:pt x="191345" y="505377"/>
                      <a:pt x="184681" y="494908"/>
                      <a:pt x="178018" y="484439"/>
                    </a:cubicBezTo>
                    <a:cubicBezTo>
                      <a:pt x="176114" y="481583"/>
                      <a:pt x="174210" y="478728"/>
                      <a:pt x="172306" y="475873"/>
                    </a:cubicBezTo>
                    <a:cubicBezTo>
                      <a:pt x="178018" y="478728"/>
                      <a:pt x="183730" y="483487"/>
                      <a:pt x="190393" y="489197"/>
                    </a:cubicBezTo>
                    <a:cubicBezTo>
                      <a:pt x="196105" y="493956"/>
                      <a:pt x="199913" y="500618"/>
                      <a:pt x="204673" y="506329"/>
                    </a:cubicBezTo>
                    <a:cubicBezTo>
                      <a:pt x="212289" y="516798"/>
                      <a:pt x="219904" y="528219"/>
                      <a:pt x="233232" y="533929"/>
                    </a:cubicBezTo>
                    <a:lnTo>
                      <a:pt x="237992" y="535833"/>
                    </a:lnTo>
                    <a:lnTo>
                      <a:pt x="239896" y="531074"/>
                    </a:lnTo>
                    <a:cubicBezTo>
                      <a:pt x="248463" y="502522"/>
                      <a:pt x="249415" y="471114"/>
                      <a:pt x="245607" y="439707"/>
                    </a:cubicBezTo>
                    <a:cubicBezTo>
                      <a:pt x="247511" y="440658"/>
                      <a:pt x="250367" y="441610"/>
                      <a:pt x="252271" y="441610"/>
                    </a:cubicBezTo>
                    <a:cubicBezTo>
                      <a:pt x="258935" y="442562"/>
                      <a:pt x="264647" y="437803"/>
                      <a:pt x="269407" y="430189"/>
                    </a:cubicBezTo>
                    <a:cubicBezTo>
                      <a:pt x="277974" y="415913"/>
                      <a:pt x="275118" y="397830"/>
                      <a:pt x="271310" y="378795"/>
                    </a:cubicBezTo>
                    <a:cubicBezTo>
                      <a:pt x="267502" y="357856"/>
                      <a:pt x="263695" y="336918"/>
                      <a:pt x="275118" y="320738"/>
                    </a:cubicBezTo>
                    <a:cubicBezTo>
                      <a:pt x="288446" y="301703"/>
                      <a:pt x="312245" y="293138"/>
                      <a:pt x="336996" y="284572"/>
                    </a:cubicBezTo>
                    <a:cubicBezTo>
                      <a:pt x="353179" y="278862"/>
                      <a:pt x="369363" y="273151"/>
                      <a:pt x="382690" y="264585"/>
                    </a:cubicBezTo>
                    <a:cubicBezTo>
                      <a:pt x="376027" y="284572"/>
                      <a:pt x="362699" y="301703"/>
                      <a:pt x="348420" y="319787"/>
                    </a:cubicBezTo>
                    <a:cubicBezTo>
                      <a:pt x="333188" y="338821"/>
                      <a:pt x="317005" y="358808"/>
                      <a:pt x="310341" y="384505"/>
                    </a:cubicBezTo>
                    <a:lnTo>
                      <a:pt x="302725" y="410202"/>
                    </a:lnTo>
                    <a:lnTo>
                      <a:pt x="317957" y="388312"/>
                    </a:lnTo>
                    <a:cubicBezTo>
                      <a:pt x="326525" y="375939"/>
                      <a:pt x="337948" y="365471"/>
                      <a:pt x="350324" y="354049"/>
                    </a:cubicBezTo>
                    <a:cubicBezTo>
                      <a:pt x="363651" y="342628"/>
                      <a:pt x="376979" y="330256"/>
                      <a:pt x="386498" y="315980"/>
                    </a:cubicBezTo>
                    <a:cubicBezTo>
                      <a:pt x="396018" y="301703"/>
                      <a:pt x="402682" y="280765"/>
                      <a:pt x="408394" y="263634"/>
                    </a:cubicBezTo>
                    <a:cubicBezTo>
                      <a:pt x="420769" y="325497"/>
                      <a:pt x="394114" y="392119"/>
                      <a:pt x="338900" y="432093"/>
                    </a:cubicBezTo>
                    <a:cubicBezTo>
                      <a:pt x="327476" y="440658"/>
                      <a:pt x="312245" y="440658"/>
                      <a:pt x="299869" y="440658"/>
                    </a:cubicBezTo>
                    <a:cubicBezTo>
                      <a:pt x="286542" y="440658"/>
                      <a:pt x="275118" y="439707"/>
                      <a:pt x="267502" y="449224"/>
                    </a:cubicBezTo>
                    <a:cubicBezTo>
                      <a:pt x="259887" y="458741"/>
                      <a:pt x="259887" y="476825"/>
                      <a:pt x="266551" y="507281"/>
                    </a:cubicBezTo>
                    <a:cubicBezTo>
                      <a:pt x="270358" y="526316"/>
                      <a:pt x="268455" y="546302"/>
                      <a:pt x="265599" y="566289"/>
                    </a:cubicBezTo>
                    <a:cubicBezTo>
                      <a:pt x="269407" y="566289"/>
                      <a:pt x="273214" y="566289"/>
                      <a:pt x="277022" y="566289"/>
                    </a:cubicBezTo>
                    <a:cubicBezTo>
                      <a:pt x="279878" y="546302"/>
                      <a:pt x="281782" y="525364"/>
                      <a:pt x="277022" y="506329"/>
                    </a:cubicBezTo>
                    <a:cubicBezTo>
                      <a:pt x="270358" y="478728"/>
                      <a:pt x="270358" y="462548"/>
                      <a:pt x="276070" y="455886"/>
                    </a:cubicBezTo>
                    <a:cubicBezTo>
                      <a:pt x="280830" y="450176"/>
                      <a:pt x="289398" y="450176"/>
                      <a:pt x="300821" y="450176"/>
                    </a:cubicBezTo>
                    <a:cubicBezTo>
                      <a:pt x="314149" y="450176"/>
                      <a:pt x="331284" y="450176"/>
                      <a:pt x="345564" y="439707"/>
                    </a:cubicBezTo>
                    <a:cubicBezTo>
                      <a:pt x="408394" y="394023"/>
                      <a:pt x="436001" y="315980"/>
                      <a:pt x="415057" y="245550"/>
                    </a:cubicBezTo>
                    <a:lnTo>
                      <a:pt x="411249" y="232226"/>
                    </a:lnTo>
                    <a:lnTo>
                      <a:pt x="406490" y="245550"/>
                    </a:lnTo>
                    <a:cubicBezTo>
                      <a:pt x="405538" y="249357"/>
                      <a:pt x="403634" y="255068"/>
                      <a:pt x="401730" y="260778"/>
                    </a:cubicBezTo>
                    <a:cubicBezTo>
                      <a:pt x="396970" y="276958"/>
                      <a:pt x="390306" y="298848"/>
                      <a:pt x="380787" y="311221"/>
                    </a:cubicBezTo>
                    <a:cubicBezTo>
                      <a:pt x="371267" y="324545"/>
                      <a:pt x="358891" y="335966"/>
                      <a:pt x="346516" y="347387"/>
                    </a:cubicBezTo>
                    <a:cubicBezTo>
                      <a:pt x="341756" y="352146"/>
                      <a:pt x="336996" y="355953"/>
                      <a:pt x="332236" y="360712"/>
                    </a:cubicBezTo>
                    <a:cubicBezTo>
                      <a:pt x="338900" y="348339"/>
                      <a:pt x="348420" y="336918"/>
                      <a:pt x="356987" y="325497"/>
                    </a:cubicBezTo>
                    <a:cubicBezTo>
                      <a:pt x="373171" y="303607"/>
                      <a:pt x="391258" y="281717"/>
                      <a:pt x="396018" y="253164"/>
                    </a:cubicBezTo>
                    <a:lnTo>
                      <a:pt x="397922" y="239840"/>
                    </a:lnTo>
                    <a:lnTo>
                      <a:pt x="387450" y="248406"/>
                    </a:lnTo>
                    <a:cubicBezTo>
                      <a:pt x="373171" y="260778"/>
                      <a:pt x="353179" y="268392"/>
                      <a:pt x="334140" y="275055"/>
                    </a:cubicBezTo>
                    <a:cubicBezTo>
                      <a:pt x="308437" y="283620"/>
                      <a:pt x="281782" y="293138"/>
                      <a:pt x="267502" y="314076"/>
                    </a:cubicBezTo>
                    <a:cubicBezTo>
                      <a:pt x="253223" y="333111"/>
                      <a:pt x="257983" y="357856"/>
                      <a:pt x="261791" y="378795"/>
                    </a:cubicBezTo>
                    <a:cubicBezTo>
                      <a:pt x="264647" y="395926"/>
                      <a:pt x="267502" y="412106"/>
                      <a:pt x="260839" y="423527"/>
                    </a:cubicBezTo>
                    <a:cubicBezTo>
                      <a:pt x="257983" y="428285"/>
                      <a:pt x="254175" y="431141"/>
                      <a:pt x="252271" y="431141"/>
                    </a:cubicBezTo>
                    <a:cubicBezTo>
                      <a:pt x="249415" y="431141"/>
                      <a:pt x="246559" y="428285"/>
                      <a:pt x="243703" y="424479"/>
                    </a:cubicBezTo>
                    <a:cubicBezTo>
                      <a:pt x="240848" y="401637"/>
                      <a:pt x="236088" y="379747"/>
                      <a:pt x="231328" y="358808"/>
                    </a:cubicBezTo>
                    <a:cubicBezTo>
                      <a:pt x="229424" y="347387"/>
                      <a:pt x="226568" y="335966"/>
                      <a:pt x="224664" y="325497"/>
                    </a:cubicBezTo>
                    <a:cubicBezTo>
                      <a:pt x="222760" y="315980"/>
                      <a:pt x="220856" y="305510"/>
                      <a:pt x="218000" y="294090"/>
                    </a:cubicBezTo>
                    <a:cubicBezTo>
                      <a:pt x="216096" y="283620"/>
                      <a:pt x="213240" y="272199"/>
                      <a:pt x="211337" y="260778"/>
                    </a:cubicBezTo>
                    <a:cubicBezTo>
                      <a:pt x="216096" y="261730"/>
                      <a:pt x="221808" y="261730"/>
                      <a:pt x="226568" y="259827"/>
                    </a:cubicBezTo>
                    <a:cubicBezTo>
                      <a:pt x="238943" y="256020"/>
                      <a:pt x="249415" y="242695"/>
                      <a:pt x="255127" y="224612"/>
                    </a:cubicBezTo>
                    <a:cubicBezTo>
                      <a:pt x="266551" y="189398"/>
                      <a:pt x="256079" y="112306"/>
                      <a:pt x="230376" y="80898"/>
                    </a:cubicBezTo>
                    <a:cubicBezTo>
                      <a:pt x="220856" y="68526"/>
                      <a:pt x="207529" y="59008"/>
                      <a:pt x="194201" y="50443"/>
                    </a:cubicBezTo>
                    <a:cubicBezTo>
                      <a:pt x="180874" y="40925"/>
                      <a:pt x="166594" y="30456"/>
                      <a:pt x="156122" y="17131"/>
                    </a:cubicBezTo>
                    <a:lnTo>
                      <a:pt x="142795" y="0"/>
                    </a:lnTo>
                    <a:lnTo>
                      <a:pt x="147555" y="20938"/>
                    </a:lnTo>
                    <a:cubicBezTo>
                      <a:pt x="153267" y="51394"/>
                      <a:pt x="146603" y="79947"/>
                      <a:pt x="138987" y="109451"/>
                    </a:cubicBezTo>
                    <a:cubicBezTo>
                      <a:pt x="133275" y="129437"/>
                      <a:pt x="127563" y="150376"/>
                      <a:pt x="127563" y="172266"/>
                    </a:cubicBezTo>
                    <a:cubicBezTo>
                      <a:pt x="126612" y="213191"/>
                      <a:pt x="139939" y="227467"/>
                      <a:pt x="160882" y="250309"/>
                    </a:cubicBezTo>
                    <a:cubicBezTo>
                      <a:pt x="164690" y="255068"/>
                      <a:pt x="169450" y="259827"/>
                      <a:pt x="174210" y="265537"/>
                    </a:cubicBezTo>
                    <a:cubicBezTo>
                      <a:pt x="191345" y="285524"/>
                      <a:pt x="198009" y="315028"/>
                      <a:pt x="203721" y="343580"/>
                    </a:cubicBezTo>
                    <a:cubicBezTo>
                      <a:pt x="208481" y="365471"/>
                      <a:pt x="213240" y="388312"/>
                      <a:pt x="222760" y="406395"/>
                    </a:cubicBezTo>
                    <a:lnTo>
                      <a:pt x="224664" y="409251"/>
                    </a:lnTo>
                    <a:cubicBezTo>
                      <a:pt x="227520" y="414961"/>
                      <a:pt x="230376" y="421623"/>
                      <a:pt x="234184" y="426382"/>
                    </a:cubicBezTo>
                    <a:cubicBezTo>
                      <a:pt x="238943" y="458741"/>
                      <a:pt x="239896" y="491101"/>
                      <a:pt x="232280" y="519653"/>
                    </a:cubicBezTo>
                    <a:cubicBezTo>
                      <a:pt x="224664" y="513943"/>
                      <a:pt x="218000" y="506329"/>
                      <a:pt x="212289" y="497763"/>
                    </a:cubicBezTo>
                    <a:cubicBezTo>
                      <a:pt x="208481" y="491101"/>
                      <a:pt x="202769" y="484439"/>
                      <a:pt x="197057" y="478728"/>
                    </a:cubicBezTo>
                    <a:cubicBezTo>
                      <a:pt x="183730" y="468259"/>
                      <a:pt x="175162" y="462548"/>
                      <a:pt x="162786" y="457790"/>
                    </a:cubicBezTo>
                    <a:cubicBezTo>
                      <a:pt x="150411" y="439707"/>
                      <a:pt x="137083" y="421623"/>
                      <a:pt x="120900" y="406395"/>
                    </a:cubicBezTo>
                    <a:cubicBezTo>
                      <a:pt x="136131" y="415913"/>
                      <a:pt x="150411" y="427334"/>
                      <a:pt x="164690" y="439707"/>
                    </a:cubicBezTo>
                    <a:cubicBezTo>
                      <a:pt x="169450" y="443513"/>
                      <a:pt x="175162" y="448272"/>
                      <a:pt x="179922" y="452079"/>
                    </a:cubicBezTo>
                    <a:lnTo>
                      <a:pt x="194201" y="463500"/>
                    </a:lnTo>
                    <a:lnTo>
                      <a:pt x="187537" y="446369"/>
                    </a:lnTo>
                    <a:cubicBezTo>
                      <a:pt x="182778" y="434948"/>
                      <a:pt x="180874" y="423527"/>
                      <a:pt x="178018" y="413058"/>
                    </a:cubicBezTo>
                    <a:cubicBezTo>
                      <a:pt x="171354" y="384505"/>
                      <a:pt x="164690" y="357856"/>
                      <a:pt x="128515" y="335966"/>
                    </a:cubicBezTo>
                    <a:cubicBezTo>
                      <a:pt x="108524" y="323593"/>
                      <a:pt x="86629" y="320738"/>
                      <a:pt x="64734" y="317883"/>
                    </a:cubicBezTo>
                    <a:cubicBezTo>
                      <a:pt x="43790" y="315028"/>
                      <a:pt x="24751" y="313124"/>
                      <a:pt x="7616" y="303607"/>
                    </a:cubicBezTo>
                    <a:lnTo>
                      <a:pt x="0" y="299800"/>
                    </a:lnTo>
                    <a:lnTo>
                      <a:pt x="952" y="308366"/>
                    </a:lnTo>
                    <a:cubicBezTo>
                      <a:pt x="12376" y="395926"/>
                      <a:pt x="55214" y="444465"/>
                      <a:pt x="138035" y="460645"/>
                    </a:cubicBezTo>
                    <a:close/>
                    <a:moveTo>
                      <a:pt x="214192" y="342628"/>
                    </a:moveTo>
                    <a:cubicBezTo>
                      <a:pt x="208481" y="313124"/>
                      <a:pt x="201817" y="281717"/>
                      <a:pt x="182778" y="259827"/>
                    </a:cubicBezTo>
                    <a:cubicBezTo>
                      <a:pt x="178018" y="254116"/>
                      <a:pt x="174210" y="249357"/>
                      <a:pt x="169450" y="244599"/>
                    </a:cubicBezTo>
                    <a:cubicBezTo>
                      <a:pt x="150411" y="223660"/>
                      <a:pt x="138035" y="210336"/>
                      <a:pt x="138987" y="173218"/>
                    </a:cubicBezTo>
                    <a:cubicBezTo>
                      <a:pt x="138987" y="152279"/>
                      <a:pt x="144699" y="132293"/>
                      <a:pt x="149459" y="112306"/>
                    </a:cubicBezTo>
                    <a:cubicBezTo>
                      <a:pt x="155171" y="88512"/>
                      <a:pt x="161834" y="62815"/>
                      <a:pt x="159930" y="36166"/>
                    </a:cubicBezTo>
                    <a:cubicBezTo>
                      <a:pt x="169450" y="44732"/>
                      <a:pt x="179922" y="52346"/>
                      <a:pt x="189441" y="57105"/>
                    </a:cubicBezTo>
                    <a:cubicBezTo>
                      <a:pt x="201817" y="65670"/>
                      <a:pt x="214192" y="74236"/>
                      <a:pt x="223712" y="85657"/>
                    </a:cubicBezTo>
                    <a:cubicBezTo>
                      <a:pt x="245607" y="111354"/>
                      <a:pt x="257983" y="184639"/>
                      <a:pt x="246559" y="219853"/>
                    </a:cubicBezTo>
                    <a:cubicBezTo>
                      <a:pt x="241799" y="235081"/>
                      <a:pt x="234184" y="246502"/>
                      <a:pt x="224664" y="249357"/>
                    </a:cubicBezTo>
                    <a:cubicBezTo>
                      <a:pt x="219904" y="251261"/>
                      <a:pt x="215144" y="251261"/>
                      <a:pt x="210384" y="249357"/>
                    </a:cubicBezTo>
                    <a:cubicBezTo>
                      <a:pt x="205625" y="221757"/>
                      <a:pt x="201817" y="192253"/>
                      <a:pt x="201817" y="166555"/>
                    </a:cubicBezTo>
                    <a:cubicBezTo>
                      <a:pt x="206577" y="151328"/>
                      <a:pt x="211337" y="136100"/>
                      <a:pt x="208481" y="122775"/>
                    </a:cubicBezTo>
                    <a:lnTo>
                      <a:pt x="205625" y="107547"/>
                    </a:lnTo>
                    <a:lnTo>
                      <a:pt x="199913" y="122775"/>
                    </a:lnTo>
                    <a:cubicBezTo>
                      <a:pt x="195153" y="135148"/>
                      <a:pt x="192297" y="149424"/>
                      <a:pt x="192297" y="165604"/>
                    </a:cubicBezTo>
                    <a:cubicBezTo>
                      <a:pt x="191345" y="168459"/>
                      <a:pt x="190393" y="170363"/>
                      <a:pt x="189441" y="173218"/>
                    </a:cubicBezTo>
                    <a:cubicBezTo>
                      <a:pt x="178970" y="201770"/>
                      <a:pt x="166594" y="234129"/>
                      <a:pt x="196105" y="254116"/>
                    </a:cubicBezTo>
                    <a:cubicBezTo>
                      <a:pt x="198009" y="256020"/>
                      <a:pt x="199913" y="256971"/>
                      <a:pt x="201817" y="257923"/>
                    </a:cubicBezTo>
                    <a:cubicBezTo>
                      <a:pt x="203721" y="271247"/>
                      <a:pt x="206577" y="284572"/>
                      <a:pt x="209433" y="296945"/>
                    </a:cubicBezTo>
                    <a:cubicBezTo>
                      <a:pt x="212289" y="307414"/>
                      <a:pt x="214192" y="317883"/>
                      <a:pt x="216096" y="327401"/>
                    </a:cubicBezTo>
                    <a:cubicBezTo>
                      <a:pt x="218000" y="337870"/>
                      <a:pt x="219904" y="349291"/>
                      <a:pt x="222760" y="360712"/>
                    </a:cubicBezTo>
                    <a:cubicBezTo>
                      <a:pt x="224664" y="373084"/>
                      <a:pt x="227520" y="386409"/>
                      <a:pt x="230376" y="399733"/>
                    </a:cubicBezTo>
                    <a:cubicBezTo>
                      <a:pt x="222760" y="382602"/>
                      <a:pt x="218952" y="363567"/>
                      <a:pt x="214192" y="342628"/>
                    </a:cubicBezTo>
                    <a:close/>
                    <a:moveTo>
                      <a:pt x="199913" y="244599"/>
                    </a:moveTo>
                    <a:cubicBezTo>
                      <a:pt x="183730" y="232226"/>
                      <a:pt x="186585" y="213191"/>
                      <a:pt x="193249" y="192253"/>
                    </a:cubicBezTo>
                    <a:cubicBezTo>
                      <a:pt x="195153" y="209384"/>
                      <a:pt x="197057" y="227467"/>
                      <a:pt x="199913" y="244599"/>
                    </a:cubicBezTo>
                    <a:close/>
                    <a:moveTo>
                      <a:pt x="64734" y="329304"/>
                    </a:moveTo>
                    <a:cubicBezTo>
                      <a:pt x="86629" y="332159"/>
                      <a:pt x="106620" y="335015"/>
                      <a:pt x="124708" y="345484"/>
                    </a:cubicBezTo>
                    <a:cubicBezTo>
                      <a:pt x="157074" y="365471"/>
                      <a:pt x="162786" y="389264"/>
                      <a:pt x="169450" y="416865"/>
                    </a:cubicBezTo>
                    <a:cubicBezTo>
                      <a:pt x="171354" y="423527"/>
                      <a:pt x="172306" y="429237"/>
                      <a:pt x="174210" y="435900"/>
                    </a:cubicBezTo>
                    <a:cubicBezTo>
                      <a:pt x="174210" y="434948"/>
                      <a:pt x="173258" y="434948"/>
                      <a:pt x="172306" y="433996"/>
                    </a:cubicBezTo>
                    <a:cubicBezTo>
                      <a:pt x="142795" y="409251"/>
                      <a:pt x="115188" y="386409"/>
                      <a:pt x="76157" y="375939"/>
                    </a:cubicBezTo>
                    <a:lnTo>
                      <a:pt x="73301" y="384505"/>
                    </a:lnTo>
                    <a:cubicBezTo>
                      <a:pt x="107572" y="399733"/>
                      <a:pt x="130419" y="426382"/>
                      <a:pt x="150411" y="454935"/>
                    </a:cubicBezTo>
                    <a:cubicBezTo>
                      <a:pt x="147555" y="454935"/>
                      <a:pt x="143747" y="453983"/>
                      <a:pt x="139939" y="453031"/>
                    </a:cubicBezTo>
                    <a:cubicBezTo>
                      <a:pt x="63782" y="437803"/>
                      <a:pt x="23799" y="394974"/>
                      <a:pt x="13327" y="316931"/>
                    </a:cubicBezTo>
                    <a:cubicBezTo>
                      <a:pt x="29511" y="324545"/>
                      <a:pt x="47598" y="326449"/>
                      <a:pt x="64734" y="329304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" name="Google Shape;307;p5">
                <a:extLst>
                  <a:ext uri="{FF2B5EF4-FFF2-40B4-BE49-F238E27FC236}">
                    <a16:creationId xmlns:a16="http://schemas.microsoft.com/office/drawing/2014/main" id="{E17EA704-305A-1329-ECEC-5EB9DB6DFA39}"/>
                  </a:ext>
                </a:extLst>
              </p:cNvPr>
              <p:cNvSpPr/>
              <p:nvPr/>
            </p:nvSpPr>
            <p:spPr>
              <a:xfrm>
                <a:off x="2235747" y="3616583"/>
                <a:ext cx="421973" cy="566288"/>
              </a:xfrm>
              <a:custGeom>
                <a:avLst/>
                <a:gdLst/>
                <a:ahLst/>
                <a:cxnLst/>
                <a:rect l="l" t="t" r="r" b="b"/>
                <a:pathLst>
                  <a:path w="421973" h="566288" extrusionOk="0">
                    <a:moveTo>
                      <a:pt x="138035" y="460645"/>
                    </a:moveTo>
                    <a:cubicBezTo>
                      <a:pt x="145651" y="461597"/>
                      <a:pt x="152315" y="463500"/>
                      <a:pt x="158026" y="465404"/>
                    </a:cubicBezTo>
                    <a:cubicBezTo>
                      <a:pt x="162786" y="472066"/>
                      <a:pt x="166594" y="479680"/>
                      <a:pt x="171354" y="486342"/>
                    </a:cubicBezTo>
                    <a:cubicBezTo>
                      <a:pt x="178018" y="496811"/>
                      <a:pt x="185633" y="507281"/>
                      <a:pt x="192297" y="517750"/>
                    </a:cubicBezTo>
                    <a:cubicBezTo>
                      <a:pt x="204673" y="535833"/>
                      <a:pt x="215144" y="552012"/>
                      <a:pt x="220856" y="565337"/>
                    </a:cubicBezTo>
                    <a:cubicBezTo>
                      <a:pt x="223712" y="565337"/>
                      <a:pt x="226568" y="565337"/>
                      <a:pt x="228472" y="565337"/>
                    </a:cubicBezTo>
                    <a:cubicBezTo>
                      <a:pt x="221808" y="551061"/>
                      <a:pt x="211337" y="534881"/>
                      <a:pt x="198009" y="515846"/>
                    </a:cubicBezTo>
                    <a:cubicBezTo>
                      <a:pt x="191345" y="505377"/>
                      <a:pt x="184681" y="494908"/>
                      <a:pt x="178018" y="484439"/>
                    </a:cubicBezTo>
                    <a:cubicBezTo>
                      <a:pt x="176114" y="481583"/>
                      <a:pt x="174210" y="478728"/>
                      <a:pt x="172306" y="475873"/>
                    </a:cubicBezTo>
                    <a:cubicBezTo>
                      <a:pt x="178018" y="478728"/>
                      <a:pt x="183730" y="483487"/>
                      <a:pt x="190393" y="489197"/>
                    </a:cubicBezTo>
                    <a:cubicBezTo>
                      <a:pt x="196105" y="493956"/>
                      <a:pt x="199913" y="500618"/>
                      <a:pt x="204673" y="506329"/>
                    </a:cubicBezTo>
                    <a:cubicBezTo>
                      <a:pt x="212289" y="516798"/>
                      <a:pt x="219904" y="528219"/>
                      <a:pt x="233232" y="533929"/>
                    </a:cubicBezTo>
                    <a:lnTo>
                      <a:pt x="237992" y="535833"/>
                    </a:lnTo>
                    <a:lnTo>
                      <a:pt x="239896" y="531074"/>
                    </a:lnTo>
                    <a:cubicBezTo>
                      <a:pt x="248463" y="502522"/>
                      <a:pt x="249415" y="471114"/>
                      <a:pt x="245607" y="439707"/>
                    </a:cubicBezTo>
                    <a:cubicBezTo>
                      <a:pt x="247511" y="440658"/>
                      <a:pt x="250367" y="441610"/>
                      <a:pt x="252271" y="441610"/>
                    </a:cubicBezTo>
                    <a:cubicBezTo>
                      <a:pt x="258935" y="442562"/>
                      <a:pt x="264647" y="437803"/>
                      <a:pt x="269407" y="430189"/>
                    </a:cubicBezTo>
                    <a:cubicBezTo>
                      <a:pt x="277974" y="415913"/>
                      <a:pt x="275118" y="397830"/>
                      <a:pt x="271310" y="378795"/>
                    </a:cubicBezTo>
                    <a:cubicBezTo>
                      <a:pt x="267502" y="357856"/>
                      <a:pt x="263695" y="336918"/>
                      <a:pt x="275118" y="320738"/>
                    </a:cubicBezTo>
                    <a:cubicBezTo>
                      <a:pt x="288446" y="301703"/>
                      <a:pt x="312245" y="293138"/>
                      <a:pt x="336996" y="284572"/>
                    </a:cubicBezTo>
                    <a:cubicBezTo>
                      <a:pt x="353179" y="278862"/>
                      <a:pt x="369363" y="273151"/>
                      <a:pt x="382690" y="264585"/>
                    </a:cubicBezTo>
                    <a:cubicBezTo>
                      <a:pt x="376027" y="284572"/>
                      <a:pt x="362699" y="301703"/>
                      <a:pt x="348420" y="319787"/>
                    </a:cubicBezTo>
                    <a:cubicBezTo>
                      <a:pt x="333188" y="338821"/>
                      <a:pt x="317005" y="358808"/>
                      <a:pt x="310341" y="384505"/>
                    </a:cubicBezTo>
                    <a:lnTo>
                      <a:pt x="302725" y="410202"/>
                    </a:lnTo>
                    <a:lnTo>
                      <a:pt x="317957" y="388312"/>
                    </a:lnTo>
                    <a:cubicBezTo>
                      <a:pt x="326525" y="375939"/>
                      <a:pt x="337948" y="365471"/>
                      <a:pt x="350324" y="354049"/>
                    </a:cubicBezTo>
                    <a:cubicBezTo>
                      <a:pt x="363651" y="342628"/>
                      <a:pt x="376979" y="330256"/>
                      <a:pt x="386498" y="315980"/>
                    </a:cubicBezTo>
                    <a:cubicBezTo>
                      <a:pt x="396018" y="301703"/>
                      <a:pt x="402682" y="280765"/>
                      <a:pt x="408394" y="263634"/>
                    </a:cubicBezTo>
                    <a:cubicBezTo>
                      <a:pt x="420769" y="325497"/>
                      <a:pt x="394114" y="392119"/>
                      <a:pt x="338900" y="432093"/>
                    </a:cubicBezTo>
                    <a:cubicBezTo>
                      <a:pt x="327476" y="440658"/>
                      <a:pt x="312245" y="440658"/>
                      <a:pt x="299869" y="440658"/>
                    </a:cubicBezTo>
                    <a:cubicBezTo>
                      <a:pt x="286542" y="440658"/>
                      <a:pt x="275118" y="439707"/>
                      <a:pt x="267502" y="449224"/>
                    </a:cubicBezTo>
                    <a:cubicBezTo>
                      <a:pt x="259887" y="458741"/>
                      <a:pt x="259887" y="476825"/>
                      <a:pt x="266551" y="507281"/>
                    </a:cubicBezTo>
                    <a:cubicBezTo>
                      <a:pt x="270358" y="526316"/>
                      <a:pt x="268455" y="546302"/>
                      <a:pt x="265599" y="566289"/>
                    </a:cubicBezTo>
                    <a:cubicBezTo>
                      <a:pt x="269407" y="566289"/>
                      <a:pt x="273214" y="566289"/>
                      <a:pt x="277022" y="566289"/>
                    </a:cubicBezTo>
                    <a:cubicBezTo>
                      <a:pt x="279878" y="546302"/>
                      <a:pt x="281782" y="525364"/>
                      <a:pt x="277022" y="506329"/>
                    </a:cubicBezTo>
                    <a:cubicBezTo>
                      <a:pt x="270358" y="478728"/>
                      <a:pt x="270358" y="462548"/>
                      <a:pt x="276070" y="455886"/>
                    </a:cubicBezTo>
                    <a:cubicBezTo>
                      <a:pt x="280830" y="450176"/>
                      <a:pt x="289398" y="450176"/>
                      <a:pt x="300821" y="450176"/>
                    </a:cubicBezTo>
                    <a:cubicBezTo>
                      <a:pt x="314149" y="450176"/>
                      <a:pt x="331284" y="450176"/>
                      <a:pt x="345564" y="439707"/>
                    </a:cubicBezTo>
                    <a:cubicBezTo>
                      <a:pt x="408394" y="394023"/>
                      <a:pt x="436001" y="315980"/>
                      <a:pt x="415057" y="245550"/>
                    </a:cubicBezTo>
                    <a:lnTo>
                      <a:pt x="411249" y="232226"/>
                    </a:lnTo>
                    <a:lnTo>
                      <a:pt x="406490" y="245550"/>
                    </a:lnTo>
                    <a:cubicBezTo>
                      <a:pt x="405538" y="249357"/>
                      <a:pt x="403634" y="255068"/>
                      <a:pt x="401730" y="260778"/>
                    </a:cubicBezTo>
                    <a:cubicBezTo>
                      <a:pt x="396970" y="276958"/>
                      <a:pt x="390306" y="298848"/>
                      <a:pt x="380787" y="311221"/>
                    </a:cubicBezTo>
                    <a:cubicBezTo>
                      <a:pt x="371267" y="324545"/>
                      <a:pt x="358891" y="335966"/>
                      <a:pt x="346516" y="347387"/>
                    </a:cubicBezTo>
                    <a:cubicBezTo>
                      <a:pt x="341756" y="352146"/>
                      <a:pt x="336996" y="355953"/>
                      <a:pt x="332236" y="360712"/>
                    </a:cubicBezTo>
                    <a:cubicBezTo>
                      <a:pt x="338900" y="348339"/>
                      <a:pt x="348420" y="336918"/>
                      <a:pt x="356987" y="325497"/>
                    </a:cubicBezTo>
                    <a:cubicBezTo>
                      <a:pt x="373171" y="303607"/>
                      <a:pt x="391258" y="281717"/>
                      <a:pt x="396018" y="253164"/>
                    </a:cubicBezTo>
                    <a:lnTo>
                      <a:pt x="397922" y="239840"/>
                    </a:lnTo>
                    <a:lnTo>
                      <a:pt x="387450" y="248406"/>
                    </a:lnTo>
                    <a:cubicBezTo>
                      <a:pt x="373171" y="260778"/>
                      <a:pt x="353179" y="268392"/>
                      <a:pt x="334140" y="275055"/>
                    </a:cubicBezTo>
                    <a:cubicBezTo>
                      <a:pt x="308437" y="283620"/>
                      <a:pt x="281782" y="293138"/>
                      <a:pt x="267502" y="314076"/>
                    </a:cubicBezTo>
                    <a:cubicBezTo>
                      <a:pt x="253223" y="333111"/>
                      <a:pt x="257983" y="357856"/>
                      <a:pt x="261791" y="378795"/>
                    </a:cubicBezTo>
                    <a:cubicBezTo>
                      <a:pt x="264647" y="395926"/>
                      <a:pt x="267502" y="412106"/>
                      <a:pt x="260839" y="423527"/>
                    </a:cubicBezTo>
                    <a:cubicBezTo>
                      <a:pt x="257983" y="428285"/>
                      <a:pt x="254175" y="431141"/>
                      <a:pt x="252271" y="431141"/>
                    </a:cubicBezTo>
                    <a:cubicBezTo>
                      <a:pt x="249415" y="431141"/>
                      <a:pt x="246559" y="428285"/>
                      <a:pt x="243703" y="424479"/>
                    </a:cubicBezTo>
                    <a:cubicBezTo>
                      <a:pt x="240848" y="401637"/>
                      <a:pt x="236088" y="379747"/>
                      <a:pt x="231328" y="358808"/>
                    </a:cubicBezTo>
                    <a:cubicBezTo>
                      <a:pt x="229424" y="347387"/>
                      <a:pt x="226568" y="335966"/>
                      <a:pt x="224664" y="325497"/>
                    </a:cubicBezTo>
                    <a:cubicBezTo>
                      <a:pt x="222760" y="315980"/>
                      <a:pt x="220856" y="305510"/>
                      <a:pt x="218000" y="294090"/>
                    </a:cubicBezTo>
                    <a:cubicBezTo>
                      <a:pt x="216096" y="283620"/>
                      <a:pt x="213240" y="272199"/>
                      <a:pt x="211337" y="260778"/>
                    </a:cubicBezTo>
                    <a:cubicBezTo>
                      <a:pt x="216096" y="261730"/>
                      <a:pt x="221808" y="261730"/>
                      <a:pt x="226568" y="259827"/>
                    </a:cubicBezTo>
                    <a:cubicBezTo>
                      <a:pt x="238943" y="256020"/>
                      <a:pt x="249415" y="242695"/>
                      <a:pt x="255127" y="224612"/>
                    </a:cubicBezTo>
                    <a:cubicBezTo>
                      <a:pt x="266551" y="189398"/>
                      <a:pt x="256079" y="112306"/>
                      <a:pt x="230376" y="80898"/>
                    </a:cubicBezTo>
                    <a:cubicBezTo>
                      <a:pt x="220856" y="68526"/>
                      <a:pt x="207529" y="59008"/>
                      <a:pt x="194201" y="50443"/>
                    </a:cubicBezTo>
                    <a:cubicBezTo>
                      <a:pt x="180874" y="40925"/>
                      <a:pt x="166594" y="30456"/>
                      <a:pt x="156122" y="17131"/>
                    </a:cubicBezTo>
                    <a:lnTo>
                      <a:pt x="142795" y="0"/>
                    </a:lnTo>
                    <a:lnTo>
                      <a:pt x="147555" y="20938"/>
                    </a:lnTo>
                    <a:cubicBezTo>
                      <a:pt x="153267" y="51394"/>
                      <a:pt x="146603" y="79947"/>
                      <a:pt x="138987" y="109451"/>
                    </a:cubicBezTo>
                    <a:cubicBezTo>
                      <a:pt x="133275" y="129437"/>
                      <a:pt x="127563" y="150376"/>
                      <a:pt x="127563" y="172266"/>
                    </a:cubicBezTo>
                    <a:cubicBezTo>
                      <a:pt x="126612" y="213191"/>
                      <a:pt x="139939" y="227467"/>
                      <a:pt x="160882" y="250309"/>
                    </a:cubicBezTo>
                    <a:cubicBezTo>
                      <a:pt x="164690" y="255068"/>
                      <a:pt x="169450" y="259827"/>
                      <a:pt x="174210" y="265537"/>
                    </a:cubicBezTo>
                    <a:cubicBezTo>
                      <a:pt x="191345" y="285524"/>
                      <a:pt x="198009" y="315028"/>
                      <a:pt x="203721" y="343580"/>
                    </a:cubicBezTo>
                    <a:cubicBezTo>
                      <a:pt x="208481" y="365471"/>
                      <a:pt x="213240" y="388312"/>
                      <a:pt x="222760" y="406395"/>
                    </a:cubicBezTo>
                    <a:lnTo>
                      <a:pt x="224664" y="409251"/>
                    </a:lnTo>
                    <a:cubicBezTo>
                      <a:pt x="227520" y="414961"/>
                      <a:pt x="230376" y="421623"/>
                      <a:pt x="234184" y="426382"/>
                    </a:cubicBezTo>
                    <a:cubicBezTo>
                      <a:pt x="238943" y="458741"/>
                      <a:pt x="239896" y="491101"/>
                      <a:pt x="232280" y="519653"/>
                    </a:cubicBezTo>
                    <a:cubicBezTo>
                      <a:pt x="224664" y="513943"/>
                      <a:pt x="218000" y="506329"/>
                      <a:pt x="212289" y="497763"/>
                    </a:cubicBezTo>
                    <a:cubicBezTo>
                      <a:pt x="208481" y="491101"/>
                      <a:pt x="202769" y="484439"/>
                      <a:pt x="197057" y="478728"/>
                    </a:cubicBezTo>
                    <a:cubicBezTo>
                      <a:pt x="183730" y="468259"/>
                      <a:pt x="175162" y="462548"/>
                      <a:pt x="162786" y="457790"/>
                    </a:cubicBezTo>
                    <a:cubicBezTo>
                      <a:pt x="150411" y="439707"/>
                      <a:pt x="137083" y="421623"/>
                      <a:pt x="120900" y="406395"/>
                    </a:cubicBezTo>
                    <a:cubicBezTo>
                      <a:pt x="136131" y="415913"/>
                      <a:pt x="150411" y="427334"/>
                      <a:pt x="164690" y="439707"/>
                    </a:cubicBezTo>
                    <a:cubicBezTo>
                      <a:pt x="169450" y="443513"/>
                      <a:pt x="175162" y="448272"/>
                      <a:pt x="179922" y="452079"/>
                    </a:cubicBezTo>
                    <a:lnTo>
                      <a:pt x="194201" y="463500"/>
                    </a:lnTo>
                    <a:lnTo>
                      <a:pt x="187537" y="446369"/>
                    </a:lnTo>
                    <a:cubicBezTo>
                      <a:pt x="182778" y="434948"/>
                      <a:pt x="180874" y="423527"/>
                      <a:pt x="178018" y="413058"/>
                    </a:cubicBezTo>
                    <a:cubicBezTo>
                      <a:pt x="171354" y="384505"/>
                      <a:pt x="164690" y="357856"/>
                      <a:pt x="128515" y="335966"/>
                    </a:cubicBezTo>
                    <a:cubicBezTo>
                      <a:pt x="108524" y="323593"/>
                      <a:pt x="86629" y="320738"/>
                      <a:pt x="64734" y="317883"/>
                    </a:cubicBezTo>
                    <a:cubicBezTo>
                      <a:pt x="43790" y="315028"/>
                      <a:pt x="24751" y="313124"/>
                      <a:pt x="7616" y="303607"/>
                    </a:cubicBezTo>
                    <a:lnTo>
                      <a:pt x="0" y="299800"/>
                    </a:lnTo>
                    <a:lnTo>
                      <a:pt x="952" y="308366"/>
                    </a:lnTo>
                    <a:cubicBezTo>
                      <a:pt x="12376" y="395926"/>
                      <a:pt x="55214" y="444465"/>
                      <a:pt x="138035" y="460645"/>
                    </a:cubicBezTo>
                    <a:close/>
                    <a:moveTo>
                      <a:pt x="214192" y="342628"/>
                    </a:moveTo>
                    <a:cubicBezTo>
                      <a:pt x="208481" y="313124"/>
                      <a:pt x="201817" y="281717"/>
                      <a:pt x="182778" y="259827"/>
                    </a:cubicBezTo>
                    <a:cubicBezTo>
                      <a:pt x="178018" y="254116"/>
                      <a:pt x="174210" y="249357"/>
                      <a:pt x="169450" y="244599"/>
                    </a:cubicBezTo>
                    <a:cubicBezTo>
                      <a:pt x="150411" y="223660"/>
                      <a:pt x="138035" y="210336"/>
                      <a:pt x="138987" y="173218"/>
                    </a:cubicBezTo>
                    <a:cubicBezTo>
                      <a:pt x="138987" y="152279"/>
                      <a:pt x="144699" y="132293"/>
                      <a:pt x="149459" y="112306"/>
                    </a:cubicBezTo>
                    <a:cubicBezTo>
                      <a:pt x="155171" y="88512"/>
                      <a:pt x="161834" y="62815"/>
                      <a:pt x="159930" y="36166"/>
                    </a:cubicBezTo>
                    <a:cubicBezTo>
                      <a:pt x="169450" y="44732"/>
                      <a:pt x="179922" y="52346"/>
                      <a:pt x="189441" y="57105"/>
                    </a:cubicBezTo>
                    <a:cubicBezTo>
                      <a:pt x="201817" y="65670"/>
                      <a:pt x="214192" y="74236"/>
                      <a:pt x="223712" y="85657"/>
                    </a:cubicBezTo>
                    <a:cubicBezTo>
                      <a:pt x="245607" y="111354"/>
                      <a:pt x="257983" y="184639"/>
                      <a:pt x="246559" y="219853"/>
                    </a:cubicBezTo>
                    <a:cubicBezTo>
                      <a:pt x="241799" y="235081"/>
                      <a:pt x="234184" y="246502"/>
                      <a:pt x="224664" y="249357"/>
                    </a:cubicBezTo>
                    <a:cubicBezTo>
                      <a:pt x="219904" y="251261"/>
                      <a:pt x="215144" y="251261"/>
                      <a:pt x="210384" y="249357"/>
                    </a:cubicBezTo>
                    <a:cubicBezTo>
                      <a:pt x="205625" y="221757"/>
                      <a:pt x="201817" y="192253"/>
                      <a:pt x="201817" y="166555"/>
                    </a:cubicBezTo>
                    <a:cubicBezTo>
                      <a:pt x="206577" y="151328"/>
                      <a:pt x="211337" y="136100"/>
                      <a:pt x="208481" y="122775"/>
                    </a:cubicBezTo>
                    <a:lnTo>
                      <a:pt x="205625" y="107547"/>
                    </a:lnTo>
                    <a:lnTo>
                      <a:pt x="199913" y="122775"/>
                    </a:lnTo>
                    <a:cubicBezTo>
                      <a:pt x="195153" y="135148"/>
                      <a:pt x="192297" y="149424"/>
                      <a:pt x="192297" y="165604"/>
                    </a:cubicBezTo>
                    <a:cubicBezTo>
                      <a:pt x="191345" y="168459"/>
                      <a:pt x="190393" y="170363"/>
                      <a:pt x="189441" y="173218"/>
                    </a:cubicBezTo>
                    <a:cubicBezTo>
                      <a:pt x="178970" y="201770"/>
                      <a:pt x="166594" y="234129"/>
                      <a:pt x="196105" y="254116"/>
                    </a:cubicBezTo>
                    <a:cubicBezTo>
                      <a:pt x="198009" y="256020"/>
                      <a:pt x="199913" y="256971"/>
                      <a:pt x="201817" y="257923"/>
                    </a:cubicBezTo>
                    <a:cubicBezTo>
                      <a:pt x="203721" y="271247"/>
                      <a:pt x="206577" y="284572"/>
                      <a:pt x="209433" y="296945"/>
                    </a:cubicBezTo>
                    <a:cubicBezTo>
                      <a:pt x="212289" y="307414"/>
                      <a:pt x="214192" y="317883"/>
                      <a:pt x="216096" y="327401"/>
                    </a:cubicBezTo>
                    <a:cubicBezTo>
                      <a:pt x="218000" y="337870"/>
                      <a:pt x="219904" y="349291"/>
                      <a:pt x="222760" y="360712"/>
                    </a:cubicBezTo>
                    <a:cubicBezTo>
                      <a:pt x="224664" y="373084"/>
                      <a:pt x="227520" y="386409"/>
                      <a:pt x="230376" y="399733"/>
                    </a:cubicBezTo>
                    <a:cubicBezTo>
                      <a:pt x="222760" y="382602"/>
                      <a:pt x="218952" y="363567"/>
                      <a:pt x="214192" y="342628"/>
                    </a:cubicBezTo>
                    <a:close/>
                    <a:moveTo>
                      <a:pt x="199913" y="244599"/>
                    </a:moveTo>
                    <a:cubicBezTo>
                      <a:pt x="183730" y="232226"/>
                      <a:pt x="186585" y="213191"/>
                      <a:pt x="193249" y="192253"/>
                    </a:cubicBezTo>
                    <a:cubicBezTo>
                      <a:pt x="195153" y="209384"/>
                      <a:pt x="197057" y="227467"/>
                      <a:pt x="199913" y="244599"/>
                    </a:cubicBezTo>
                    <a:close/>
                    <a:moveTo>
                      <a:pt x="64734" y="329304"/>
                    </a:moveTo>
                    <a:cubicBezTo>
                      <a:pt x="86629" y="332159"/>
                      <a:pt x="106620" y="335015"/>
                      <a:pt x="124708" y="345484"/>
                    </a:cubicBezTo>
                    <a:cubicBezTo>
                      <a:pt x="157074" y="365471"/>
                      <a:pt x="162786" y="389264"/>
                      <a:pt x="169450" y="416865"/>
                    </a:cubicBezTo>
                    <a:cubicBezTo>
                      <a:pt x="171354" y="423527"/>
                      <a:pt x="172306" y="429237"/>
                      <a:pt x="174210" y="435900"/>
                    </a:cubicBezTo>
                    <a:cubicBezTo>
                      <a:pt x="174210" y="434948"/>
                      <a:pt x="173258" y="434948"/>
                      <a:pt x="172306" y="433996"/>
                    </a:cubicBezTo>
                    <a:cubicBezTo>
                      <a:pt x="142795" y="409251"/>
                      <a:pt x="115188" y="386409"/>
                      <a:pt x="76157" y="375939"/>
                    </a:cubicBezTo>
                    <a:lnTo>
                      <a:pt x="73301" y="384505"/>
                    </a:lnTo>
                    <a:cubicBezTo>
                      <a:pt x="107572" y="399733"/>
                      <a:pt x="130419" y="426382"/>
                      <a:pt x="150411" y="454935"/>
                    </a:cubicBezTo>
                    <a:cubicBezTo>
                      <a:pt x="147555" y="454935"/>
                      <a:pt x="143747" y="453983"/>
                      <a:pt x="139939" y="453031"/>
                    </a:cubicBezTo>
                    <a:cubicBezTo>
                      <a:pt x="63782" y="437803"/>
                      <a:pt x="23799" y="394974"/>
                      <a:pt x="13327" y="316931"/>
                    </a:cubicBezTo>
                    <a:cubicBezTo>
                      <a:pt x="29511" y="324545"/>
                      <a:pt x="47598" y="326449"/>
                      <a:pt x="64734" y="329304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973605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ia Innovation Campus - Colours">
      <a:dk1>
        <a:srgbClr val="086D6E"/>
      </a:dk1>
      <a:lt1>
        <a:srgbClr val="FFFFFF"/>
      </a:lt1>
      <a:dk2>
        <a:srgbClr val="FFFFFF"/>
      </a:dk2>
      <a:lt2>
        <a:srgbClr val="FFFFFF"/>
      </a:lt2>
      <a:accent1>
        <a:srgbClr val="086D6E"/>
      </a:accent1>
      <a:accent2>
        <a:srgbClr val="0D9390"/>
      </a:accent2>
      <a:accent3>
        <a:srgbClr val="87A66E"/>
      </a:accent3>
      <a:accent4>
        <a:srgbClr val="ACC199"/>
      </a:accent4>
      <a:accent5>
        <a:srgbClr val="F0C049"/>
      </a:accent5>
      <a:accent6>
        <a:srgbClr val="EEE387"/>
      </a:accent6>
      <a:hlink>
        <a:srgbClr val="87A66E"/>
      </a:hlink>
      <a:folHlink>
        <a:srgbClr val="87A66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1625</TotalTime>
  <Words>1523</Words>
  <Application>Microsoft Office PowerPoint</Application>
  <PresentationFormat>Widescreen</PresentationFormat>
  <Paragraphs>196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Montserrat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Gillian Keane</dc:creator>
  <cp:keywords>, docId:D48E806727CADA51E7E30AD1C8B7947D</cp:keywords>
  <cp:lastModifiedBy>Paula Whyte ( Momentum Consulting )</cp:lastModifiedBy>
  <cp:revision>21</cp:revision>
  <dcterms:created xsi:type="dcterms:W3CDTF">2020-10-14T13:32:04Z</dcterms:created>
  <dcterms:modified xsi:type="dcterms:W3CDTF">2024-09-02T08:24:05Z</dcterms:modified>
</cp:coreProperties>
</file>